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notesMasterIdLst>
    <p:notesMasterId r:id="rId12"/>
  </p:notesMasterIdLst>
  <p:sldIdLst>
    <p:sldId id="256" r:id="rId2"/>
    <p:sldId id="257" r:id="rId3"/>
    <p:sldId id="258" r:id="rId4"/>
    <p:sldId id="261" r:id="rId5"/>
    <p:sldId id="260" r:id="rId6"/>
    <p:sldId id="265" r:id="rId7"/>
    <p:sldId id="266" r:id="rId8"/>
    <p:sldId id="267" r:id="rId9"/>
    <p:sldId id="268" r:id="rId10"/>
    <p:sldId id="263" r:id="rId11"/>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144" autoAdjust="0"/>
  </p:normalViewPr>
  <p:slideViewPr>
    <p:cSldViewPr snapToGrid="0">
      <p:cViewPr varScale="1">
        <p:scale>
          <a:sx n="87" d="100"/>
          <a:sy n="87" d="100"/>
        </p:scale>
        <p:origin x="14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EC45FD-DC34-44D0-957B-59442C361B78}" type="datetimeFigureOut">
              <a:rPr lang="pl-PL" smtClean="0"/>
              <a:t>2017-04-24</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C7EB-52B0-4CB2-A347-C03F22BA3F08}" type="slidenum">
              <a:rPr lang="pl-PL" smtClean="0"/>
              <a:t>‹#›</a:t>
            </a:fld>
            <a:endParaRPr lang="pl-PL"/>
          </a:p>
        </p:txBody>
      </p:sp>
    </p:spTree>
    <p:extLst>
      <p:ext uri="{BB962C8B-B14F-4D97-AF65-F5344CB8AC3E}">
        <p14:creationId xmlns:p14="http://schemas.microsoft.com/office/powerpoint/2010/main" val="2491104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fld id="{1A44C7EB-52B0-4CB2-A347-C03F22BA3F08}" type="slidenum">
              <a:rPr lang="pl-PL" smtClean="0"/>
              <a:t>2</a:t>
            </a:fld>
            <a:endParaRPr lang="pl-PL"/>
          </a:p>
        </p:txBody>
      </p:sp>
    </p:spTree>
    <p:extLst>
      <p:ext uri="{BB962C8B-B14F-4D97-AF65-F5344CB8AC3E}">
        <p14:creationId xmlns:p14="http://schemas.microsoft.com/office/powerpoint/2010/main" val="3829840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1200" b="0" i="0" kern="1200" dirty="0" smtClean="0">
                <a:solidFill>
                  <a:schemeClr val="tx1"/>
                </a:solidFill>
                <a:effectLst/>
                <a:latin typeface="+mn-lt"/>
                <a:ea typeface="+mn-ea"/>
                <a:cs typeface="+mn-cs"/>
              </a:rPr>
              <a:t>Poszukiwanie optymalnego algorytmu prognozy zmian wybranych par walutowych.</a:t>
            </a:r>
          </a:p>
          <a:p>
            <a:r>
              <a:rPr lang="pl-PL" sz="1200" b="0" i="0" kern="1200" dirty="0" smtClean="0">
                <a:solidFill>
                  <a:schemeClr val="tx1"/>
                </a:solidFill>
                <a:effectLst/>
                <a:latin typeface="+mn-lt"/>
                <a:ea typeface="+mn-ea"/>
                <a:cs typeface="+mn-cs"/>
              </a:rPr>
              <a:t>- Jedyn</a:t>
            </a:r>
            <a:r>
              <a:rPr lang="pl-PL" sz="1200" b="0" i="0" kern="1200" baseline="0" dirty="0" smtClean="0">
                <a:solidFill>
                  <a:schemeClr val="tx1"/>
                </a:solidFill>
                <a:effectLst/>
                <a:latin typeface="+mn-lt"/>
                <a:ea typeface="+mn-ea"/>
                <a:cs typeface="+mn-cs"/>
              </a:rPr>
              <a:t> z zadan pracy jest odnalezienie odpwiedniego algorytmu dającego największy % prawidłowo wskazanych ruchów cen. Będa to algorytmy uczenia się sieci neuronowych ze względu na to że w pracy prawdopodobnie będą one podstawą do przewidywania ruchów giełodywch.	</a:t>
            </a:r>
            <a:endParaRPr lang="pl-PL" sz="1200" b="0" i="0" kern="1200" dirty="0" smtClean="0">
              <a:solidFill>
                <a:schemeClr val="tx1"/>
              </a:solidFill>
              <a:effectLst/>
              <a:latin typeface="+mn-lt"/>
              <a:ea typeface="+mn-ea"/>
              <a:cs typeface="+mn-cs"/>
            </a:endParaRPr>
          </a:p>
          <a:p>
            <a:r>
              <a:rPr lang="pl-PL" sz="1200" b="0" i="0" kern="1200" dirty="0" smtClean="0">
                <a:solidFill>
                  <a:schemeClr val="tx1"/>
                </a:solidFill>
                <a:effectLst/>
                <a:latin typeface="+mn-lt"/>
                <a:ea typeface="+mn-ea"/>
                <a:cs typeface="+mn-cs"/>
              </a:rPr>
              <a:t>Symulacja gry na opcjach binarnych z wykorzystaniem zbudowanego modelu.</a:t>
            </a:r>
            <a:r>
              <a:rPr lang="pl-PL" dirty="0" smtClean="0"/>
              <a:t/>
            </a:r>
            <a:br>
              <a:rPr lang="pl-PL" dirty="0" smtClean="0"/>
            </a:br>
            <a:r>
              <a:rPr lang="pl-PL" dirty="0" smtClean="0"/>
              <a:t>-Praca nie zakłada</a:t>
            </a:r>
            <a:r>
              <a:rPr lang="pl-PL" baseline="0" dirty="0" smtClean="0"/>
              <a:t> stworzenia gotowego narzędzie ponieważ to mogłoby być zbyt dużym wyzwaniem jak na tak krótki okres czasu do obrony, natomiast celem pracy również jest zasymulowanie gry na historycznych danych oraz weryfikacja wyników z faktycznymi ruchami giedy.</a:t>
            </a:r>
            <a:endParaRPr lang="pl-PL" dirty="0"/>
          </a:p>
        </p:txBody>
      </p:sp>
      <p:sp>
        <p:nvSpPr>
          <p:cNvPr id="4" name="Slide Number Placeholder 3"/>
          <p:cNvSpPr>
            <a:spLocks noGrp="1"/>
          </p:cNvSpPr>
          <p:nvPr>
            <p:ph type="sldNum" sz="quarter" idx="10"/>
          </p:nvPr>
        </p:nvSpPr>
        <p:spPr/>
        <p:txBody>
          <a:bodyPr/>
          <a:lstStyle/>
          <a:p>
            <a:fld id="{1A44C7EB-52B0-4CB2-A347-C03F22BA3F08}" type="slidenum">
              <a:rPr lang="pl-PL" smtClean="0"/>
              <a:t>3</a:t>
            </a:fld>
            <a:endParaRPr lang="pl-PL"/>
          </a:p>
        </p:txBody>
      </p:sp>
    </p:spTree>
    <p:extLst>
      <p:ext uri="{BB962C8B-B14F-4D97-AF65-F5344CB8AC3E}">
        <p14:creationId xmlns:p14="http://schemas.microsoft.com/office/powerpoint/2010/main" val="2509475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l-PL" dirty="0" smtClean="0"/>
          </a:p>
          <a:p>
            <a:r>
              <a:rPr lang="pl-PL" dirty="0" smtClean="0"/>
              <a:t>Na poprzedniej prezentacji przedstawiłe etapy pracy które</a:t>
            </a:r>
            <a:r>
              <a:rPr lang="pl-PL" baseline="0" dirty="0" smtClean="0"/>
              <a:t> będą potrzebne do zrealizowania wyników. Początkowo zestaw danych który posiadam jest analizowany i na jego podstawie generowane są wskazniki. Kolejnym etapeim jest przygotowanie danych treningowych uzyskane wartosci wskaznikow zapisywane sa w formacie csv. Do wymineionych kroków napisałem kawałek kodu – parser który zajmuję się tego typu zadaniami. Wrzucam tam dane określam jakie wsazniki chce miec a on zajmuje się resztą </a:t>
            </a:r>
            <a:r>
              <a:rPr lang="pl-PL" baseline="0" dirty="0" smtClean="0">
                <a:sym typeface="Wingdings" panose="05000000000000000000" pitchFamily="2" charset="2"/>
              </a:rPr>
              <a:t> Nastepny etap to testowanie algorytmow czyli wrzucam otrzymane dane i szukam algorytmu i ustawien ktre daja najlepsze wyniki, otrzymany model testuje na danych testowych po czym otrzymuje wyniki do analizy.</a:t>
            </a:r>
            <a:endParaRPr lang="pl-PL" dirty="0"/>
          </a:p>
        </p:txBody>
      </p:sp>
      <p:sp>
        <p:nvSpPr>
          <p:cNvPr id="4" name="Slide Number Placeholder 3"/>
          <p:cNvSpPr>
            <a:spLocks noGrp="1"/>
          </p:cNvSpPr>
          <p:nvPr>
            <p:ph type="sldNum" sz="quarter" idx="10"/>
          </p:nvPr>
        </p:nvSpPr>
        <p:spPr/>
        <p:txBody>
          <a:bodyPr/>
          <a:lstStyle/>
          <a:p>
            <a:fld id="{1A44C7EB-52B0-4CB2-A347-C03F22BA3F08}" type="slidenum">
              <a:rPr lang="pl-PL" smtClean="0"/>
              <a:t>4</a:t>
            </a:fld>
            <a:endParaRPr lang="pl-PL"/>
          </a:p>
        </p:txBody>
      </p:sp>
    </p:spTree>
    <p:extLst>
      <p:ext uri="{BB962C8B-B14F-4D97-AF65-F5344CB8AC3E}">
        <p14:creationId xmlns:p14="http://schemas.microsoft.com/office/powerpoint/2010/main" val="2651845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To</a:t>
            </a:r>
            <a:r>
              <a:rPr lang="pl-PL" baseline="0" dirty="0" smtClean="0"/>
              <a:t> są przykładowe dane ktore pokazywalem na poporzedniej prezentacji. Ten przypadek to dane z ostatniego tygodnia grudnia jednej pary walutowej EUR_USD. Jak widać ten zbiór ma niecałe 255tys wierszy taki tygodniowy zbior jest analizowany i przerabiany z czego wychodzi kilka tysiecy swiec jedno minutowych. Do tworzenia modelu bede potrzebował nie więcej danych niż z jednego miesiąca ze wzgledu na bardzo krótkoterminowe przewidywania.</a:t>
            </a:r>
            <a:endParaRPr lang="pl-PL" dirty="0" smtClean="0"/>
          </a:p>
          <a:p>
            <a:endParaRPr lang="pl-PL" dirty="0"/>
          </a:p>
        </p:txBody>
      </p:sp>
      <p:sp>
        <p:nvSpPr>
          <p:cNvPr id="4" name="Slide Number Placeholder 3"/>
          <p:cNvSpPr>
            <a:spLocks noGrp="1"/>
          </p:cNvSpPr>
          <p:nvPr>
            <p:ph type="sldNum" sz="quarter" idx="10"/>
          </p:nvPr>
        </p:nvSpPr>
        <p:spPr/>
        <p:txBody>
          <a:bodyPr/>
          <a:lstStyle/>
          <a:p>
            <a:fld id="{1A44C7EB-52B0-4CB2-A347-C03F22BA3F08}" type="slidenum">
              <a:rPr lang="pl-PL" smtClean="0"/>
              <a:t>5</a:t>
            </a:fld>
            <a:endParaRPr lang="pl-PL"/>
          </a:p>
        </p:txBody>
      </p:sp>
    </p:spTree>
    <p:extLst>
      <p:ext uri="{BB962C8B-B14F-4D97-AF65-F5344CB8AC3E}">
        <p14:creationId xmlns:p14="http://schemas.microsoft.com/office/powerpoint/2010/main" val="3090731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Wskaźniki o których równiez wpsominałem w poprzednich prezentacjach są</a:t>
            </a:r>
            <a:r>
              <a:rPr lang="pl-PL" baseline="0" dirty="0" smtClean="0"/>
              <a:t> narzędziami pomagającymi identyfikować stany rynkowe na bazie których generowane sa odpowiednie sygnały. Wskaźniki od strony technicznej najczęsciej są to wartości obliczane ne podstawie giełdowych danych liczbowych aktualnych i z przeszłości. Pomagają mi one odczytywać informacje z rynku np kiedy cena jest w wykupieniu czyli jej wartość jest dość wysoka jak na aktualne warunki, generowanie informacji na temat obecnego trendu itp. Takie informacje z kazdej minuty są zbierane w jeden wiersz i dolaczana jest do nich informacja o zachowaniu ceny w przyszlosci  w ten sposob są generowane dane treningowe oraz testowe, ktore nastepnie zapisywane są do formatuu csv</a:t>
            </a:r>
            <a:endParaRPr lang="pl-PL" dirty="0"/>
          </a:p>
        </p:txBody>
      </p:sp>
      <p:sp>
        <p:nvSpPr>
          <p:cNvPr id="4" name="Slide Number Placeholder 3"/>
          <p:cNvSpPr>
            <a:spLocks noGrp="1"/>
          </p:cNvSpPr>
          <p:nvPr>
            <p:ph type="sldNum" sz="quarter" idx="10"/>
          </p:nvPr>
        </p:nvSpPr>
        <p:spPr/>
        <p:txBody>
          <a:bodyPr/>
          <a:lstStyle/>
          <a:p>
            <a:fld id="{1A44C7EB-52B0-4CB2-A347-C03F22BA3F08}" type="slidenum">
              <a:rPr lang="pl-PL" smtClean="0"/>
              <a:t>6</a:t>
            </a:fld>
            <a:endParaRPr lang="pl-PL"/>
          </a:p>
        </p:txBody>
      </p:sp>
    </p:spTree>
    <p:extLst>
      <p:ext uri="{BB962C8B-B14F-4D97-AF65-F5344CB8AC3E}">
        <p14:creationId xmlns:p14="http://schemas.microsoft.com/office/powerpoint/2010/main" val="156645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Dane w CSV</a:t>
            </a:r>
            <a:r>
              <a:rPr lang="pl-PL" baseline="0" dirty="0" smtClean="0"/>
              <a:t> wygladaja nastepujacao, nie jest to zby czytelne ale niestety takie jest csv. Po kolei wypisane są klumny z wartoscia ceny oraz koleno rownzymi wskaznikami a na koniec decyzja jaka powinna byc podjeta przy takich informacjach, kilka wierszy na poczatku to wiersze „ rozruchowe” dla wskaznikow i ich wartosci sa przeklamane nalezy je usuwać ze zbioru.</a:t>
            </a:r>
            <a:endParaRPr lang="pl-PL" dirty="0"/>
          </a:p>
        </p:txBody>
      </p:sp>
      <p:sp>
        <p:nvSpPr>
          <p:cNvPr id="4" name="Slide Number Placeholder 3"/>
          <p:cNvSpPr>
            <a:spLocks noGrp="1"/>
          </p:cNvSpPr>
          <p:nvPr>
            <p:ph type="sldNum" sz="quarter" idx="10"/>
          </p:nvPr>
        </p:nvSpPr>
        <p:spPr/>
        <p:txBody>
          <a:bodyPr/>
          <a:lstStyle/>
          <a:p>
            <a:fld id="{1A44C7EB-52B0-4CB2-A347-C03F22BA3F08}" type="slidenum">
              <a:rPr lang="pl-PL" smtClean="0"/>
              <a:t>7</a:t>
            </a:fld>
            <a:endParaRPr lang="pl-PL"/>
          </a:p>
        </p:txBody>
      </p:sp>
    </p:spTree>
    <p:extLst>
      <p:ext uri="{BB962C8B-B14F-4D97-AF65-F5344CB8AC3E}">
        <p14:creationId xmlns:p14="http://schemas.microsoft.com/office/powerpoint/2010/main" val="1262297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Pojawialy</a:t>
            </a:r>
            <a:r>
              <a:rPr lang="pl-PL" baseline="0" dirty="0" smtClean="0"/>
              <a:t> sie juz pierwsze wyniki generowane przez algorytmy. Na tą chwilę rzucam wszysktie algorytmy na podstawowych ustawieniach a nastpenie bede wybieral te ktore beda mialy potencjail i zaczne zmieniac ich ustawienia aby uzyskać lepsze wyniki. Wartościami w ktorych chce uzysać najwieksze wynki to </a:t>
            </a:r>
            <a:r>
              <a:rPr lang="pl-PL" baseline="0" dirty="0" smtClean="0"/>
              <a:t>Precision (prawidłowo przewidziana wartosc) </a:t>
            </a:r>
            <a:r>
              <a:rPr lang="pl-PL" baseline="0" dirty="0" smtClean="0"/>
              <a:t>i </a:t>
            </a:r>
            <a:r>
              <a:rPr lang="pl-PL" baseline="0" dirty="0" smtClean="0"/>
              <a:t>Recall ( wartość przedstawiająca jaką część dodatnich wyników wykrył klasyfikator)</a:t>
            </a:r>
            <a:endParaRPr lang="pl-PL" dirty="0"/>
          </a:p>
        </p:txBody>
      </p:sp>
      <p:sp>
        <p:nvSpPr>
          <p:cNvPr id="4" name="Slide Number Placeholder 3"/>
          <p:cNvSpPr>
            <a:spLocks noGrp="1"/>
          </p:cNvSpPr>
          <p:nvPr>
            <p:ph type="sldNum" sz="quarter" idx="10"/>
          </p:nvPr>
        </p:nvSpPr>
        <p:spPr/>
        <p:txBody>
          <a:bodyPr/>
          <a:lstStyle/>
          <a:p>
            <a:fld id="{1A44C7EB-52B0-4CB2-A347-C03F22BA3F08}" type="slidenum">
              <a:rPr lang="pl-PL" smtClean="0"/>
              <a:t>8</a:t>
            </a:fld>
            <a:endParaRPr lang="pl-PL"/>
          </a:p>
        </p:txBody>
      </p:sp>
    </p:spTree>
    <p:extLst>
      <p:ext uri="{BB962C8B-B14F-4D97-AF65-F5344CB8AC3E}">
        <p14:creationId xmlns:p14="http://schemas.microsoft.com/office/powerpoint/2010/main" val="1598080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Ten</a:t>
            </a:r>
            <a:r>
              <a:rPr lang="pl-PL" baseline="0" dirty="0" smtClean="0"/>
              <a:t> proces będzie powtarzany wiele razy tak by uzyskać jak najlepsze wyniki. Początkowo będe modyfikował ilość wskaników (sygnałow) jaką generuję ze zbioru danych, oraz oraz parametry tych wskazników. Następnie dla zbiorów danych będe sprawdział jakie algorytmy dają najlepsze rezultaty na bazowych ustawieniach i te wybiorę do kolejnego kroku gdzie będe modyfikował ustawienia algorytmów i sprawdzał jak zmieniają się wyniki Dla najlepszych ustawień będe symulował grę na opcjachz użyciem danych historycznych i obliczał ich skuteczność .</a:t>
            </a:r>
            <a:endParaRPr lang="pl-PL" dirty="0"/>
          </a:p>
        </p:txBody>
      </p:sp>
      <p:sp>
        <p:nvSpPr>
          <p:cNvPr id="4" name="Slide Number Placeholder 3"/>
          <p:cNvSpPr>
            <a:spLocks noGrp="1"/>
          </p:cNvSpPr>
          <p:nvPr>
            <p:ph type="sldNum" sz="quarter" idx="10"/>
          </p:nvPr>
        </p:nvSpPr>
        <p:spPr/>
        <p:txBody>
          <a:bodyPr/>
          <a:lstStyle/>
          <a:p>
            <a:fld id="{1A44C7EB-52B0-4CB2-A347-C03F22BA3F08}" type="slidenum">
              <a:rPr lang="pl-PL" smtClean="0"/>
              <a:t>9</a:t>
            </a:fld>
            <a:endParaRPr lang="pl-PL"/>
          </a:p>
        </p:txBody>
      </p:sp>
    </p:spTree>
    <p:extLst>
      <p:ext uri="{BB962C8B-B14F-4D97-AF65-F5344CB8AC3E}">
        <p14:creationId xmlns:p14="http://schemas.microsoft.com/office/powerpoint/2010/main" val="3472706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17DA1D3-ED5F-4C67-9807-19F02A15B11B}" type="datetimeFigureOut">
              <a:rPr lang="pl-PL" smtClean="0"/>
              <a:t>2017-04-24</a:t>
            </a:fld>
            <a:endParaRPr lang="pl-PL"/>
          </a:p>
        </p:txBody>
      </p:sp>
      <p:sp>
        <p:nvSpPr>
          <p:cNvPr id="5" name="Footer Placeholder 4"/>
          <p:cNvSpPr>
            <a:spLocks noGrp="1"/>
          </p:cNvSpPr>
          <p:nvPr>
            <p:ph type="ftr" sz="quarter" idx="11"/>
          </p:nvPr>
        </p:nvSpPr>
        <p:spPr/>
        <p:txBody>
          <a:bodyPr/>
          <a:lstStyle/>
          <a:p>
            <a:endParaRPr lang="pl-PL"/>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2236521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7DA1D3-ED5F-4C67-9807-19F02A15B11B}" type="datetimeFigureOut">
              <a:rPr lang="pl-PL" smtClean="0"/>
              <a:t>2017-04-24</a:t>
            </a:fld>
            <a:endParaRPr lang="pl-PL"/>
          </a:p>
        </p:txBody>
      </p:sp>
      <p:sp>
        <p:nvSpPr>
          <p:cNvPr id="5" name="Footer Placeholder 4"/>
          <p:cNvSpPr>
            <a:spLocks noGrp="1"/>
          </p:cNvSpPr>
          <p:nvPr>
            <p:ph type="ftr" sz="quarter" idx="11"/>
          </p:nvPr>
        </p:nvSpPr>
        <p:spPr/>
        <p:txBody>
          <a:bodyPr/>
          <a:lstStyle/>
          <a:p>
            <a:endParaRPr lang="pl-PL"/>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273394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7DA1D3-ED5F-4C67-9807-19F02A15B11B}" type="datetimeFigureOut">
              <a:rPr lang="pl-PL" smtClean="0"/>
              <a:t>2017-04-24</a:t>
            </a:fld>
            <a:endParaRPr lang="pl-PL"/>
          </a:p>
        </p:txBody>
      </p:sp>
      <p:sp>
        <p:nvSpPr>
          <p:cNvPr id="5" name="Footer Placeholder 4"/>
          <p:cNvSpPr>
            <a:spLocks noGrp="1"/>
          </p:cNvSpPr>
          <p:nvPr>
            <p:ph type="ftr" sz="quarter" idx="11"/>
          </p:nvPr>
        </p:nvSpPr>
        <p:spPr/>
        <p:txBody>
          <a:bodyPr/>
          <a:lstStyle/>
          <a:p>
            <a:endParaRPr lang="pl-PL"/>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51E6333-E41E-4BC0-A958-08CC0DD3ED10}" type="slidenum">
              <a:rPr lang="pl-PL" smtClean="0"/>
              <a:t>‹#›</a:t>
            </a:fld>
            <a:endParaRPr lang="pl-PL"/>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56771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17DA1D3-ED5F-4C67-9807-19F02A15B11B}" type="datetimeFigureOut">
              <a:rPr lang="pl-PL" smtClean="0"/>
              <a:t>2017-04-24</a:t>
            </a:fld>
            <a:endParaRPr lang="pl-PL"/>
          </a:p>
        </p:txBody>
      </p:sp>
      <p:sp>
        <p:nvSpPr>
          <p:cNvPr id="6" name="Footer Placeholder 5"/>
          <p:cNvSpPr>
            <a:spLocks noGrp="1"/>
          </p:cNvSpPr>
          <p:nvPr>
            <p:ph type="ftr" sz="quarter" idx="11"/>
          </p:nvPr>
        </p:nvSpPr>
        <p:spPr/>
        <p:txBody>
          <a:bodyPr/>
          <a:lstStyle/>
          <a:p>
            <a:endParaRPr lang="pl-P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3535486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17DA1D3-ED5F-4C67-9807-19F02A15B11B}" type="datetimeFigureOut">
              <a:rPr lang="pl-PL" smtClean="0"/>
              <a:t>2017-04-24</a:t>
            </a:fld>
            <a:endParaRPr lang="pl-PL"/>
          </a:p>
        </p:txBody>
      </p:sp>
      <p:sp>
        <p:nvSpPr>
          <p:cNvPr id="6" name="Footer Placeholder 5"/>
          <p:cNvSpPr>
            <a:spLocks noGrp="1"/>
          </p:cNvSpPr>
          <p:nvPr>
            <p:ph type="ftr" sz="quarter" idx="11"/>
          </p:nvPr>
        </p:nvSpPr>
        <p:spPr/>
        <p:txBody>
          <a:bodyPr/>
          <a:lstStyle/>
          <a:p>
            <a:endParaRPr lang="pl-PL"/>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1E6333-E41E-4BC0-A958-08CC0DD3ED10}" type="slidenum">
              <a:rPr lang="pl-PL" smtClean="0"/>
              <a:t>‹#›</a:t>
            </a:fld>
            <a:endParaRPr lang="pl-PL"/>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89154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17DA1D3-ED5F-4C67-9807-19F02A15B11B}" type="datetimeFigureOut">
              <a:rPr lang="pl-PL" smtClean="0"/>
              <a:t>2017-04-24</a:t>
            </a:fld>
            <a:endParaRPr lang="pl-PL"/>
          </a:p>
        </p:txBody>
      </p:sp>
      <p:sp>
        <p:nvSpPr>
          <p:cNvPr id="6" name="Footer Placeholder 5"/>
          <p:cNvSpPr>
            <a:spLocks noGrp="1"/>
          </p:cNvSpPr>
          <p:nvPr>
            <p:ph type="ftr" sz="quarter" idx="11"/>
          </p:nvPr>
        </p:nvSpPr>
        <p:spPr/>
        <p:txBody>
          <a:bodyPr/>
          <a:lstStyle/>
          <a:p>
            <a:endParaRPr lang="pl-P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15443526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7DA1D3-ED5F-4C67-9807-19F02A15B11B}" type="datetimeFigureOut">
              <a:rPr lang="pl-PL" smtClean="0"/>
              <a:t>2017-04-24</a:t>
            </a:fld>
            <a:endParaRPr lang="pl-PL"/>
          </a:p>
        </p:txBody>
      </p:sp>
      <p:sp>
        <p:nvSpPr>
          <p:cNvPr id="5" name="Footer Placeholder 4"/>
          <p:cNvSpPr>
            <a:spLocks noGrp="1"/>
          </p:cNvSpPr>
          <p:nvPr>
            <p:ph type="ftr" sz="quarter" idx="11"/>
          </p:nvPr>
        </p:nvSpPr>
        <p:spPr/>
        <p:txBody>
          <a:bodyPr/>
          <a:lstStyle/>
          <a:p>
            <a:endParaRPr lang="pl-P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3059212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7DA1D3-ED5F-4C67-9807-19F02A15B11B}" type="datetimeFigureOut">
              <a:rPr lang="pl-PL" smtClean="0"/>
              <a:t>2017-04-24</a:t>
            </a:fld>
            <a:endParaRPr lang="pl-PL"/>
          </a:p>
        </p:txBody>
      </p:sp>
      <p:sp>
        <p:nvSpPr>
          <p:cNvPr id="5" name="Footer Placeholder 4"/>
          <p:cNvSpPr>
            <a:spLocks noGrp="1"/>
          </p:cNvSpPr>
          <p:nvPr>
            <p:ph type="ftr" sz="quarter" idx="11"/>
          </p:nvPr>
        </p:nvSpPr>
        <p:spPr/>
        <p:txBody>
          <a:bodyPr/>
          <a:lstStyle/>
          <a:p>
            <a:endParaRPr lang="pl-P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1279485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7DA1D3-ED5F-4C67-9807-19F02A15B11B}" type="datetimeFigureOut">
              <a:rPr lang="pl-PL" smtClean="0"/>
              <a:t>2017-04-24</a:t>
            </a:fld>
            <a:endParaRPr lang="pl-PL"/>
          </a:p>
        </p:txBody>
      </p:sp>
      <p:sp>
        <p:nvSpPr>
          <p:cNvPr id="5" name="Footer Placeholder 4"/>
          <p:cNvSpPr>
            <a:spLocks noGrp="1"/>
          </p:cNvSpPr>
          <p:nvPr>
            <p:ph type="ftr" sz="quarter" idx="11"/>
          </p:nvPr>
        </p:nvSpPr>
        <p:spPr/>
        <p:txBody>
          <a:bodyPr/>
          <a:lstStyle/>
          <a:p>
            <a:endParaRPr lang="pl-P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161631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7DA1D3-ED5F-4C67-9807-19F02A15B11B}" type="datetimeFigureOut">
              <a:rPr lang="pl-PL" smtClean="0"/>
              <a:t>2017-04-24</a:t>
            </a:fld>
            <a:endParaRPr lang="pl-PL"/>
          </a:p>
        </p:txBody>
      </p:sp>
      <p:sp>
        <p:nvSpPr>
          <p:cNvPr id="5" name="Footer Placeholder 4"/>
          <p:cNvSpPr>
            <a:spLocks noGrp="1"/>
          </p:cNvSpPr>
          <p:nvPr>
            <p:ph type="ftr" sz="quarter" idx="11"/>
          </p:nvPr>
        </p:nvSpPr>
        <p:spPr/>
        <p:txBody>
          <a:bodyPr/>
          <a:lstStyle/>
          <a:p>
            <a:endParaRPr lang="pl-PL"/>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3300593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7DA1D3-ED5F-4C67-9807-19F02A15B11B}" type="datetimeFigureOut">
              <a:rPr lang="pl-PL" smtClean="0"/>
              <a:t>2017-04-24</a:t>
            </a:fld>
            <a:endParaRPr lang="pl-PL"/>
          </a:p>
        </p:txBody>
      </p:sp>
      <p:sp>
        <p:nvSpPr>
          <p:cNvPr id="6" name="Footer Placeholder 5"/>
          <p:cNvSpPr>
            <a:spLocks noGrp="1"/>
          </p:cNvSpPr>
          <p:nvPr>
            <p:ph type="ftr" sz="quarter" idx="11"/>
          </p:nvPr>
        </p:nvSpPr>
        <p:spPr/>
        <p:txBody>
          <a:bodyPr/>
          <a:lstStyle/>
          <a:p>
            <a:endParaRPr lang="pl-PL"/>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52498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7DA1D3-ED5F-4C67-9807-19F02A15B11B}" type="datetimeFigureOut">
              <a:rPr lang="pl-PL" smtClean="0"/>
              <a:t>2017-04-24</a:t>
            </a:fld>
            <a:endParaRPr lang="pl-PL"/>
          </a:p>
        </p:txBody>
      </p:sp>
      <p:sp>
        <p:nvSpPr>
          <p:cNvPr id="8" name="Footer Placeholder 7"/>
          <p:cNvSpPr>
            <a:spLocks noGrp="1"/>
          </p:cNvSpPr>
          <p:nvPr>
            <p:ph type="ftr" sz="quarter" idx="11"/>
          </p:nvPr>
        </p:nvSpPr>
        <p:spPr/>
        <p:txBody>
          <a:bodyPr/>
          <a:lstStyle/>
          <a:p>
            <a:endParaRPr lang="pl-PL"/>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195649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7DA1D3-ED5F-4C67-9807-19F02A15B11B}" type="datetimeFigureOut">
              <a:rPr lang="pl-PL" smtClean="0"/>
              <a:t>2017-04-24</a:t>
            </a:fld>
            <a:endParaRPr lang="pl-PL"/>
          </a:p>
        </p:txBody>
      </p:sp>
      <p:sp>
        <p:nvSpPr>
          <p:cNvPr id="4" name="Footer Placeholder 3"/>
          <p:cNvSpPr>
            <a:spLocks noGrp="1"/>
          </p:cNvSpPr>
          <p:nvPr>
            <p:ph type="ftr" sz="quarter" idx="11"/>
          </p:nvPr>
        </p:nvSpPr>
        <p:spPr/>
        <p:txBody>
          <a:bodyPr/>
          <a:lstStyle/>
          <a:p>
            <a:endParaRPr lang="pl-PL"/>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954665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7DA1D3-ED5F-4C67-9807-19F02A15B11B}" type="datetimeFigureOut">
              <a:rPr lang="pl-PL" smtClean="0"/>
              <a:t>2017-04-24</a:t>
            </a:fld>
            <a:endParaRPr lang="pl-PL"/>
          </a:p>
        </p:txBody>
      </p:sp>
      <p:sp>
        <p:nvSpPr>
          <p:cNvPr id="3" name="Footer Placeholder 2"/>
          <p:cNvSpPr>
            <a:spLocks noGrp="1"/>
          </p:cNvSpPr>
          <p:nvPr>
            <p:ph type="ftr" sz="quarter" idx="11"/>
          </p:nvPr>
        </p:nvSpPr>
        <p:spPr/>
        <p:txBody>
          <a:bodyPr/>
          <a:lstStyle/>
          <a:p>
            <a:endParaRPr lang="pl-PL"/>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1004808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7DA1D3-ED5F-4C67-9807-19F02A15B11B}" type="datetimeFigureOut">
              <a:rPr lang="pl-PL" smtClean="0"/>
              <a:t>2017-04-24</a:t>
            </a:fld>
            <a:endParaRPr lang="pl-PL"/>
          </a:p>
        </p:txBody>
      </p:sp>
      <p:sp>
        <p:nvSpPr>
          <p:cNvPr id="6" name="Footer Placeholder 5"/>
          <p:cNvSpPr>
            <a:spLocks noGrp="1"/>
          </p:cNvSpPr>
          <p:nvPr>
            <p:ph type="ftr" sz="quarter" idx="11"/>
          </p:nvPr>
        </p:nvSpPr>
        <p:spPr/>
        <p:txBody>
          <a:bodyPr/>
          <a:lstStyle/>
          <a:p>
            <a:endParaRPr lang="pl-PL"/>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1031142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7DA1D3-ED5F-4C67-9807-19F02A15B11B}" type="datetimeFigureOut">
              <a:rPr lang="pl-PL" smtClean="0"/>
              <a:t>2017-04-24</a:t>
            </a:fld>
            <a:endParaRPr lang="pl-PL"/>
          </a:p>
        </p:txBody>
      </p:sp>
      <p:sp>
        <p:nvSpPr>
          <p:cNvPr id="6" name="Footer Placeholder 5"/>
          <p:cNvSpPr>
            <a:spLocks noGrp="1"/>
          </p:cNvSpPr>
          <p:nvPr>
            <p:ph type="ftr" sz="quarter" idx="11"/>
          </p:nvPr>
        </p:nvSpPr>
        <p:spPr/>
        <p:txBody>
          <a:bodyPr/>
          <a:lstStyle/>
          <a:p>
            <a:endParaRPr lang="pl-P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3819963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17DA1D3-ED5F-4C67-9807-19F02A15B11B}" type="datetimeFigureOut">
              <a:rPr lang="pl-PL" smtClean="0"/>
              <a:t>2017-04-24</a:t>
            </a:fld>
            <a:endParaRPr lang="pl-PL"/>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l-PL"/>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51E6333-E41E-4BC0-A958-08CC0DD3ED10}" type="slidenum">
              <a:rPr lang="pl-PL" smtClean="0"/>
              <a:t>‹#›</a:t>
            </a:fld>
            <a:endParaRPr lang="pl-PL"/>
          </a:p>
        </p:txBody>
      </p:sp>
    </p:spTree>
    <p:extLst>
      <p:ext uri="{BB962C8B-B14F-4D97-AF65-F5344CB8AC3E}">
        <p14:creationId xmlns:p14="http://schemas.microsoft.com/office/powerpoint/2010/main" val="4000420660"/>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630392"/>
            <a:ext cx="8915399" cy="3146989"/>
          </a:xfrm>
        </p:spPr>
        <p:txBody>
          <a:bodyPr>
            <a:normAutofit fontScale="90000"/>
          </a:bodyPr>
          <a:lstStyle/>
          <a:p>
            <a:r>
              <a:rPr lang="pl-PL" dirty="0"/>
              <a:t>Krótkoterminowa prognoza kierunku zmiany kursów walut z wykorzystaniem uczenia maszynowego.</a:t>
            </a:r>
          </a:p>
        </p:txBody>
      </p:sp>
      <p:sp>
        <p:nvSpPr>
          <p:cNvPr id="3" name="Subtitle 2"/>
          <p:cNvSpPr>
            <a:spLocks noGrp="1"/>
          </p:cNvSpPr>
          <p:nvPr>
            <p:ph type="subTitle" idx="1"/>
          </p:nvPr>
        </p:nvSpPr>
        <p:spPr/>
        <p:txBody>
          <a:bodyPr/>
          <a:lstStyle/>
          <a:p>
            <a:r>
              <a:rPr lang="pl-PL" dirty="0" smtClean="0"/>
              <a:t>Maciej Ziniewicz</a:t>
            </a:r>
          </a:p>
          <a:p>
            <a:r>
              <a:rPr lang="pl-PL" dirty="0" smtClean="0"/>
              <a:t>PROMOTOR: </a:t>
            </a:r>
            <a:r>
              <a:rPr lang="pl-PL" dirty="0"/>
              <a:t>dr inż</a:t>
            </a:r>
            <a:r>
              <a:rPr lang="pl-PL" dirty="0" smtClean="0"/>
              <a:t>. Jerzy Krawczuk</a:t>
            </a:r>
            <a:endParaRPr lang="pl-PL" dirty="0"/>
          </a:p>
        </p:txBody>
      </p:sp>
    </p:spTree>
    <p:extLst>
      <p:ext uri="{BB962C8B-B14F-4D97-AF65-F5344CB8AC3E}">
        <p14:creationId xmlns:p14="http://schemas.microsoft.com/office/powerpoint/2010/main" val="16355101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954" y="2621778"/>
            <a:ext cx="8911687" cy="1280890"/>
          </a:xfrm>
        </p:spPr>
        <p:txBody>
          <a:bodyPr>
            <a:normAutofit/>
          </a:bodyPr>
          <a:lstStyle/>
          <a:p>
            <a:r>
              <a:rPr lang="pl-PL" sz="6600" dirty="0" smtClean="0"/>
              <a:t>Dziękuje za uwagę</a:t>
            </a:r>
            <a:endParaRPr lang="pl-PL" sz="6600" dirty="0"/>
          </a:p>
        </p:txBody>
      </p:sp>
    </p:spTree>
    <p:extLst>
      <p:ext uri="{BB962C8B-B14F-4D97-AF65-F5344CB8AC3E}">
        <p14:creationId xmlns:p14="http://schemas.microsoft.com/office/powerpoint/2010/main" val="8711168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3178" y="314865"/>
            <a:ext cx="8534400" cy="996351"/>
          </a:xfrm>
        </p:spPr>
        <p:txBody>
          <a:bodyPr/>
          <a:lstStyle/>
          <a:p>
            <a:r>
              <a:rPr lang="pl-PL" dirty="0" smtClean="0"/>
              <a:t>Plan prezentacji</a:t>
            </a:r>
            <a:endParaRPr lang="pl-PL" dirty="0"/>
          </a:p>
        </p:txBody>
      </p:sp>
      <p:sp>
        <p:nvSpPr>
          <p:cNvPr id="3" name="Content Placeholder 2"/>
          <p:cNvSpPr>
            <a:spLocks noGrp="1"/>
          </p:cNvSpPr>
          <p:nvPr>
            <p:ph idx="1"/>
          </p:nvPr>
        </p:nvSpPr>
        <p:spPr>
          <a:xfrm>
            <a:off x="2763178" y="1621766"/>
            <a:ext cx="8534400" cy="4516727"/>
          </a:xfrm>
        </p:spPr>
        <p:txBody>
          <a:bodyPr/>
          <a:lstStyle/>
          <a:p>
            <a:pPr>
              <a:buFont typeface="+mj-lt"/>
              <a:buAutoNum type="arabicPeriod"/>
            </a:pPr>
            <a:r>
              <a:rPr lang="pl-PL" sz="2800" dirty="0" smtClean="0"/>
              <a:t>Cel pracy</a:t>
            </a:r>
          </a:p>
          <a:p>
            <a:pPr>
              <a:buFont typeface="+mj-lt"/>
              <a:buAutoNum type="arabicPeriod"/>
            </a:pPr>
            <a:r>
              <a:rPr lang="pl-PL" sz="2800" dirty="0" smtClean="0"/>
              <a:t>Etapy pracy</a:t>
            </a:r>
          </a:p>
          <a:p>
            <a:pPr>
              <a:buFont typeface="+mj-lt"/>
              <a:buAutoNum type="arabicPeriod"/>
            </a:pPr>
            <a:r>
              <a:rPr lang="pl-PL" sz="2800" dirty="0" smtClean="0"/>
              <a:t>Praca z danymi</a:t>
            </a:r>
          </a:p>
          <a:p>
            <a:pPr>
              <a:buFont typeface="+mj-lt"/>
              <a:buAutoNum type="arabicPeriod"/>
            </a:pPr>
            <a:r>
              <a:rPr lang="pl-PL" sz="2800" dirty="0" smtClean="0"/>
              <a:t>Pierwsze wyniki</a:t>
            </a:r>
          </a:p>
          <a:p>
            <a:pPr>
              <a:buFont typeface="+mj-lt"/>
              <a:buAutoNum type="arabicPeriod"/>
            </a:pPr>
            <a:endParaRPr lang="pl-PL" sz="2800" dirty="0" smtClean="0"/>
          </a:p>
        </p:txBody>
      </p:sp>
    </p:spTree>
    <p:extLst>
      <p:ext uri="{BB962C8B-B14F-4D97-AF65-F5344CB8AC3E}">
        <p14:creationId xmlns:p14="http://schemas.microsoft.com/office/powerpoint/2010/main" val="21320578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384624"/>
            <a:ext cx="8911687" cy="1280890"/>
          </a:xfrm>
        </p:spPr>
        <p:txBody>
          <a:bodyPr>
            <a:normAutofit/>
          </a:bodyPr>
          <a:lstStyle/>
          <a:p>
            <a:r>
              <a:rPr lang="pl-PL" sz="4800" dirty="0" smtClean="0"/>
              <a:t>Cel pracy</a:t>
            </a:r>
            <a:endParaRPr lang="pl-PL" sz="4800" dirty="0"/>
          </a:p>
        </p:txBody>
      </p:sp>
      <p:sp>
        <p:nvSpPr>
          <p:cNvPr id="3" name="Content Placeholder 2"/>
          <p:cNvSpPr>
            <a:spLocks noGrp="1"/>
          </p:cNvSpPr>
          <p:nvPr>
            <p:ph idx="1"/>
          </p:nvPr>
        </p:nvSpPr>
        <p:spPr>
          <a:xfrm>
            <a:off x="2480355" y="2043023"/>
            <a:ext cx="8915400" cy="3955006"/>
          </a:xfrm>
        </p:spPr>
        <p:txBody>
          <a:bodyPr>
            <a:normAutofit/>
          </a:bodyPr>
          <a:lstStyle/>
          <a:p>
            <a:r>
              <a:rPr lang="pl-PL" sz="2400" dirty="0"/>
              <a:t>Poszukiwanie optymalnego algorytmu prognozy zmian wybranych par walutowych</a:t>
            </a:r>
            <a:r>
              <a:rPr lang="pl-PL" sz="2400" dirty="0" smtClean="0"/>
              <a:t>.</a:t>
            </a:r>
          </a:p>
          <a:p>
            <a:pPr marL="0" indent="0">
              <a:buNone/>
            </a:pPr>
            <a:endParaRPr lang="pl-PL" sz="2400" dirty="0"/>
          </a:p>
          <a:p>
            <a:r>
              <a:rPr lang="pl-PL" sz="2400" dirty="0"/>
              <a:t>Symulacja gry na opcjach binarnych z wykorzystaniem zbudowanego modelu</a:t>
            </a:r>
            <a:r>
              <a:rPr lang="pl-PL" sz="2400" dirty="0" smtClean="0"/>
              <a:t>.</a:t>
            </a:r>
          </a:p>
          <a:p>
            <a:pPr marL="0" indent="0">
              <a:buNone/>
            </a:pPr>
            <a:endParaRPr lang="pl-PL" sz="2400" dirty="0"/>
          </a:p>
        </p:txBody>
      </p:sp>
    </p:spTree>
    <p:extLst>
      <p:ext uri="{BB962C8B-B14F-4D97-AF65-F5344CB8AC3E}">
        <p14:creationId xmlns:p14="http://schemas.microsoft.com/office/powerpoint/2010/main" val="28299791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Etapy pracy</a:t>
            </a:r>
            <a:endParaRPr lang="pl-PL"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4600" y="1382560"/>
            <a:ext cx="6716486" cy="5439798"/>
          </a:xfrm>
        </p:spPr>
      </p:pic>
    </p:spTree>
    <p:extLst>
      <p:ext uri="{BB962C8B-B14F-4D97-AF65-F5344CB8AC3E}">
        <p14:creationId xmlns:p14="http://schemas.microsoft.com/office/powerpoint/2010/main" val="10213603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Dane</a:t>
            </a:r>
            <a:endParaRPr lang="pl-PL" dirty="0"/>
          </a:p>
        </p:txBody>
      </p:sp>
      <p:pic>
        <p:nvPicPr>
          <p:cNvPr id="7" name="Content Placeholder 6"/>
          <p:cNvPicPr>
            <a:picLocks noGrp="1" noChangeAspect="1"/>
          </p:cNvPicPr>
          <p:nvPr>
            <p:ph idx="1"/>
          </p:nvPr>
        </p:nvPicPr>
        <p:blipFill>
          <a:blip r:embed="rId3"/>
          <a:stretch>
            <a:fillRect/>
          </a:stretch>
        </p:blipFill>
        <p:spPr>
          <a:xfrm>
            <a:off x="6513739" y="1905000"/>
            <a:ext cx="5591175" cy="3771900"/>
          </a:xfrm>
          <a:prstGeom prst="rect">
            <a:avLst/>
          </a:prstGeom>
        </p:spPr>
      </p:pic>
      <p:pic>
        <p:nvPicPr>
          <p:cNvPr id="6" name="Picture 5"/>
          <p:cNvPicPr>
            <a:picLocks noChangeAspect="1"/>
          </p:cNvPicPr>
          <p:nvPr/>
        </p:nvPicPr>
        <p:blipFill>
          <a:blip r:embed="rId4"/>
          <a:stretch>
            <a:fillRect/>
          </a:stretch>
        </p:blipFill>
        <p:spPr>
          <a:xfrm>
            <a:off x="362629" y="1388608"/>
            <a:ext cx="6067425" cy="4886325"/>
          </a:xfrm>
          <a:prstGeom prst="rect">
            <a:avLst/>
          </a:prstGeom>
        </p:spPr>
      </p:pic>
    </p:spTree>
    <p:extLst>
      <p:ext uri="{BB962C8B-B14F-4D97-AF65-F5344CB8AC3E}">
        <p14:creationId xmlns:p14="http://schemas.microsoft.com/office/powerpoint/2010/main" val="3028676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4649" y="624110"/>
            <a:ext cx="9749963" cy="1280890"/>
          </a:xfrm>
        </p:spPr>
        <p:txBody>
          <a:bodyPr/>
          <a:lstStyle/>
          <a:p>
            <a:r>
              <a:rPr lang="pl-PL" dirty="0" smtClean="0"/>
              <a:t>Dane – analiza i tworzenie zbiorów danych </a:t>
            </a:r>
            <a:endParaRPr lang="pl-PL" dirty="0"/>
          </a:p>
        </p:txBody>
      </p:sp>
      <p:pic>
        <p:nvPicPr>
          <p:cNvPr id="4" name="Content Placeholder 3"/>
          <p:cNvPicPr>
            <a:picLocks noGrp="1" noChangeAspect="1"/>
          </p:cNvPicPr>
          <p:nvPr>
            <p:ph idx="1"/>
          </p:nvPr>
        </p:nvPicPr>
        <p:blipFill>
          <a:blip r:embed="rId3"/>
          <a:stretch>
            <a:fillRect/>
          </a:stretch>
        </p:blipFill>
        <p:spPr>
          <a:xfrm>
            <a:off x="2418162" y="1785258"/>
            <a:ext cx="2937609" cy="1879692"/>
          </a:xfrm>
          <a:prstGeom prst="rect">
            <a:avLst/>
          </a:prstGeom>
        </p:spPr>
      </p:pic>
      <p:pic>
        <p:nvPicPr>
          <p:cNvPr id="5" name="Picture 4"/>
          <p:cNvPicPr>
            <a:picLocks noChangeAspect="1"/>
          </p:cNvPicPr>
          <p:nvPr/>
        </p:nvPicPr>
        <p:blipFill>
          <a:blip r:embed="rId4"/>
          <a:stretch>
            <a:fillRect/>
          </a:stretch>
        </p:blipFill>
        <p:spPr>
          <a:xfrm>
            <a:off x="1919256" y="4334327"/>
            <a:ext cx="2819400" cy="1847972"/>
          </a:xfrm>
          <a:prstGeom prst="rect">
            <a:avLst/>
          </a:prstGeom>
        </p:spPr>
      </p:pic>
      <p:sp>
        <p:nvSpPr>
          <p:cNvPr id="9" name="TextBox 8"/>
          <p:cNvSpPr txBox="1"/>
          <p:nvPr/>
        </p:nvSpPr>
        <p:spPr>
          <a:xfrm>
            <a:off x="2787307" y="1415926"/>
            <a:ext cx="2199317" cy="369332"/>
          </a:xfrm>
          <a:prstGeom prst="rect">
            <a:avLst/>
          </a:prstGeom>
          <a:noFill/>
        </p:spPr>
        <p:txBody>
          <a:bodyPr wrap="square" rtlCol="0">
            <a:spAutoFit/>
          </a:bodyPr>
          <a:lstStyle/>
          <a:p>
            <a:r>
              <a:rPr lang="pl-PL" dirty="0" smtClean="0"/>
              <a:t>Wstęgi Bollingera</a:t>
            </a:r>
            <a:endParaRPr lang="pl-PL" dirty="0"/>
          </a:p>
        </p:txBody>
      </p:sp>
      <p:sp>
        <p:nvSpPr>
          <p:cNvPr id="10" name="TextBox 9"/>
          <p:cNvSpPr txBox="1"/>
          <p:nvPr/>
        </p:nvSpPr>
        <p:spPr>
          <a:xfrm>
            <a:off x="1754649" y="3866647"/>
            <a:ext cx="3231975" cy="369332"/>
          </a:xfrm>
          <a:prstGeom prst="rect">
            <a:avLst/>
          </a:prstGeom>
          <a:noFill/>
        </p:spPr>
        <p:txBody>
          <a:bodyPr wrap="none" rtlCol="0">
            <a:spAutoFit/>
          </a:bodyPr>
          <a:lstStyle/>
          <a:p>
            <a:r>
              <a:rPr lang="pl-PL" dirty="0" smtClean="0"/>
              <a:t>RSI(Relative Strength Index)</a:t>
            </a:r>
            <a:endParaRPr lang="pl-PL" dirty="0"/>
          </a:p>
        </p:txBody>
      </p:sp>
      <p:pic>
        <p:nvPicPr>
          <p:cNvPr id="12"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1578" y="2119566"/>
            <a:ext cx="5100050" cy="3432147"/>
          </a:xfrm>
          <a:prstGeom prst="rect">
            <a:avLst/>
          </a:prstGeom>
        </p:spPr>
      </p:pic>
    </p:spTree>
    <p:extLst>
      <p:ext uri="{BB962C8B-B14F-4D97-AF65-F5344CB8AC3E}">
        <p14:creationId xmlns:p14="http://schemas.microsoft.com/office/powerpoint/2010/main" val="6965993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Dane -  dane wynikowe</a:t>
            </a:r>
            <a:endParaRPr lang="pl-PL"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3257" y="1341268"/>
            <a:ext cx="10618542" cy="5255475"/>
          </a:xfrm>
        </p:spPr>
      </p:pic>
    </p:spTree>
    <p:extLst>
      <p:ext uri="{BB962C8B-B14F-4D97-AF65-F5344CB8AC3E}">
        <p14:creationId xmlns:p14="http://schemas.microsoft.com/office/powerpoint/2010/main" val="42551873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Stworzony model – pierwsze rezultaty</a:t>
            </a:r>
            <a:endParaRPr lang="pl-PL" dirty="0"/>
          </a:p>
        </p:txBody>
      </p:sp>
      <p:pic>
        <p:nvPicPr>
          <p:cNvPr id="4" name="Content Placeholder 3"/>
          <p:cNvPicPr>
            <a:picLocks noGrp="1" noChangeAspect="1"/>
          </p:cNvPicPr>
          <p:nvPr>
            <p:ph idx="1"/>
          </p:nvPr>
        </p:nvPicPr>
        <p:blipFill>
          <a:blip r:embed="rId3"/>
          <a:stretch>
            <a:fillRect/>
          </a:stretch>
        </p:blipFill>
        <p:spPr>
          <a:xfrm>
            <a:off x="1230084" y="1676009"/>
            <a:ext cx="3657600" cy="2352675"/>
          </a:xfrm>
          <a:prstGeom prst="rect">
            <a:avLst/>
          </a:prstGeom>
        </p:spPr>
      </p:pic>
      <p:sp>
        <p:nvSpPr>
          <p:cNvPr id="5" name="TextBox 4"/>
          <p:cNvSpPr txBox="1"/>
          <p:nvPr/>
        </p:nvSpPr>
        <p:spPr>
          <a:xfrm flipH="1">
            <a:off x="1219908" y="1306677"/>
            <a:ext cx="2743526" cy="369332"/>
          </a:xfrm>
          <a:prstGeom prst="rect">
            <a:avLst/>
          </a:prstGeom>
          <a:noFill/>
        </p:spPr>
        <p:txBody>
          <a:bodyPr wrap="square" rtlCol="0">
            <a:spAutoFit/>
          </a:bodyPr>
          <a:lstStyle/>
          <a:p>
            <a:r>
              <a:rPr lang="pl-PL" dirty="0" smtClean="0"/>
              <a:t>MultiLayer percepton</a:t>
            </a:r>
            <a:endParaRPr lang="pl-PL" dirty="0"/>
          </a:p>
        </p:txBody>
      </p:sp>
      <p:pic>
        <p:nvPicPr>
          <p:cNvPr id="6" name="Picture 5"/>
          <p:cNvPicPr>
            <a:picLocks noChangeAspect="1"/>
          </p:cNvPicPr>
          <p:nvPr/>
        </p:nvPicPr>
        <p:blipFill>
          <a:blip r:embed="rId4"/>
          <a:stretch>
            <a:fillRect/>
          </a:stretch>
        </p:blipFill>
        <p:spPr>
          <a:xfrm>
            <a:off x="7752906" y="2307771"/>
            <a:ext cx="3638550" cy="2600325"/>
          </a:xfrm>
          <a:prstGeom prst="rect">
            <a:avLst/>
          </a:prstGeom>
        </p:spPr>
      </p:pic>
      <p:pic>
        <p:nvPicPr>
          <p:cNvPr id="7" name="Picture 6"/>
          <p:cNvPicPr>
            <a:picLocks noChangeAspect="1"/>
          </p:cNvPicPr>
          <p:nvPr/>
        </p:nvPicPr>
        <p:blipFill>
          <a:blip r:embed="rId5"/>
          <a:stretch>
            <a:fillRect/>
          </a:stretch>
        </p:blipFill>
        <p:spPr>
          <a:xfrm>
            <a:off x="3641837" y="4429508"/>
            <a:ext cx="3638550" cy="2209800"/>
          </a:xfrm>
          <a:prstGeom prst="rect">
            <a:avLst/>
          </a:prstGeom>
        </p:spPr>
      </p:pic>
      <p:sp>
        <p:nvSpPr>
          <p:cNvPr id="8" name="TextBox 7"/>
          <p:cNvSpPr txBox="1"/>
          <p:nvPr/>
        </p:nvSpPr>
        <p:spPr>
          <a:xfrm>
            <a:off x="4765866" y="4060176"/>
            <a:ext cx="1863011" cy="369332"/>
          </a:xfrm>
          <a:prstGeom prst="rect">
            <a:avLst/>
          </a:prstGeom>
          <a:noFill/>
        </p:spPr>
        <p:txBody>
          <a:bodyPr wrap="none" rtlCol="0">
            <a:spAutoFit/>
          </a:bodyPr>
          <a:lstStyle/>
          <a:p>
            <a:r>
              <a:rPr lang="pl-PL" dirty="0" smtClean="0"/>
              <a:t>Random Forest</a:t>
            </a:r>
            <a:endParaRPr lang="pl-PL" dirty="0"/>
          </a:p>
        </p:txBody>
      </p:sp>
    </p:spTree>
    <p:extLst>
      <p:ext uri="{BB962C8B-B14F-4D97-AF65-F5344CB8AC3E}">
        <p14:creationId xmlns:p14="http://schemas.microsoft.com/office/powerpoint/2010/main" val="27009685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Co dalej?</a:t>
            </a:r>
            <a:endParaRPr lang="pl-PL" dirty="0"/>
          </a:p>
        </p:txBody>
      </p:sp>
      <p:sp>
        <p:nvSpPr>
          <p:cNvPr id="3" name="Content Placeholder 2"/>
          <p:cNvSpPr>
            <a:spLocks noGrp="1"/>
          </p:cNvSpPr>
          <p:nvPr>
            <p:ph idx="1"/>
          </p:nvPr>
        </p:nvSpPr>
        <p:spPr/>
        <p:txBody>
          <a:bodyPr/>
          <a:lstStyle/>
          <a:p>
            <a:r>
              <a:rPr lang="pl-PL" dirty="0" smtClean="0"/>
              <a:t>Modyfikacje zbiorów danych</a:t>
            </a:r>
          </a:p>
          <a:p>
            <a:r>
              <a:rPr lang="pl-PL" dirty="0" smtClean="0"/>
              <a:t>Poszukiwanie najbardziej obiecujacych algorymtów</a:t>
            </a:r>
          </a:p>
          <a:p>
            <a:r>
              <a:rPr lang="pl-PL" dirty="0" smtClean="0"/>
              <a:t>Modyfikacje ustawień parametrów algorytmów</a:t>
            </a:r>
          </a:p>
          <a:p>
            <a:r>
              <a:rPr lang="pl-PL" dirty="0" smtClean="0"/>
              <a:t>Wyliczenie średniej z skutecznosci predykcji na dzien dwa trzy etc</a:t>
            </a:r>
          </a:p>
          <a:p>
            <a:endParaRPr lang="pl-PL" dirty="0"/>
          </a:p>
        </p:txBody>
      </p:sp>
    </p:spTree>
    <p:extLst>
      <p:ext uri="{BB962C8B-B14F-4D97-AF65-F5344CB8AC3E}">
        <p14:creationId xmlns:p14="http://schemas.microsoft.com/office/powerpoint/2010/main" val="293713920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3347</TotalTime>
  <Words>652</Words>
  <Application>Microsoft Office PowerPoint</Application>
  <PresentationFormat>Widescreen</PresentationFormat>
  <Paragraphs>45</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Wingdings</vt:lpstr>
      <vt:lpstr>Wingdings 3</vt:lpstr>
      <vt:lpstr>Wisp</vt:lpstr>
      <vt:lpstr>Krótkoterminowa prognoza kierunku zmiany kursów walut z wykorzystaniem uczenia maszynowego.</vt:lpstr>
      <vt:lpstr>Plan prezentacji</vt:lpstr>
      <vt:lpstr>Cel pracy</vt:lpstr>
      <vt:lpstr>Etapy pracy</vt:lpstr>
      <vt:lpstr>Dane</vt:lpstr>
      <vt:lpstr>Dane – analiza i tworzenie zbiorów danych </vt:lpstr>
      <vt:lpstr>Dane -  dane wynikowe</vt:lpstr>
      <vt:lpstr>Stworzony model – pierwsze rezultaty</vt:lpstr>
      <vt:lpstr>Co dalej?</vt:lpstr>
      <vt:lpstr>Dziękuje za uwagę</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wspomagajacy</dc:title>
  <dc:creator>Maciek</dc:creator>
  <cp:lastModifiedBy>Maciek</cp:lastModifiedBy>
  <cp:revision>73</cp:revision>
  <dcterms:created xsi:type="dcterms:W3CDTF">2016-11-12T20:38:14Z</dcterms:created>
  <dcterms:modified xsi:type="dcterms:W3CDTF">2017-04-24T13:14:08Z</dcterms:modified>
</cp:coreProperties>
</file>