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9"/>
  </p:notesMasterIdLst>
  <p:sldIdLst>
    <p:sldId id="256" r:id="rId2"/>
    <p:sldId id="257" r:id="rId3"/>
    <p:sldId id="258" r:id="rId4"/>
    <p:sldId id="260" r:id="rId5"/>
    <p:sldId id="261" r:id="rId6"/>
    <p:sldId id="262" r:id="rId7"/>
    <p:sldId id="263" r:id="rId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44" autoAdjust="0"/>
  </p:normalViewPr>
  <p:slideViewPr>
    <p:cSldViewPr snapToGrid="0">
      <p:cViewPr varScale="1">
        <p:scale>
          <a:sx n="87" d="100"/>
          <a:sy n="87" d="100"/>
        </p:scale>
        <p:origin x="14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C45FD-DC34-44D0-957B-59442C361B78}" type="datetimeFigureOut">
              <a:rPr lang="pl-PL" smtClean="0"/>
              <a:t>2017-01-15</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C7EB-52B0-4CB2-A347-C03F22BA3F08}" type="slidenum">
              <a:rPr lang="pl-PL" smtClean="0"/>
              <a:t>‹#›</a:t>
            </a:fld>
            <a:endParaRPr lang="pl-PL"/>
          </a:p>
        </p:txBody>
      </p:sp>
    </p:spTree>
    <p:extLst>
      <p:ext uri="{BB962C8B-B14F-4D97-AF65-F5344CB8AC3E}">
        <p14:creationId xmlns:p14="http://schemas.microsoft.com/office/powerpoint/2010/main" val="249110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Jak to na poczatku jest</a:t>
            </a:r>
            <a:r>
              <a:rPr lang="pl-PL" baseline="0" dirty="0" smtClean="0"/>
              <a:t> wiele niewiadomuch co do pracy tktóre zostaną rozwiązane w trackie tworzenia pracy, jak wiadomo im bardziej sie wglebiamy w temat tym wiecej niewiadomych sie pojawia. Jestem w tej chwilie na etapieprzygotowan i zbieram informacje, czytam inne publikacje prace nauke na ten temat, aby wiedziec czego uzyc i co sprawdza się w tego typu zagadnieniach.</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2</a:t>
            </a:fld>
            <a:endParaRPr lang="pl-PL"/>
          </a:p>
        </p:txBody>
      </p:sp>
    </p:spTree>
    <p:extLst>
      <p:ext uri="{BB962C8B-B14F-4D97-AF65-F5344CB8AC3E}">
        <p14:creationId xmlns:p14="http://schemas.microsoft.com/office/powerpoint/2010/main" val="382984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Poszukiwanie optymalnego algorytmu prognozy zmian wybranych par walutowych.</a:t>
            </a:r>
          </a:p>
          <a:p>
            <a:r>
              <a:rPr lang="pl-PL" sz="1200" b="0" i="0" kern="1200" dirty="0" smtClean="0">
                <a:solidFill>
                  <a:schemeClr val="tx1"/>
                </a:solidFill>
                <a:effectLst/>
                <a:latin typeface="+mn-lt"/>
                <a:ea typeface="+mn-ea"/>
                <a:cs typeface="+mn-cs"/>
              </a:rPr>
              <a:t>- Jedyn</a:t>
            </a:r>
            <a:r>
              <a:rPr lang="pl-PL" sz="1200" b="0" i="0" kern="1200" baseline="0" dirty="0" smtClean="0">
                <a:solidFill>
                  <a:schemeClr val="tx1"/>
                </a:solidFill>
                <a:effectLst/>
                <a:latin typeface="+mn-lt"/>
                <a:ea typeface="+mn-ea"/>
                <a:cs typeface="+mn-cs"/>
              </a:rPr>
              <a:t> z zadan pracy jest odnalezienie odpwiedniego algorytmu dającego największy % prawidłowo wskazanych ruchów cen. Będa to algorytmy uczenia się sieci neuronowych ze względu na to że w pracy prawdopodobnie będą one podstawą do przewidywania ruchów giełodywch.	</a:t>
            </a:r>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Symulacja gry na opcjach binarnych z wykorzystaniem zbudowanego modelu.</a:t>
            </a:r>
            <a:r>
              <a:rPr lang="pl-PL" dirty="0" smtClean="0"/>
              <a:t/>
            </a:r>
            <a:br>
              <a:rPr lang="pl-PL" dirty="0" smtClean="0"/>
            </a:br>
            <a:r>
              <a:rPr lang="pl-PL" dirty="0" smtClean="0"/>
              <a:t>-Praca nie zakłada</a:t>
            </a:r>
            <a:r>
              <a:rPr lang="pl-PL" baseline="0" dirty="0" smtClean="0"/>
              <a:t> stworzenia gotowego narzędzie ponieważ to mogłoby być zbyt dużym przedsięwzieciem jak na tak krótki okres czasu do obrony, natomiast celem pracy również jest zasymulowanie gry na historycznych danych oraz weryfikacja wyników z faktycznymi ruchami giedy.</a:t>
            </a:r>
          </a:p>
          <a:p>
            <a:endParaRPr lang="pl-PL" baseline="0" dirty="0" smtClean="0"/>
          </a:p>
          <a:p>
            <a:r>
              <a:rPr lang="pl-PL" baseline="0" dirty="0" smtClean="0"/>
              <a:t>Nie są to jeszcze wszystkie cele , na tą chwilę mam jeszczęzastanowić się co jeszcze chciałbym zbadać pisząc pracę na ten temat.</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3</a:t>
            </a:fld>
            <a:endParaRPr lang="pl-PL"/>
          </a:p>
        </p:txBody>
      </p:sp>
    </p:spTree>
    <p:extLst>
      <p:ext uri="{BB962C8B-B14F-4D97-AF65-F5344CB8AC3E}">
        <p14:creationId xmlns:p14="http://schemas.microsoft.com/office/powerpoint/2010/main" val="250947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To</a:t>
            </a:r>
            <a:r>
              <a:rPr lang="pl-PL" baseline="0" dirty="0" smtClean="0"/>
              <a:t> są przykładowe dane. Ten przypadek to dane z ostatniego tygodnia grudnia jednej pary walutowej EUR_USD. Jak widać ten zbiór ma niecałe 255tys wierszy i waży 17,5 MB nieby niedużo ale w skali roku takie zbiory danych waża ok 3-4GB co po w pakowaniu do pamięci dla pojedyńczego laptopa przeciętnego człowieka mogłoby go trochę zmęczyć. Mam dostęp do tego typu danych od 2000 roku dla większości bardziej znaczących walut, niestety nie znalazłem notowań historycznych złotówki.</a:t>
            </a:r>
          </a:p>
          <a:p>
            <a:endParaRPr lang="pl-PL" baseline="0" dirty="0" smtClean="0"/>
          </a:p>
          <a:p>
            <a:r>
              <a:rPr lang="pl-PL" baseline="0" dirty="0" smtClean="0"/>
              <a:t>W chwili obecnej nie wiem jak dużej ilości danych będe potrzebował do prognozy krótkoterminowej, mogę się jedynie domyślać że maksymalnie roczne dane wystarczą. Jednym z zadań w pracy będzie obrobienie tych zbiorów do takiej formy którą przyjmą narzędzia używane do tworzenia sici neuronowych o których pózniej. Bardzo mozliwe ze będzie trzeba jakoś dane kategoryzować, redukować tak by nie tracić informacji ale zmniejszyć ich ilosc.</a:t>
            </a:r>
            <a:endParaRPr lang="pl-PL" dirty="0" smtClean="0"/>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4</a:t>
            </a:fld>
            <a:endParaRPr lang="pl-PL"/>
          </a:p>
        </p:txBody>
      </p:sp>
    </p:spTree>
    <p:extLst>
      <p:ext uri="{BB962C8B-B14F-4D97-AF65-F5344CB8AC3E}">
        <p14:creationId xmlns:p14="http://schemas.microsoft.com/office/powerpoint/2010/main" val="309073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Podczas</a:t>
            </a:r>
            <a:r>
              <a:rPr lang="pl-PL" baseline="0" dirty="0" smtClean="0"/>
              <a:t> omawiania planu parcy wyszedłem z założenie że podstawą pracy mają byc sieci neuronowe na nich ma się opierać całkowicie predykcja zachowań notowań. Przeszukując rózne publikacje natknąłem się na wiele metod użytych do tworzenia sieci w tym kierunku badań:</a:t>
            </a:r>
          </a:p>
          <a:p>
            <a:pPr lvl="1">
              <a:buFont typeface="Wingdings" panose="05000000000000000000" pitchFamily="2" charset="2"/>
              <a:buChar char="§"/>
            </a:pPr>
            <a:r>
              <a:rPr lang="pl-PL" dirty="0" smtClean="0"/>
              <a:t>MLP – model sieci wielowarstwowy składający się z wielu warstw</a:t>
            </a:r>
            <a:r>
              <a:rPr lang="pl-PL" baseline="0" dirty="0" smtClean="0"/>
              <a:t> ukrytych gdzie każdy neuron jest połączony z kolejnym</a:t>
            </a:r>
            <a:endParaRPr lang="pl-PL" dirty="0" smtClean="0"/>
          </a:p>
          <a:p>
            <a:pPr lvl="1">
              <a:buFont typeface="Wingdings" panose="05000000000000000000" pitchFamily="2" charset="2"/>
              <a:buChar char="§"/>
            </a:pPr>
            <a:r>
              <a:rPr lang="pl-PL" dirty="0" smtClean="0"/>
              <a:t>RBF –</a:t>
            </a:r>
            <a:r>
              <a:rPr lang="pl-PL" baseline="0" dirty="0" smtClean="0"/>
              <a:t> są to sieci opierające się na rozwiązaniach statystycznych metod aproksymacji, jest to alternatywa dla MLP, służkaca do aproksymacji zmiennych liczbowych.</a:t>
            </a:r>
            <a:endParaRPr lang="pl-PL" dirty="0" smtClean="0"/>
          </a:p>
          <a:p>
            <a:pPr lvl="1">
              <a:buFont typeface="Wingdings" panose="05000000000000000000" pitchFamily="2" charset="2"/>
              <a:buChar char="§"/>
            </a:pPr>
            <a:r>
              <a:rPr lang="pl-PL" dirty="0" smtClean="0"/>
              <a:t>Rekurenyjne Elmana – sieci</a:t>
            </a:r>
            <a:r>
              <a:rPr lang="pl-PL" baseline="0" dirty="0" smtClean="0"/>
              <a:t> w ktorych nastepuje sprzezenie zwrotne pomiedzy wejsciem  a wyjsciem, siec elmana zaweira dwie warstwy neuronow z czego pierwsza jest rekurencyjna.</a:t>
            </a:r>
            <a:endParaRPr lang="pl-PL" dirty="0" smtClean="0"/>
          </a:p>
          <a:p>
            <a:pPr lvl="1">
              <a:buFont typeface="Wingdings" panose="05000000000000000000" pitchFamily="2" charset="2"/>
              <a:buChar char="§"/>
            </a:pPr>
            <a:r>
              <a:rPr lang="pl-PL" b="1" dirty="0" smtClean="0"/>
              <a:t>LSTM – jetst  to siec </a:t>
            </a:r>
            <a:r>
              <a:rPr lang="pl-PL" b="0" dirty="0" smtClean="0"/>
              <a:t> rekunreycjna ktora zapamietuje</a:t>
            </a:r>
            <a:r>
              <a:rPr lang="pl-PL" b="0" baseline="0" dirty="0" smtClean="0"/>
              <a:t> wartosci dla swojego dlugiego lub krotkiego czasu dzialania.</a:t>
            </a:r>
          </a:p>
          <a:p>
            <a:pPr lvl="1">
              <a:buFont typeface="Wingdings" panose="05000000000000000000" pitchFamily="2" charset="2"/>
              <a:buNone/>
            </a:pPr>
            <a:endParaRPr lang="pl-PL" b="0" baseline="0" dirty="0" smtClean="0"/>
          </a:p>
          <a:p>
            <a:pPr lvl="0">
              <a:buFont typeface="Wingdings" panose="05000000000000000000" pitchFamily="2" charset="2"/>
              <a:buNone/>
            </a:pPr>
            <a:r>
              <a:rPr lang="pl-PL" b="0" baseline="0" dirty="0" smtClean="0"/>
              <a:t>Napewno sieci neurnonowe, jednak czytajac publikacje natknalem sie na informacje ze kombinacje sieci z innymi metodami nauczania maszynowego jak logika rozmyta czy algorytmy genetyczne daja ciekawe wyniki jednak jest to dodatkowa komplikacja pracy, co bedzie wymagalo ddatkowego czasu zaleznie od wynikow i rozwoju zdecyduje czy to wdrozyc czy nie. Narazie stoi pod znakiem zaptania.</a:t>
            </a:r>
            <a:endParaRPr lang="pl-PL"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pl-PL" dirty="0" smtClean="0"/>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5</a:t>
            </a:fld>
            <a:endParaRPr lang="pl-PL"/>
          </a:p>
        </p:txBody>
      </p:sp>
    </p:spTree>
    <p:extLst>
      <p:ext uri="{BB962C8B-B14F-4D97-AF65-F5344CB8AC3E}">
        <p14:creationId xmlns:p14="http://schemas.microsoft.com/office/powerpoint/2010/main" val="2651845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Co to jest h2o?</a:t>
            </a:r>
          </a:p>
          <a:p>
            <a:endParaRPr lang="pl-PL" dirty="0" smtClean="0"/>
          </a:p>
          <a:p>
            <a:r>
              <a:rPr lang="pl-PL" dirty="0" smtClean="0"/>
              <a:t>Jest</a:t>
            </a:r>
            <a:r>
              <a:rPr lang="pl-PL" baseline="0" dirty="0" smtClean="0"/>
              <a:t> to open sourceowa platforma szybkiego i skalowalnego uczenia maszynowego oraz analityki predykcyjnej  ktora pozwala na budowanie modeli uczenia maszynowego na duzych danych. Narzedzie to zostało mi podrzucone przez promotra, szukałem innych narzedzi tego typu istenije jeszcze deeeplearning4j czy shogun, mialem wybrać ktorego chce użyć i własnie h2o wydaje sie przyjazne z tego wzgledu ze posiada iterfejs graficzny ulatwiajacy prace oraz dość dużo tutorial w internecie. </a:t>
            </a:r>
          </a:p>
          <a:p>
            <a:endParaRPr lang="pl-PL" baseline="0" dirty="0" smtClean="0"/>
          </a:p>
          <a:p>
            <a:r>
              <a:rPr lang="pl-PL" baseline="0" dirty="0" smtClean="0"/>
              <a:t>H2o zostanie użyte do zbudowania nauczania i pracy nad siecia neuronowa. 	</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6</a:t>
            </a:fld>
            <a:endParaRPr lang="pl-PL"/>
          </a:p>
        </p:txBody>
      </p:sp>
    </p:spTree>
    <p:extLst>
      <p:ext uri="{BB962C8B-B14F-4D97-AF65-F5344CB8AC3E}">
        <p14:creationId xmlns:p14="http://schemas.microsoft.com/office/powerpoint/2010/main" val="104618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2017-01-15</a:t>
            </a:fld>
            <a:endParaRPr lang="pl-PL"/>
          </a:p>
        </p:txBody>
      </p:sp>
      <p:sp>
        <p:nvSpPr>
          <p:cNvPr id="5" name="Footer Placeholder 4"/>
          <p:cNvSpPr>
            <a:spLocks noGrp="1"/>
          </p:cNvSpPr>
          <p:nvPr>
            <p:ph type="ftr" sz="quarter" idx="11"/>
          </p:nvPr>
        </p:nvSpPr>
        <p:spPr/>
        <p:txBody>
          <a:bodyPr/>
          <a:lstStyle/>
          <a:p>
            <a:endParaRPr lang="pl-P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223652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2017-01-15</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27339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2017-01-15</a:t>
            </a:fld>
            <a:endParaRPr lang="pl-PL"/>
          </a:p>
        </p:txBody>
      </p:sp>
      <p:sp>
        <p:nvSpPr>
          <p:cNvPr id="5" name="Footer Placeholder 4"/>
          <p:cNvSpPr>
            <a:spLocks noGrp="1"/>
          </p:cNvSpPr>
          <p:nvPr>
            <p:ph type="ftr" sz="quarter" idx="11"/>
          </p:nvPr>
        </p:nvSpPr>
        <p:spPr/>
        <p:txBody>
          <a:bodyPr/>
          <a:lstStyle/>
          <a:p>
            <a:endParaRPr lang="pl-P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6771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2017-01-15</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53548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2017-01-15</a:t>
            </a:fld>
            <a:endParaRPr lang="pl-PL"/>
          </a:p>
        </p:txBody>
      </p:sp>
      <p:sp>
        <p:nvSpPr>
          <p:cNvPr id="6" name="Footer Placeholder 5"/>
          <p:cNvSpPr>
            <a:spLocks noGrp="1"/>
          </p:cNvSpPr>
          <p:nvPr>
            <p:ph type="ftr" sz="quarter" idx="11"/>
          </p:nvPr>
        </p:nvSpPr>
        <p:spPr/>
        <p:txBody>
          <a:bodyPr/>
          <a:lstStyle/>
          <a:p>
            <a:endParaRPr lang="pl-P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915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2017-01-15</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544352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2017-01-15</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05921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2017-01-15</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27948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2017-01-15</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6163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2017-01-15</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30059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7DA1D3-ED5F-4C67-9807-19F02A15B11B}" type="datetimeFigureOut">
              <a:rPr lang="pl-PL" smtClean="0"/>
              <a:t>2017-01-15</a:t>
            </a:fld>
            <a:endParaRPr lang="pl-PL"/>
          </a:p>
        </p:txBody>
      </p:sp>
      <p:sp>
        <p:nvSpPr>
          <p:cNvPr id="6" name="Footer Placeholder 5"/>
          <p:cNvSpPr>
            <a:spLocks noGrp="1"/>
          </p:cNvSpPr>
          <p:nvPr>
            <p:ph type="ftr" sz="quarter" idx="11"/>
          </p:nvPr>
        </p:nvSpPr>
        <p:spPr/>
        <p:txBody>
          <a:bodyPr/>
          <a:lstStyle/>
          <a:p>
            <a:endParaRPr lang="pl-P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52498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7DA1D3-ED5F-4C67-9807-19F02A15B11B}" type="datetimeFigureOut">
              <a:rPr lang="pl-PL" smtClean="0"/>
              <a:t>2017-01-15</a:t>
            </a:fld>
            <a:endParaRPr lang="pl-PL"/>
          </a:p>
        </p:txBody>
      </p:sp>
      <p:sp>
        <p:nvSpPr>
          <p:cNvPr id="8" name="Footer Placeholder 7"/>
          <p:cNvSpPr>
            <a:spLocks noGrp="1"/>
          </p:cNvSpPr>
          <p:nvPr>
            <p:ph type="ftr" sz="quarter" idx="11"/>
          </p:nvPr>
        </p:nvSpPr>
        <p:spPr/>
        <p:txBody>
          <a:bodyPr/>
          <a:lstStyle/>
          <a:p>
            <a:endParaRPr lang="pl-P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9564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7DA1D3-ED5F-4C67-9807-19F02A15B11B}" type="datetimeFigureOut">
              <a:rPr lang="pl-PL" smtClean="0"/>
              <a:t>2017-01-15</a:t>
            </a:fld>
            <a:endParaRPr lang="pl-PL"/>
          </a:p>
        </p:txBody>
      </p:sp>
      <p:sp>
        <p:nvSpPr>
          <p:cNvPr id="4" name="Footer Placeholder 3"/>
          <p:cNvSpPr>
            <a:spLocks noGrp="1"/>
          </p:cNvSpPr>
          <p:nvPr>
            <p:ph type="ftr" sz="quarter" idx="11"/>
          </p:nvPr>
        </p:nvSpPr>
        <p:spPr/>
        <p:txBody>
          <a:bodyPr/>
          <a:lstStyle/>
          <a:p>
            <a:endParaRPr lang="pl-P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9546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DA1D3-ED5F-4C67-9807-19F02A15B11B}" type="datetimeFigureOut">
              <a:rPr lang="pl-PL" smtClean="0"/>
              <a:t>2017-01-15</a:t>
            </a:fld>
            <a:endParaRPr lang="pl-PL"/>
          </a:p>
        </p:txBody>
      </p:sp>
      <p:sp>
        <p:nvSpPr>
          <p:cNvPr id="3" name="Footer Placeholder 2"/>
          <p:cNvSpPr>
            <a:spLocks noGrp="1"/>
          </p:cNvSpPr>
          <p:nvPr>
            <p:ph type="ftr" sz="quarter" idx="11"/>
          </p:nvPr>
        </p:nvSpPr>
        <p:spPr/>
        <p:txBody>
          <a:bodyPr/>
          <a:lstStyle/>
          <a:p>
            <a:endParaRPr lang="pl-P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00480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2017-01-15</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03114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2017-01-15</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81996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7DA1D3-ED5F-4C67-9807-19F02A15B11B}" type="datetimeFigureOut">
              <a:rPr lang="pl-PL" smtClean="0"/>
              <a:t>2017-01-15</a:t>
            </a:fld>
            <a:endParaRPr lang="pl-P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1E6333-E41E-4BC0-A958-08CC0DD3ED10}" type="slidenum">
              <a:rPr lang="pl-PL" smtClean="0"/>
              <a:t>‹#›</a:t>
            </a:fld>
            <a:endParaRPr lang="pl-PL"/>
          </a:p>
        </p:txBody>
      </p:sp>
    </p:spTree>
    <p:extLst>
      <p:ext uri="{BB962C8B-B14F-4D97-AF65-F5344CB8AC3E}">
        <p14:creationId xmlns:p14="http://schemas.microsoft.com/office/powerpoint/2010/main" val="400042066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30392"/>
            <a:ext cx="8915399" cy="3146989"/>
          </a:xfrm>
        </p:spPr>
        <p:txBody>
          <a:bodyPr>
            <a:normAutofit fontScale="90000"/>
          </a:bodyPr>
          <a:lstStyle/>
          <a:p>
            <a:r>
              <a:rPr lang="pl-PL" dirty="0"/>
              <a:t>Krótkoterminowa prognoza kierunku zmiany kursów walut z wykorzystaniem uczenia maszynowego.</a:t>
            </a:r>
            <a:endParaRPr lang="pl-PL" dirty="0"/>
          </a:p>
        </p:txBody>
      </p:sp>
      <p:sp>
        <p:nvSpPr>
          <p:cNvPr id="3" name="Subtitle 2"/>
          <p:cNvSpPr>
            <a:spLocks noGrp="1"/>
          </p:cNvSpPr>
          <p:nvPr>
            <p:ph type="subTitle" idx="1"/>
          </p:nvPr>
        </p:nvSpPr>
        <p:spPr/>
        <p:txBody>
          <a:bodyPr/>
          <a:lstStyle/>
          <a:p>
            <a:r>
              <a:rPr lang="pl-PL" dirty="0" smtClean="0"/>
              <a:t>Maciej Ziniewicz</a:t>
            </a:r>
          </a:p>
          <a:p>
            <a:r>
              <a:rPr lang="pl-PL" dirty="0" smtClean="0"/>
              <a:t>PROMOTOR: </a:t>
            </a:r>
            <a:r>
              <a:rPr lang="pl-PL" dirty="0"/>
              <a:t>dr inż</a:t>
            </a:r>
            <a:r>
              <a:rPr lang="pl-PL" dirty="0" smtClean="0"/>
              <a:t>. Jerzy Krawczuk</a:t>
            </a:r>
            <a:endParaRPr lang="pl-PL" dirty="0"/>
          </a:p>
        </p:txBody>
      </p:sp>
    </p:spTree>
    <p:extLst>
      <p:ext uri="{BB962C8B-B14F-4D97-AF65-F5344CB8AC3E}">
        <p14:creationId xmlns:p14="http://schemas.microsoft.com/office/powerpoint/2010/main" val="163551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3178" y="314865"/>
            <a:ext cx="8534400" cy="996351"/>
          </a:xfrm>
        </p:spPr>
        <p:txBody>
          <a:bodyPr/>
          <a:lstStyle/>
          <a:p>
            <a:r>
              <a:rPr lang="pl-PL" dirty="0" smtClean="0"/>
              <a:t>Plan prezentacji</a:t>
            </a:r>
            <a:endParaRPr lang="pl-PL" dirty="0"/>
          </a:p>
        </p:txBody>
      </p:sp>
      <p:sp>
        <p:nvSpPr>
          <p:cNvPr id="3" name="Content Placeholder 2"/>
          <p:cNvSpPr>
            <a:spLocks noGrp="1"/>
          </p:cNvSpPr>
          <p:nvPr>
            <p:ph idx="1"/>
          </p:nvPr>
        </p:nvSpPr>
        <p:spPr>
          <a:xfrm>
            <a:off x="2763178" y="1621766"/>
            <a:ext cx="8534400" cy="4516727"/>
          </a:xfrm>
        </p:spPr>
        <p:txBody>
          <a:bodyPr/>
          <a:lstStyle/>
          <a:p>
            <a:pPr>
              <a:buFont typeface="+mj-lt"/>
              <a:buAutoNum type="arabicPeriod"/>
            </a:pPr>
            <a:r>
              <a:rPr lang="pl-PL" sz="2800" dirty="0" smtClean="0"/>
              <a:t>Cel pracy</a:t>
            </a:r>
            <a:endParaRPr lang="pl-PL" sz="2800" dirty="0" smtClean="0"/>
          </a:p>
          <a:p>
            <a:pPr>
              <a:buFont typeface="+mj-lt"/>
              <a:buAutoNum type="arabicPeriod"/>
            </a:pPr>
            <a:r>
              <a:rPr lang="pl-PL" sz="2800" dirty="0" smtClean="0"/>
              <a:t>Dane</a:t>
            </a:r>
            <a:endParaRPr lang="pl-PL" sz="2800" dirty="0" smtClean="0"/>
          </a:p>
          <a:p>
            <a:pPr>
              <a:buFont typeface="+mj-lt"/>
              <a:buAutoNum type="arabicPeriod"/>
            </a:pPr>
            <a:r>
              <a:rPr lang="pl-PL" sz="2800" dirty="0" smtClean="0"/>
              <a:t>Uczenie maszynowe</a:t>
            </a:r>
          </a:p>
          <a:p>
            <a:pPr>
              <a:buFont typeface="+mj-lt"/>
              <a:buAutoNum type="arabicPeriod"/>
            </a:pPr>
            <a:r>
              <a:rPr lang="pl-PL" sz="2800" dirty="0" smtClean="0"/>
              <a:t>Narzędzia</a:t>
            </a:r>
            <a:endParaRPr lang="pl-PL" sz="2800" dirty="0"/>
          </a:p>
        </p:txBody>
      </p:sp>
    </p:spTree>
    <p:extLst>
      <p:ext uri="{BB962C8B-B14F-4D97-AF65-F5344CB8AC3E}">
        <p14:creationId xmlns:p14="http://schemas.microsoft.com/office/powerpoint/2010/main" val="213205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84624"/>
            <a:ext cx="8911687" cy="1280890"/>
          </a:xfrm>
        </p:spPr>
        <p:txBody>
          <a:bodyPr>
            <a:normAutofit/>
          </a:bodyPr>
          <a:lstStyle/>
          <a:p>
            <a:r>
              <a:rPr lang="pl-PL" sz="4800" dirty="0" smtClean="0"/>
              <a:t>Cel pracy</a:t>
            </a:r>
            <a:endParaRPr lang="pl-PL" sz="4800" dirty="0"/>
          </a:p>
        </p:txBody>
      </p:sp>
      <p:sp>
        <p:nvSpPr>
          <p:cNvPr id="3" name="Content Placeholder 2"/>
          <p:cNvSpPr>
            <a:spLocks noGrp="1"/>
          </p:cNvSpPr>
          <p:nvPr>
            <p:ph idx="1"/>
          </p:nvPr>
        </p:nvSpPr>
        <p:spPr>
          <a:xfrm>
            <a:off x="2480355" y="2043023"/>
            <a:ext cx="8915400" cy="3955006"/>
          </a:xfrm>
        </p:spPr>
        <p:txBody>
          <a:bodyPr>
            <a:normAutofit/>
          </a:bodyPr>
          <a:lstStyle/>
          <a:p>
            <a:r>
              <a:rPr lang="pl-PL" sz="2400" dirty="0"/>
              <a:t>Poszukiwanie optymalnego algorytmu prognozy zmian wybranych par walutowych</a:t>
            </a:r>
            <a:r>
              <a:rPr lang="pl-PL" sz="2400" dirty="0" smtClean="0"/>
              <a:t>.</a:t>
            </a:r>
          </a:p>
          <a:p>
            <a:pPr marL="0" indent="0">
              <a:buNone/>
            </a:pPr>
            <a:endParaRPr lang="pl-PL" sz="2400" dirty="0"/>
          </a:p>
          <a:p>
            <a:r>
              <a:rPr lang="pl-PL" sz="2400" dirty="0"/>
              <a:t>Symulacja gry na opcjach binarnych z wykorzystaniem zbudowanego modelu</a:t>
            </a:r>
            <a:r>
              <a:rPr lang="pl-PL" sz="2400" dirty="0" smtClean="0"/>
              <a:t>.</a:t>
            </a:r>
          </a:p>
          <a:p>
            <a:endParaRPr lang="pl-PL" sz="2400" dirty="0"/>
          </a:p>
          <a:p>
            <a:r>
              <a:rPr lang="pl-PL" sz="2400" dirty="0" smtClean="0"/>
              <a:t>?</a:t>
            </a:r>
            <a:endParaRPr lang="pl-PL" sz="2400" dirty="0"/>
          </a:p>
        </p:txBody>
      </p:sp>
    </p:spTree>
    <p:extLst>
      <p:ext uri="{BB962C8B-B14F-4D97-AF65-F5344CB8AC3E}">
        <p14:creationId xmlns:p14="http://schemas.microsoft.com/office/powerpoint/2010/main" val="282997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Dane</a:t>
            </a:r>
            <a:endParaRPr lang="pl-PL" dirty="0"/>
          </a:p>
        </p:txBody>
      </p:sp>
      <p:pic>
        <p:nvPicPr>
          <p:cNvPr id="7" name="Content Placeholder 6"/>
          <p:cNvPicPr>
            <a:picLocks noGrp="1" noChangeAspect="1"/>
          </p:cNvPicPr>
          <p:nvPr>
            <p:ph idx="1"/>
          </p:nvPr>
        </p:nvPicPr>
        <p:blipFill>
          <a:blip r:embed="rId3"/>
          <a:stretch>
            <a:fillRect/>
          </a:stretch>
        </p:blipFill>
        <p:spPr>
          <a:xfrm>
            <a:off x="6513739" y="1905000"/>
            <a:ext cx="5591175" cy="3771900"/>
          </a:xfrm>
          <a:prstGeom prst="rect">
            <a:avLst/>
          </a:prstGeom>
        </p:spPr>
      </p:pic>
      <p:pic>
        <p:nvPicPr>
          <p:cNvPr id="6" name="Picture 5"/>
          <p:cNvPicPr>
            <a:picLocks noChangeAspect="1"/>
          </p:cNvPicPr>
          <p:nvPr/>
        </p:nvPicPr>
        <p:blipFill>
          <a:blip r:embed="rId4"/>
          <a:stretch>
            <a:fillRect/>
          </a:stretch>
        </p:blipFill>
        <p:spPr>
          <a:xfrm>
            <a:off x="362629" y="1388608"/>
            <a:ext cx="6067425" cy="4886325"/>
          </a:xfrm>
          <a:prstGeom prst="rect">
            <a:avLst/>
          </a:prstGeom>
        </p:spPr>
      </p:pic>
    </p:spTree>
    <p:extLst>
      <p:ext uri="{BB962C8B-B14F-4D97-AF65-F5344CB8AC3E}">
        <p14:creationId xmlns:p14="http://schemas.microsoft.com/office/powerpoint/2010/main" val="302867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Uczenie maszynowe</a:t>
            </a:r>
            <a:endParaRPr lang="pl-PL" dirty="0"/>
          </a:p>
        </p:txBody>
      </p:sp>
      <p:sp>
        <p:nvSpPr>
          <p:cNvPr id="3" name="Content Placeholder 2"/>
          <p:cNvSpPr>
            <a:spLocks noGrp="1"/>
          </p:cNvSpPr>
          <p:nvPr>
            <p:ph idx="1"/>
          </p:nvPr>
        </p:nvSpPr>
        <p:spPr/>
        <p:txBody>
          <a:bodyPr/>
          <a:lstStyle/>
          <a:p>
            <a:r>
              <a:rPr lang="pl-PL" dirty="0" smtClean="0"/>
              <a:t>Sieci neuronowe</a:t>
            </a:r>
          </a:p>
          <a:p>
            <a:pPr lvl="1">
              <a:buFont typeface="Wingdings" panose="05000000000000000000" pitchFamily="2" charset="2"/>
              <a:buChar char="§"/>
            </a:pPr>
            <a:r>
              <a:rPr lang="pl-PL" dirty="0" smtClean="0"/>
              <a:t>MLP</a:t>
            </a:r>
          </a:p>
          <a:p>
            <a:pPr lvl="1">
              <a:buFont typeface="Wingdings" panose="05000000000000000000" pitchFamily="2" charset="2"/>
              <a:buChar char="§"/>
            </a:pPr>
            <a:r>
              <a:rPr lang="pl-PL" dirty="0" smtClean="0"/>
              <a:t>RBF</a:t>
            </a:r>
          </a:p>
          <a:p>
            <a:pPr lvl="1">
              <a:buFont typeface="Wingdings" panose="05000000000000000000" pitchFamily="2" charset="2"/>
              <a:buChar char="§"/>
            </a:pPr>
            <a:r>
              <a:rPr lang="pl-PL" dirty="0" smtClean="0"/>
              <a:t>Rekurenyjne Elmana</a:t>
            </a:r>
          </a:p>
          <a:p>
            <a:pPr lvl="1">
              <a:buFont typeface="Wingdings" panose="05000000000000000000" pitchFamily="2" charset="2"/>
              <a:buChar char="§"/>
            </a:pPr>
            <a:r>
              <a:rPr lang="pl-PL" dirty="0" smtClean="0"/>
              <a:t>LSTM </a:t>
            </a:r>
          </a:p>
          <a:p>
            <a:pPr marL="57150" indent="0">
              <a:buNone/>
            </a:pPr>
            <a:endParaRPr lang="pl-PL" dirty="0" smtClean="0"/>
          </a:p>
          <a:p>
            <a:pPr indent="-285750"/>
            <a:r>
              <a:rPr lang="pl-PL" dirty="0" smtClean="0"/>
              <a:t>Kombinacje z innymi metodami SI?</a:t>
            </a:r>
          </a:p>
          <a:p>
            <a:pPr lvl="1">
              <a:buFont typeface="Wingdings" panose="05000000000000000000" pitchFamily="2" charset="2"/>
              <a:buChar char="§"/>
            </a:pPr>
            <a:r>
              <a:rPr lang="pl-PL" dirty="0" smtClean="0"/>
              <a:t>Logika rozmyta</a:t>
            </a:r>
          </a:p>
          <a:p>
            <a:pPr lvl="1">
              <a:buFont typeface="Wingdings" panose="05000000000000000000" pitchFamily="2" charset="2"/>
              <a:buChar char="§"/>
            </a:pPr>
            <a:r>
              <a:rPr lang="pl-PL" dirty="0" smtClean="0"/>
              <a:t>Algorytmy generyczne</a:t>
            </a:r>
          </a:p>
        </p:txBody>
      </p:sp>
    </p:spTree>
    <p:extLst>
      <p:ext uri="{BB962C8B-B14F-4D97-AF65-F5344CB8AC3E}">
        <p14:creationId xmlns:p14="http://schemas.microsoft.com/office/powerpoint/2010/main" val="102136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Narzędzia</a:t>
            </a:r>
            <a:endParaRPr lang="pl-PL" dirty="0"/>
          </a:p>
        </p:txBody>
      </p:sp>
      <p:sp>
        <p:nvSpPr>
          <p:cNvPr id="7" name="Content Placeholder 6"/>
          <p:cNvSpPr>
            <a:spLocks noGrp="1"/>
          </p:cNvSpPr>
          <p:nvPr>
            <p:ph idx="1"/>
          </p:nvPr>
        </p:nvSpPr>
        <p:spPr>
          <a:xfrm>
            <a:off x="1968726" y="2144486"/>
            <a:ext cx="8915400" cy="3777622"/>
          </a:xfrm>
        </p:spPr>
        <p:txBody>
          <a:bodyPr/>
          <a:lstStyle/>
          <a:p>
            <a:pPr marL="0" indent="0">
              <a:buNone/>
            </a:pPr>
            <a:r>
              <a:rPr lang="pl-PL" dirty="0" smtClean="0"/>
              <a:t> </a:t>
            </a:r>
            <a:endParaRPr lang="pl-PL" dirty="0"/>
          </a:p>
        </p:txBody>
      </p:sp>
      <p:pic>
        <p:nvPicPr>
          <p:cNvPr id="9" name="Picture 8"/>
          <p:cNvPicPr>
            <a:picLocks noChangeAspect="1"/>
          </p:cNvPicPr>
          <p:nvPr/>
        </p:nvPicPr>
        <p:blipFill>
          <a:blip r:embed="rId3"/>
          <a:stretch>
            <a:fillRect/>
          </a:stretch>
        </p:blipFill>
        <p:spPr>
          <a:xfrm>
            <a:off x="3230599" y="1600200"/>
            <a:ext cx="6191311" cy="3951513"/>
          </a:xfrm>
          <a:prstGeom prst="rect">
            <a:avLst/>
          </a:prstGeom>
        </p:spPr>
      </p:pic>
    </p:spTree>
    <p:extLst>
      <p:ext uri="{BB962C8B-B14F-4D97-AF65-F5344CB8AC3E}">
        <p14:creationId xmlns:p14="http://schemas.microsoft.com/office/powerpoint/2010/main" val="385472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954" y="2621778"/>
            <a:ext cx="8911687" cy="1280890"/>
          </a:xfrm>
        </p:spPr>
        <p:txBody>
          <a:bodyPr>
            <a:normAutofit/>
          </a:bodyPr>
          <a:lstStyle/>
          <a:p>
            <a:r>
              <a:rPr lang="pl-PL" sz="6600" dirty="0" smtClean="0"/>
              <a:t>Dziękuje za uwagę</a:t>
            </a:r>
            <a:endParaRPr lang="pl-PL" sz="6600" dirty="0"/>
          </a:p>
        </p:txBody>
      </p:sp>
    </p:spTree>
    <p:extLst>
      <p:ext uri="{BB962C8B-B14F-4D97-AF65-F5344CB8AC3E}">
        <p14:creationId xmlns:p14="http://schemas.microsoft.com/office/powerpoint/2010/main" val="871116850"/>
      </p:ext>
    </p:extLst>
  </p:cSld>
  <p:clrMapOvr>
    <a:masterClrMapping/>
  </p:clrMapOvr>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1791</TotalTime>
  <Words>614</Words>
  <Application>Microsoft Office PowerPoint</Application>
  <PresentationFormat>Widescreen</PresentationFormat>
  <Paragraphs>54</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Wingdings</vt:lpstr>
      <vt:lpstr>Wingdings 3</vt:lpstr>
      <vt:lpstr>Wisp</vt:lpstr>
      <vt:lpstr>Krótkoterminowa prognoza kierunku zmiany kursów walut z wykorzystaniem uczenia maszynowego.</vt:lpstr>
      <vt:lpstr>Plan prezentacji</vt:lpstr>
      <vt:lpstr>Cel pracy</vt:lpstr>
      <vt:lpstr>Dane</vt:lpstr>
      <vt:lpstr>Uczenie maszynowe</vt:lpstr>
      <vt:lpstr>Narzędzia</vt:lpstr>
      <vt:lpstr>Dziękuje za uwagę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wspomagajacy</dc:title>
  <dc:creator>Maciek</dc:creator>
  <cp:lastModifiedBy>Maciek</cp:lastModifiedBy>
  <cp:revision>54</cp:revision>
  <dcterms:created xsi:type="dcterms:W3CDTF">2016-11-12T20:38:14Z</dcterms:created>
  <dcterms:modified xsi:type="dcterms:W3CDTF">2017-01-15T16:59:17Z</dcterms:modified>
</cp:coreProperties>
</file>