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44" autoAdjust="0"/>
  </p:normalViewPr>
  <p:slideViewPr>
    <p:cSldViewPr snapToGrid="0">
      <p:cViewPr varScale="1">
        <p:scale>
          <a:sx n="87" d="100"/>
          <a:sy n="87" d="100"/>
        </p:scale>
        <p:origin x="14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C45FD-DC34-44D0-957B-59442C361B78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C7EB-52B0-4CB2-A347-C03F22BA3F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1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Dopiero zaczynam pracę</a:t>
            </a:r>
            <a:r>
              <a:rPr lang="pl-PL" baseline="0" dirty="0" smtClean="0"/>
              <a:t> nad pracą magisterską, jestem na jej pierwszym etapie  czyli zbieranie informacji o zagadnieniach związanyc z praca, zidenyfikowanie potencjalnych problemów oraz zaplanowanie pokolei etapow pracy tak bym pozniej wiedział w ktorym kierunku iść i czego będe potrzebowal.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84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Poszukiwanie optymalnego algorytmu prognozy zmian wybranych par walutowych.</a:t>
            </a:r>
          </a:p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Jedyn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zadan pracy jest odnalezienie odpwiedniego algorytmu dającego największy % prawidłowo wskazanych ruchów cen. Będa to algorytmy uczenia się sieci neuronowych ze względu na to że w pracy prawdopodobnie będą one podstawą do przewidywania ruchów giełodywch.	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Symulacja gry na opcjach binarnych z wykorzystaniem zbudowanego modelu.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-Praca nie zakłada</a:t>
            </a:r>
            <a:r>
              <a:rPr lang="pl-PL" baseline="0" dirty="0" smtClean="0"/>
              <a:t> stworzenia gotowego narzędzie ponieważ to mogłoby być zbyt dużym </a:t>
            </a:r>
            <a:r>
              <a:rPr lang="pl-PL" baseline="0" dirty="0" smtClean="0"/>
              <a:t>wyzwaniem jak </a:t>
            </a:r>
            <a:r>
              <a:rPr lang="pl-PL" baseline="0" dirty="0" smtClean="0"/>
              <a:t>na tak krótki okres czasu do obrony, natomiast celem pracy również jest zasymulowanie gry na historycznych danych oraz weryfikacja wyników z faktycznymi ruchami giedy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47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</a:t>
            </a:r>
            <a:r>
              <a:rPr lang="pl-PL" baseline="0" dirty="0" smtClean="0"/>
              <a:t> są przykładowe </a:t>
            </a:r>
            <a:r>
              <a:rPr lang="pl-PL" baseline="0" dirty="0" smtClean="0"/>
              <a:t>dane ktore pokazywalem na poporzedniej prezentacji. </a:t>
            </a:r>
            <a:r>
              <a:rPr lang="pl-PL" baseline="0" dirty="0" smtClean="0"/>
              <a:t>Ten przypadek to dane z ostatniego tygodnia grudnia jednej pary walutowej EUR_USD. Jak widać ten zbiór ma niecałe 255tys wierszy i waży 17,5 MB nieby niedużo ale w skali roku takie zbiory danych waża ok </a:t>
            </a:r>
            <a:r>
              <a:rPr lang="pl-PL" baseline="0" dirty="0" smtClean="0"/>
              <a:t>3-4GB. ,Mam </a:t>
            </a:r>
            <a:r>
              <a:rPr lang="pl-PL" baseline="0" dirty="0" smtClean="0"/>
              <a:t>dostęp do tego typu danych od 2000 roku dla większości bardziej znaczących walut, niestety nie znalazłem notowań historycznych złotówki.</a:t>
            </a:r>
          </a:p>
          <a:p>
            <a:endParaRPr lang="pl-PL" baseline="0" dirty="0" smtClean="0"/>
          </a:p>
          <a:p>
            <a:r>
              <a:rPr lang="pl-PL" baseline="0" dirty="0" smtClean="0"/>
              <a:t>Z racji że  w pracy chcę zająć się predykcją krótkoterminową do 1 dnia maksymalnie nie bede potrzebowal przerobić dużej ilosći danych, myślę że maksymalnie do 6-12 miesiecy wstecz wystaczy.</a:t>
            </a:r>
          </a:p>
          <a:p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//</a:t>
            </a:r>
            <a:endParaRPr lang="pl-PL" baseline="0" dirty="0" smtClean="0"/>
          </a:p>
          <a:p>
            <a:r>
              <a:rPr lang="pl-PL" baseline="0" dirty="0" smtClean="0"/>
              <a:t>W chwili obecnej nie wiem jak dużej ilości danych będe potrzebował do prognozy krótkoterminowej, mogę się jedynie domyślać że maksymalnie roczne dane wystarczą. Jednym z zadań w pracy będzie obrobienie tych zbiorów do takiej formy którą przyjmą narzędzia używane do tworzenia sici neuronowych o których pózniej. Bardzo mozliwe ze będzie trzeba jakoś dane kategoryzować, redukować tak by nie tracić informacji ale zmniejszyć ich ilosc.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73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Wskaźniki o których równiez wpsominałem w poprzednich prezentacjach są</a:t>
            </a:r>
            <a:r>
              <a:rPr lang="pl-PL" baseline="0" dirty="0" smtClean="0"/>
              <a:t> narzędziami pomagającymi identyfikować stany rynkowe na bazie których generowane sa odpowiednie sygnały. Wskaźniki od strony technicznej najczęsciej są to wartości obliczane ne podstawie giełdowych danych liczbowych aktualnych i z przeszłości. Z uwagi że mam dostęp jedynie do historycznych wartości ceny która sama w sobie nie da wymaganych informacji, prawdopodobnie będe musiał zaimplemenować te wskazniki tak aby ich wyniki wraz z przedziałem czasowym dla których zostaly zastosowane były danymi wejsciowymi dla modelu uczenia maszynowego. Wiąże się to z tym że będe zmuszony poznać sposób działania od strony technicznej tych wskazników, najpopularniejsze opisane są w internecie, duża część ma udostępnione kody źródlowe ktore bede musial przerobic, jednak niektore z ktorych teraz kozystam niestety są chronione i muszę poprosic o kod autora, jeżeli sie nie zgodzi nie bede mogl przetestowac tej strategii z ktorej kozystam a szkoda bo jej uzytkownicy osiagaja dobre rezultaty. W takim przypadku bede analizował inne strategie ktore też mają potencjał.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4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Otrzymane informacje</a:t>
            </a:r>
            <a:r>
              <a:rPr lang="pl-PL" baseline="0" dirty="0" smtClean="0"/>
              <a:t> z zaimplementowanych wskazników będą służyły jako dane treningowe którę będa dostarczone na  potrzeby uczenia się i wygenerowania modelu. Ostatnim etapem będzie sparowanie danych wynikowych z faktycznym zachowaniem się rynku, dla zestawu wskaznikow i jednostki czasowej dla ktorej bedzie przewidywany kierunek ceny czyli naszych danych wejsciowych X przyporzadkuje zachowanie się rynku w tym czasie czyli Y, przyklad dla danych X w ciagu 30min cena jesy wyzsza niż w momencie wygenerowania wskaznikow, taki zestaw będzie służył jako dane treningowe.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2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C7EB-52B0-4CB2-A347-C03F22BA3F0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84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5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3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77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48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15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35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21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4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5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9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6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6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80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1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9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A1D3-ED5F-4C67-9807-19F02A15B11B}" type="datetimeFigureOut">
              <a:rPr lang="pl-PL" smtClean="0"/>
              <a:t>2017-03-12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1E6333-E41E-4BC0-A958-08CC0DD3ED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0392"/>
            <a:ext cx="8915399" cy="3146989"/>
          </a:xfrm>
        </p:spPr>
        <p:txBody>
          <a:bodyPr>
            <a:normAutofit fontScale="90000"/>
          </a:bodyPr>
          <a:lstStyle/>
          <a:p>
            <a:r>
              <a:rPr lang="pl-PL" dirty="0"/>
              <a:t>Krótkoterminowa prognoza kierunku zmiany kursów walut z wykorzystaniem uczenia maszynowego.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Ziniewicz</a:t>
            </a:r>
          </a:p>
          <a:p>
            <a:r>
              <a:rPr lang="pl-PL" dirty="0" smtClean="0"/>
              <a:t>PROMOTOR: </a:t>
            </a:r>
            <a:r>
              <a:rPr lang="pl-PL" dirty="0"/>
              <a:t>dr inż</a:t>
            </a:r>
            <a:r>
              <a:rPr lang="pl-PL" dirty="0" smtClean="0"/>
              <a:t>. Jerzy Krawczuk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55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78" y="314865"/>
            <a:ext cx="8534400" cy="996351"/>
          </a:xfrm>
        </p:spPr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178" y="1621766"/>
            <a:ext cx="8534400" cy="45167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l-PL" sz="2800" dirty="0" smtClean="0"/>
              <a:t>Cel pracy</a:t>
            </a:r>
          </a:p>
          <a:p>
            <a:pPr>
              <a:buFont typeface="+mj-lt"/>
              <a:buAutoNum type="arabicPeriod"/>
            </a:pPr>
            <a:r>
              <a:rPr lang="pl-PL" sz="2800" dirty="0" smtClean="0"/>
              <a:t>Dane</a:t>
            </a:r>
          </a:p>
          <a:p>
            <a:pPr>
              <a:buFont typeface="+mj-lt"/>
              <a:buAutoNum type="arabicPeriod"/>
            </a:pPr>
            <a:r>
              <a:rPr lang="pl-PL" sz="2800" dirty="0" smtClean="0"/>
              <a:t>Uczenie </a:t>
            </a:r>
            <a:r>
              <a:rPr lang="pl-PL" sz="2800" dirty="0" smtClean="0"/>
              <a:t>maszynowe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1320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84624"/>
            <a:ext cx="8911687" cy="128089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Cel pracy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355" y="2043023"/>
            <a:ext cx="8915400" cy="3955006"/>
          </a:xfrm>
        </p:spPr>
        <p:txBody>
          <a:bodyPr>
            <a:normAutofit/>
          </a:bodyPr>
          <a:lstStyle/>
          <a:p>
            <a:r>
              <a:rPr lang="pl-PL" sz="2400" dirty="0"/>
              <a:t>Poszukiwanie optymalnego algorytmu prognozy zmian wybranych par walutowych</a:t>
            </a:r>
            <a:r>
              <a:rPr lang="pl-PL" sz="2400" dirty="0" smtClean="0"/>
              <a:t>.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Symulacja gry na opcjach binarnych z wykorzystaniem zbudowanego modelu</a:t>
            </a:r>
            <a:r>
              <a:rPr lang="pl-PL" sz="2400" dirty="0" smtClean="0"/>
              <a:t>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29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3739" y="1905000"/>
            <a:ext cx="5591175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29" y="1388608"/>
            <a:ext cx="6067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- Wskazniki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162" y="1785258"/>
            <a:ext cx="2937609" cy="1879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10" y="2044841"/>
            <a:ext cx="2819400" cy="1847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4552603"/>
            <a:ext cx="2751365" cy="1943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586" y="4841481"/>
            <a:ext cx="4201522" cy="18447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7307" y="1415926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Wstęgi Bollingera</a:t>
            </a:r>
            <a:endParaRPr lang="pl-PL" dirty="0"/>
          </a:p>
        </p:txBody>
      </p:sp>
      <p:sp>
        <p:nvSpPr>
          <p:cNvPr id="10" name="TextBox 9"/>
          <p:cNvSpPr txBox="1"/>
          <p:nvPr/>
        </p:nvSpPr>
        <p:spPr>
          <a:xfrm>
            <a:off x="6841223" y="1677138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RSI(Relative Strength Index)</a:t>
            </a:r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7200359" y="4472149"/>
            <a:ext cx="317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Poziomy wsparcia i oporu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2925693" y="416806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Średnia ruchoma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65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-  dane wejsciowe/treningowe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01354"/>
            <a:ext cx="7478875" cy="5033010"/>
          </a:xfrm>
        </p:spPr>
      </p:pic>
    </p:spTree>
    <p:extLst>
      <p:ext uri="{BB962C8B-B14F-4D97-AF65-F5344CB8AC3E}">
        <p14:creationId xmlns:p14="http://schemas.microsoft.com/office/powerpoint/2010/main" val="42551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pracy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82560"/>
            <a:ext cx="6716486" cy="5439798"/>
          </a:xfrm>
        </p:spPr>
      </p:pic>
    </p:spTree>
    <p:extLst>
      <p:ext uri="{BB962C8B-B14F-4D97-AF65-F5344CB8AC3E}">
        <p14:creationId xmlns:p14="http://schemas.microsoft.com/office/powerpoint/2010/main" val="1021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54" y="2621778"/>
            <a:ext cx="8911687" cy="1280890"/>
          </a:xfrm>
        </p:spPr>
        <p:txBody>
          <a:bodyPr>
            <a:normAutofit/>
          </a:bodyPr>
          <a:lstStyle/>
          <a:p>
            <a:r>
              <a:rPr lang="pl-PL" sz="6600" dirty="0" smtClean="0"/>
              <a:t>Dziękuje za uwagę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871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3209</TotalTime>
  <Words>596</Words>
  <Application>Microsoft Office PowerPoint</Application>
  <PresentationFormat>Widescreen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Krótkoterminowa prognoza kierunku zmiany kursów walut z wykorzystaniem uczenia maszynowego.</vt:lpstr>
      <vt:lpstr>Plan prezentacji</vt:lpstr>
      <vt:lpstr>Cel pracy</vt:lpstr>
      <vt:lpstr>Dane</vt:lpstr>
      <vt:lpstr>Dane - Wskazniki</vt:lpstr>
      <vt:lpstr>Dane -  dane wejsciowe/treningowe</vt:lpstr>
      <vt:lpstr>Etapy pracy</vt:lpstr>
      <vt:lpstr>Dziękuje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wspomagajacy</dc:title>
  <dc:creator>Maciek</dc:creator>
  <cp:lastModifiedBy>Maciek</cp:lastModifiedBy>
  <cp:revision>63</cp:revision>
  <dcterms:created xsi:type="dcterms:W3CDTF">2016-11-12T20:38:14Z</dcterms:created>
  <dcterms:modified xsi:type="dcterms:W3CDTF">2017-03-13T17:16:29Z</dcterms:modified>
</cp:coreProperties>
</file>