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7" r:id="rId5"/>
    <p:sldId id="278" r:id="rId6"/>
    <p:sldId id="279" r:id="rId7"/>
  </p:sldIdLst>
  <p:sldSz cx="6858000" cy="9906000" type="A4"/>
  <p:notesSz cx="6858000" cy="9144000"/>
  <p:embeddedFontLst>
    <p:embeddedFont>
      <p:font typeface="Avenir Next LT Pro" panose="020B0504020202020204" pitchFamily="34" charset="77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ela" pitchFamily="2" charset="77"/>
      <p:regular r:id="rId18"/>
      <p:bold r:id="rId19"/>
      <p:italic r:id="rId20"/>
      <p:boldItalic r:id="rId21"/>
    </p:embeddedFont>
  </p:embeddedFont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B3C"/>
    <a:srgbClr val="BF5AF2"/>
    <a:srgbClr val="8E76BB"/>
    <a:srgbClr val="0D1116"/>
    <a:srgbClr val="BB98F4"/>
    <a:srgbClr val="18A5FF"/>
    <a:srgbClr val="7DBFFF"/>
    <a:srgbClr val="40360F"/>
    <a:srgbClr val="241D3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405" autoAdjust="0"/>
  </p:normalViewPr>
  <p:slideViewPr>
    <p:cSldViewPr snapToGrid="0">
      <p:cViewPr varScale="1">
        <p:scale>
          <a:sx n="88" d="100"/>
          <a:sy n="88" d="100"/>
        </p:scale>
        <p:origin x="35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4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2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9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64856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87" y="1087716"/>
            <a:ext cx="3833688" cy="5615119"/>
          </a:xfrm>
        </p:spPr>
        <p:txBody>
          <a:bodyPr rtlCol="0" anchor="t">
            <a:normAutofit/>
          </a:bodyPr>
          <a:lstStyle>
            <a:lvl1pPr>
              <a:defRPr sz="4781"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088" y="6702835"/>
            <a:ext cx="3621125" cy="1882365"/>
          </a:xfrm>
        </p:spPr>
        <p:txBody>
          <a:bodyPr rtlCol="0" anchor="b">
            <a:normAutofit/>
          </a:bodyPr>
          <a:lstStyle>
            <a:lvl1pPr marL="0" indent="0">
              <a:buNone/>
              <a:defRPr sz="1575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63863" y="0"/>
            <a:ext cx="2296678" cy="990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858000" cy="1661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945" y="275167"/>
            <a:ext cx="5645414" cy="11176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0199" y="2548201"/>
            <a:ext cx="2675652" cy="86320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199" y="3430411"/>
            <a:ext cx="2675652" cy="4861278"/>
          </a:xfrm>
        </p:spPr>
        <p:txBody>
          <a:bodyPr rtlCol="0">
            <a:normAutofit/>
          </a:bodyPr>
          <a:lstStyle>
            <a:lvl1pPr>
              <a:defRPr sz="1125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9825" y="2548045"/>
            <a:ext cx="2675652" cy="86320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19825" y="3430411"/>
            <a:ext cx="2675652" cy="4861278"/>
          </a:xfrm>
        </p:spPr>
        <p:txBody>
          <a:bodyPr rtlCol="0">
            <a:normAutofit/>
          </a:bodyPr>
          <a:lstStyle>
            <a:lvl1pPr>
              <a:defRPr sz="1125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/>
          <a:p>
            <a:pPr defTabSz="514350">
              <a:defRPr/>
            </a:pPr>
            <a:r>
              <a:rPr lang="en-GB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858000" cy="1661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275" y="265760"/>
            <a:ext cx="5291084" cy="1160438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856" y="2548279"/>
            <a:ext cx="1871643" cy="86320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796" y="3430410"/>
            <a:ext cx="1871643" cy="5034717"/>
          </a:xfrm>
        </p:spPr>
        <p:txBody>
          <a:bodyPr rtlCol="0">
            <a:normAutofit/>
          </a:bodyPr>
          <a:lstStyle>
            <a:lvl1pPr>
              <a:defRPr sz="1125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93179" y="2548279"/>
            <a:ext cx="1871643" cy="86320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93179" y="3430410"/>
            <a:ext cx="1871643" cy="5034717"/>
          </a:xfrm>
        </p:spPr>
        <p:txBody>
          <a:bodyPr rtlCol="0">
            <a:normAutofit/>
          </a:bodyPr>
          <a:lstStyle>
            <a:lvl1pPr>
              <a:defRPr sz="1125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14284" y="2548279"/>
            <a:ext cx="1871643" cy="86320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14284" y="3430410"/>
            <a:ext cx="1871643" cy="5034717"/>
          </a:xfrm>
        </p:spPr>
        <p:txBody>
          <a:bodyPr rtlCol="0">
            <a:normAutofit/>
          </a:bodyPr>
          <a:lstStyle>
            <a:lvl1pPr>
              <a:defRPr sz="1125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/>
          <a:p>
            <a:pPr defTabSz="514350">
              <a:defRPr/>
            </a:pPr>
            <a:r>
              <a:rPr lang="en-GB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93144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99" y="1122249"/>
            <a:ext cx="1805067" cy="7462952"/>
          </a:xfrm>
        </p:spPr>
        <p:txBody>
          <a:bodyPr rtlCol="0" anchor="b"/>
          <a:lstStyle>
            <a:lvl1pPr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093" y="9181395"/>
            <a:ext cx="2108835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3144" y="0"/>
            <a:ext cx="2271713" cy="4953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64857" y="0"/>
            <a:ext cx="2293144" cy="4953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6056" y="5549195"/>
            <a:ext cx="3712071" cy="3316564"/>
          </a:xfrm>
        </p:spPr>
        <p:txBody>
          <a:bodyPr rtlCol="0">
            <a:normAutofit/>
          </a:bodyPr>
          <a:lstStyle>
            <a:lvl1pPr marL="192881" indent="-192881">
              <a:buFont typeface="Arial" panose="020B0604020202020204" pitchFamily="34" charset="0"/>
              <a:buChar char="•"/>
              <a:defRPr sz="1125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244D815C-8BF3-4ECF-A945-A2A7C2983AF9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58000" cy="330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88" y="527402"/>
            <a:ext cx="5357056" cy="2168583"/>
          </a:xfrm>
        </p:spPr>
        <p:txBody>
          <a:bodyPr rtlCol="0"/>
          <a:lstStyle>
            <a:lvl1pPr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noProof="0">
                <a:solidFill>
                  <a:srgbClr val="FFFFFF"/>
                </a:solidFill>
              </a:rPr>
              <a:t>Click to edit Master 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02000"/>
            <a:ext cx="2850356" cy="6604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687" y="4187714"/>
            <a:ext cx="3155689" cy="4744074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CD6D940D-6D44-4DF9-9322-B4B11F7EDCD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986212" cy="6548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88" y="1087718"/>
            <a:ext cx="3344284" cy="3418542"/>
          </a:xfrm>
        </p:spPr>
        <p:txBody>
          <a:bodyPr rtlCol="0">
            <a:normAutofit/>
          </a:bodyPr>
          <a:lstStyle>
            <a:lvl1pPr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sz="3375" noProof="0"/>
              <a:t>Click to edit Master title style</a:t>
            </a:r>
            <a:endParaRPr lang="en-GB" sz="3375" noProof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088" y="4442921"/>
            <a:ext cx="3344284" cy="1600928"/>
          </a:xfrm>
        </p:spPr>
        <p:txBody>
          <a:bodyPr rtlCol="0"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altLang="zh-CN" noProof="0"/>
              <a:t>Click to edit Master subtitle style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6548967"/>
            <a:ext cx="3986211" cy="3357033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86212" y="0"/>
            <a:ext cx="2871788" cy="654896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86211" y="6548967"/>
            <a:ext cx="2871789" cy="33570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714500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31" y="1263932"/>
            <a:ext cx="1341239" cy="7321268"/>
          </a:xfrm>
        </p:spPr>
        <p:txBody>
          <a:bodyPr rtlCol="0"/>
          <a:lstStyle>
            <a:lvl1pPr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093" y="9181395"/>
            <a:ext cx="1558765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857375" y="1265767"/>
            <a:ext cx="4841677" cy="686082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714500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31" y="1440039"/>
            <a:ext cx="1341239" cy="7145161"/>
          </a:xfrm>
        </p:spPr>
        <p:txBody>
          <a:bodyPr rtlCol="0"/>
          <a:lstStyle>
            <a:lvl1pPr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093" y="9181395"/>
            <a:ext cx="1558765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25241" y="1440040"/>
            <a:ext cx="4706839" cy="6565019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858000" cy="9906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420" y="-2"/>
            <a:ext cx="6195580" cy="5923590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3375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altLang="zh-CN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3604" y="5907281"/>
            <a:ext cx="5034395" cy="403948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1575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altLang="zh-CN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858000" cy="1661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78" y="281354"/>
            <a:ext cx="5299412" cy="1111490"/>
          </a:xfrm>
        </p:spPr>
        <p:txBody>
          <a:bodyPr rtlCol="0" anchor="ctr"/>
          <a:lstStyle>
            <a:lvl1pPr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4173" y="2448984"/>
            <a:ext cx="5809655" cy="62325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858000" cy="1661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927" y="281353"/>
            <a:ext cx="5637848" cy="1099066"/>
          </a:xfrm>
        </p:spPr>
        <p:txBody>
          <a:bodyPr rtlCol="0" anchor="ctr"/>
          <a:lstStyle>
            <a:lvl1pPr>
              <a:lnSpc>
                <a:spcPct val="100000"/>
              </a:lnSpc>
              <a:defRPr spc="-11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38" y="2254074"/>
            <a:ext cx="6131124" cy="6271506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57" y="9181395"/>
            <a:ext cx="2720912" cy="52740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5065" y="9179561"/>
            <a:ext cx="2448306" cy="527403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3370" y="9181395"/>
            <a:ext cx="354902" cy="527403"/>
          </a:xfrm>
        </p:spPr>
        <p:txBody>
          <a:bodyPr rtlCol="0"/>
          <a:lstStyle/>
          <a:p>
            <a:pPr defTabSz="514350">
              <a:defRPr/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defTabSz="514350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89" y="527401"/>
            <a:ext cx="5935599" cy="216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89" y="2866136"/>
            <a:ext cx="5935599" cy="606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5065" y="9179561"/>
            <a:ext cx="244830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3157" y="9181395"/>
            <a:ext cx="27209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591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3370" y="9181395"/>
            <a:ext cx="35490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700" b="1" kern="1200" spc="-2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10000"/>
        </a:lnSpc>
        <a:spcBef>
          <a:spcPts val="563"/>
        </a:spcBef>
        <a:buFont typeface="Arial" panose="020B0604020202020204" pitchFamily="34" charset="0"/>
        <a:buChar char="•"/>
        <a:defRPr sz="1350" kern="1200" spc="-11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125" kern="1200" spc="-11" baseline="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013" kern="1200" spc="-11" baseline="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900" kern="1200" spc="-11" baseline="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900" kern="1200" spc="-11" baseline="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BF5F4-8927-DF16-2823-18AC49E37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25253F-22ED-6DC9-7A4C-577C3971691B}"/>
              </a:ext>
            </a:extLst>
          </p:cNvPr>
          <p:cNvSpPr txBox="1"/>
          <p:nvPr/>
        </p:nvSpPr>
        <p:spPr>
          <a:xfrm rot="16200000">
            <a:off x="-2870115" y="4053137"/>
            <a:ext cx="74768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GB" sz="10000" b="1" i="0" u="none" strike="noStrike" kern="1200" cap="none" spc="-23" normalizeH="0" baseline="0" noProof="0" dirty="0"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  <a:t>First Edition</a:t>
            </a:r>
            <a:endParaRPr kumimoji="1" lang="zh-CN" altLang="en-US" sz="10000" dirty="0">
              <a:latin typeface="Canela" pitchFamily="2" charset="77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35ECEF7-E523-4897-45FB-2FB597B91E66}"/>
              </a:ext>
            </a:extLst>
          </p:cNvPr>
          <p:cNvSpPr txBox="1">
            <a:spLocks/>
          </p:cNvSpPr>
          <p:nvPr/>
        </p:nvSpPr>
        <p:spPr>
          <a:xfrm>
            <a:off x="-3145039" y="0"/>
            <a:ext cx="10003039" cy="9906000"/>
          </a:xfrm>
          <a:prstGeom prst="rect">
            <a:avLst/>
          </a:prstGeom>
          <a:gradFill>
            <a:gsLst>
              <a:gs pos="62000">
                <a:srgbClr val="000000">
                  <a:alpha val="53641"/>
                </a:srgbClr>
              </a:gs>
              <a:gs pos="33000">
                <a:srgbClr val="000000">
                  <a:alpha val="50628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87000"/>
                </a:srgbClr>
              </a:gs>
            </a:gsLst>
            <a:lin ang="21594000" scaled="0"/>
          </a:gradFill>
        </p:spPr>
        <p:txBody>
          <a:bodyPr vert="horz" lIns="51435" tIns="360045" rIns="411480" bIns="25718" rtlCol="0" anchor="t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575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21699" y="6690140"/>
            <a:ext cx="2448306" cy="205383"/>
          </a:xfrm>
        </p:spPr>
        <p:txBody>
          <a:bodyPr rtlCol="0"/>
          <a:lstStyle/>
          <a:p>
            <a:pPr lvl="0" rtl="0"/>
            <a:r>
              <a:rPr lang="en-GB" sz="1200" dirty="0">
                <a:latin typeface="Canela" pitchFamily="2" charset="77"/>
              </a:rPr>
              <a:t>Marco Wang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77492-B385-4B67-0529-04C5C6F19695}"/>
              </a:ext>
            </a:extLst>
          </p:cNvPr>
          <p:cNvSpPr txBox="1"/>
          <p:nvPr/>
        </p:nvSpPr>
        <p:spPr>
          <a:xfrm>
            <a:off x="305219" y="293375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3F44E-71AD-F945-D487-EEDED37C274D}"/>
              </a:ext>
            </a:extLst>
          </p:cNvPr>
          <p:cNvSpPr txBox="1"/>
          <p:nvPr/>
        </p:nvSpPr>
        <p:spPr>
          <a:xfrm>
            <a:off x="1479778" y="4548757"/>
            <a:ext cx="4954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0" lang="en-GB" sz="6000" b="1" i="0" u="none" strike="noStrike" kern="1200" cap="none" spc="-2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  <a:t>Introduction </a:t>
            </a:r>
            <a:br>
              <a:rPr kumimoji="0" lang="en-GB" sz="6000" b="1" i="0" u="none" strike="noStrike" kern="1200" cap="none" spc="-2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</a:br>
            <a:r>
              <a:rPr kumimoji="0" lang="en-GB" sz="6000" b="1" i="0" u="none" strike="noStrike" kern="1200" cap="none" spc="-2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  <a:t>of Algorithms</a:t>
            </a:r>
            <a:endParaRPr kumimoji="1" lang="zh-CN" altLang="en-US" sz="4000" dirty="0">
              <a:latin typeface="Canela" pitchFamily="2" charset="77"/>
            </a:endParaRPr>
          </a:p>
        </p:txBody>
      </p:sp>
      <p:sp>
        <p:nvSpPr>
          <p:cNvPr id="11" name="Date Placeholder 25">
            <a:extLst>
              <a:ext uri="{FF2B5EF4-FFF2-40B4-BE49-F238E27FC236}">
                <a16:creationId xmlns:a16="http://schemas.microsoft.com/office/drawing/2014/main" id="{5C9B610D-50C3-5EDD-47DC-7322017B5BA2}"/>
              </a:ext>
            </a:extLst>
          </p:cNvPr>
          <p:cNvSpPr txBox="1">
            <a:spLocks/>
          </p:cNvSpPr>
          <p:nvPr/>
        </p:nvSpPr>
        <p:spPr>
          <a:xfrm>
            <a:off x="1736620" y="9419221"/>
            <a:ext cx="2448306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Canela" pitchFamily="2" charset="77"/>
              </a:rPr>
              <a:t>©Marco’s  Original  Edition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84A3-6E94-D2B1-57E2-1DD6A9315658}"/>
              </a:ext>
            </a:extLst>
          </p:cNvPr>
          <p:cNvSpPr txBox="1"/>
          <p:nvPr/>
        </p:nvSpPr>
        <p:spPr>
          <a:xfrm>
            <a:off x="1843713" y="6841287"/>
            <a:ext cx="457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GB" sz="5400" b="1" i="0" u="none" strike="noStrike" kern="1200" cap="none" spc="-23" normalizeH="0" baseline="0" noProof="0" dirty="0"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  <a:t>For Beginners</a:t>
            </a:r>
            <a:endParaRPr kumimoji="1" lang="zh-CN" altLang="en-US" sz="5400" dirty="0">
              <a:latin typeface="Canel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55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BF5F4-8927-DF16-2823-18AC49E37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535ECEF7-E523-4897-45FB-2FB597B91E66}"/>
              </a:ext>
            </a:extLst>
          </p:cNvPr>
          <p:cNvSpPr txBox="1">
            <a:spLocks/>
          </p:cNvSpPr>
          <p:nvPr/>
        </p:nvSpPr>
        <p:spPr>
          <a:xfrm>
            <a:off x="-3145039" y="0"/>
            <a:ext cx="10003039" cy="9906000"/>
          </a:xfrm>
          <a:prstGeom prst="rect">
            <a:avLst/>
          </a:prstGeom>
          <a:gradFill>
            <a:gsLst>
              <a:gs pos="62000">
                <a:srgbClr val="000000">
                  <a:alpha val="53641"/>
                </a:srgbClr>
              </a:gs>
              <a:gs pos="33000">
                <a:srgbClr val="000000">
                  <a:alpha val="50628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87000"/>
                </a:srgbClr>
              </a:gs>
            </a:gsLst>
            <a:lin ang="21594000" scaled="0"/>
          </a:gradFill>
        </p:spPr>
        <p:txBody>
          <a:bodyPr vert="horz" lIns="51435" tIns="360045" rIns="411480" bIns="25718" rtlCol="0" anchor="t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57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77492-B385-4B67-0529-04C5C6F19695}"/>
              </a:ext>
            </a:extLst>
          </p:cNvPr>
          <p:cNvSpPr txBox="1"/>
          <p:nvPr/>
        </p:nvSpPr>
        <p:spPr>
          <a:xfrm>
            <a:off x="305219" y="293375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1" name="Date Placeholder 25">
            <a:extLst>
              <a:ext uri="{FF2B5EF4-FFF2-40B4-BE49-F238E27FC236}">
                <a16:creationId xmlns:a16="http://schemas.microsoft.com/office/drawing/2014/main" id="{5C9B610D-50C3-5EDD-47DC-7322017B5BA2}"/>
              </a:ext>
            </a:extLst>
          </p:cNvPr>
          <p:cNvSpPr txBox="1">
            <a:spLocks/>
          </p:cNvSpPr>
          <p:nvPr/>
        </p:nvSpPr>
        <p:spPr>
          <a:xfrm>
            <a:off x="1736620" y="9419221"/>
            <a:ext cx="2448306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Canela" pitchFamily="2" charset="77"/>
              </a:rPr>
              <a:t>©Marco’s  Original  Edition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84A3-6E94-D2B1-57E2-1DD6A9315658}"/>
              </a:ext>
            </a:extLst>
          </p:cNvPr>
          <p:cNvSpPr txBox="1"/>
          <p:nvPr/>
        </p:nvSpPr>
        <p:spPr>
          <a:xfrm>
            <a:off x="1355610" y="4306669"/>
            <a:ext cx="414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i="0" u="none" strike="noStrike" kern="1200" cap="none" spc="-23" normalizeH="0" baseline="0" noProof="0" dirty="0">
                <a:solidFill>
                  <a:prstClr val="white"/>
                </a:solidFill>
                <a:effectLst/>
                <a:uLnTx/>
                <a:uFillTx/>
                <a:latin typeface="Canela" pitchFamily="2" charset="77"/>
                <a:ea typeface="+mj-ea"/>
                <a:cs typeface="+mj-cs"/>
              </a:rPr>
              <a:t>This is an internal book and should not be reproduced without permission.</a:t>
            </a:r>
            <a:endParaRPr kumimoji="1" lang="zh-CN" altLang="en-US" dirty="0">
              <a:latin typeface="Canel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3701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4265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ColorBlockVTI</Template>
  <TotalTime>304</TotalTime>
  <Words>34</Words>
  <Application>Microsoft Macintosh PowerPoint</Application>
  <PresentationFormat>A4 Paper (210x297 mm)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Canela</vt:lpstr>
      <vt:lpstr>Calibri</vt:lpstr>
      <vt:lpstr>Arial</vt:lpstr>
      <vt:lpstr>Avenir Next LT Pro</vt:lpstr>
      <vt:lpstr>ColorBlockVTI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Extinction</dc:title>
  <dc:creator>Wang Marco</dc:creator>
  <cp:lastModifiedBy>Wang Marco</cp:lastModifiedBy>
  <cp:revision>166</cp:revision>
  <dcterms:created xsi:type="dcterms:W3CDTF">2022-12-12T12:23:51Z</dcterms:created>
  <dcterms:modified xsi:type="dcterms:W3CDTF">2023-07-12T08:05:36Z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