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62"/>
  </p:normalViewPr>
  <p:slideViewPr>
    <p:cSldViewPr snapToGrid="0">
      <p:cViewPr>
        <p:scale>
          <a:sx n="55" d="100"/>
          <a:sy n="55" d="100"/>
        </p:scale>
        <p:origin x="2480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4275D-D89B-EA4F-B85D-9DEFDCA70FEE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2E505-4959-8547-AAC3-AF9C4AD167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044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2E505-4959-8547-AAC3-AF9C4AD1673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657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2E505-4959-8547-AAC3-AF9C4AD1673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31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2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52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68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63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2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3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57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6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47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26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33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35F0B-5305-E745-9978-632F1F05220C}" type="datetimeFigureOut">
              <a:rPr kumimoji="1" lang="zh-CN" altLang="en-US" smtClean="0"/>
              <a:t>2023/7/17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DC41D-A904-D448-B1DB-4403632A45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233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C4BDC2-CDCB-FA83-CE6F-5926E8953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655" b="93594" l="9063" r="93125">
                        <a14:foregroundMark x1="31172" y1="8469" x2="27187" y2="41531"/>
                        <a14:foregroundMark x1="27187" y1="41531" x2="33516" y2="46417"/>
                        <a14:foregroundMark x1="33516" y1="46417" x2="55313" y2="38979"/>
                        <a14:foregroundMark x1="55313" y1="38979" x2="64063" y2="33225"/>
                        <a14:foregroundMark x1="64063" y1="33225" x2="68359" y2="28013"/>
                        <a14:foregroundMark x1="68359" y1="28013" x2="69922" y2="22367"/>
                        <a14:foregroundMark x1="69922" y1="22367" x2="66875" y2="17644"/>
                        <a14:foregroundMark x1="66875" y1="17644" x2="58125" y2="17752"/>
                        <a14:foregroundMark x1="58125" y1="17752" x2="26328" y2="54777"/>
                        <a14:foregroundMark x1="26328" y1="54777" x2="24141" y2="72367"/>
                        <a14:foregroundMark x1="24141" y1="72367" x2="31250" y2="82356"/>
                        <a14:foregroundMark x1="31250" y1="82356" x2="40703" y2="84365"/>
                        <a14:foregroundMark x1="40703" y1="84365" x2="63516" y2="86374"/>
                        <a14:foregroundMark x1="63516" y1="86374" x2="70625" y2="85505"/>
                        <a14:foregroundMark x1="70625" y1="85505" x2="75000" y2="80999"/>
                        <a14:foregroundMark x1="75000" y1="80999" x2="76953" y2="67644"/>
                        <a14:foregroundMark x1="76953" y1="67644" x2="82422" y2="77633"/>
                        <a14:foregroundMark x1="82422" y1="77633" x2="79922" y2="83062"/>
                        <a14:foregroundMark x1="79922" y1="83062" x2="72266" y2="84582"/>
                        <a14:foregroundMark x1="72266" y1="84582" x2="63125" y2="82953"/>
                        <a14:foregroundMark x1="63125" y1="82953" x2="58438" y2="73616"/>
                        <a14:foregroundMark x1="58438" y1="73616" x2="60156" y2="57600"/>
                        <a14:foregroundMark x1="60156" y1="57600" x2="67813" y2="46526"/>
                        <a14:foregroundMark x1="67813" y1="46526" x2="72734" y2="42182"/>
                        <a14:foregroundMark x1="72734" y1="42182" x2="72969" y2="41802"/>
                        <a14:foregroundMark x1="51250" y1="67210" x2="45000" y2="63355"/>
                        <a14:foregroundMark x1="45000" y1="63355" x2="41094" y2="58795"/>
                        <a14:foregroundMark x1="41094" y1="58795" x2="41094" y2="58795"/>
                        <a14:foregroundMark x1="22500" y1="48643" x2="19609" y2="60478"/>
                        <a14:foregroundMark x1="19609" y1="60478" x2="22813" y2="79153"/>
                        <a14:foregroundMark x1="22813" y1="79153" x2="15937" y2="89305"/>
                        <a14:foregroundMark x1="15937" y1="89305" x2="22500" y2="92237"/>
                        <a14:foregroundMark x1="22500" y1="92237" x2="42734" y2="92508"/>
                        <a14:foregroundMark x1="42734" y1="92508" x2="85000" y2="89957"/>
                        <a14:foregroundMark x1="85000" y1="89957" x2="89063" y2="85668"/>
                        <a14:foregroundMark x1="89063" y1="85668" x2="86094" y2="80456"/>
                        <a14:foregroundMark x1="86094" y1="80456" x2="87188" y2="52389"/>
                        <a14:foregroundMark x1="87188" y1="52389" x2="91094" y2="45331"/>
                        <a14:foregroundMark x1="9844" y1="54777" x2="12031" y2="87894"/>
                        <a14:foregroundMark x1="12031" y1="87894" x2="15078" y2="92508"/>
                        <a14:foregroundMark x1="15078" y1="92508" x2="23906" y2="93648"/>
                        <a14:foregroundMark x1="23906" y1="93648" x2="32656" y2="93377"/>
                        <a14:foregroundMark x1="45313" y1="58035" x2="46641" y2="30999"/>
                        <a14:foregroundMark x1="46641" y1="30999" x2="52266" y2="23561"/>
                        <a14:foregroundMark x1="52266" y1="23561" x2="59453" y2="29805"/>
                        <a14:foregroundMark x1="59453" y1="29805" x2="62344" y2="55483"/>
                        <a14:foregroundMark x1="62344" y1="55483" x2="57891" y2="65309"/>
                        <a14:foregroundMark x1="57891" y1="65309" x2="49531" y2="70358"/>
                        <a14:foregroundMark x1="49531" y1="70358" x2="40000" y2="67318"/>
                        <a14:foregroundMark x1="40000" y1="67318" x2="22109" y2="37405"/>
                        <a14:foregroundMark x1="22109" y1="37405" x2="19922" y2="19924"/>
                        <a14:foregroundMark x1="19922" y1="19924" x2="15391" y2="40499"/>
                        <a14:foregroundMark x1="15391" y1="40499" x2="19531" y2="50651"/>
                        <a14:foregroundMark x1="19531" y1="50651" x2="27891" y2="56135"/>
                        <a14:foregroundMark x1="27891" y1="56135" x2="35313" y2="57600"/>
                        <a14:foregroundMark x1="35313" y1="57600" x2="49453" y2="57492"/>
                        <a14:foregroundMark x1="49453" y1="57492" x2="63438" y2="52389"/>
                        <a14:foregroundMark x1="63438" y1="52389" x2="70391" y2="43214"/>
                        <a14:foregroundMark x1="70391" y1="43214" x2="75000" y2="17590"/>
                        <a14:foregroundMark x1="75000" y1="17590" x2="77500" y2="23833"/>
                        <a14:foregroundMark x1="77500" y1="23833" x2="77969" y2="36319"/>
                        <a14:foregroundMark x1="77969" y1="36319" x2="80625" y2="46688"/>
                        <a14:foregroundMark x1="80625" y1="46688" x2="87734" y2="45657"/>
                        <a14:foregroundMark x1="87734" y1="45657" x2="91328" y2="50054"/>
                        <a14:foregroundMark x1="91328" y1="50054" x2="87422" y2="54452"/>
                        <a14:foregroundMark x1="87422" y1="54452" x2="79141" y2="57275"/>
                        <a14:foregroundMark x1="75156" y1="53149" x2="75000" y2="38436"/>
                        <a14:foregroundMark x1="75000" y1="38436" x2="70000" y2="67264"/>
                        <a14:foregroundMark x1="70000" y1="67264" x2="75000" y2="34745"/>
                        <a14:foregroundMark x1="75000" y1="34745" x2="60859" y2="42780"/>
                        <a14:foregroundMark x1="60859" y1="42780" x2="49609" y2="46145"/>
                        <a14:foregroundMark x1="49609" y1="46145" x2="37578" y2="47231"/>
                        <a14:foregroundMark x1="37578" y1="47231" x2="27031" y2="45983"/>
                        <a14:foregroundMark x1="27031" y1="45983" x2="20547" y2="42128"/>
                        <a14:foregroundMark x1="20547" y1="42128" x2="15703" y2="35668"/>
                        <a14:foregroundMark x1="15703" y1="35668" x2="14609" y2="25299"/>
                        <a14:foregroundMark x1="14609" y1="25299" x2="11641" y2="31542"/>
                        <a14:foregroundMark x1="11641" y1="31542" x2="12031" y2="48317"/>
                        <a14:foregroundMark x1="12031" y1="48317" x2="17578" y2="30347"/>
                        <a14:foregroundMark x1="17578" y1="30347" x2="17500" y2="18567"/>
                        <a14:foregroundMark x1="17500" y1="18567" x2="20625" y2="13572"/>
                        <a14:foregroundMark x1="20625" y1="13572" x2="27969" y2="12649"/>
                        <a14:foregroundMark x1="27969" y1="12649" x2="20703" y2="17318"/>
                        <a14:foregroundMark x1="20703" y1="17318" x2="11094" y2="19490"/>
                        <a14:foregroundMark x1="11094" y1="19490" x2="37656" y2="15527"/>
                        <a14:foregroundMark x1="37656" y1="15527" x2="61172" y2="16450"/>
                        <a14:foregroundMark x1="61172" y1="16450" x2="57266" y2="23670"/>
                        <a14:foregroundMark x1="57266" y1="23670" x2="47969" y2="28339"/>
                        <a14:foregroundMark x1="47969" y1="28339" x2="38125" y2="30673"/>
                        <a14:foregroundMark x1="38125" y1="30673" x2="39063" y2="24919"/>
                        <a14:foregroundMark x1="39063" y1="24919" x2="44375" y2="28230"/>
                        <a14:foregroundMark x1="52344" y1="16558" x2="43594" y2="15907"/>
                        <a14:foregroundMark x1="43594" y1="15907" x2="21016" y2="8415"/>
                        <a14:foregroundMark x1="21016" y1="8415" x2="16328" y2="12758"/>
                        <a14:foregroundMark x1="16328" y1="12758" x2="26797" y2="15852"/>
                        <a14:foregroundMark x1="26797" y1="15852" x2="68047" y2="9609"/>
                        <a14:foregroundMark x1="68047" y1="9609" x2="75469" y2="10261"/>
                        <a14:foregroundMark x1="75469" y1="10261" x2="70938" y2="14984"/>
                        <a14:foregroundMark x1="70938" y1="14984" x2="63828" y2="17535"/>
                        <a14:foregroundMark x1="63828" y1="17535" x2="53125" y2="18784"/>
                        <a14:foregroundMark x1="53125" y1="18784" x2="46094" y2="17047"/>
                        <a14:foregroundMark x1="46094" y1="17047" x2="48047" y2="11346"/>
                        <a14:foregroundMark x1="48047" y1="11346" x2="42188" y2="7709"/>
                        <a14:foregroundMark x1="42188" y1="7709" x2="18672" y2="7763"/>
                        <a14:foregroundMark x1="18672" y1="7763" x2="11953" y2="13626"/>
                        <a14:foregroundMark x1="42969" y1="53420" x2="39141" y2="74810"/>
                        <a14:foregroundMark x1="39141" y1="74810" x2="40859" y2="47123"/>
                        <a14:foregroundMark x1="40859" y1="47123" x2="27500" y2="75841"/>
                        <a14:foregroundMark x1="27500" y1="75841" x2="26172" y2="64712"/>
                        <a14:foregroundMark x1="26172" y1="64712" x2="35000" y2="51737"/>
                        <a14:foregroundMark x1="35000" y1="51737" x2="39844" y2="56189"/>
                        <a14:foregroundMark x1="39844" y1="56189" x2="45391" y2="73018"/>
                        <a14:foregroundMark x1="45391" y1="73018" x2="49844" y2="66124"/>
                        <a14:foregroundMark x1="49844" y1="66124" x2="59375" y2="61618"/>
                        <a14:foregroundMark x1="59375" y1="61618" x2="62734" y2="67155"/>
                        <a14:foregroundMark x1="62734" y1="67155" x2="62266" y2="74050"/>
                        <a14:foregroundMark x1="62266" y1="74050" x2="57813" y2="80130"/>
                        <a14:foregroundMark x1="57813" y1="80130" x2="51484" y2="84745"/>
                        <a14:foregroundMark x1="51484" y1="84745" x2="41406" y2="84256"/>
                        <a14:foregroundMark x1="41406" y1="84256" x2="42891" y2="73887"/>
                        <a14:foregroundMark x1="42891" y1="73887" x2="57734" y2="63192"/>
                        <a14:foregroundMark x1="57734" y1="63192" x2="65469" y2="64712"/>
                        <a14:foregroundMark x1="65469" y1="64712" x2="67031" y2="69815"/>
                        <a14:foregroundMark x1="67031" y1="69815" x2="60469" y2="66667"/>
                        <a14:foregroundMark x1="60469" y1="66667" x2="69063" y2="59501"/>
                        <a14:foregroundMark x1="69063" y1="59501" x2="76875" y2="57492"/>
                        <a14:foregroundMark x1="76875" y1="57492" x2="79609" y2="62758"/>
                        <a14:foregroundMark x1="79609" y1="62758" x2="72344" y2="67481"/>
                        <a14:foregroundMark x1="72344" y1="67481" x2="74297" y2="61672"/>
                        <a14:foregroundMark x1="74297" y1="61672" x2="82891" y2="59609"/>
                        <a14:foregroundMark x1="82891" y1="59609" x2="85078" y2="65418"/>
                        <a14:foregroundMark x1="85078" y1="65418" x2="78828" y2="71444"/>
                        <a14:foregroundMark x1="78828" y1="71444" x2="74453" y2="71661"/>
                        <a14:foregroundMark x1="20469" y1="60423" x2="20469" y2="74484"/>
                        <a14:foregroundMark x1="20469" y1="74484" x2="12656" y2="54126"/>
                        <a14:foregroundMark x1="12656" y1="54126" x2="10156" y2="59663"/>
                        <a14:foregroundMark x1="10156" y1="59663" x2="10703" y2="82845"/>
                        <a14:foregroundMark x1="48047" y1="75136" x2="46172" y2="68512"/>
                        <a14:foregroundMark x1="46172" y1="68512" x2="55000" y2="63301"/>
                        <a14:foregroundMark x1="55000" y1="63301" x2="62969" y2="66124"/>
                        <a14:foregroundMark x1="62969" y1="66124" x2="62891" y2="72313"/>
                        <a14:foregroundMark x1="62891" y1="72313" x2="53438" y2="82356"/>
                        <a14:foregroundMark x1="53438" y1="82356" x2="50703" y2="77307"/>
                        <a14:foregroundMark x1="50703" y1="77307" x2="50703" y2="81596"/>
                        <a14:foregroundMark x1="88203" y1="86374" x2="90000" y2="69218"/>
                        <a14:foregroundMark x1="89844" y1="42345" x2="92266" y2="47774"/>
                        <a14:foregroundMark x1="92266" y1="47774" x2="92188" y2="53529"/>
                        <a14:foregroundMark x1="92188" y1="40717" x2="92344" y2="50000"/>
                        <a14:foregroundMark x1="93281" y1="42454" x2="91484" y2="53040"/>
                        <a14:foregroundMark x1="91484" y1="53040" x2="73750" y2="64115"/>
                        <a14:foregroundMark x1="73750" y1="64115" x2="59609" y2="68404"/>
                        <a14:foregroundMark x1="59609" y1="68404" x2="66484" y2="78284"/>
                        <a14:foregroundMark x1="91641" y1="49620" x2="91797" y2="54723"/>
                        <a14:foregroundMark x1="91797" y1="54723" x2="91094" y2="49457"/>
                        <a14:foregroundMark x1="91094" y1="49457" x2="90391" y2="48643"/>
                        <a14:foregroundMark x1="10938" y1="65092" x2="9297" y2="69978"/>
                        <a14:foregroundMark x1="9297" y1="69978" x2="11797" y2="81053"/>
                        <a14:foregroundMark x1="9063" y1="50489" x2="10391" y2="66992"/>
                        <a14:foregroundMark x1="14688" y1="67481" x2="14531" y2="80402"/>
                        <a14:foregroundMark x1="14531" y1="80402" x2="31328" y2="82790"/>
                        <a14:foregroundMark x1="31328" y1="82790" x2="57031" y2="72150"/>
                        <a14:foregroundMark x1="57031" y1="72150" x2="62891" y2="67535"/>
                        <a14:foregroundMark x1="62891" y1="67535" x2="44453" y2="82953"/>
                        <a14:foregroundMark x1="44453" y1="82953" x2="71016" y2="66667"/>
                        <a14:foregroundMark x1="71016" y1="66667" x2="80625" y2="63572"/>
                        <a14:foregroundMark x1="80625" y1="63572" x2="78984" y2="68675"/>
                        <a14:foregroundMark x1="78984" y1="68675" x2="71484" y2="73290"/>
                        <a14:foregroundMark x1="71484" y1="73290" x2="42422" y2="76113"/>
                        <a14:foregroundMark x1="42422" y1="76113" x2="41641" y2="73507"/>
                        <a14:foregroundMark x1="89453" y1="38925" x2="90391" y2="42454"/>
                        <a14:backgroundMark x1="20156" y1="3583" x2="5078" y2="3692"/>
                        <a14:backgroundMark x1="5078" y1="3692" x2="6719" y2="26330"/>
                        <a14:backgroundMark x1="6719" y1="26330" x2="547" y2="67644"/>
                        <a14:backgroundMark x1="547" y1="67644" x2="1875" y2="90445"/>
                        <a14:backgroundMark x1="1875" y1="90445" x2="5000" y2="94951"/>
                        <a14:backgroundMark x1="5000" y1="94951" x2="20000" y2="96743"/>
                        <a14:backgroundMark x1="20000" y1="96743" x2="38125" y2="95385"/>
                        <a14:backgroundMark x1="38125" y1="95385" x2="56875" y2="95928"/>
                        <a14:backgroundMark x1="56875" y1="95928" x2="65469" y2="95331"/>
                        <a14:backgroundMark x1="65469" y1="95331" x2="96016" y2="96688"/>
                        <a14:backgroundMark x1="96016" y1="96688" x2="98906" y2="46688"/>
                        <a14:backgroundMark x1="98906" y1="46688" x2="94609" y2="18024"/>
                        <a14:backgroundMark x1="94609" y1="18024" x2="95781" y2="12758"/>
                        <a14:backgroundMark x1="95781" y1="12758" x2="93984" y2="7546"/>
                        <a14:backgroundMark x1="93984" y1="7546" x2="89375" y2="2823"/>
                        <a14:backgroundMark x1="89375" y1="2823" x2="12188" y2="2932"/>
                        <a14:backgroundMark x1="92891" y1="39034" x2="91484" y2="397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0832" y="300600"/>
            <a:ext cx="6254072" cy="900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4F0C37-10AB-3F0E-DDD6-D409FCCEC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0600"/>
            <a:ext cx="6230770" cy="9000000"/>
          </a:xfrm>
          <a:prstGeom prst="rect">
            <a:avLst/>
          </a:prstGeom>
          <a:solidFill>
            <a:srgbClr val="010304"/>
          </a:solidFill>
        </p:spPr>
      </p:pic>
    </p:spTree>
    <p:extLst>
      <p:ext uri="{BB962C8B-B14F-4D97-AF65-F5344CB8AC3E}">
        <p14:creationId xmlns:p14="http://schemas.microsoft.com/office/powerpoint/2010/main" val="268622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F0C37-10AB-3F0E-DDD6-D409FCCE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600"/>
            <a:ext cx="6230770" cy="9000000"/>
          </a:xfrm>
          <a:prstGeom prst="rect">
            <a:avLst/>
          </a:prstGeom>
          <a:solidFill>
            <a:srgbClr val="010304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A6D42-5DB6-6496-F48D-5A5837F0396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832" y="300600"/>
            <a:ext cx="6230770" cy="9000000"/>
          </a:xfrm>
          <a:prstGeom prst="rect">
            <a:avLst/>
          </a:prstGeom>
          <a:solidFill>
            <a:srgbClr val="010304"/>
          </a:solidFill>
        </p:spPr>
      </p:pic>
    </p:spTree>
    <p:extLst>
      <p:ext uri="{BB962C8B-B14F-4D97-AF65-F5344CB8AC3E}">
        <p14:creationId xmlns:p14="http://schemas.microsoft.com/office/powerpoint/2010/main" val="29367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2</Words>
  <Application>Microsoft Macintosh PowerPoint</Application>
  <PresentationFormat>A3 Paper (297x420 mm)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Marco</dc:creator>
  <cp:lastModifiedBy>Wang Marco</cp:lastModifiedBy>
  <cp:revision>8</cp:revision>
  <dcterms:created xsi:type="dcterms:W3CDTF">2023-07-14T07:03:06Z</dcterms:created>
  <dcterms:modified xsi:type="dcterms:W3CDTF">2023-07-17T07:29:31Z</dcterms:modified>
</cp:coreProperties>
</file>