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1E4B8-10F2-9A46-9C3E-DB1D6EDCE4E6}" type="doc">
      <dgm:prSet loTypeId="urn:microsoft.com/office/officeart/2005/8/layout/orgChar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 altLang="zh-CN"/>
        </a:p>
      </dgm:t>
    </dgm:pt>
    <dgm:pt modelId="{002DD675-0509-AB46-BE8E-FF2F57506145}">
      <dgm:prSet/>
      <dgm:spPr/>
      <dgm:t>
        <a:bodyPr/>
        <a:lstStyle/>
        <a:p>
          <a:r>
            <a:rPr lang="en-US" altLang="zh-CN" dirty="0"/>
            <a:t>5</a:t>
          </a:r>
          <a:endParaRPr lang="en-GB" altLang="zh-CN" dirty="0"/>
        </a:p>
      </dgm:t>
    </dgm:pt>
    <dgm:pt modelId="{E4630669-252C-4840-A858-5A9DF430E62D}" type="parTrans" cxnId="{68962086-A977-EF45-B050-D59A0DC3F307}">
      <dgm:prSet/>
      <dgm:spPr/>
      <dgm:t>
        <a:bodyPr/>
        <a:lstStyle/>
        <a:p>
          <a:endParaRPr lang="en-GB" altLang="zh-CN"/>
        </a:p>
      </dgm:t>
    </dgm:pt>
    <dgm:pt modelId="{A661FC02-D56E-1644-ADFF-CC9B3D1A3F2C}" type="sibTrans" cxnId="{68962086-A977-EF45-B050-D59A0DC3F307}">
      <dgm:prSet/>
      <dgm:spPr/>
      <dgm:t>
        <a:bodyPr/>
        <a:lstStyle/>
        <a:p>
          <a:endParaRPr lang="en-GB" altLang="zh-CN"/>
        </a:p>
      </dgm:t>
    </dgm:pt>
    <dgm:pt modelId="{AF1B852E-251A-8845-A7CC-4EFF23BBA5FE}">
      <dgm:prSet/>
      <dgm:spPr/>
      <dgm:t>
        <a:bodyPr/>
        <a:lstStyle/>
        <a:p>
          <a:r>
            <a:rPr lang="en-US" altLang="zh-CN" dirty="0"/>
            <a:t>4</a:t>
          </a:r>
          <a:endParaRPr lang="en-GB" altLang="zh-CN" dirty="0"/>
        </a:p>
      </dgm:t>
    </dgm:pt>
    <dgm:pt modelId="{81DFA34A-D8D2-2A4F-96DC-C5ED1D9FBEE3}" type="parTrans" cxnId="{7EDC0A64-06FC-A54C-B632-3D92C98D1071}">
      <dgm:prSet/>
      <dgm:spPr/>
      <dgm:t>
        <a:bodyPr/>
        <a:lstStyle/>
        <a:p>
          <a:endParaRPr lang="en-GB" altLang="zh-CN"/>
        </a:p>
      </dgm:t>
    </dgm:pt>
    <dgm:pt modelId="{10363F06-DDB7-034C-9349-BFB0C21AEFC1}" type="sibTrans" cxnId="{7EDC0A64-06FC-A54C-B632-3D92C98D1071}">
      <dgm:prSet/>
      <dgm:spPr/>
      <dgm:t>
        <a:bodyPr/>
        <a:lstStyle/>
        <a:p>
          <a:endParaRPr lang="en-GB" altLang="zh-CN"/>
        </a:p>
      </dgm:t>
    </dgm:pt>
    <dgm:pt modelId="{D0BAB951-5153-FA46-9AC5-10DD36C1ECDF}">
      <dgm:prSet/>
      <dgm:spPr/>
      <dgm:t>
        <a:bodyPr/>
        <a:lstStyle/>
        <a:p>
          <a:r>
            <a:rPr lang="en-US" altLang="zh-CN" dirty="0"/>
            <a:t>3</a:t>
          </a:r>
          <a:endParaRPr lang="en-GB" altLang="zh-CN" dirty="0"/>
        </a:p>
      </dgm:t>
    </dgm:pt>
    <dgm:pt modelId="{9595C486-95CA-954E-B904-538DFBC54B1A}" type="parTrans" cxnId="{459879B3-2B96-454C-B6DF-63373CAA14B4}">
      <dgm:prSet/>
      <dgm:spPr/>
      <dgm:t>
        <a:bodyPr/>
        <a:lstStyle/>
        <a:p>
          <a:endParaRPr lang="en-GB" altLang="zh-CN"/>
        </a:p>
      </dgm:t>
    </dgm:pt>
    <dgm:pt modelId="{E30AFEE8-D51B-E342-80FB-12CA9ABB4C6C}" type="sibTrans" cxnId="{459879B3-2B96-454C-B6DF-63373CAA14B4}">
      <dgm:prSet/>
      <dgm:spPr/>
      <dgm:t>
        <a:bodyPr/>
        <a:lstStyle/>
        <a:p>
          <a:endParaRPr lang="en-GB" altLang="zh-CN"/>
        </a:p>
      </dgm:t>
    </dgm:pt>
    <dgm:pt modelId="{06C0DD98-FDA1-9049-94F4-5135C3FB9FC4}">
      <dgm:prSet/>
      <dgm:spPr/>
      <dgm:t>
        <a:bodyPr/>
        <a:lstStyle/>
        <a:p>
          <a:r>
            <a:rPr lang="en-US" altLang="zh-CN" dirty="0"/>
            <a:t>2</a:t>
          </a:r>
          <a:endParaRPr lang="en-GB" altLang="zh-CN" dirty="0"/>
        </a:p>
      </dgm:t>
    </dgm:pt>
    <dgm:pt modelId="{56A7561E-FFBF-F44C-9BB5-3DA818D2E749}" type="parTrans" cxnId="{50C54598-F041-6941-A86F-C634DEBEAA4A}">
      <dgm:prSet/>
      <dgm:spPr/>
      <dgm:t>
        <a:bodyPr/>
        <a:lstStyle/>
        <a:p>
          <a:endParaRPr lang="en-GB" altLang="zh-CN"/>
        </a:p>
      </dgm:t>
    </dgm:pt>
    <dgm:pt modelId="{C2ED305B-7D09-464C-98EB-133FD5A3B8AE}" type="sibTrans" cxnId="{50C54598-F041-6941-A86F-C634DEBEAA4A}">
      <dgm:prSet/>
      <dgm:spPr/>
      <dgm:t>
        <a:bodyPr/>
        <a:lstStyle/>
        <a:p>
          <a:endParaRPr lang="en-GB" altLang="zh-CN"/>
        </a:p>
      </dgm:t>
    </dgm:pt>
    <dgm:pt modelId="{B6A85B42-A32C-984A-A6BB-B15522ED9E31}">
      <dgm:prSet/>
      <dgm:spPr/>
      <dgm:t>
        <a:bodyPr/>
        <a:lstStyle/>
        <a:p>
          <a:r>
            <a:rPr lang="en-US" altLang="zh-CN" dirty="0"/>
            <a:t>3</a:t>
          </a:r>
          <a:endParaRPr lang="en-GB" altLang="zh-CN" dirty="0"/>
        </a:p>
      </dgm:t>
    </dgm:pt>
    <dgm:pt modelId="{67D84FA5-B6E3-AC4D-95AF-5F9262E2A83C}" type="parTrans" cxnId="{74F2A5C7-E756-C849-8C0C-FF60528A0331}">
      <dgm:prSet/>
      <dgm:spPr/>
      <dgm:t>
        <a:bodyPr/>
        <a:lstStyle/>
        <a:p>
          <a:endParaRPr lang="en-GB" altLang="zh-CN"/>
        </a:p>
      </dgm:t>
    </dgm:pt>
    <dgm:pt modelId="{CD90E993-E352-C64A-ADAC-44FA9E334EFC}" type="sibTrans" cxnId="{74F2A5C7-E756-C849-8C0C-FF60528A0331}">
      <dgm:prSet/>
      <dgm:spPr/>
      <dgm:t>
        <a:bodyPr/>
        <a:lstStyle/>
        <a:p>
          <a:endParaRPr lang="en-GB" altLang="zh-CN"/>
        </a:p>
      </dgm:t>
    </dgm:pt>
    <dgm:pt modelId="{0DFF8F60-AF2B-BE4D-9819-235B673FD3E4}">
      <dgm:prSet/>
      <dgm:spPr/>
      <dgm:t>
        <a:bodyPr/>
        <a:lstStyle/>
        <a:p>
          <a:r>
            <a:rPr lang="en-US" altLang="zh-CN" dirty="0"/>
            <a:t>2</a:t>
          </a:r>
          <a:endParaRPr lang="en-GB" altLang="zh-CN" dirty="0"/>
        </a:p>
      </dgm:t>
    </dgm:pt>
    <dgm:pt modelId="{4DC30485-19E5-B749-9CA4-51CC922C559E}" type="parTrans" cxnId="{4F32B1F7-FEF5-8144-AB30-7E64EAF52F13}">
      <dgm:prSet/>
      <dgm:spPr/>
      <dgm:t>
        <a:bodyPr/>
        <a:lstStyle/>
        <a:p>
          <a:endParaRPr lang="en-GB" altLang="zh-CN"/>
        </a:p>
      </dgm:t>
    </dgm:pt>
    <dgm:pt modelId="{96DBF608-69DD-244B-9781-CA776DD14829}" type="sibTrans" cxnId="{4F32B1F7-FEF5-8144-AB30-7E64EAF52F13}">
      <dgm:prSet/>
      <dgm:spPr/>
      <dgm:t>
        <a:bodyPr/>
        <a:lstStyle/>
        <a:p>
          <a:endParaRPr lang="en-GB" altLang="zh-CN"/>
        </a:p>
      </dgm:t>
    </dgm:pt>
    <dgm:pt modelId="{472C197C-885D-BD45-B8B2-28F366264BFF}">
      <dgm:prSet/>
      <dgm:spPr/>
      <dgm:t>
        <a:bodyPr/>
        <a:lstStyle/>
        <a:p>
          <a:r>
            <a:rPr lang="en-US" altLang="zh-CN" dirty="0"/>
            <a:t>1</a:t>
          </a:r>
          <a:endParaRPr lang="en-GB" altLang="zh-CN" dirty="0"/>
        </a:p>
      </dgm:t>
    </dgm:pt>
    <dgm:pt modelId="{79CC879C-DE1C-E74B-AA02-F810BAA1A0C4}" type="parTrans" cxnId="{B9A8A713-5B86-464F-A38F-83AAED9A45C5}">
      <dgm:prSet/>
      <dgm:spPr/>
      <dgm:t>
        <a:bodyPr/>
        <a:lstStyle/>
        <a:p>
          <a:endParaRPr lang="en-GB" altLang="zh-CN"/>
        </a:p>
      </dgm:t>
    </dgm:pt>
    <dgm:pt modelId="{29709FE9-0C00-A64A-932A-EBA5E86FE035}" type="sibTrans" cxnId="{B9A8A713-5B86-464F-A38F-83AAED9A45C5}">
      <dgm:prSet/>
      <dgm:spPr/>
      <dgm:t>
        <a:bodyPr/>
        <a:lstStyle/>
        <a:p>
          <a:endParaRPr lang="en-GB" altLang="zh-CN"/>
        </a:p>
      </dgm:t>
    </dgm:pt>
    <dgm:pt modelId="{81B891FC-F189-0248-8FD3-9D1ADD949DAE}">
      <dgm:prSet/>
      <dgm:spPr/>
      <dgm:t>
        <a:bodyPr/>
        <a:lstStyle/>
        <a:p>
          <a:r>
            <a:rPr lang="en-US" altLang="zh-CN" dirty="0"/>
            <a:t>2</a:t>
          </a:r>
          <a:endParaRPr lang="en-GB" altLang="zh-CN" dirty="0"/>
        </a:p>
      </dgm:t>
    </dgm:pt>
    <dgm:pt modelId="{528AF051-BC18-9043-899A-E09FFC3FEB5B}" type="parTrans" cxnId="{2A97E350-9117-1F47-93BA-8A206FE486E3}">
      <dgm:prSet/>
      <dgm:spPr/>
      <dgm:t>
        <a:bodyPr/>
        <a:lstStyle/>
        <a:p>
          <a:endParaRPr lang="en-GB" altLang="zh-CN"/>
        </a:p>
      </dgm:t>
    </dgm:pt>
    <dgm:pt modelId="{C0CD98D5-84C9-7544-8B6E-38B14E49E55A}" type="sibTrans" cxnId="{2A97E350-9117-1F47-93BA-8A206FE486E3}">
      <dgm:prSet/>
      <dgm:spPr/>
      <dgm:t>
        <a:bodyPr/>
        <a:lstStyle/>
        <a:p>
          <a:endParaRPr lang="en-GB" altLang="zh-CN"/>
        </a:p>
      </dgm:t>
    </dgm:pt>
    <dgm:pt modelId="{4CE54BBF-28E7-1547-BF1D-EBA8BAF984FF}">
      <dgm:prSet/>
      <dgm:spPr/>
      <dgm:t>
        <a:bodyPr/>
        <a:lstStyle/>
        <a:p>
          <a:r>
            <a:rPr lang="en-US" altLang="zh-CN" dirty="0"/>
            <a:t>1</a:t>
          </a:r>
          <a:endParaRPr lang="en-GB" altLang="zh-CN" dirty="0"/>
        </a:p>
      </dgm:t>
    </dgm:pt>
    <dgm:pt modelId="{82366D3D-18E1-9F42-A37F-BFC7048FA68F}" type="parTrans" cxnId="{5ADCA4FB-2993-394D-AF3E-043AAB51CE12}">
      <dgm:prSet/>
      <dgm:spPr/>
      <dgm:t>
        <a:bodyPr/>
        <a:lstStyle/>
        <a:p>
          <a:endParaRPr lang="en-GB" altLang="zh-CN"/>
        </a:p>
      </dgm:t>
    </dgm:pt>
    <dgm:pt modelId="{823D7A23-B3BA-8A4D-AB88-073A05D8638F}" type="sibTrans" cxnId="{5ADCA4FB-2993-394D-AF3E-043AAB51CE12}">
      <dgm:prSet/>
      <dgm:spPr/>
      <dgm:t>
        <a:bodyPr/>
        <a:lstStyle/>
        <a:p>
          <a:endParaRPr lang="en-GB" altLang="zh-CN"/>
        </a:p>
      </dgm:t>
    </dgm:pt>
    <dgm:pt modelId="{37DAAB69-818D-824B-A83D-FF20400CCA69}">
      <dgm:prSet/>
      <dgm:spPr/>
      <dgm:t>
        <a:bodyPr/>
        <a:lstStyle/>
        <a:p>
          <a:r>
            <a:rPr lang="en-US" altLang="zh-CN" dirty="0"/>
            <a:t>1</a:t>
          </a:r>
          <a:endParaRPr lang="en-GB" altLang="zh-CN" dirty="0"/>
        </a:p>
      </dgm:t>
    </dgm:pt>
    <dgm:pt modelId="{77847A82-52BA-B048-B49B-90B1D1514610}" type="parTrans" cxnId="{5B647383-BF59-2249-8E99-1346DEF9C91B}">
      <dgm:prSet/>
      <dgm:spPr/>
      <dgm:t>
        <a:bodyPr/>
        <a:lstStyle/>
        <a:p>
          <a:endParaRPr lang="en-GB" altLang="zh-CN"/>
        </a:p>
      </dgm:t>
    </dgm:pt>
    <dgm:pt modelId="{E49DECEE-4AEB-824B-9831-176D1094217E}" type="sibTrans" cxnId="{5B647383-BF59-2249-8E99-1346DEF9C91B}">
      <dgm:prSet/>
      <dgm:spPr/>
      <dgm:t>
        <a:bodyPr/>
        <a:lstStyle/>
        <a:p>
          <a:endParaRPr lang="en-GB" altLang="zh-CN"/>
        </a:p>
      </dgm:t>
    </dgm:pt>
    <dgm:pt modelId="{52A11776-8754-8A47-98DC-F569E1000068}">
      <dgm:prSet/>
      <dgm:spPr/>
      <dgm:t>
        <a:bodyPr/>
        <a:lstStyle/>
        <a:p>
          <a:r>
            <a:rPr lang="en-US" altLang="zh-CN" dirty="0"/>
            <a:t>1</a:t>
          </a:r>
          <a:endParaRPr lang="en-GB" altLang="zh-CN" dirty="0"/>
        </a:p>
      </dgm:t>
    </dgm:pt>
    <dgm:pt modelId="{7E2D55EA-2E7A-184C-B019-DA4FC6CE7EC9}" type="parTrans" cxnId="{10BBC6A2-49E0-6F4E-892D-EDC86CD144D3}">
      <dgm:prSet/>
      <dgm:spPr/>
      <dgm:t>
        <a:bodyPr/>
        <a:lstStyle/>
        <a:p>
          <a:endParaRPr lang="en-GB" altLang="zh-CN"/>
        </a:p>
      </dgm:t>
    </dgm:pt>
    <dgm:pt modelId="{1820D922-93C2-F04C-B5E2-F1EED6E038D6}" type="sibTrans" cxnId="{10BBC6A2-49E0-6F4E-892D-EDC86CD144D3}">
      <dgm:prSet/>
      <dgm:spPr/>
      <dgm:t>
        <a:bodyPr/>
        <a:lstStyle/>
        <a:p>
          <a:endParaRPr lang="en-GB" altLang="zh-CN"/>
        </a:p>
      </dgm:t>
    </dgm:pt>
    <dgm:pt modelId="{254BD37D-4C7A-E141-969D-8CA60DAAD026}">
      <dgm:prSet/>
      <dgm:spPr/>
      <dgm:t>
        <a:bodyPr/>
        <a:lstStyle/>
        <a:p>
          <a:r>
            <a:rPr lang="en-US" altLang="zh-CN" dirty="0"/>
            <a:t>2</a:t>
          </a:r>
          <a:endParaRPr lang="en-GB" altLang="zh-CN" dirty="0"/>
        </a:p>
      </dgm:t>
    </dgm:pt>
    <dgm:pt modelId="{299D7664-F7C9-DE44-B48F-A06937743D8D}" type="parTrans" cxnId="{77CD8D68-D27A-F648-B88D-306901302F7F}">
      <dgm:prSet/>
      <dgm:spPr/>
      <dgm:t>
        <a:bodyPr/>
        <a:lstStyle/>
        <a:p>
          <a:endParaRPr lang="en-GB" altLang="zh-CN"/>
        </a:p>
      </dgm:t>
    </dgm:pt>
    <dgm:pt modelId="{3B1A5F11-A8DE-E345-B55F-A4B4232287D8}" type="sibTrans" cxnId="{77CD8D68-D27A-F648-B88D-306901302F7F}">
      <dgm:prSet/>
      <dgm:spPr/>
      <dgm:t>
        <a:bodyPr/>
        <a:lstStyle/>
        <a:p>
          <a:endParaRPr lang="en-GB" altLang="zh-CN"/>
        </a:p>
      </dgm:t>
    </dgm:pt>
    <dgm:pt modelId="{48F61DF9-1775-AC47-A67A-EE9F7DB8AE4A}">
      <dgm:prSet/>
      <dgm:spPr/>
      <dgm:t>
        <a:bodyPr/>
        <a:lstStyle/>
        <a:p>
          <a:r>
            <a:rPr lang="en-US" altLang="zh-CN" dirty="0"/>
            <a:t>1</a:t>
          </a:r>
          <a:endParaRPr lang="en-GB" altLang="zh-CN" dirty="0"/>
        </a:p>
      </dgm:t>
    </dgm:pt>
    <dgm:pt modelId="{45EC9A1F-6809-E346-85CD-8FD232C6AB40}" type="parTrans" cxnId="{0F64D39E-0793-3448-8253-2C4EE318A9EC}">
      <dgm:prSet/>
      <dgm:spPr/>
      <dgm:t>
        <a:bodyPr/>
        <a:lstStyle/>
        <a:p>
          <a:endParaRPr lang="en-GB" altLang="zh-CN"/>
        </a:p>
      </dgm:t>
    </dgm:pt>
    <dgm:pt modelId="{C21609C6-7735-B34E-A412-DA5B30540F13}" type="sibTrans" cxnId="{0F64D39E-0793-3448-8253-2C4EE318A9EC}">
      <dgm:prSet/>
      <dgm:spPr/>
      <dgm:t>
        <a:bodyPr/>
        <a:lstStyle/>
        <a:p>
          <a:endParaRPr lang="en-GB" altLang="zh-CN"/>
        </a:p>
      </dgm:t>
    </dgm:pt>
    <dgm:pt modelId="{6244148F-EC93-4943-AFCA-1723AC7141CB}">
      <dgm:prSet/>
      <dgm:spPr/>
      <dgm:t>
        <a:bodyPr/>
        <a:lstStyle/>
        <a:p>
          <a:r>
            <a:rPr lang="en-US" altLang="zh-CN" dirty="0"/>
            <a:t>1</a:t>
          </a:r>
          <a:endParaRPr lang="en-GB" altLang="zh-CN" dirty="0"/>
        </a:p>
      </dgm:t>
    </dgm:pt>
    <dgm:pt modelId="{80944729-27CF-CD49-B7A0-A90B9BD265F1}" type="parTrans" cxnId="{7BA20FCA-FB37-BC4D-B27D-422F3024E413}">
      <dgm:prSet/>
      <dgm:spPr/>
      <dgm:t>
        <a:bodyPr/>
        <a:lstStyle/>
        <a:p>
          <a:endParaRPr lang="en-GB" altLang="zh-CN"/>
        </a:p>
      </dgm:t>
    </dgm:pt>
    <dgm:pt modelId="{FB158A07-88E8-8840-A9AE-7E6453F9DD9D}" type="sibTrans" cxnId="{7BA20FCA-FB37-BC4D-B27D-422F3024E413}">
      <dgm:prSet/>
      <dgm:spPr/>
      <dgm:t>
        <a:bodyPr/>
        <a:lstStyle/>
        <a:p>
          <a:endParaRPr lang="en-GB" altLang="zh-CN"/>
        </a:p>
      </dgm:t>
    </dgm:pt>
    <dgm:pt modelId="{389A19CF-06CC-9A41-9E8A-B443ABB48E0A}">
      <dgm:prSet/>
      <dgm:spPr/>
      <dgm:t>
        <a:bodyPr/>
        <a:lstStyle/>
        <a:p>
          <a:r>
            <a:rPr lang="en-US" altLang="zh-CN" dirty="0"/>
            <a:t>1</a:t>
          </a:r>
          <a:endParaRPr lang="en-GB" altLang="zh-CN" dirty="0"/>
        </a:p>
      </dgm:t>
    </dgm:pt>
    <dgm:pt modelId="{78D1B09F-83B2-124C-92CC-F31A4DE66A53}" type="parTrans" cxnId="{7749AFA2-DC18-D84D-8331-891123584AD6}">
      <dgm:prSet/>
      <dgm:spPr/>
      <dgm:t>
        <a:bodyPr/>
        <a:lstStyle/>
        <a:p>
          <a:endParaRPr lang="en-GB" altLang="zh-CN"/>
        </a:p>
      </dgm:t>
    </dgm:pt>
    <dgm:pt modelId="{3A13E5A3-936F-1A49-B023-078987052678}" type="sibTrans" cxnId="{7749AFA2-DC18-D84D-8331-891123584AD6}">
      <dgm:prSet/>
      <dgm:spPr/>
      <dgm:t>
        <a:bodyPr/>
        <a:lstStyle/>
        <a:p>
          <a:endParaRPr lang="en-GB" altLang="zh-CN"/>
        </a:p>
      </dgm:t>
    </dgm:pt>
    <dgm:pt modelId="{8B0087BF-859C-D142-B7A8-868D9137027D}">
      <dgm:prSet/>
      <dgm:spPr/>
      <dgm:t>
        <a:bodyPr/>
        <a:lstStyle/>
        <a:p>
          <a:r>
            <a:rPr lang="en-GB" altLang="zh-CN" dirty="0"/>
            <a:t>0</a:t>
          </a:r>
        </a:p>
      </dgm:t>
    </dgm:pt>
    <dgm:pt modelId="{4FE61274-AF40-884B-85EB-A2A80A9B0051}" type="parTrans" cxnId="{64A241D0-BC26-2C4E-9409-AEF8960F955D}">
      <dgm:prSet/>
      <dgm:spPr/>
      <dgm:t>
        <a:bodyPr/>
        <a:lstStyle/>
        <a:p>
          <a:endParaRPr lang="en-GB" altLang="zh-CN"/>
        </a:p>
      </dgm:t>
    </dgm:pt>
    <dgm:pt modelId="{71730658-8427-A249-883E-8DCE21254571}" type="sibTrans" cxnId="{64A241D0-BC26-2C4E-9409-AEF8960F955D}">
      <dgm:prSet/>
      <dgm:spPr/>
      <dgm:t>
        <a:bodyPr/>
        <a:lstStyle/>
        <a:p>
          <a:endParaRPr lang="en-GB" altLang="zh-CN"/>
        </a:p>
      </dgm:t>
    </dgm:pt>
    <dgm:pt modelId="{9E2F76CB-A877-894F-A5FA-91A45C63CD74}">
      <dgm:prSet/>
      <dgm:spPr/>
      <dgm:t>
        <a:bodyPr/>
        <a:lstStyle/>
        <a:p>
          <a:r>
            <a:rPr lang="en-GB" altLang="zh-CN" dirty="0"/>
            <a:t>0</a:t>
          </a:r>
        </a:p>
      </dgm:t>
    </dgm:pt>
    <dgm:pt modelId="{37B909BB-4579-AA4E-A70D-910365765021}" type="parTrans" cxnId="{23B1AD34-7744-D848-AD24-D67A201914EC}">
      <dgm:prSet/>
      <dgm:spPr/>
      <dgm:t>
        <a:bodyPr/>
        <a:lstStyle/>
        <a:p>
          <a:endParaRPr lang="en-GB" altLang="zh-CN"/>
        </a:p>
      </dgm:t>
    </dgm:pt>
    <dgm:pt modelId="{BB34EBA6-97DB-5D48-B8A0-68DCBBFD9A8E}" type="sibTrans" cxnId="{23B1AD34-7744-D848-AD24-D67A201914EC}">
      <dgm:prSet/>
      <dgm:spPr/>
      <dgm:t>
        <a:bodyPr/>
        <a:lstStyle/>
        <a:p>
          <a:endParaRPr lang="en-GB" altLang="zh-CN"/>
        </a:p>
      </dgm:t>
    </dgm:pt>
    <dgm:pt modelId="{81E3E901-F935-6540-A2AE-D70538E767A8}">
      <dgm:prSet/>
      <dgm:spPr/>
      <dgm:t>
        <a:bodyPr/>
        <a:lstStyle/>
        <a:p>
          <a:r>
            <a:rPr lang="en-GB" altLang="zh-CN" dirty="0"/>
            <a:t>0</a:t>
          </a:r>
        </a:p>
      </dgm:t>
    </dgm:pt>
    <dgm:pt modelId="{766DCB59-C54E-9346-9EEF-41BD5ABB22AF}" type="parTrans" cxnId="{200D6955-09EC-8040-9EF2-46B41239DE2A}">
      <dgm:prSet/>
      <dgm:spPr/>
      <dgm:t>
        <a:bodyPr/>
        <a:lstStyle/>
        <a:p>
          <a:endParaRPr lang="en-GB" altLang="zh-CN"/>
        </a:p>
      </dgm:t>
    </dgm:pt>
    <dgm:pt modelId="{6C41FFD4-AB47-5645-89CD-F734BA28FA75}" type="sibTrans" cxnId="{200D6955-09EC-8040-9EF2-46B41239DE2A}">
      <dgm:prSet/>
      <dgm:spPr/>
      <dgm:t>
        <a:bodyPr/>
        <a:lstStyle/>
        <a:p>
          <a:endParaRPr lang="en-GB" altLang="zh-CN"/>
        </a:p>
      </dgm:t>
    </dgm:pt>
    <dgm:pt modelId="{42D8333D-F65C-F344-9D8B-CA5EE530208B}">
      <dgm:prSet/>
      <dgm:spPr/>
      <dgm:t>
        <a:bodyPr/>
        <a:lstStyle/>
        <a:p>
          <a:r>
            <a:rPr lang="en-GB" altLang="zh-CN" dirty="0"/>
            <a:t>0</a:t>
          </a:r>
        </a:p>
      </dgm:t>
    </dgm:pt>
    <dgm:pt modelId="{A96FD83B-43A4-AF41-BE87-950CA53D8A31}" type="parTrans" cxnId="{637CCF80-49CE-4045-9CF2-D2A129E5FEE4}">
      <dgm:prSet/>
      <dgm:spPr/>
      <dgm:t>
        <a:bodyPr/>
        <a:lstStyle/>
        <a:p>
          <a:endParaRPr lang="en-GB" altLang="zh-CN"/>
        </a:p>
      </dgm:t>
    </dgm:pt>
    <dgm:pt modelId="{7665F2D0-212D-5348-951E-9D9501D8FDD3}" type="sibTrans" cxnId="{637CCF80-49CE-4045-9CF2-D2A129E5FEE4}">
      <dgm:prSet/>
      <dgm:spPr/>
      <dgm:t>
        <a:bodyPr/>
        <a:lstStyle/>
        <a:p>
          <a:endParaRPr lang="en-GB" altLang="zh-CN"/>
        </a:p>
      </dgm:t>
    </dgm:pt>
    <dgm:pt modelId="{E8112C04-3E53-1B42-ABDC-710C4C181CC5}">
      <dgm:prSet/>
      <dgm:spPr/>
      <dgm:t>
        <a:bodyPr/>
        <a:lstStyle/>
        <a:p>
          <a:r>
            <a:rPr lang="en-GB" altLang="zh-CN" dirty="0"/>
            <a:t>0</a:t>
          </a:r>
        </a:p>
      </dgm:t>
    </dgm:pt>
    <dgm:pt modelId="{31491030-EC7D-D14B-9DA1-D653014485F0}" type="parTrans" cxnId="{27DB48FB-67BC-FD47-A9F8-5D96F5B8D713}">
      <dgm:prSet/>
      <dgm:spPr/>
      <dgm:t>
        <a:bodyPr/>
        <a:lstStyle/>
        <a:p>
          <a:endParaRPr lang="en-GB" altLang="zh-CN"/>
        </a:p>
      </dgm:t>
    </dgm:pt>
    <dgm:pt modelId="{C4A81BEA-085D-244F-A5AC-EE584FB6BBE1}" type="sibTrans" cxnId="{27DB48FB-67BC-FD47-A9F8-5D96F5B8D713}">
      <dgm:prSet/>
      <dgm:spPr/>
      <dgm:t>
        <a:bodyPr/>
        <a:lstStyle/>
        <a:p>
          <a:endParaRPr lang="en-GB" altLang="zh-CN"/>
        </a:p>
      </dgm:t>
    </dgm:pt>
    <dgm:pt modelId="{2081DBAC-2A09-914A-BC86-997F4E27FDAA}">
      <dgm:prSet/>
      <dgm:spPr/>
      <dgm:t>
        <a:bodyPr/>
        <a:lstStyle/>
        <a:p>
          <a:r>
            <a:rPr lang="en-GB" altLang="zh-CN" dirty="0"/>
            <a:t>0</a:t>
          </a:r>
        </a:p>
      </dgm:t>
    </dgm:pt>
    <dgm:pt modelId="{8551010C-E243-704D-8047-EE98ED976EB6}" type="parTrans" cxnId="{0B727D27-C085-C14D-81F1-CBD6D488E7F2}">
      <dgm:prSet/>
      <dgm:spPr/>
      <dgm:t>
        <a:bodyPr/>
        <a:lstStyle/>
        <a:p>
          <a:endParaRPr lang="en-GB" altLang="zh-CN"/>
        </a:p>
      </dgm:t>
    </dgm:pt>
    <dgm:pt modelId="{338DAFB2-530C-A342-B3E4-542A1ECE6BA5}" type="sibTrans" cxnId="{0B727D27-C085-C14D-81F1-CBD6D488E7F2}">
      <dgm:prSet/>
      <dgm:spPr/>
      <dgm:t>
        <a:bodyPr/>
        <a:lstStyle/>
        <a:p>
          <a:endParaRPr lang="en-GB" altLang="zh-CN"/>
        </a:p>
      </dgm:t>
    </dgm:pt>
    <dgm:pt modelId="{AC52F819-8349-A543-83B3-774723DB4801}" type="pres">
      <dgm:prSet presAssocID="{C351E4B8-10F2-9A46-9C3E-DB1D6EDCE4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452176-86F1-7446-A5A0-5C49D45CD357}" type="pres">
      <dgm:prSet presAssocID="{002DD675-0509-AB46-BE8E-FF2F57506145}" presName="hierRoot1" presStyleCnt="0">
        <dgm:presLayoutVars>
          <dgm:hierBranch val="init"/>
        </dgm:presLayoutVars>
      </dgm:prSet>
      <dgm:spPr/>
    </dgm:pt>
    <dgm:pt modelId="{138E5166-0367-B947-ACE5-D4DBC522C2E8}" type="pres">
      <dgm:prSet presAssocID="{002DD675-0509-AB46-BE8E-FF2F57506145}" presName="rootComposite1" presStyleCnt="0"/>
      <dgm:spPr/>
    </dgm:pt>
    <dgm:pt modelId="{F66DD3BB-2F3F-004F-887A-7CAB5037B5B7}" type="pres">
      <dgm:prSet presAssocID="{002DD675-0509-AB46-BE8E-FF2F57506145}" presName="rootText1" presStyleLbl="node0" presStyleIdx="0" presStyleCnt="1">
        <dgm:presLayoutVars>
          <dgm:chPref val="3"/>
        </dgm:presLayoutVars>
      </dgm:prSet>
      <dgm:spPr/>
    </dgm:pt>
    <dgm:pt modelId="{5DE551B7-FE61-D74D-BCE4-256FB9872B37}" type="pres">
      <dgm:prSet presAssocID="{002DD675-0509-AB46-BE8E-FF2F57506145}" presName="rootConnector1" presStyleLbl="node1" presStyleIdx="0" presStyleCnt="0"/>
      <dgm:spPr/>
    </dgm:pt>
    <dgm:pt modelId="{01F70828-CD57-5047-A7C6-0F3E7CFE6156}" type="pres">
      <dgm:prSet presAssocID="{002DD675-0509-AB46-BE8E-FF2F57506145}" presName="hierChild2" presStyleCnt="0"/>
      <dgm:spPr/>
    </dgm:pt>
    <dgm:pt modelId="{9F9881B4-AA90-394B-9AD5-5CDD72549BD1}" type="pres">
      <dgm:prSet presAssocID="{81DFA34A-D8D2-2A4F-96DC-C5ED1D9FBEE3}" presName="Name37" presStyleLbl="parChTrans1D2" presStyleIdx="0" presStyleCnt="3"/>
      <dgm:spPr/>
    </dgm:pt>
    <dgm:pt modelId="{22554365-D515-D440-8505-51EDB0C78EE8}" type="pres">
      <dgm:prSet presAssocID="{AF1B852E-251A-8845-A7CC-4EFF23BBA5FE}" presName="hierRoot2" presStyleCnt="0">
        <dgm:presLayoutVars>
          <dgm:hierBranch val="init"/>
        </dgm:presLayoutVars>
      </dgm:prSet>
      <dgm:spPr/>
    </dgm:pt>
    <dgm:pt modelId="{98115A78-FF09-5846-B423-60542B6ED926}" type="pres">
      <dgm:prSet presAssocID="{AF1B852E-251A-8845-A7CC-4EFF23BBA5FE}" presName="rootComposite" presStyleCnt="0"/>
      <dgm:spPr/>
    </dgm:pt>
    <dgm:pt modelId="{CF5DF432-C254-684C-9BAB-4CFDFABBBF33}" type="pres">
      <dgm:prSet presAssocID="{AF1B852E-251A-8845-A7CC-4EFF23BBA5FE}" presName="rootText" presStyleLbl="node2" presStyleIdx="0" presStyleCnt="3">
        <dgm:presLayoutVars>
          <dgm:chPref val="3"/>
        </dgm:presLayoutVars>
      </dgm:prSet>
      <dgm:spPr/>
    </dgm:pt>
    <dgm:pt modelId="{22B6C4F9-0344-6D48-8D72-62F779A40B5B}" type="pres">
      <dgm:prSet presAssocID="{AF1B852E-251A-8845-A7CC-4EFF23BBA5FE}" presName="rootConnector" presStyleLbl="node2" presStyleIdx="0" presStyleCnt="3"/>
      <dgm:spPr/>
    </dgm:pt>
    <dgm:pt modelId="{C85FE2FC-B73D-F74D-A1FF-47D3A8FE0F02}" type="pres">
      <dgm:prSet presAssocID="{AF1B852E-251A-8845-A7CC-4EFF23BBA5FE}" presName="hierChild4" presStyleCnt="0"/>
      <dgm:spPr/>
    </dgm:pt>
    <dgm:pt modelId="{1FCA308A-A80D-8642-80B1-46D45EC3C8B5}" type="pres">
      <dgm:prSet presAssocID="{67D84FA5-B6E3-AC4D-95AF-5F9262E2A83C}" presName="Name37" presStyleLbl="parChTrans1D3" presStyleIdx="0" presStyleCnt="6"/>
      <dgm:spPr/>
    </dgm:pt>
    <dgm:pt modelId="{5E781925-4F82-3D4D-B4F0-84C9A20F793D}" type="pres">
      <dgm:prSet presAssocID="{B6A85B42-A32C-984A-A6BB-B15522ED9E31}" presName="hierRoot2" presStyleCnt="0">
        <dgm:presLayoutVars>
          <dgm:hierBranch val="init"/>
        </dgm:presLayoutVars>
      </dgm:prSet>
      <dgm:spPr/>
    </dgm:pt>
    <dgm:pt modelId="{930A2649-8C4B-BA4E-8903-27DA9AB493C0}" type="pres">
      <dgm:prSet presAssocID="{B6A85B42-A32C-984A-A6BB-B15522ED9E31}" presName="rootComposite" presStyleCnt="0"/>
      <dgm:spPr/>
    </dgm:pt>
    <dgm:pt modelId="{2C4EC7F7-3DA2-2246-B3BF-C8B0480E1D5A}" type="pres">
      <dgm:prSet presAssocID="{B6A85B42-A32C-984A-A6BB-B15522ED9E31}" presName="rootText" presStyleLbl="node3" presStyleIdx="0" presStyleCnt="6">
        <dgm:presLayoutVars>
          <dgm:chPref val="3"/>
        </dgm:presLayoutVars>
      </dgm:prSet>
      <dgm:spPr/>
    </dgm:pt>
    <dgm:pt modelId="{5EA0535A-2071-BE4F-9175-976B780F3979}" type="pres">
      <dgm:prSet presAssocID="{B6A85B42-A32C-984A-A6BB-B15522ED9E31}" presName="rootConnector" presStyleLbl="node3" presStyleIdx="0" presStyleCnt="6"/>
      <dgm:spPr/>
    </dgm:pt>
    <dgm:pt modelId="{D596065A-ECF4-1346-91FC-0A4BE5D0D1FF}" type="pres">
      <dgm:prSet presAssocID="{B6A85B42-A32C-984A-A6BB-B15522ED9E31}" presName="hierChild4" presStyleCnt="0"/>
      <dgm:spPr/>
    </dgm:pt>
    <dgm:pt modelId="{CAE67B30-EAD9-5E49-AE19-7556A02432C1}" type="pres">
      <dgm:prSet presAssocID="{299D7664-F7C9-DE44-B48F-A06937743D8D}" presName="Name37" presStyleLbl="parChTrans1D4" presStyleIdx="0" presStyleCnt="11"/>
      <dgm:spPr/>
    </dgm:pt>
    <dgm:pt modelId="{E480F27D-87E8-A546-9B25-3A85398C40BC}" type="pres">
      <dgm:prSet presAssocID="{254BD37D-4C7A-E141-969D-8CA60DAAD026}" presName="hierRoot2" presStyleCnt="0">
        <dgm:presLayoutVars>
          <dgm:hierBranch val="init"/>
        </dgm:presLayoutVars>
      </dgm:prSet>
      <dgm:spPr/>
    </dgm:pt>
    <dgm:pt modelId="{915311F9-1CA9-834E-A4E6-D53A1102E7DA}" type="pres">
      <dgm:prSet presAssocID="{254BD37D-4C7A-E141-969D-8CA60DAAD026}" presName="rootComposite" presStyleCnt="0"/>
      <dgm:spPr/>
    </dgm:pt>
    <dgm:pt modelId="{5F50E66B-434D-F14F-AEC6-59FA8A498BE3}" type="pres">
      <dgm:prSet presAssocID="{254BD37D-4C7A-E141-969D-8CA60DAAD026}" presName="rootText" presStyleLbl="node4" presStyleIdx="0" presStyleCnt="11">
        <dgm:presLayoutVars>
          <dgm:chPref val="3"/>
        </dgm:presLayoutVars>
      </dgm:prSet>
      <dgm:spPr/>
    </dgm:pt>
    <dgm:pt modelId="{390F4DD4-2F0B-C841-A36D-5EEE77A8F3DB}" type="pres">
      <dgm:prSet presAssocID="{254BD37D-4C7A-E141-969D-8CA60DAAD026}" presName="rootConnector" presStyleLbl="node4" presStyleIdx="0" presStyleCnt="11"/>
      <dgm:spPr/>
    </dgm:pt>
    <dgm:pt modelId="{09BCDDFE-1427-8449-8D0B-F0F8725CFE19}" type="pres">
      <dgm:prSet presAssocID="{254BD37D-4C7A-E141-969D-8CA60DAAD026}" presName="hierChild4" presStyleCnt="0"/>
      <dgm:spPr/>
    </dgm:pt>
    <dgm:pt modelId="{FCAE6ED8-C069-9D4C-B1AB-95D617258DF8}" type="pres">
      <dgm:prSet presAssocID="{80944729-27CF-CD49-B7A0-A90B9BD265F1}" presName="Name37" presStyleLbl="parChTrans1D4" presStyleIdx="1" presStyleCnt="11"/>
      <dgm:spPr/>
    </dgm:pt>
    <dgm:pt modelId="{B972AC48-1851-4845-BE57-260F9F3A10BF}" type="pres">
      <dgm:prSet presAssocID="{6244148F-EC93-4943-AFCA-1723AC7141CB}" presName="hierRoot2" presStyleCnt="0">
        <dgm:presLayoutVars>
          <dgm:hierBranch val="init"/>
        </dgm:presLayoutVars>
      </dgm:prSet>
      <dgm:spPr/>
    </dgm:pt>
    <dgm:pt modelId="{75BE0B00-219D-4A47-AF58-22314DF7E048}" type="pres">
      <dgm:prSet presAssocID="{6244148F-EC93-4943-AFCA-1723AC7141CB}" presName="rootComposite" presStyleCnt="0"/>
      <dgm:spPr/>
    </dgm:pt>
    <dgm:pt modelId="{6E405790-9455-CD40-B5AF-9F268959B4A9}" type="pres">
      <dgm:prSet presAssocID="{6244148F-EC93-4943-AFCA-1723AC7141CB}" presName="rootText" presStyleLbl="node4" presStyleIdx="1" presStyleCnt="11">
        <dgm:presLayoutVars>
          <dgm:chPref val="3"/>
        </dgm:presLayoutVars>
      </dgm:prSet>
      <dgm:spPr/>
    </dgm:pt>
    <dgm:pt modelId="{869CCBF2-9AFD-C34D-953F-1333510508D4}" type="pres">
      <dgm:prSet presAssocID="{6244148F-EC93-4943-AFCA-1723AC7141CB}" presName="rootConnector" presStyleLbl="node4" presStyleIdx="1" presStyleCnt="11"/>
      <dgm:spPr/>
    </dgm:pt>
    <dgm:pt modelId="{7F3E3D95-6D32-C74A-8D39-A07E9C5A9124}" type="pres">
      <dgm:prSet presAssocID="{6244148F-EC93-4943-AFCA-1723AC7141CB}" presName="hierChild4" presStyleCnt="0"/>
      <dgm:spPr/>
    </dgm:pt>
    <dgm:pt modelId="{54244ACA-4F16-7F46-8ADF-511F60546BE7}" type="pres">
      <dgm:prSet presAssocID="{4FE61274-AF40-884B-85EB-A2A80A9B0051}" presName="Name37" presStyleLbl="parChTrans1D4" presStyleIdx="2" presStyleCnt="11"/>
      <dgm:spPr/>
    </dgm:pt>
    <dgm:pt modelId="{D4D23334-6813-6040-A248-42439AE6A048}" type="pres">
      <dgm:prSet presAssocID="{8B0087BF-859C-D142-B7A8-868D9137027D}" presName="hierRoot2" presStyleCnt="0">
        <dgm:presLayoutVars>
          <dgm:hierBranch val="init"/>
        </dgm:presLayoutVars>
      </dgm:prSet>
      <dgm:spPr/>
    </dgm:pt>
    <dgm:pt modelId="{97D1DA49-36C2-2D4B-A6CA-B9678C9044C6}" type="pres">
      <dgm:prSet presAssocID="{8B0087BF-859C-D142-B7A8-868D9137027D}" presName="rootComposite" presStyleCnt="0"/>
      <dgm:spPr/>
    </dgm:pt>
    <dgm:pt modelId="{A71D1219-41D0-6F45-B3E0-0E2980C3CFC3}" type="pres">
      <dgm:prSet presAssocID="{8B0087BF-859C-D142-B7A8-868D9137027D}" presName="rootText" presStyleLbl="node4" presStyleIdx="2" presStyleCnt="11">
        <dgm:presLayoutVars>
          <dgm:chPref val="3"/>
        </dgm:presLayoutVars>
      </dgm:prSet>
      <dgm:spPr/>
    </dgm:pt>
    <dgm:pt modelId="{B2BEF6A2-3DA8-3242-A146-100A91C35458}" type="pres">
      <dgm:prSet presAssocID="{8B0087BF-859C-D142-B7A8-868D9137027D}" presName="rootConnector" presStyleLbl="node4" presStyleIdx="2" presStyleCnt="11"/>
      <dgm:spPr/>
    </dgm:pt>
    <dgm:pt modelId="{AEBEF8ED-25A0-5A46-820A-544586419A9A}" type="pres">
      <dgm:prSet presAssocID="{8B0087BF-859C-D142-B7A8-868D9137027D}" presName="hierChild4" presStyleCnt="0"/>
      <dgm:spPr/>
    </dgm:pt>
    <dgm:pt modelId="{8CEE96DB-C1C8-4545-A034-358631147972}" type="pres">
      <dgm:prSet presAssocID="{8B0087BF-859C-D142-B7A8-868D9137027D}" presName="hierChild5" presStyleCnt="0"/>
      <dgm:spPr/>
    </dgm:pt>
    <dgm:pt modelId="{1C3C98AA-4BD3-1E40-9C6F-CC8E0BBCEA8E}" type="pres">
      <dgm:prSet presAssocID="{6244148F-EC93-4943-AFCA-1723AC7141CB}" presName="hierChild5" presStyleCnt="0"/>
      <dgm:spPr/>
    </dgm:pt>
    <dgm:pt modelId="{AD992B5D-8FDD-0344-9EDB-893F69C9A58C}" type="pres">
      <dgm:prSet presAssocID="{254BD37D-4C7A-E141-969D-8CA60DAAD026}" presName="hierChild5" presStyleCnt="0"/>
      <dgm:spPr/>
    </dgm:pt>
    <dgm:pt modelId="{BBDBB65C-04E5-5F42-B5ED-759B10EBE971}" type="pres">
      <dgm:prSet presAssocID="{45EC9A1F-6809-E346-85CD-8FD232C6AB40}" presName="Name37" presStyleLbl="parChTrans1D4" presStyleIdx="3" presStyleCnt="11"/>
      <dgm:spPr/>
    </dgm:pt>
    <dgm:pt modelId="{07931D09-79BF-D140-ADF7-E65DE3C6D0B2}" type="pres">
      <dgm:prSet presAssocID="{48F61DF9-1775-AC47-A67A-EE9F7DB8AE4A}" presName="hierRoot2" presStyleCnt="0">
        <dgm:presLayoutVars>
          <dgm:hierBranch val="init"/>
        </dgm:presLayoutVars>
      </dgm:prSet>
      <dgm:spPr/>
    </dgm:pt>
    <dgm:pt modelId="{A529AF59-8FD1-FF4D-BD84-4DA5CDF5ED3C}" type="pres">
      <dgm:prSet presAssocID="{48F61DF9-1775-AC47-A67A-EE9F7DB8AE4A}" presName="rootComposite" presStyleCnt="0"/>
      <dgm:spPr/>
    </dgm:pt>
    <dgm:pt modelId="{2A66F2CE-B7BF-FB41-BAEE-A8CBCBB9C2CE}" type="pres">
      <dgm:prSet presAssocID="{48F61DF9-1775-AC47-A67A-EE9F7DB8AE4A}" presName="rootText" presStyleLbl="node4" presStyleIdx="3" presStyleCnt="11">
        <dgm:presLayoutVars>
          <dgm:chPref val="3"/>
        </dgm:presLayoutVars>
      </dgm:prSet>
      <dgm:spPr/>
    </dgm:pt>
    <dgm:pt modelId="{3CC48707-0D51-D449-86D8-E471575E1EDD}" type="pres">
      <dgm:prSet presAssocID="{48F61DF9-1775-AC47-A67A-EE9F7DB8AE4A}" presName="rootConnector" presStyleLbl="node4" presStyleIdx="3" presStyleCnt="11"/>
      <dgm:spPr/>
    </dgm:pt>
    <dgm:pt modelId="{C19C43AA-87DE-E746-A0B8-182A14DD39CF}" type="pres">
      <dgm:prSet presAssocID="{48F61DF9-1775-AC47-A67A-EE9F7DB8AE4A}" presName="hierChild4" presStyleCnt="0"/>
      <dgm:spPr/>
    </dgm:pt>
    <dgm:pt modelId="{A34F72DE-CBED-DF42-A8A2-218EA26DF17E}" type="pres">
      <dgm:prSet presAssocID="{37B909BB-4579-AA4E-A70D-910365765021}" presName="Name37" presStyleLbl="parChTrans1D4" presStyleIdx="4" presStyleCnt="11"/>
      <dgm:spPr/>
    </dgm:pt>
    <dgm:pt modelId="{5ACD9D9E-76A4-A145-A50C-AEEF37CDEE41}" type="pres">
      <dgm:prSet presAssocID="{9E2F76CB-A877-894F-A5FA-91A45C63CD74}" presName="hierRoot2" presStyleCnt="0">
        <dgm:presLayoutVars>
          <dgm:hierBranch val="init"/>
        </dgm:presLayoutVars>
      </dgm:prSet>
      <dgm:spPr/>
    </dgm:pt>
    <dgm:pt modelId="{E8779DD0-ECE5-BA43-9B16-E7445C2C1240}" type="pres">
      <dgm:prSet presAssocID="{9E2F76CB-A877-894F-A5FA-91A45C63CD74}" presName="rootComposite" presStyleCnt="0"/>
      <dgm:spPr/>
    </dgm:pt>
    <dgm:pt modelId="{641B57B8-E363-4448-9D4F-A3CAC0EAD49E}" type="pres">
      <dgm:prSet presAssocID="{9E2F76CB-A877-894F-A5FA-91A45C63CD74}" presName="rootText" presStyleLbl="node4" presStyleIdx="4" presStyleCnt="11">
        <dgm:presLayoutVars>
          <dgm:chPref val="3"/>
        </dgm:presLayoutVars>
      </dgm:prSet>
      <dgm:spPr/>
    </dgm:pt>
    <dgm:pt modelId="{F36AEF2D-6379-0B40-9038-5C338BD8BA2C}" type="pres">
      <dgm:prSet presAssocID="{9E2F76CB-A877-894F-A5FA-91A45C63CD74}" presName="rootConnector" presStyleLbl="node4" presStyleIdx="4" presStyleCnt="11"/>
      <dgm:spPr/>
    </dgm:pt>
    <dgm:pt modelId="{0761C7E9-507A-674A-AB33-7A4340460133}" type="pres">
      <dgm:prSet presAssocID="{9E2F76CB-A877-894F-A5FA-91A45C63CD74}" presName="hierChild4" presStyleCnt="0"/>
      <dgm:spPr/>
    </dgm:pt>
    <dgm:pt modelId="{8D2B255A-D850-A34F-BCDB-B24651706DF4}" type="pres">
      <dgm:prSet presAssocID="{9E2F76CB-A877-894F-A5FA-91A45C63CD74}" presName="hierChild5" presStyleCnt="0"/>
      <dgm:spPr/>
    </dgm:pt>
    <dgm:pt modelId="{C3101D03-D801-334C-8354-682D531732D3}" type="pres">
      <dgm:prSet presAssocID="{48F61DF9-1775-AC47-A67A-EE9F7DB8AE4A}" presName="hierChild5" presStyleCnt="0"/>
      <dgm:spPr/>
    </dgm:pt>
    <dgm:pt modelId="{E08506F0-0834-1542-BC78-6B18DA58A761}" type="pres">
      <dgm:prSet presAssocID="{B6A85B42-A32C-984A-A6BB-B15522ED9E31}" presName="hierChild5" presStyleCnt="0"/>
      <dgm:spPr/>
    </dgm:pt>
    <dgm:pt modelId="{CF803FD5-0BE1-454A-A0A6-537372737733}" type="pres">
      <dgm:prSet presAssocID="{4DC30485-19E5-B749-9CA4-51CC922C559E}" presName="Name37" presStyleLbl="parChTrans1D3" presStyleIdx="1" presStyleCnt="6"/>
      <dgm:spPr/>
    </dgm:pt>
    <dgm:pt modelId="{21559693-6780-C740-AAC5-FC63178B0E99}" type="pres">
      <dgm:prSet presAssocID="{0DFF8F60-AF2B-BE4D-9819-235B673FD3E4}" presName="hierRoot2" presStyleCnt="0">
        <dgm:presLayoutVars>
          <dgm:hierBranch val="init"/>
        </dgm:presLayoutVars>
      </dgm:prSet>
      <dgm:spPr/>
    </dgm:pt>
    <dgm:pt modelId="{FCE4ED8D-0D42-084F-A62F-9B9460FF3F93}" type="pres">
      <dgm:prSet presAssocID="{0DFF8F60-AF2B-BE4D-9819-235B673FD3E4}" presName="rootComposite" presStyleCnt="0"/>
      <dgm:spPr/>
    </dgm:pt>
    <dgm:pt modelId="{678E608D-5C48-6A4B-AF04-5FD8AE694BD6}" type="pres">
      <dgm:prSet presAssocID="{0DFF8F60-AF2B-BE4D-9819-235B673FD3E4}" presName="rootText" presStyleLbl="node3" presStyleIdx="1" presStyleCnt="6">
        <dgm:presLayoutVars>
          <dgm:chPref val="3"/>
        </dgm:presLayoutVars>
      </dgm:prSet>
      <dgm:spPr/>
    </dgm:pt>
    <dgm:pt modelId="{F6BC122D-6622-0540-AADE-90C88E99BD4E}" type="pres">
      <dgm:prSet presAssocID="{0DFF8F60-AF2B-BE4D-9819-235B673FD3E4}" presName="rootConnector" presStyleLbl="node3" presStyleIdx="1" presStyleCnt="6"/>
      <dgm:spPr/>
    </dgm:pt>
    <dgm:pt modelId="{040DA786-A011-CD42-96C4-033B87BE263E}" type="pres">
      <dgm:prSet presAssocID="{0DFF8F60-AF2B-BE4D-9819-235B673FD3E4}" presName="hierChild4" presStyleCnt="0"/>
      <dgm:spPr/>
    </dgm:pt>
    <dgm:pt modelId="{254B3276-1D45-5D44-8081-451931ACBB9C}" type="pres">
      <dgm:prSet presAssocID="{78D1B09F-83B2-124C-92CC-F31A4DE66A53}" presName="Name37" presStyleLbl="parChTrans1D4" presStyleIdx="5" presStyleCnt="11"/>
      <dgm:spPr/>
    </dgm:pt>
    <dgm:pt modelId="{42D0AFFA-519D-CB4F-9936-C62E280C0DE3}" type="pres">
      <dgm:prSet presAssocID="{389A19CF-06CC-9A41-9E8A-B443ABB48E0A}" presName="hierRoot2" presStyleCnt="0">
        <dgm:presLayoutVars>
          <dgm:hierBranch val="init"/>
        </dgm:presLayoutVars>
      </dgm:prSet>
      <dgm:spPr/>
    </dgm:pt>
    <dgm:pt modelId="{903597D2-7734-DA4D-A2AD-AEA192EC24E0}" type="pres">
      <dgm:prSet presAssocID="{389A19CF-06CC-9A41-9E8A-B443ABB48E0A}" presName="rootComposite" presStyleCnt="0"/>
      <dgm:spPr/>
    </dgm:pt>
    <dgm:pt modelId="{1FB3C3C1-BBF8-4B44-84AC-79ACD549450D}" type="pres">
      <dgm:prSet presAssocID="{389A19CF-06CC-9A41-9E8A-B443ABB48E0A}" presName="rootText" presStyleLbl="node4" presStyleIdx="5" presStyleCnt="11">
        <dgm:presLayoutVars>
          <dgm:chPref val="3"/>
        </dgm:presLayoutVars>
      </dgm:prSet>
      <dgm:spPr/>
    </dgm:pt>
    <dgm:pt modelId="{5EF33468-755C-7447-A31A-4755661A76B9}" type="pres">
      <dgm:prSet presAssocID="{389A19CF-06CC-9A41-9E8A-B443ABB48E0A}" presName="rootConnector" presStyleLbl="node4" presStyleIdx="5" presStyleCnt="11"/>
      <dgm:spPr/>
    </dgm:pt>
    <dgm:pt modelId="{A9ECE227-115A-884F-B0AF-803F73538B39}" type="pres">
      <dgm:prSet presAssocID="{389A19CF-06CC-9A41-9E8A-B443ABB48E0A}" presName="hierChild4" presStyleCnt="0"/>
      <dgm:spPr/>
    </dgm:pt>
    <dgm:pt modelId="{0E6AB143-A27C-884A-8BE7-B1D4AD1639AD}" type="pres">
      <dgm:prSet presAssocID="{766DCB59-C54E-9346-9EEF-41BD5ABB22AF}" presName="Name37" presStyleLbl="parChTrans1D4" presStyleIdx="6" presStyleCnt="11"/>
      <dgm:spPr/>
    </dgm:pt>
    <dgm:pt modelId="{86FA0E77-AF91-494B-AFCB-5F257F77BA4D}" type="pres">
      <dgm:prSet presAssocID="{81E3E901-F935-6540-A2AE-D70538E767A8}" presName="hierRoot2" presStyleCnt="0">
        <dgm:presLayoutVars>
          <dgm:hierBranch val="init"/>
        </dgm:presLayoutVars>
      </dgm:prSet>
      <dgm:spPr/>
    </dgm:pt>
    <dgm:pt modelId="{08CFE0C6-8B14-5549-AE8F-550F8BA964B1}" type="pres">
      <dgm:prSet presAssocID="{81E3E901-F935-6540-A2AE-D70538E767A8}" presName="rootComposite" presStyleCnt="0"/>
      <dgm:spPr/>
    </dgm:pt>
    <dgm:pt modelId="{A3B69B62-8933-A84B-B69E-FFAD42D32A63}" type="pres">
      <dgm:prSet presAssocID="{81E3E901-F935-6540-A2AE-D70538E767A8}" presName="rootText" presStyleLbl="node4" presStyleIdx="6" presStyleCnt="11">
        <dgm:presLayoutVars>
          <dgm:chPref val="3"/>
        </dgm:presLayoutVars>
      </dgm:prSet>
      <dgm:spPr/>
    </dgm:pt>
    <dgm:pt modelId="{7F869A9C-C9D3-6348-97F6-7851B7A3208E}" type="pres">
      <dgm:prSet presAssocID="{81E3E901-F935-6540-A2AE-D70538E767A8}" presName="rootConnector" presStyleLbl="node4" presStyleIdx="6" presStyleCnt="11"/>
      <dgm:spPr/>
    </dgm:pt>
    <dgm:pt modelId="{9687774D-48D2-1744-86A1-4B6FBA405C03}" type="pres">
      <dgm:prSet presAssocID="{81E3E901-F935-6540-A2AE-D70538E767A8}" presName="hierChild4" presStyleCnt="0"/>
      <dgm:spPr/>
    </dgm:pt>
    <dgm:pt modelId="{C6AC486D-DEF0-E24A-809B-DC702A3E4A0A}" type="pres">
      <dgm:prSet presAssocID="{81E3E901-F935-6540-A2AE-D70538E767A8}" presName="hierChild5" presStyleCnt="0"/>
      <dgm:spPr/>
    </dgm:pt>
    <dgm:pt modelId="{E38E22BF-9355-F748-B030-2F40218A230B}" type="pres">
      <dgm:prSet presAssocID="{389A19CF-06CC-9A41-9E8A-B443ABB48E0A}" presName="hierChild5" presStyleCnt="0"/>
      <dgm:spPr/>
    </dgm:pt>
    <dgm:pt modelId="{36A894DA-5D40-E241-801C-0D83DB65FF61}" type="pres">
      <dgm:prSet presAssocID="{0DFF8F60-AF2B-BE4D-9819-235B673FD3E4}" presName="hierChild5" presStyleCnt="0"/>
      <dgm:spPr/>
    </dgm:pt>
    <dgm:pt modelId="{A7B920B4-8EC5-7E40-976C-AC7103BC2177}" type="pres">
      <dgm:prSet presAssocID="{79CC879C-DE1C-E74B-AA02-F810BAA1A0C4}" presName="Name37" presStyleLbl="parChTrans1D3" presStyleIdx="2" presStyleCnt="6"/>
      <dgm:spPr/>
    </dgm:pt>
    <dgm:pt modelId="{2BEF5BE8-B17C-B54B-BD0C-90DB8DB9F35E}" type="pres">
      <dgm:prSet presAssocID="{472C197C-885D-BD45-B8B2-28F366264BFF}" presName="hierRoot2" presStyleCnt="0">
        <dgm:presLayoutVars>
          <dgm:hierBranch val="init"/>
        </dgm:presLayoutVars>
      </dgm:prSet>
      <dgm:spPr/>
    </dgm:pt>
    <dgm:pt modelId="{32CC235E-F673-104A-93EA-F853DEADA550}" type="pres">
      <dgm:prSet presAssocID="{472C197C-885D-BD45-B8B2-28F366264BFF}" presName="rootComposite" presStyleCnt="0"/>
      <dgm:spPr/>
    </dgm:pt>
    <dgm:pt modelId="{5CEAE836-0EC2-9341-AC79-A221B45AE76B}" type="pres">
      <dgm:prSet presAssocID="{472C197C-885D-BD45-B8B2-28F366264BFF}" presName="rootText" presStyleLbl="node3" presStyleIdx="2" presStyleCnt="6">
        <dgm:presLayoutVars>
          <dgm:chPref val="3"/>
        </dgm:presLayoutVars>
      </dgm:prSet>
      <dgm:spPr/>
    </dgm:pt>
    <dgm:pt modelId="{BE1491D0-FA45-7D40-BA1B-10734E101A94}" type="pres">
      <dgm:prSet presAssocID="{472C197C-885D-BD45-B8B2-28F366264BFF}" presName="rootConnector" presStyleLbl="node3" presStyleIdx="2" presStyleCnt="6"/>
      <dgm:spPr/>
    </dgm:pt>
    <dgm:pt modelId="{022623FD-E1E6-7F45-8FFB-E70A65A96EAE}" type="pres">
      <dgm:prSet presAssocID="{472C197C-885D-BD45-B8B2-28F366264BFF}" presName="hierChild4" presStyleCnt="0"/>
      <dgm:spPr/>
    </dgm:pt>
    <dgm:pt modelId="{E30738E0-9FC7-F74E-BD68-B4D5C9A6E0CD}" type="pres">
      <dgm:prSet presAssocID="{472C197C-885D-BD45-B8B2-28F366264BFF}" presName="hierChild5" presStyleCnt="0"/>
      <dgm:spPr/>
    </dgm:pt>
    <dgm:pt modelId="{650685E7-7139-EE48-9E83-4598A038E1E4}" type="pres">
      <dgm:prSet presAssocID="{AF1B852E-251A-8845-A7CC-4EFF23BBA5FE}" presName="hierChild5" presStyleCnt="0"/>
      <dgm:spPr/>
    </dgm:pt>
    <dgm:pt modelId="{182482F3-087E-7E4F-B3A2-92CEE8166BB1}" type="pres">
      <dgm:prSet presAssocID="{9595C486-95CA-954E-B904-538DFBC54B1A}" presName="Name37" presStyleLbl="parChTrans1D2" presStyleIdx="1" presStyleCnt="3"/>
      <dgm:spPr/>
    </dgm:pt>
    <dgm:pt modelId="{8C2A64B6-6EFF-9446-8A3F-BE546A9F99FA}" type="pres">
      <dgm:prSet presAssocID="{D0BAB951-5153-FA46-9AC5-10DD36C1ECDF}" presName="hierRoot2" presStyleCnt="0">
        <dgm:presLayoutVars>
          <dgm:hierBranch val="init"/>
        </dgm:presLayoutVars>
      </dgm:prSet>
      <dgm:spPr/>
    </dgm:pt>
    <dgm:pt modelId="{BDFC937D-9FED-9143-842B-34E6A25523D4}" type="pres">
      <dgm:prSet presAssocID="{D0BAB951-5153-FA46-9AC5-10DD36C1ECDF}" presName="rootComposite" presStyleCnt="0"/>
      <dgm:spPr/>
    </dgm:pt>
    <dgm:pt modelId="{5BB158FC-72C4-9C46-AE3C-7D9A84C7F804}" type="pres">
      <dgm:prSet presAssocID="{D0BAB951-5153-FA46-9AC5-10DD36C1ECDF}" presName="rootText" presStyleLbl="node2" presStyleIdx="1" presStyleCnt="3">
        <dgm:presLayoutVars>
          <dgm:chPref val="3"/>
        </dgm:presLayoutVars>
      </dgm:prSet>
      <dgm:spPr/>
    </dgm:pt>
    <dgm:pt modelId="{13E9F586-70D9-8843-9DDB-60CEF9892658}" type="pres">
      <dgm:prSet presAssocID="{D0BAB951-5153-FA46-9AC5-10DD36C1ECDF}" presName="rootConnector" presStyleLbl="node2" presStyleIdx="1" presStyleCnt="3"/>
      <dgm:spPr/>
    </dgm:pt>
    <dgm:pt modelId="{904870CB-7E37-2742-8E20-F143E8B55917}" type="pres">
      <dgm:prSet presAssocID="{D0BAB951-5153-FA46-9AC5-10DD36C1ECDF}" presName="hierChild4" presStyleCnt="0"/>
      <dgm:spPr/>
    </dgm:pt>
    <dgm:pt modelId="{4E653999-BC4E-864B-A225-84EAA185C514}" type="pres">
      <dgm:prSet presAssocID="{528AF051-BC18-9043-899A-E09FFC3FEB5B}" presName="Name37" presStyleLbl="parChTrans1D3" presStyleIdx="3" presStyleCnt="6"/>
      <dgm:spPr/>
    </dgm:pt>
    <dgm:pt modelId="{9AFA5285-D7B1-DD4A-8250-34F596D04A63}" type="pres">
      <dgm:prSet presAssocID="{81B891FC-F189-0248-8FD3-9D1ADD949DAE}" presName="hierRoot2" presStyleCnt="0">
        <dgm:presLayoutVars>
          <dgm:hierBranch val="init"/>
        </dgm:presLayoutVars>
      </dgm:prSet>
      <dgm:spPr/>
    </dgm:pt>
    <dgm:pt modelId="{AD9F8F4F-80EB-0441-B0E4-6C8410C1CBFE}" type="pres">
      <dgm:prSet presAssocID="{81B891FC-F189-0248-8FD3-9D1ADD949DAE}" presName="rootComposite" presStyleCnt="0"/>
      <dgm:spPr/>
    </dgm:pt>
    <dgm:pt modelId="{6B601ECF-2410-2442-A65F-67C8E6CA7A79}" type="pres">
      <dgm:prSet presAssocID="{81B891FC-F189-0248-8FD3-9D1ADD949DAE}" presName="rootText" presStyleLbl="node3" presStyleIdx="3" presStyleCnt="6">
        <dgm:presLayoutVars>
          <dgm:chPref val="3"/>
        </dgm:presLayoutVars>
      </dgm:prSet>
      <dgm:spPr/>
    </dgm:pt>
    <dgm:pt modelId="{016B206E-8071-0E43-89B2-FCDE206C6178}" type="pres">
      <dgm:prSet presAssocID="{81B891FC-F189-0248-8FD3-9D1ADD949DAE}" presName="rootConnector" presStyleLbl="node3" presStyleIdx="3" presStyleCnt="6"/>
      <dgm:spPr/>
    </dgm:pt>
    <dgm:pt modelId="{61DEB260-2F60-B142-BE7A-A22308030B64}" type="pres">
      <dgm:prSet presAssocID="{81B891FC-F189-0248-8FD3-9D1ADD949DAE}" presName="hierChild4" presStyleCnt="0"/>
      <dgm:spPr/>
    </dgm:pt>
    <dgm:pt modelId="{5BB36F7D-EDB3-B543-95FF-2B0806732679}" type="pres">
      <dgm:prSet presAssocID="{7E2D55EA-2E7A-184C-B019-DA4FC6CE7EC9}" presName="Name37" presStyleLbl="parChTrans1D4" presStyleIdx="7" presStyleCnt="11"/>
      <dgm:spPr/>
    </dgm:pt>
    <dgm:pt modelId="{50CADC37-109A-CE43-A164-B7D38D045E39}" type="pres">
      <dgm:prSet presAssocID="{52A11776-8754-8A47-98DC-F569E1000068}" presName="hierRoot2" presStyleCnt="0">
        <dgm:presLayoutVars>
          <dgm:hierBranch val="init"/>
        </dgm:presLayoutVars>
      </dgm:prSet>
      <dgm:spPr/>
    </dgm:pt>
    <dgm:pt modelId="{547F6DB9-F1E0-AB4A-AFFD-14D4D029DEBE}" type="pres">
      <dgm:prSet presAssocID="{52A11776-8754-8A47-98DC-F569E1000068}" presName="rootComposite" presStyleCnt="0"/>
      <dgm:spPr/>
    </dgm:pt>
    <dgm:pt modelId="{7296DA76-F9B8-E941-8E9C-5F04CC134E6C}" type="pres">
      <dgm:prSet presAssocID="{52A11776-8754-8A47-98DC-F569E1000068}" presName="rootText" presStyleLbl="node4" presStyleIdx="7" presStyleCnt="11">
        <dgm:presLayoutVars>
          <dgm:chPref val="3"/>
        </dgm:presLayoutVars>
      </dgm:prSet>
      <dgm:spPr/>
    </dgm:pt>
    <dgm:pt modelId="{1A51E60B-E970-9B4B-BB3C-7B4CD23A6068}" type="pres">
      <dgm:prSet presAssocID="{52A11776-8754-8A47-98DC-F569E1000068}" presName="rootConnector" presStyleLbl="node4" presStyleIdx="7" presStyleCnt="11"/>
      <dgm:spPr/>
    </dgm:pt>
    <dgm:pt modelId="{C8F2EDF4-0F32-5947-989A-E0E081D2B5D9}" type="pres">
      <dgm:prSet presAssocID="{52A11776-8754-8A47-98DC-F569E1000068}" presName="hierChild4" presStyleCnt="0"/>
      <dgm:spPr/>
    </dgm:pt>
    <dgm:pt modelId="{9CDC5232-2D49-5F46-83ED-31671B1271C1}" type="pres">
      <dgm:prSet presAssocID="{A96FD83B-43A4-AF41-BE87-950CA53D8A31}" presName="Name37" presStyleLbl="parChTrans1D4" presStyleIdx="8" presStyleCnt="11"/>
      <dgm:spPr/>
    </dgm:pt>
    <dgm:pt modelId="{BB97ABBB-AE19-654C-AD91-27515703EEB4}" type="pres">
      <dgm:prSet presAssocID="{42D8333D-F65C-F344-9D8B-CA5EE530208B}" presName="hierRoot2" presStyleCnt="0">
        <dgm:presLayoutVars>
          <dgm:hierBranch val="init"/>
        </dgm:presLayoutVars>
      </dgm:prSet>
      <dgm:spPr/>
    </dgm:pt>
    <dgm:pt modelId="{2E1DC48C-8BA3-DA4E-9404-CCCC188D42D4}" type="pres">
      <dgm:prSet presAssocID="{42D8333D-F65C-F344-9D8B-CA5EE530208B}" presName="rootComposite" presStyleCnt="0"/>
      <dgm:spPr/>
    </dgm:pt>
    <dgm:pt modelId="{877FEAA3-7AA2-8144-BF4F-C3EEDAEA748D}" type="pres">
      <dgm:prSet presAssocID="{42D8333D-F65C-F344-9D8B-CA5EE530208B}" presName="rootText" presStyleLbl="node4" presStyleIdx="8" presStyleCnt="11">
        <dgm:presLayoutVars>
          <dgm:chPref val="3"/>
        </dgm:presLayoutVars>
      </dgm:prSet>
      <dgm:spPr/>
    </dgm:pt>
    <dgm:pt modelId="{9A607250-D59C-F644-B4A9-113B8C99F382}" type="pres">
      <dgm:prSet presAssocID="{42D8333D-F65C-F344-9D8B-CA5EE530208B}" presName="rootConnector" presStyleLbl="node4" presStyleIdx="8" presStyleCnt="11"/>
      <dgm:spPr/>
    </dgm:pt>
    <dgm:pt modelId="{1D7BBB5F-A807-8B48-91B4-A6E049FAFF84}" type="pres">
      <dgm:prSet presAssocID="{42D8333D-F65C-F344-9D8B-CA5EE530208B}" presName="hierChild4" presStyleCnt="0"/>
      <dgm:spPr/>
    </dgm:pt>
    <dgm:pt modelId="{16A18AA0-DDE5-314C-A026-F174791CA2E8}" type="pres">
      <dgm:prSet presAssocID="{42D8333D-F65C-F344-9D8B-CA5EE530208B}" presName="hierChild5" presStyleCnt="0"/>
      <dgm:spPr/>
    </dgm:pt>
    <dgm:pt modelId="{08841F69-637F-D145-A1C0-648C1FCB7F49}" type="pres">
      <dgm:prSet presAssocID="{52A11776-8754-8A47-98DC-F569E1000068}" presName="hierChild5" presStyleCnt="0"/>
      <dgm:spPr/>
    </dgm:pt>
    <dgm:pt modelId="{653C364E-15E8-DD41-867D-3289E0AEF14A}" type="pres">
      <dgm:prSet presAssocID="{81B891FC-F189-0248-8FD3-9D1ADD949DAE}" presName="hierChild5" presStyleCnt="0"/>
      <dgm:spPr/>
    </dgm:pt>
    <dgm:pt modelId="{BE3F0D40-3996-2140-93CF-3B5611F0D577}" type="pres">
      <dgm:prSet presAssocID="{82366D3D-18E1-9F42-A37F-BFC7048FA68F}" presName="Name37" presStyleLbl="parChTrans1D3" presStyleIdx="4" presStyleCnt="6"/>
      <dgm:spPr/>
    </dgm:pt>
    <dgm:pt modelId="{1739AA39-9817-3B48-A00E-7544DEC6DB4A}" type="pres">
      <dgm:prSet presAssocID="{4CE54BBF-28E7-1547-BF1D-EBA8BAF984FF}" presName="hierRoot2" presStyleCnt="0">
        <dgm:presLayoutVars>
          <dgm:hierBranch val="init"/>
        </dgm:presLayoutVars>
      </dgm:prSet>
      <dgm:spPr/>
    </dgm:pt>
    <dgm:pt modelId="{50FA11EC-9FE8-7945-AE53-141F5C8F9758}" type="pres">
      <dgm:prSet presAssocID="{4CE54BBF-28E7-1547-BF1D-EBA8BAF984FF}" presName="rootComposite" presStyleCnt="0"/>
      <dgm:spPr/>
    </dgm:pt>
    <dgm:pt modelId="{B69A5E68-ADFC-C848-897F-15CFB75E273C}" type="pres">
      <dgm:prSet presAssocID="{4CE54BBF-28E7-1547-BF1D-EBA8BAF984FF}" presName="rootText" presStyleLbl="node3" presStyleIdx="4" presStyleCnt="6">
        <dgm:presLayoutVars>
          <dgm:chPref val="3"/>
        </dgm:presLayoutVars>
      </dgm:prSet>
      <dgm:spPr/>
    </dgm:pt>
    <dgm:pt modelId="{061E1FF9-87AB-4F4F-A370-DB36AC94E2F5}" type="pres">
      <dgm:prSet presAssocID="{4CE54BBF-28E7-1547-BF1D-EBA8BAF984FF}" presName="rootConnector" presStyleLbl="node3" presStyleIdx="4" presStyleCnt="6"/>
      <dgm:spPr/>
    </dgm:pt>
    <dgm:pt modelId="{74B21EA9-C8D4-2A4C-B3B6-10D58E042068}" type="pres">
      <dgm:prSet presAssocID="{4CE54BBF-28E7-1547-BF1D-EBA8BAF984FF}" presName="hierChild4" presStyleCnt="0"/>
      <dgm:spPr/>
    </dgm:pt>
    <dgm:pt modelId="{17351E0A-F74C-B740-B55D-29B0B9BB85BA}" type="pres">
      <dgm:prSet presAssocID="{31491030-EC7D-D14B-9DA1-D653014485F0}" presName="Name37" presStyleLbl="parChTrans1D4" presStyleIdx="9" presStyleCnt="11"/>
      <dgm:spPr/>
    </dgm:pt>
    <dgm:pt modelId="{23EF547B-DD47-8745-A88B-5D912E975843}" type="pres">
      <dgm:prSet presAssocID="{E8112C04-3E53-1B42-ABDC-710C4C181CC5}" presName="hierRoot2" presStyleCnt="0">
        <dgm:presLayoutVars>
          <dgm:hierBranch val="init"/>
        </dgm:presLayoutVars>
      </dgm:prSet>
      <dgm:spPr/>
    </dgm:pt>
    <dgm:pt modelId="{2D4C178F-7FD0-0F42-B255-1A52CBD38372}" type="pres">
      <dgm:prSet presAssocID="{E8112C04-3E53-1B42-ABDC-710C4C181CC5}" presName="rootComposite" presStyleCnt="0"/>
      <dgm:spPr/>
    </dgm:pt>
    <dgm:pt modelId="{3BC1ACEB-6BE4-6A4A-8AFF-E078C5729437}" type="pres">
      <dgm:prSet presAssocID="{E8112C04-3E53-1B42-ABDC-710C4C181CC5}" presName="rootText" presStyleLbl="node4" presStyleIdx="9" presStyleCnt="11">
        <dgm:presLayoutVars>
          <dgm:chPref val="3"/>
        </dgm:presLayoutVars>
      </dgm:prSet>
      <dgm:spPr/>
    </dgm:pt>
    <dgm:pt modelId="{B502893F-4B63-E14C-9D4F-C5A1B24D1565}" type="pres">
      <dgm:prSet presAssocID="{E8112C04-3E53-1B42-ABDC-710C4C181CC5}" presName="rootConnector" presStyleLbl="node4" presStyleIdx="9" presStyleCnt="11"/>
      <dgm:spPr/>
    </dgm:pt>
    <dgm:pt modelId="{39DB3AC4-1EE4-E543-822E-974EBAEAE795}" type="pres">
      <dgm:prSet presAssocID="{E8112C04-3E53-1B42-ABDC-710C4C181CC5}" presName="hierChild4" presStyleCnt="0"/>
      <dgm:spPr/>
    </dgm:pt>
    <dgm:pt modelId="{CEBA4FD9-19B9-7947-9C58-59B025AB72F1}" type="pres">
      <dgm:prSet presAssocID="{E8112C04-3E53-1B42-ABDC-710C4C181CC5}" presName="hierChild5" presStyleCnt="0"/>
      <dgm:spPr/>
    </dgm:pt>
    <dgm:pt modelId="{F70F0BFC-F315-3E4A-BC3A-73955CFA50F7}" type="pres">
      <dgm:prSet presAssocID="{4CE54BBF-28E7-1547-BF1D-EBA8BAF984FF}" presName="hierChild5" presStyleCnt="0"/>
      <dgm:spPr/>
    </dgm:pt>
    <dgm:pt modelId="{AB90D270-FD4F-354B-8470-34CC7D7E96D5}" type="pres">
      <dgm:prSet presAssocID="{D0BAB951-5153-FA46-9AC5-10DD36C1ECDF}" presName="hierChild5" presStyleCnt="0"/>
      <dgm:spPr/>
    </dgm:pt>
    <dgm:pt modelId="{0DDF0653-4548-3542-9202-E5B1FDA08BB3}" type="pres">
      <dgm:prSet presAssocID="{56A7561E-FFBF-F44C-9BB5-3DA818D2E749}" presName="Name37" presStyleLbl="parChTrans1D2" presStyleIdx="2" presStyleCnt="3"/>
      <dgm:spPr/>
    </dgm:pt>
    <dgm:pt modelId="{14F46ED1-73CD-5247-A9F8-A9A9ADCBC2DA}" type="pres">
      <dgm:prSet presAssocID="{06C0DD98-FDA1-9049-94F4-5135C3FB9FC4}" presName="hierRoot2" presStyleCnt="0">
        <dgm:presLayoutVars>
          <dgm:hierBranch val="init"/>
        </dgm:presLayoutVars>
      </dgm:prSet>
      <dgm:spPr/>
    </dgm:pt>
    <dgm:pt modelId="{1F70640D-E635-9B4B-AEB9-EDB63AB47CF8}" type="pres">
      <dgm:prSet presAssocID="{06C0DD98-FDA1-9049-94F4-5135C3FB9FC4}" presName="rootComposite" presStyleCnt="0"/>
      <dgm:spPr/>
    </dgm:pt>
    <dgm:pt modelId="{5849E426-3DE3-544A-A15A-E5F4BA57DDC8}" type="pres">
      <dgm:prSet presAssocID="{06C0DD98-FDA1-9049-94F4-5135C3FB9FC4}" presName="rootText" presStyleLbl="node2" presStyleIdx="2" presStyleCnt="3">
        <dgm:presLayoutVars>
          <dgm:chPref val="3"/>
        </dgm:presLayoutVars>
      </dgm:prSet>
      <dgm:spPr/>
    </dgm:pt>
    <dgm:pt modelId="{6A7AA5E8-9EFE-A94F-9C7E-D86E6A1F7F16}" type="pres">
      <dgm:prSet presAssocID="{06C0DD98-FDA1-9049-94F4-5135C3FB9FC4}" presName="rootConnector" presStyleLbl="node2" presStyleIdx="2" presStyleCnt="3"/>
      <dgm:spPr/>
    </dgm:pt>
    <dgm:pt modelId="{4950B258-0EF3-764C-BCC7-E7E82C669BEF}" type="pres">
      <dgm:prSet presAssocID="{06C0DD98-FDA1-9049-94F4-5135C3FB9FC4}" presName="hierChild4" presStyleCnt="0"/>
      <dgm:spPr/>
    </dgm:pt>
    <dgm:pt modelId="{3AB67AC0-5771-BF46-B5F9-EB8A61B81847}" type="pres">
      <dgm:prSet presAssocID="{77847A82-52BA-B048-B49B-90B1D1514610}" presName="Name37" presStyleLbl="parChTrans1D3" presStyleIdx="5" presStyleCnt="6"/>
      <dgm:spPr/>
    </dgm:pt>
    <dgm:pt modelId="{CCA83808-654A-1A4D-BA0D-707A16732F1D}" type="pres">
      <dgm:prSet presAssocID="{37DAAB69-818D-824B-A83D-FF20400CCA69}" presName="hierRoot2" presStyleCnt="0">
        <dgm:presLayoutVars>
          <dgm:hierBranch val="init"/>
        </dgm:presLayoutVars>
      </dgm:prSet>
      <dgm:spPr/>
    </dgm:pt>
    <dgm:pt modelId="{A60F2709-CFC0-7046-8DB2-64F49432B080}" type="pres">
      <dgm:prSet presAssocID="{37DAAB69-818D-824B-A83D-FF20400CCA69}" presName="rootComposite" presStyleCnt="0"/>
      <dgm:spPr/>
    </dgm:pt>
    <dgm:pt modelId="{2AE46149-6668-494D-B89A-3C9D88BC681A}" type="pres">
      <dgm:prSet presAssocID="{37DAAB69-818D-824B-A83D-FF20400CCA69}" presName="rootText" presStyleLbl="node3" presStyleIdx="5" presStyleCnt="6">
        <dgm:presLayoutVars>
          <dgm:chPref val="3"/>
        </dgm:presLayoutVars>
      </dgm:prSet>
      <dgm:spPr/>
    </dgm:pt>
    <dgm:pt modelId="{4905B5E4-7C40-B24F-99FC-76EAB8D8B44C}" type="pres">
      <dgm:prSet presAssocID="{37DAAB69-818D-824B-A83D-FF20400CCA69}" presName="rootConnector" presStyleLbl="node3" presStyleIdx="5" presStyleCnt="6"/>
      <dgm:spPr/>
    </dgm:pt>
    <dgm:pt modelId="{AB24D914-6090-4F43-86A2-AB8548257D5B}" type="pres">
      <dgm:prSet presAssocID="{37DAAB69-818D-824B-A83D-FF20400CCA69}" presName="hierChild4" presStyleCnt="0"/>
      <dgm:spPr/>
    </dgm:pt>
    <dgm:pt modelId="{519744F8-238E-9644-B640-9A9A2E95D341}" type="pres">
      <dgm:prSet presAssocID="{8551010C-E243-704D-8047-EE98ED976EB6}" presName="Name37" presStyleLbl="parChTrans1D4" presStyleIdx="10" presStyleCnt="11"/>
      <dgm:spPr/>
    </dgm:pt>
    <dgm:pt modelId="{490B0B70-BC5B-B549-A3B3-1F909781035C}" type="pres">
      <dgm:prSet presAssocID="{2081DBAC-2A09-914A-BC86-997F4E27FDAA}" presName="hierRoot2" presStyleCnt="0">
        <dgm:presLayoutVars>
          <dgm:hierBranch val="init"/>
        </dgm:presLayoutVars>
      </dgm:prSet>
      <dgm:spPr/>
    </dgm:pt>
    <dgm:pt modelId="{1BA8C569-46FA-9644-A229-014E8C048113}" type="pres">
      <dgm:prSet presAssocID="{2081DBAC-2A09-914A-BC86-997F4E27FDAA}" presName="rootComposite" presStyleCnt="0"/>
      <dgm:spPr/>
    </dgm:pt>
    <dgm:pt modelId="{5D4C2AFF-82FE-A248-82E1-EF4D59BE8F4D}" type="pres">
      <dgm:prSet presAssocID="{2081DBAC-2A09-914A-BC86-997F4E27FDAA}" presName="rootText" presStyleLbl="node4" presStyleIdx="10" presStyleCnt="11">
        <dgm:presLayoutVars>
          <dgm:chPref val="3"/>
        </dgm:presLayoutVars>
      </dgm:prSet>
      <dgm:spPr/>
    </dgm:pt>
    <dgm:pt modelId="{AAF5E8FB-60BB-814B-B937-24E67C6F1326}" type="pres">
      <dgm:prSet presAssocID="{2081DBAC-2A09-914A-BC86-997F4E27FDAA}" presName="rootConnector" presStyleLbl="node4" presStyleIdx="10" presStyleCnt="11"/>
      <dgm:spPr/>
    </dgm:pt>
    <dgm:pt modelId="{5DB98C61-8F6B-F240-9AF3-92665EF3A230}" type="pres">
      <dgm:prSet presAssocID="{2081DBAC-2A09-914A-BC86-997F4E27FDAA}" presName="hierChild4" presStyleCnt="0"/>
      <dgm:spPr/>
    </dgm:pt>
    <dgm:pt modelId="{AC987C6F-C374-B545-B0B0-25FAB52E30CC}" type="pres">
      <dgm:prSet presAssocID="{2081DBAC-2A09-914A-BC86-997F4E27FDAA}" presName="hierChild5" presStyleCnt="0"/>
      <dgm:spPr/>
    </dgm:pt>
    <dgm:pt modelId="{92CDA090-4666-A240-B117-CD4D3CB87B29}" type="pres">
      <dgm:prSet presAssocID="{37DAAB69-818D-824B-A83D-FF20400CCA69}" presName="hierChild5" presStyleCnt="0"/>
      <dgm:spPr/>
    </dgm:pt>
    <dgm:pt modelId="{61FF1B73-DC9D-E046-86BF-35155F2DEDD0}" type="pres">
      <dgm:prSet presAssocID="{06C0DD98-FDA1-9049-94F4-5135C3FB9FC4}" presName="hierChild5" presStyleCnt="0"/>
      <dgm:spPr/>
    </dgm:pt>
    <dgm:pt modelId="{F8A3420B-CEBE-D44D-BEAA-EC3968EBC241}" type="pres">
      <dgm:prSet presAssocID="{002DD675-0509-AB46-BE8E-FF2F57506145}" presName="hierChild3" presStyleCnt="0"/>
      <dgm:spPr/>
    </dgm:pt>
  </dgm:ptLst>
  <dgm:cxnLst>
    <dgm:cxn modelId="{3A5ECD00-05E1-3F4B-9592-CA2368D94D2C}" type="presOf" srcId="{78D1B09F-83B2-124C-92CC-F31A4DE66A53}" destId="{254B3276-1D45-5D44-8081-451931ACBB9C}" srcOrd="0" destOrd="0" presId="urn:microsoft.com/office/officeart/2005/8/layout/orgChart1"/>
    <dgm:cxn modelId="{5FA3EC02-3949-7047-84D5-F779A42DACB3}" type="presOf" srcId="{7E2D55EA-2E7A-184C-B019-DA4FC6CE7EC9}" destId="{5BB36F7D-EDB3-B543-95FF-2B0806732679}" srcOrd="0" destOrd="0" presId="urn:microsoft.com/office/officeart/2005/8/layout/orgChart1"/>
    <dgm:cxn modelId="{06200404-1738-B042-AF9F-42E8FCC3C871}" type="presOf" srcId="{389A19CF-06CC-9A41-9E8A-B443ABB48E0A}" destId="{5EF33468-755C-7447-A31A-4755661A76B9}" srcOrd="1" destOrd="0" presId="urn:microsoft.com/office/officeart/2005/8/layout/orgChart1"/>
    <dgm:cxn modelId="{3E7A2905-3B5E-FD4A-8FC6-451E630779CA}" type="presOf" srcId="{81E3E901-F935-6540-A2AE-D70538E767A8}" destId="{A3B69B62-8933-A84B-B69E-FFAD42D32A63}" srcOrd="0" destOrd="0" presId="urn:microsoft.com/office/officeart/2005/8/layout/orgChart1"/>
    <dgm:cxn modelId="{742F2007-F2AA-E142-A085-B0EC2884BAA4}" type="presOf" srcId="{2081DBAC-2A09-914A-BC86-997F4E27FDAA}" destId="{AAF5E8FB-60BB-814B-B937-24E67C6F1326}" srcOrd="1" destOrd="0" presId="urn:microsoft.com/office/officeart/2005/8/layout/orgChart1"/>
    <dgm:cxn modelId="{B9A8A713-5B86-464F-A38F-83AAED9A45C5}" srcId="{AF1B852E-251A-8845-A7CC-4EFF23BBA5FE}" destId="{472C197C-885D-BD45-B8B2-28F366264BFF}" srcOrd="2" destOrd="0" parTransId="{79CC879C-DE1C-E74B-AA02-F810BAA1A0C4}" sibTransId="{29709FE9-0C00-A64A-932A-EBA5E86FE035}"/>
    <dgm:cxn modelId="{E3C73614-7ACB-7240-9ACD-52A9781616E6}" type="presOf" srcId="{E8112C04-3E53-1B42-ABDC-710C4C181CC5}" destId="{B502893F-4B63-E14C-9D4F-C5A1B24D1565}" srcOrd="1" destOrd="0" presId="urn:microsoft.com/office/officeart/2005/8/layout/orgChart1"/>
    <dgm:cxn modelId="{1F314817-DE77-9F4B-976A-6B5BFE219B89}" type="presOf" srcId="{389A19CF-06CC-9A41-9E8A-B443ABB48E0A}" destId="{1FB3C3C1-BBF8-4B44-84AC-79ACD549450D}" srcOrd="0" destOrd="0" presId="urn:microsoft.com/office/officeart/2005/8/layout/orgChart1"/>
    <dgm:cxn modelId="{4011D61E-11C7-3B4A-80BC-8C80E72C1D8A}" type="presOf" srcId="{472C197C-885D-BD45-B8B2-28F366264BFF}" destId="{5CEAE836-0EC2-9341-AC79-A221B45AE76B}" srcOrd="0" destOrd="0" presId="urn:microsoft.com/office/officeart/2005/8/layout/orgChart1"/>
    <dgm:cxn modelId="{0B727D27-C085-C14D-81F1-CBD6D488E7F2}" srcId="{37DAAB69-818D-824B-A83D-FF20400CCA69}" destId="{2081DBAC-2A09-914A-BC86-997F4E27FDAA}" srcOrd="0" destOrd="0" parTransId="{8551010C-E243-704D-8047-EE98ED976EB6}" sibTransId="{338DAFB2-530C-A342-B3E4-542A1ECE6BA5}"/>
    <dgm:cxn modelId="{382E3728-12BC-CE46-BC39-1E3EF1A50E16}" type="presOf" srcId="{AF1B852E-251A-8845-A7CC-4EFF23BBA5FE}" destId="{22B6C4F9-0344-6D48-8D72-62F779A40B5B}" srcOrd="1" destOrd="0" presId="urn:microsoft.com/office/officeart/2005/8/layout/orgChart1"/>
    <dgm:cxn modelId="{BAB7C22E-6403-084C-A69A-328087103658}" type="presOf" srcId="{9E2F76CB-A877-894F-A5FA-91A45C63CD74}" destId="{F36AEF2D-6379-0B40-9038-5C338BD8BA2C}" srcOrd="1" destOrd="0" presId="urn:microsoft.com/office/officeart/2005/8/layout/orgChart1"/>
    <dgm:cxn modelId="{A7B8592F-AE71-5C44-868A-F950E73E94F4}" type="presOf" srcId="{0DFF8F60-AF2B-BE4D-9819-235B673FD3E4}" destId="{F6BC122D-6622-0540-AADE-90C88E99BD4E}" srcOrd="1" destOrd="0" presId="urn:microsoft.com/office/officeart/2005/8/layout/orgChart1"/>
    <dgm:cxn modelId="{2D38EF2F-73CF-8C43-A58C-AD9E688297C5}" type="presOf" srcId="{A96FD83B-43A4-AF41-BE87-950CA53D8A31}" destId="{9CDC5232-2D49-5F46-83ED-31671B1271C1}" srcOrd="0" destOrd="0" presId="urn:microsoft.com/office/officeart/2005/8/layout/orgChart1"/>
    <dgm:cxn modelId="{C0EE7F31-A02E-D24A-81D0-D8249F92D2EE}" type="presOf" srcId="{67D84FA5-B6E3-AC4D-95AF-5F9262E2A83C}" destId="{1FCA308A-A80D-8642-80B1-46D45EC3C8B5}" srcOrd="0" destOrd="0" presId="urn:microsoft.com/office/officeart/2005/8/layout/orgChart1"/>
    <dgm:cxn modelId="{23B1AD34-7744-D848-AD24-D67A201914EC}" srcId="{48F61DF9-1775-AC47-A67A-EE9F7DB8AE4A}" destId="{9E2F76CB-A877-894F-A5FA-91A45C63CD74}" srcOrd="0" destOrd="0" parTransId="{37B909BB-4579-AA4E-A70D-910365765021}" sibTransId="{BB34EBA6-97DB-5D48-B8A0-68DCBBFD9A8E}"/>
    <dgm:cxn modelId="{66CEB534-1BC3-E247-81F1-3C58457F080A}" type="presOf" srcId="{81B891FC-F189-0248-8FD3-9D1ADD949DAE}" destId="{6B601ECF-2410-2442-A65F-67C8E6CA7A79}" srcOrd="0" destOrd="0" presId="urn:microsoft.com/office/officeart/2005/8/layout/orgChart1"/>
    <dgm:cxn modelId="{B3553035-F02D-D64F-B5F0-7352C0946C69}" type="presOf" srcId="{8551010C-E243-704D-8047-EE98ED976EB6}" destId="{519744F8-238E-9644-B640-9A9A2E95D341}" srcOrd="0" destOrd="0" presId="urn:microsoft.com/office/officeart/2005/8/layout/orgChart1"/>
    <dgm:cxn modelId="{A580BD36-9864-E34D-A004-B10EE2CDBFFB}" type="presOf" srcId="{472C197C-885D-BD45-B8B2-28F366264BFF}" destId="{BE1491D0-FA45-7D40-BA1B-10734E101A94}" srcOrd="1" destOrd="0" presId="urn:microsoft.com/office/officeart/2005/8/layout/orgChart1"/>
    <dgm:cxn modelId="{73803E3B-FE6D-1141-BE9F-4927ACA9BD40}" type="presOf" srcId="{8B0087BF-859C-D142-B7A8-868D9137027D}" destId="{B2BEF6A2-3DA8-3242-A146-100A91C35458}" srcOrd="1" destOrd="0" presId="urn:microsoft.com/office/officeart/2005/8/layout/orgChart1"/>
    <dgm:cxn modelId="{627D4F3B-35E5-4E43-A3AD-DA274C38B759}" type="presOf" srcId="{299D7664-F7C9-DE44-B48F-A06937743D8D}" destId="{CAE67B30-EAD9-5E49-AE19-7556A02432C1}" srcOrd="0" destOrd="0" presId="urn:microsoft.com/office/officeart/2005/8/layout/orgChart1"/>
    <dgm:cxn modelId="{E737773B-1758-264B-8801-6781E115325C}" type="presOf" srcId="{AF1B852E-251A-8845-A7CC-4EFF23BBA5FE}" destId="{CF5DF432-C254-684C-9BAB-4CFDFABBBF33}" srcOrd="0" destOrd="0" presId="urn:microsoft.com/office/officeart/2005/8/layout/orgChart1"/>
    <dgm:cxn modelId="{4F0C5F48-48E9-A54C-A084-D0AE49DAC157}" type="presOf" srcId="{52A11776-8754-8A47-98DC-F569E1000068}" destId="{7296DA76-F9B8-E941-8E9C-5F04CC134E6C}" srcOrd="0" destOrd="0" presId="urn:microsoft.com/office/officeart/2005/8/layout/orgChart1"/>
    <dgm:cxn modelId="{7FA15349-24AA-794F-8038-9288BD817FAA}" type="presOf" srcId="{9595C486-95CA-954E-B904-538DFBC54B1A}" destId="{182482F3-087E-7E4F-B3A2-92CEE8166BB1}" srcOrd="0" destOrd="0" presId="urn:microsoft.com/office/officeart/2005/8/layout/orgChart1"/>
    <dgm:cxn modelId="{C4BA494F-8BE8-2147-8C88-FD04D3460238}" type="presOf" srcId="{6244148F-EC93-4943-AFCA-1723AC7141CB}" destId="{6E405790-9455-CD40-B5AF-9F268959B4A9}" srcOrd="0" destOrd="0" presId="urn:microsoft.com/office/officeart/2005/8/layout/orgChart1"/>
    <dgm:cxn modelId="{2A97E350-9117-1F47-93BA-8A206FE486E3}" srcId="{D0BAB951-5153-FA46-9AC5-10DD36C1ECDF}" destId="{81B891FC-F189-0248-8FD3-9D1ADD949DAE}" srcOrd="0" destOrd="0" parTransId="{528AF051-BC18-9043-899A-E09FFC3FEB5B}" sibTransId="{C0CD98D5-84C9-7544-8B6E-38B14E49E55A}"/>
    <dgm:cxn modelId="{737CFA52-658F-3440-AC58-76D31B6FA2CC}" type="presOf" srcId="{D0BAB951-5153-FA46-9AC5-10DD36C1ECDF}" destId="{13E9F586-70D9-8843-9DDB-60CEF9892658}" srcOrd="1" destOrd="0" presId="urn:microsoft.com/office/officeart/2005/8/layout/orgChart1"/>
    <dgm:cxn modelId="{200D6955-09EC-8040-9EF2-46B41239DE2A}" srcId="{389A19CF-06CC-9A41-9E8A-B443ABB48E0A}" destId="{81E3E901-F935-6540-A2AE-D70538E767A8}" srcOrd="0" destOrd="0" parTransId="{766DCB59-C54E-9346-9EEF-41BD5ABB22AF}" sibTransId="{6C41FFD4-AB47-5645-89CD-F734BA28FA75}"/>
    <dgm:cxn modelId="{98C4AB55-0C14-FC4D-B48C-45CE9B9344E9}" type="presOf" srcId="{E8112C04-3E53-1B42-ABDC-710C4C181CC5}" destId="{3BC1ACEB-6BE4-6A4A-8AFF-E078C5729437}" srcOrd="0" destOrd="0" presId="urn:microsoft.com/office/officeart/2005/8/layout/orgChart1"/>
    <dgm:cxn modelId="{E5B5B857-53EF-9D4B-B726-AA31FAF94863}" type="presOf" srcId="{79CC879C-DE1C-E74B-AA02-F810BAA1A0C4}" destId="{A7B920B4-8EC5-7E40-976C-AC7103BC2177}" srcOrd="0" destOrd="0" presId="urn:microsoft.com/office/officeart/2005/8/layout/orgChart1"/>
    <dgm:cxn modelId="{162CD55A-91F3-814F-9968-3CA631E40AB8}" type="presOf" srcId="{37DAAB69-818D-824B-A83D-FF20400CCA69}" destId="{4905B5E4-7C40-B24F-99FC-76EAB8D8B44C}" srcOrd="1" destOrd="0" presId="urn:microsoft.com/office/officeart/2005/8/layout/orgChart1"/>
    <dgm:cxn modelId="{3D737A5C-F3AC-DA4D-BBE8-3B2E07E54EA0}" type="presOf" srcId="{B6A85B42-A32C-984A-A6BB-B15522ED9E31}" destId="{2C4EC7F7-3DA2-2246-B3BF-C8B0480E1D5A}" srcOrd="0" destOrd="0" presId="urn:microsoft.com/office/officeart/2005/8/layout/orgChart1"/>
    <dgm:cxn modelId="{B8101B5E-1D49-6844-AACE-978948F730AA}" type="presOf" srcId="{D0BAB951-5153-FA46-9AC5-10DD36C1ECDF}" destId="{5BB158FC-72C4-9C46-AE3C-7D9A84C7F804}" srcOrd="0" destOrd="0" presId="urn:microsoft.com/office/officeart/2005/8/layout/orgChart1"/>
    <dgm:cxn modelId="{7B5F2062-0BD3-AB4E-9DC8-CA74B97CD55F}" type="presOf" srcId="{81B891FC-F189-0248-8FD3-9D1ADD949DAE}" destId="{016B206E-8071-0E43-89B2-FCDE206C6178}" srcOrd="1" destOrd="0" presId="urn:microsoft.com/office/officeart/2005/8/layout/orgChart1"/>
    <dgm:cxn modelId="{7EDC0A64-06FC-A54C-B632-3D92C98D1071}" srcId="{002DD675-0509-AB46-BE8E-FF2F57506145}" destId="{AF1B852E-251A-8845-A7CC-4EFF23BBA5FE}" srcOrd="0" destOrd="0" parTransId="{81DFA34A-D8D2-2A4F-96DC-C5ED1D9FBEE3}" sibTransId="{10363F06-DDB7-034C-9349-BFB0C21AEFC1}"/>
    <dgm:cxn modelId="{77CD8D68-D27A-F648-B88D-306901302F7F}" srcId="{B6A85B42-A32C-984A-A6BB-B15522ED9E31}" destId="{254BD37D-4C7A-E141-969D-8CA60DAAD026}" srcOrd="0" destOrd="0" parTransId="{299D7664-F7C9-DE44-B48F-A06937743D8D}" sibTransId="{3B1A5F11-A8DE-E345-B55F-A4B4232287D8}"/>
    <dgm:cxn modelId="{08A2436E-3719-4447-B879-05B5DD05511E}" type="presOf" srcId="{42D8333D-F65C-F344-9D8B-CA5EE530208B}" destId="{877FEAA3-7AA2-8144-BF4F-C3EEDAEA748D}" srcOrd="0" destOrd="0" presId="urn:microsoft.com/office/officeart/2005/8/layout/orgChart1"/>
    <dgm:cxn modelId="{8D239473-B784-154A-B43B-23734254432B}" type="presOf" srcId="{37DAAB69-818D-824B-A83D-FF20400CCA69}" destId="{2AE46149-6668-494D-B89A-3C9D88BC681A}" srcOrd="0" destOrd="0" presId="urn:microsoft.com/office/officeart/2005/8/layout/orgChart1"/>
    <dgm:cxn modelId="{637CCF80-49CE-4045-9CF2-D2A129E5FEE4}" srcId="{52A11776-8754-8A47-98DC-F569E1000068}" destId="{42D8333D-F65C-F344-9D8B-CA5EE530208B}" srcOrd="0" destOrd="0" parTransId="{A96FD83B-43A4-AF41-BE87-950CA53D8A31}" sibTransId="{7665F2D0-212D-5348-951E-9D9501D8FDD3}"/>
    <dgm:cxn modelId="{E1509181-9F27-4740-80D8-FC4E87FF77E3}" type="presOf" srcId="{B6A85B42-A32C-984A-A6BB-B15522ED9E31}" destId="{5EA0535A-2071-BE4F-9175-976B780F3979}" srcOrd="1" destOrd="0" presId="urn:microsoft.com/office/officeart/2005/8/layout/orgChart1"/>
    <dgm:cxn modelId="{539C7782-B3E0-2446-98B8-FCED78B3A971}" type="presOf" srcId="{2081DBAC-2A09-914A-BC86-997F4E27FDAA}" destId="{5D4C2AFF-82FE-A248-82E1-EF4D59BE8F4D}" srcOrd="0" destOrd="0" presId="urn:microsoft.com/office/officeart/2005/8/layout/orgChart1"/>
    <dgm:cxn modelId="{5B647383-BF59-2249-8E99-1346DEF9C91B}" srcId="{06C0DD98-FDA1-9049-94F4-5135C3FB9FC4}" destId="{37DAAB69-818D-824B-A83D-FF20400CCA69}" srcOrd="0" destOrd="0" parTransId="{77847A82-52BA-B048-B49B-90B1D1514610}" sibTransId="{E49DECEE-4AEB-824B-9831-176D1094217E}"/>
    <dgm:cxn modelId="{68962086-A977-EF45-B050-D59A0DC3F307}" srcId="{C351E4B8-10F2-9A46-9C3E-DB1D6EDCE4E6}" destId="{002DD675-0509-AB46-BE8E-FF2F57506145}" srcOrd="0" destOrd="0" parTransId="{E4630669-252C-4840-A858-5A9DF430E62D}" sibTransId="{A661FC02-D56E-1644-ADFF-CC9B3D1A3F2C}"/>
    <dgm:cxn modelId="{ED210188-CB10-AC42-8667-C8A0D60FCB1B}" type="presOf" srcId="{8B0087BF-859C-D142-B7A8-868D9137027D}" destId="{A71D1219-41D0-6F45-B3E0-0E2980C3CFC3}" srcOrd="0" destOrd="0" presId="urn:microsoft.com/office/officeart/2005/8/layout/orgChart1"/>
    <dgm:cxn modelId="{4CDBAE89-C4AB-7348-A6E6-AC8B811CA14A}" type="presOf" srcId="{48F61DF9-1775-AC47-A67A-EE9F7DB8AE4A}" destId="{3CC48707-0D51-D449-86D8-E471575E1EDD}" srcOrd="1" destOrd="0" presId="urn:microsoft.com/office/officeart/2005/8/layout/orgChart1"/>
    <dgm:cxn modelId="{EC97438E-8CCD-2947-92E3-5BD477FDC031}" type="presOf" srcId="{81E3E901-F935-6540-A2AE-D70538E767A8}" destId="{7F869A9C-C9D3-6348-97F6-7851B7A3208E}" srcOrd="1" destOrd="0" presId="urn:microsoft.com/office/officeart/2005/8/layout/orgChart1"/>
    <dgm:cxn modelId="{A58C0593-1404-DE47-A724-34C496816CF8}" type="presOf" srcId="{C351E4B8-10F2-9A46-9C3E-DB1D6EDCE4E6}" destId="{AC52F819-8349-A543-83B3-774723DB4801}" srcOrd="0" destOrd="0" presId="urn:microsoft.com/office/officeart/2005/8/layout/orgChart1"/>
    <dgm:cxn modelId="{AC240694-9241-B044-819B-979235F1E407}" type="presOf" srcId="{766DCB59-C54E-9346-9EEF-41BD5ABB22AF}" destId="{0E6AB143-A27C-884A-8BE7-B1D4AD1639AD}" srcOrd="0" destOrd="0" presId="urn:microsoft.com/office/officeart/2005/8/layout/orgChart1"/>
    <dgm:cxn modelId="{0DBC4D94-3BD0-A643-A2D2-61983D29F1BE}" type="presOf" srcId="{48F61DF9-1775-AC47-A67A-EE9F7DB8AE4A}" destId="{2A66F2CE-B7BF-FB41-BAEE-A8CBCBB9C2CE}" srcOrd="0" destOrd="0" presId="urn:microsoft.com/office/officeart/2005/8/layout/orgChart1"/>
    <dgm:cxn modelId="{50C54598-F041-6941-A86F-C634DEBEAA4A}" srcId="{002DD675-0509-AB46-BE8E-FF2F57506145}" destId="{06C0DD98-FDA1-9049-94F4-5135C3FB9FC4}" srcOrd="2" destOrd="0" parTransId="{56A7561E-FFBF-F44C-9BB5-3DA818D2E749}" sibTransId="{C2ED305B-7D09-464C-98EB-133FD5A3B8AE}"/>
    <dgm:cxn modelId="{BC56779C-5595-3349-A409-D9C4CE05A13F}" type="presOf" srcId="{52A11776-8754-8A47-98DC-F569E1000068}" destId="{1A51E60B-E970-9B4B-BB3C-7B4CD23A6068}" srcOrd="1" destOrd="0" presId="urn:microsoft.com/office/officeart/2005/8/layout/orgChart1"/>
    <dgm:cxn modelId="{0F64D39E-0793-3448-8253-2C4EE318A9EC}" srcId="{B6A85B42-A32C-984A-A6BB-B15522ED9E31}" destId="{48F61DF9-1775-AC47-A67A-EE9F7DB8AE4A}" srcOrd="1" destOrd="0" parTransId="{45EC9A1F-6809-E346-85CD-8FD232C6AB40}" sibTransId="{C21609C6-7735-B34E-A412-DA5B30540F13}"/>
    <dgm:cxn modelId="{7749AFA2-DC18-D84D-8331-891123584AD6}" srcId="{0DFF8F60-AF2B-BE4D-9819-235B673FD3E4}" destId="{389A19CF-06CC-9A41-9E8A-B443ABB48E0A}" srcOrd="0" destOrd="0" parTransId="{78D1B09F-83B2-124C-92CC-F31A4DE66A53}" sibTransId="{3A13E5A3-936F-1A49-B023-078987052678}"/>
    <dgm:cxn modelId="{10BBC6A2-49E0-6F4E-892D-EDC86CD144D3}" srcId="{81B891FC-F189-0248-8FD3-9D1ADD949DAE}" destId="{52A11776-8754-8A47-98DC-F569E1000068}" srcOrd="0" destOrd="0" parTransId="{7E2D55EA-2E7A-184C-B019-DA4FC6CE7EC9}" sibTransId="{1820D922-93C2-F04C-B5E2-F1EED6E038D6}"/>
    <dgm:cxn modelId="{57DC34A4-B03B-F149-867E-7C5B6716597B}" type="presOf" srcId="{80944729-27CF-CD49-B7A0-A90B9BD265F1}" destId="{FCAE6ED8-C069-9D4C-B1AB-95D617258DF8}" srcOrd="0" destOrd="0" presId="urn:microsoft.com/office/officeart/2005/8/layout/orgChart1"/>
    <dgm:cxn modelId="{B09CA5AA-E452-244D-9878-928027A9DEAD}" type="presOf" srcId="{06C0DD98-FDA1-9049-94F4-5135C3FB9FC4}" destId="{5849E426-3DE3-544A-A15A-E5F4BA57DDC8}" srcOrd="0" destOrd="0" presId="urn:microsoft.com/office/officeart/2005/8/layout/orgChart1"/>
    <dgm:cxn modelId="{4AEED7AA-68FE-BA48-9171-A02ACD5340B8}" type="presOf" srcId="{81DFA34A-D8D2-2A4F-96DC-C5ED1D9FBEE3}" destId="{9F9881B4-AA90-394B-9AD5-5CDD72549BD1}" srcOrd="0" destOrd="0" presId="urn:microsoft.com/office/officeart/2005/8/layout/orgChart1"/>
    <dgm:cxn modelId="{2D167BB1-A0F5-A64C-BFA3-5567BDCDBA89}" type="presOf" srcId="{31491030-EC7D-D14B-9DA1-D653014485F0}" destId="{17351E0A-F74C-B740-B55D-29B0B9BB85BA}" srcOrd="0" destOrd="0" presId="urn:microsoft.com/office/officeart/2005/8/layout/orgChart1"/>
    <dgm:cxn modelId="{DC2B77B3-BCC8-2344-A1EF-351B64F33B10}" type="presOf" srcId="{0DFF8F60-AF2B-BE4D-9819-235B673FD3E4}" destId="{678E608D-5C48-6A4B-AF04-5FD8AE694BD6}" srcOrd="0" destOrd="0" presId="urn:microsoft.com/office/officeart/2005/8/layout/orgChart1"/>
    <dgm:cxn modelId="{459879B3-2B96-454C-B6DF-63373CAA14B4}" srcId="{002DD675-0509-AB46-BE8E-FF2F57506145}" destId="{D0BAB951-5153-FA46-9AC5-10DD36C1ECDF}" srcOrd="1" destOrd="0" parTransId="{9595C486-95CA-954E-B904-538DFBC54B1A}" sibTransId="{E30AFEE8-D51B-E342-80FB-12CA9ABB4C6C}"/>
    <dgm:cxn modelId="{873BE0B8-7F9E-5C4A-95D6-F6CBD38E142B}" type="presOf" srcId="{6244148F-EC93-4943-AFCA-1723AC7141CB}" destId="{869CCBF2-9AFD-C34D-953F-1333510508D4}" srcOrd="1" destOrd="0" presId="urn:microsoft.com/office/officeart/2005/8/layout/orgChart1"/>
    <dgm:cxn modelId="{D4AAD2BA-9160-8644-B5D0-F0999D162071}" type="presOf" srcId="{002DD675-0509-AB46-BE8E-FF2F57506145}" destId="{F66DD3BB-2F3F-004F-887A-7CAB5037B5B7}" srcOrd="0" destOrd="0" presId="urn:microsoft.com/office/officeart/2005/8/layout/orgChart1"/>
    <dgm:cxn modelId="{DFD63BBD-71A4-3244-B853-CC71F090FDD4}" type="presOf" srcId="{37B909BB-4579-AA4E-A70D-910365765021}" destId="{A34F72DE-CBED-DF42-A8A2-218EA26DF17E}" srcOrd="0" destOrd="0" presId="urn:microsoft.com/office/officeart/2005/8/layout/orgChart1"/>
    <dgm:cxn modelId="{3C7BC5C0-2B00-0946-ACAE-199826507D57}" type="presOf" srcId="{4CE54BBF-28E7-1547-BF1D-EBA8BAF984FF}" destId="{B69A5E68-ADFC-C848-897F-15CFB75E273C}" srcOrd="0" destOrd="0" presId="urn:microsoft.com/office/officeart/2005/8/layout/orgChart1"/>
    <dgm:cxn modelId="{72D78DC7-D8E3-7E47-A298-2FB9BFFB2460}" type="presOf" srcId="{45EC9A1F-6809-E346-85CD-8FD232C6AB40}" destId="{BBDBB65C-04E5-5F42-B5ED-759B10EBE971}" srcOrd="0" destOrd="0" presId="urn:microsoft.com/office/officeart/2005/8/layout/orgChart1"/>
    <dgm:cxn modelId="{74F2A5C7-E756-C849-8C0C-FF60528A0331}" srcId="{AF1B852E-251A-8845-A7CC-4EFF23BBA5FE}" destId="{B6A85B42-A32C-984A-A6BB-B15522ED9E31}" srcOrd="0" destOrd="0" parTransId="{67D84FA5-B6E3-AC4D-95AF-5F9262E2A83C}" sibTransId="{CD90E993-E352-C64A-ADAC-44FA9E334EFC}"/>
    <dgm:cxn modelId="{7BA20FCA-FB37-BC4D-B27D-422F3024E413}" srcId="{254BD37D-4C7A-E141-969D-8CA60DAAD026}" destId="{6244148F-EC93-4943-AFCA-1723AC7141CB}" srcOrd="0" destOrd="0" parTransId="{80944729-27CF-CD49-B7A0-A90B9BD265F1}" sibTransId="{FB158A07-88E8-8840-A9AE-7E6453F9DD9D}"/>
    <dgm:cxn modelId="{D935F9CE-AF2C-B64C-9C2A-5CAA784DF8FA}" type="presOf" srcId="{4FE61274-AF40-884B-85EB-A2A80A9B0051}" destId="{54244ACA-4F16-7F46-8ADF-511F60546BE7}" srcOrd="0" destOrd="0" presId="urn:microsoft.com/office/officeart/2005/8/layout/orgChart1"/>
    <dgm:cxn modelId="{46E227D0-64E3-4142-BF37-E815DF654DB0}" type="presOf" srcId="{4CE54BBF-28E7-1547-BF1D-EBA8BAF984FF}" destId="{061E1FF9-87AB-4F4F-A370-DB36AC94E2F5}" srcOrd="1" destOrd="0" presId="urn:microsoft.com/office/officeart/2005/8/layout/orgChart1"/>
    <dgm:cxn modelId="{64A241D0-BC26-2C4E-9409-AEF8960F955D}" srcId="{6244148F-EC93-4943-AFCA-1723AC7141CB}" destId="{8B0087BF-859C-D142-B7A8-868D9137027D}" srcOrd="0" destOrd="0" parTransId="{4FE61274-AF40-884B-85EB-A2A80A9B0051}" sibTransId="{71730658-8427-A249-883E-8DCE21254571}"/>
    <dgm:cxn modelId="{DCE8A5D4-B636-C243-8762-E661FF793272}" type="presOf" srcId="{82366D3D-18E1-9F42-A37F-BFC7048FA68F}" destId="{BE3F0D40-3996-2140-93CF-3B5611F0D577}" srcOrd="0" destOrd="0" presId="urn:microsoft.com/office/officeart/2005/8/layout/orgChart1"/>
    <dgm:cxn modelId="{8F873AD5-3743-1340-AA1A-B9DE0B008087}" type="presOf" srcId="{528AF051-BC18-9043-899A-E09FFC3FEB5B}" destId="{4E653999-BC4E-864B-A225-84EAA185C514}" srcOrd="0" destOrd="0" presId="urn:microsoft.com/office/officeart/2005/8/layout/orgChart1"/>
    <dgm:cxn modelId="{0739C9D7-5607-C844-8A15-A0B47C698224}" type="presOf" srcId="{42D8333D-F65C-F344-9D8B-CA5EE530208B}" destId="{9A607250-D59C-F644-B4A9-113B8C99F382}" srcOrd="1" destOrd="0" presId="urn:microsoft.com/office/officeart/2005/8/layout/orgChart1"/>
    <dgm:cxn modelId="{282E27DB-A921-6042-8463-560AEB0F5614}" type="presOf" srcId="{9E2F76CB-A877-894F-A5FA-91A45C63CD74}" destId="{641B57B8-E363-4448-9D4F-A3CAC0EAD49E}" srcOrd="0" destOrd="0" presId="urn:microsoft.com/office/officeart/2005/8/layout/orgChart1"/>
    <dgm:cxn modelId="{43FF81E1-AB5D-EA45-974F-C3B30860F858}" type="presOf" srcId="{06C0DD98-FDA1-9049-94F4-5135C3FB9FC4}" destId="{6A7AA5E8-9EFE-A94F-9C7E-D86E6A1F7F16}" srcOrd="1" destOrd="0" presId="urn:microsoft.com/office/officeart/2005/8/layout/orgChart1"/>
    <dgm:cxn modelId="{60E9A0E6-FA91-9549-93F6-B4DF605C550A}" type="presOf" srcId="{002DD675-0509-AB46-BE8E-FF2F57506145}" destId="{5DE551B7-FE61-D74D-BCE4-256FB9872B37}" srcOrd="1" destOrd="0" presId="urn:microsoft.com/office/officeart/2005/8/layout/orgChart1"/>
    <dgm:cxn modelId="{1D1247ED-F7FC-414C-9859-4C5A530BF8DE}" type="presOf" srcId="{77847A82-52BA-B048-B49B-90B1D1514610}" destId="{3AB67AC0-5771-BF46-B5F9-EB8A61B81847}" srcOrd="0" destOrd="0" presId="urn:microsoft.com/office/officeart/2005/8/layout/orgChart1"/>
    <dgm:cxn modelId="{3931F3ED-F16B-BB4E-B3E5-5E02149D078C}" type="presOf" srcId="{56A7561E-FFBF-F44C-9BB5-3DA818D2E749}" destId="{0DDF0653-4548-3542-9202-E5B1FDA08BB3}" srcOrd="0" destOrd="0" presId="urn:microsoft.com/office/officeart/2005/8/layout/orgChart1"/>
    <dgm:cxn modelId="{C4F2EBF6-0BA6-EB4D-80CD-1C1FA17439F2}" type="presOf" srcId="{254BD37D-4C7A-E141-969D-8CA60DAAD026}" destId="{390F4DD4-2F0B-C841-A36D-5EEE77A8F3DB}" srcOrd="1" destOrd="0" presId="urn:microsoft.com/office/officeart/2005/8/layout/orgChart1"/>
    <dgm:cxn modelId="{4F32B1F7-FEF5-8144-AB30-7E64EAF52F13}" srcId="{AF1B852E-251A-8845-A7CC-4EFF23BBA5FE}" destId="{0DFF8F60-AF2B-BE4D-9819-235B673FD3E4}" srcOrd="1" destOrd="0" parTransId="{4DC30485-19E5-B749-9CA4-51CC922C559E}" sibTransId="{96DBF608-69DD-244B-9781-CA776DD14829}"/>
    <dgm:cxn modelId="{1F3928FA-B822-064D-B43B-2AFFCFCC94CC}" type="presOf" srcId="{4DC30485-19E5-B749-9CA4-51CC922C559E}" destId="{CF803FD5-0BE1-454A-A0A6-537372737733}" srcOrd="0" destOrd="0" presId="urn:microsoft.com/office/officeart/2005/8/layout/orgChart1"/>
    <dgm:cxn modelId="{27DB48FB-67BC-FD47-A9F8-5D96F5B8D713}" srcId="{4CE54BBF-28E7-1547-BF1D-EBA8BAF984FF}" destId="{E8112C04-3E53-1B42-ABDC-710C4C181CC5}" srcOrd="0" destOrd="0" parTransId="{31491030-EC7D-D14B-9DA1-D653014485F0}" sibTransId="{C4A81BEA-085D-244F-A5AC-EE584FB6BBE1}"/>
    <dgm:cxn modelId="{448595FB-A4FA-F646-B5F7-F0CB52B65757}" type="presOf" srcId="{254BD37D-4C7A-E141-969D-8CA60DAAD026}" destId="{5F50E66B-434D-F14F-AEC6-59FA8A498BE3}" srcOrd="0" destOrd="0" presId="urn:microsoft.com/office/officeart/2005/8/layout/orgChart1"/>
    <dgm:cxn modelId="{5ADCA4FB-2993-394D-AF3E-043AAB51CE12}" srcId="{D0BAB951-5153-FA46-9AC5-10DD36C1ECDF}" destId="{4CE54BBF-28E7-1547-BF1D-EBA8BAF984FF}" srcOrd="1" destOrd="0" parTransId="{82366D3D-18E1-9F42-A37F-BFC7048FA68F}" sibTransId="{823D7A23-B3BA-8A4D-AB88-073A05D8638F}"/>
    <dgm:cxn modelId="{D117BBA9-5E68-884D-BCBF-A6E2D1D0A4F9}" type="presParOf" srcId="{AC52F819-8349-A543-83B3-774723DB4801}" destId="{A6452176-86F1-7446-A5A0-5C49D45CD357}" srcOrd="0" destOrd="0" presId="urn:microsoft.com/office/officeart/2005/8/layout/orgChart1"/>
    <dgm:cxn modelId="{D9623DB3-AC74-9643-A333-B3C6DBA4060B}" type="presParOf" srcId="{A6452176-86F1-7446-A5A0-5C49D45CD357}" destId="{138E5166-0367-B947-ACE5-D4DBC522C2E8}" srcOrd="0" destOrd="0" presId="urn:microsoft.com/office/officeart/2005/8/layout/orgChart1"/>
    <dgm:cxn modelId="{3700CE72-9BE1-534B-BA61-FE1472F8E67F}" type="presParOf" srcId="{138E5166-0367-B947-ACE5-D4DBC522C2E8}" destId="{F66DD3BB-2F3F-004F-887A-7CAB5037B5B7}" srcOrd="0" destOrd="0" presId="urn:microsoft.com/office/officeart/2005/8/layout/orgChart1"/>
    <dgm:cxn modelId="{E8ED1700-39F9-D44B-8F58-CD688F7CB1FB}" type="presParOf" srcId="{138E5166-0367-B947-ACE5-D4DBC522C2E8}" destId="{5DE551B7-FE61-D74D-BCE4-256FB9872B37}" srcOrd="1" destOrd="0" presId="urn:microsoft.com/office/officeart/2005/8/layout/orgChart1"/>
    <dgm:cxn modelId="{945A0B81-EF84-704E-91DA-632D4D46D709}" type="presParOf" srcId="{A6452176-86F1-7446-A5A0-5C49D45CD357}" destId="{01F70828-CD57-5047-A7C6-0F3E7CFE6156}" srcOrd="1" destOrd="0" presId="urn:microsoft.com/office/officeart/2005/8/layout/orgChart1"/>
    <dgm:cxn modelId="{65F2FA72-DB62-924E-95AA-94043CA918E4}" type="presParOf" srcId="{01F70828-CD57-5047-A7C6-0F3E7CFE6156}" destId="{9F9881B4-AA90-394B-9AD5-5CDD72549BD1}" srcOrd="0" destOrd="0" presId="urn:microsoft.com/office/officeart/2005/8/layout/orgChart1"/>
    <dgm:cxn modelId="{4DAA88C2-A441-6A43-AA7E-0B285F991131}" type="presParOf" srcId="{01F70828-CD57-5047-A7C6-0F3E7CFE6156}" destId="{22554365-D515-D440-8505-51EDB0C78EE8}" srcOrd="1" destOrd="0" presId="urn:microsoft.com/office/officeart/2005/8/layout/orgChart1"/>
    <dgm:cxn modelId="{0D95A1EF-9355-3E4B-BF14-3759F47CE5E3}" type="presParOf" srcId="{22554365-D515-D440-8505-51EDB0C78EE8}" destId="{98115A78-FF09-5846-B423-60542B6ED926}" srcOrd="0" destOrd="0" presId="urn:microsoft.com/office/officeart/2005/8/layout/orgChart1"/>
    <dgm:cxn modelId="{EAB6F2A4-8651-434B-900B-3C833B833306}" type="presParOf" srcId="{98115A78-FF09-5846-B423-60542B6ED926}" destId="{CF5DF432-C254-684C-9BAB-4CFDFABBBF33}" srcOrd="0" destOrd="0" presId="urn:microsoft.com/office/officeart/2005/8/layout/orgChart1"/>
    <dgm:cxn modelId="{6C3CB442-E2E3-7447-A2D1-2E8FAB3B7EC6}" type="presParOf" srcId="{98115A78-FF09-5846-B423-60542B6ED926}" destId="{22B6C4F9-0344-6D48-8D72-62F779A40B5B}" srcOrd="1" destOrd="0" presId="urn:microsoft.com/office/officeart/2005/8/layout/orgChart1"/>
    <dgm:cxn modelId="{25FB95CA-552B-234B-87BA-D05C7EC0FEEC}" type="presParOf" srcId="{22554365-D515-D440-8505-51EDB0C78EE8}" destId="{C85FE2FC-B73D-F74D-A1FF-47D3A8FE0F02}" srcOrd="1" destOrd="0" presId="urn:microsoft.com/office/officeart/2005/8/layout/orgChart1"/>
    <dgm:cxn modelId="{E3339F39-56F2-834D-BB8B-7E88A0173E08}" type="presParOf" srcId="{C85FE2FC-B73D-F74D-A1FF-47D3A8FE0F02}" destId="{1FCA308A-A80D-8642-80B1-46D45EC3C8B5}" srcOrd="0" destOrd="0" presId="urn:microsoft.com/office/officeart/2005/8/layout/orgChart1"/>
    <dgm:cxn modelId="{67740519-2AE7-544B-B62E-F75780ECFD8E}" type="presParOf" srcId="{C85FE2FC-B73D-F74D-A1FF-47D3A8FE0F02}" destId="{5E781925-4F82-3D4D-B4F0-84C9A20F793D}" srcOrd="1" destOrd="0" presId="urn:microsoft.com/office/officeart/2005/8/layout/orgChart1"/>
    <dgm:cxn modelId="{A70399B8-B110-7648-A983-3E41A4E417FC}" type="presParOf" srcId="{5E781925-4F82-3D4D-B4F0-84C9A20F793D}" destId="{930A2649-8C4B-BA4E-8903-27DA9AB493C0}" srcOrd="0" destOrd="0" presId="urn:microsoft.com/office/officeart/2005/8/layout/orgChart1"/>
    <dgm:cxn modelId="{9A743396-818F-6342-A265-15FB39295461}" type="presParOf" srcId="{930A2649-8C4B-BA4E-8903-27DA9AB493C0}" destId="{2C4EC7F7-3DA2-2246-B3BF-C8B0480E1D5A}" srcOrd="0" destOrd="0" presId="urn:microsoft.com/office/officeart/2005/8/layout/orgChart1"/>
    <dgm:cxn modelId="{964D0BC1-061F-7143-800C-2E6018AB7611}" type="presParOf" srcId="{930A2649-8C4B-BA4E-8903-27DA9AB493C0}" destId="{5EA0535A-2071-BE4F-9175-976B780F3979}" srcOrd="1" destOrd="0" presId="urn:microsoft.com/office/officeart/2005/8/layout/orgChart1"/>
    <dgm:cxn modelId="{0E554A9F-5AC5-1644-BA9A-D31E951F9957}" type="presParOf" srcId="{5E781925-4F82-3D4D-B4F0-84C9A20F793D}" destId="{D596065A-ECF4-1346-91FC-0A4BE5D0D1FF}" srcOrd="1" destOrd="0" presId="urn:microsoft.com/office/officeart/2005/8/layout/orgChart1"/>
    <dgm:cxn modelId="{385711B1-69EE-3D4C-AA16-D27CEA795883}" type="presParOf" srcId="{D596065A-ECF4-1346-91FC-0A4BE5D0D1FF}" destId="{CAE67B30-EAD9-5E49-AE19-7556A02432C1}" srcOrd="0" destOrd="0" presId="urn:microsoft.com/office/officeart/2005/8/layout/orgChart1"/>
    <dgm:cxn modelId="{8865637F-5FF8-EB4C-B2E5-4111AFA385A4}" type="presParOf" srcId="{D596065A-ECF4-1346-91FC-0A4BE5D0D1FF}" destId="{E480F27D-87E8-A546-9B25-3A85398C40BC}" srcOrd="1" destOrd="0" presId="urn:microsoft.com/office/officeart/2005/8/layout/orgChart1"/>
    <dgm:cxn modelId="{3451A302-A461-7E4B-BA47-5330AE37C6EF}" type="presParOf" srcId="{E480F27D-87E8-A546-9B25-3A85398C40BC}" destId="{915311F9-1CA9-834E-A4E6-D53A1102E7DA}" srcOrd="0" destOrd="0" presId="urn:microsoft.com/office/officeart/2005/8/layout/orgChart1"/>
    <dgm:cxn modelId="{499704CA-3122-6F41-9C59-4D38F979E5C2}" type="presParOf" srcId="{915311F9-1CA9-834E-A4E6-D53A1102E7DA}" destId="{5F50E66B-434D-F14F-AEC6-59FA8A498BE3}" srcOrd="0" destOrd="0" presId="urn:microsoft.com/office/officeart/2005/8/layout/orgChart1"/>
    <dgm:cxn modelId="{02539517-9E2A-A842-8B5B-E0F31520D44E}" type="presParOf" srcId="{915311F9-1CA9-834E-A4E6-D53A1102E7DA}" destId="{390F4DD4-2F0B-C841-A36D-5EEE77A8F3DB}" srcOrd="1" destOrd="0" presId="urn:microsoft.com/office/officeart/2005/8/layout/orgChart1"/>
    <dgm:cxn modelId="{F7A8382C-0B11-BA45-A0B1-896B586A6D55}" type="presParOf" srcId="{E480F27D-87E8-A546-9B25-3A85398C40BC}" destId="{09BCDDFE-1427-8449-8D0B-F0F8725CFE19}" srcOrd="1" destOrd="0" presId="urn:microsoft.com/office/officeart/2005/8/layout/orgChart1"/>
    <dgm:cxn modelId="{936305D7-086F-2145-A4C2-740B77846991}" type="presParOf" srcId="{09BCDDFE-1427-8449-8D0B-F0F8725CFE19}" destId="{FCAE6ED8-C069-9D4C-B1AB-95D617258DF8}" srcOrd="0" destOrd="0" presId="urn:microsoft.com/office/officeart/2005/8/layout/orgChart1"/>
    <dgm:cxn modelId="{48763E8C-0E24-004C-8E4A-C83CA4D30629}" type="presParOf" srcId="{09BCDDFE-1427-8449-8D0B-F0F8725CFE19}" destId="{B972AC48-1851-4845-BE57-260F9F3A10BF}" srcOrd="1" destOrd="0" presId="urn:microsoft.com/office/officeart/2005/8/layout/orgChart1"/>
    <dgm:cxn modelId="{C08D3D4C-9546-9B46-81FA-CBC4A0B737DE}" type="presParOf" srcId="{B972AC48-1851-4845-BE57-260F9F3A10BF}" destId="{75BE0B00-219D-4A47-AF58-22314DF7E048}" srcOrd="0" destOrd="0" presId="urn:microsoft.com/office/officeart/2005/8/layout/orgChart1"/>
    <dgm:cxn modelId="{79E143B2-0764-944E-9F75-9639C14ED63A}" type="presParOf" srcId="{75BE0B00-219D-4A47-AF58-22314DF7E048}" destId="{6E405790-9455-CD40-B5AF-9F268959B4A9}" srcOrd="0" destOrd="0" presId="urn:microsoft.com/office/officeart/2005/8/layout/orgChart1"/>
    <dgm:cxn modelId="{6810A215-E64A-0840-8E78-FFE3B2931B84}" type="presParOf" srcId="{75BE0B00-219D-4A47-AF58-22314DF7E048}" destId="{869CCBF2-9AFD-C34D-953F-1333510508D4}" srcOrd="1" destOrd="0" presId="urn:microsoft.com/office/officeart/2005/8/layout/orgChart1"/>
    <dgm:cxn modelId="{4C21F82E-EB91-5643-9494-B9308C832420}" type="presParOf" srcId="{B972AC48-1851-4845-BE57-260F9F3A10BF}" destId="{7F3E3D95-6D32-C74A-8D39-A07E9C5A9124}" srcOrd="1" destOrd="0" presId="urn:microsoft.com/office/officeart/2005/8/layout/orgChart1"/>
    <dgm:cxn modelId="{376E9D44-2396-B648-83B2-AFEB5CCDCDF8}" type="presParOf" srcId="{7F3E3D95-6D32-C74A-8D39-A07E9C5A9124}" destId="{54244ACA-4F16-7F46-8ADF-511F60546BE7}" srcOrd="0" destOrd="0" presId="urn:microsoft.com/office/officeart/2005/8/layout/orgChart1"/>
    <dgm:cxn modelId="{E21F760C-5DE0-FB48-A638-05A32FE63C20}" type="presParOf" srcId="{7F3E3D95-6D32-C74A-8D39-A07E9C5A9124}" destId="{D4D23334-6813-6040-A248-42439AE6A048}" srcOrd="1" destOrd="0" presId="urn:microsoft.com/office/officeart/2005/8/layout/orgChart1"/>
    <dgm:cxn modelId="{9FAB30A2-7806-7F41-B5CC-092A022F07ED}" type="presParOf" srcId="{D4D23334-6813-6040-A248-42439AE6A048}" destId="{97D1DA49-36C2-2D4B-A6CA-B9678C9044C6}" srcOrd="0" destOrd="0" presId="urn:microsoft.com/office/officeart/2005/8/layout/orgChart1"/>
    <dgm:cxn modelId="{E45DA01E-7656-C147-B548-3C826D24AF43}" type="presParOf" srcId="{97D1DA49-36C2-2D4B-A6CA-B9678C9044C6}" destId="{A71D1219-41D0-6F45-B3E0-0E2980C3CFC3}" srcOrd="0" destOrd="0" presId="urn:microsoft.com/office/officeart/2005/8/layout/orgChart1"/>
    <dgm:cxn modelId="{B4D73FB1-0E90-7E40-AD60-90F9141D5870}" type="presParOf" srcId="{97D1DA49-36C2-2D4B-A6CA-B9678C9044C6}" destId="{B2BEF6A2-3DA8-3242-A146-100A91C35458}" srcOrd="1" destOrd="0" presId="urn:microsoft.com/office/officeart/2005/8/layout/orgChart1"/>
    <dgm:cxn modelId="{7392E595-0037-B340-B532-6B40CE79D067}" type="presParOf" srcId="{D4D23334-6813-6040-A248-42439AE6A048}" destId="{AEBEF8ED-25A0-5A46-820A-544586419A9A}" srcOrd="1" destOrd="0" presId="urn:microsoft.com/office/officeart/2005/8/layout/orgChart1"/>
    <dgm:cxn modelId="{C5B0D27C-53D4-BE4B-9CE4-420667EAC96E}" type="presParOf" srcId="{D4D23334-6813-6040-A248-42439AE6A048}" destId="{8CEE96DB-C1C8-4545-A034-358631147972}" srcOrd="2" destOrd="0" presId="urn:microsoft.com/office/officeart/2005/8/layout/orgChart1"/>
    <dgm:cxn modelId="{5590CFB4-D4EA-3543-A6A7-AFEBAAE98818}" type="presParOf" srcId="{B972AC48-1851-4845-BE57-260F9F3A10BF}" destId="{1C3C98AA-4BD3-1E40-9C6F-CC8E0BBCEA8E}" srcOrd="2" destOrd="0" presId="urn:microsoft.com/office/officeart/2005/8/layout/orgChart1"/>
    <dgm:cxn modelId="{5F853380-4A75-4E4D-A32C-B8ECA3F29970}" type="presParOf" srcId="{E480F27D-87E8-A546-9B25-3A85398C40BC}" destId="{AD992B5D-8FDD-0344-9EDB-893F69C9A58C}" srcOrd="2" destOrd="0" presId="urn:microsoft.com/office/officeart/2005/8/layout/orgChart1"/>
    <dgm:cxn modelId="{4B6AC466-5168-7C4B-BC21-13AC84AF6D55}" type="presParOf" srcId="{D596065A-ECF4-1346-91FC-0A4BE5D0D1FF}" destId="{BBDBB65C-04E5-5F42-B5ED-759B10EBE971}" srcOrd="2" destOrd="0" presId="urn:microsoft.com/office/officeart/2005/8/layout/orgChart1"/>
    <dgm:cxn modelId="{AEEAA9F9-D301-2847-98EC-8CE5164D26FC}" type="presParOf" srcId="{D596065A-ECF4-1346-91FC-0A4BE5D0D1FF}" destId="{07931D09-79BF-D140-ADF7-E65DE3C6D0B2}" srcOrd="3" destOrd="0" presId="urn:microsoft.com/office/officeart/2005/8/layout/orgChart1"/>
    <dgm:cxn modelId="{37755762-1139-8F4C-B408-DC7FBFF703E0}" type="presParOf" srcId="{07931D09-79BF-D140-ADF7-E65DE3C6D0B2}" destId="{A529AF59-8FD1-FF4D-BD84-4DA5CDF5ED3C}" srcOrd="0" destOrd="0" presId="urn:microsoft.com/office/officeart/2005/8/layout/orgChart1"/>
    <dgm:cxn modelId="{F784C10D-2697-0849-B38A-EE29601DD39C}" type="presParOf" srcId="{A529AF59-8FD1-FF4D-BD84-4DA5CDF5ED3C}" destId="{2A66F2CE-B7BF-FB41-BAEE-A8CBCBB9C2CE}" srcOrd="0" destOrd="0" presId="urn:microsoft.com/office/officeart/2005/8/layout/orgChart1"/>
    <dgm:cxn modelId="{73644EF1-0E23-A144-A5D6-1C176088717C}" type="presParOf" srcId="{A529AF59-8FD1-FF4D-BD84-4DA5CDF5ED3C}" destId="{3CC48707-0D51-D449-86D8-E471575E1EDD}" srcOrd="1" destOrd="0" presId="urn:microsoft.com/office/officeart/2005/8/layout/orgChart1"/>
    <dgm:cxn modelId="{10763967-0601-4541-BBC0-D0004042474E}" type="presParOf" srcId="{07931D09-79BF-D140-ADF7-E65DE3C6D0B2}" destId="{C19C43AA-87DE-E746-A0B8-182A14DD39CF}" srcOrd="1" destOrd="0" presId="urn:microsoft.com/office/officeart/2005/8/layout/orgChart1"/>
    <dgm:cxn modelId="{1402F2B5-5D53-C149-94ED-5A065B051C97}" type="presParOf" srcId="{C19C43AA-87DE-E746-A0B8-182A14DD39CF}" destId="{A34F72DE-CBED-DF42-A8A2-218EA26DF17E}" srcOrd="0" destOrd="0" presId="urn:microsoft.com/office/officeart/2005/8/layout/orgChart1"/>
    <dgm:cxn modelId="{8DBCE651-9381-0748-92EC-320015554A1B}" type="presParOf" srcId="{C19C43AA-87DE-E746-A0B8-182A14DD39CF}" destId="{5ACD9D9E-76A4-A145-A50C-AEEF37CDEE41}" srcOrd="1" destOrd="0" presId="urn:microsoft.com/office/officeart/2005/8/layout/orgChart1"/>
    <dgm:cxn modelId="{7B7982CA-3CE4-FF4D-BF4E-E85B63127E2E}" type="presParOf" srcId="{5ACD9D9E-76A4-A145-A50C-AEEF37CDEE41}" destId="{E8779DD0-ECE5-BA43-9B16-E7445C2C1240}" srcOrd="0" destOrd="0" presId="urn:microsoft.com/office/officeart/2005/8/layout/orgChart1"/>
    <dgm:cxn modelId="{3D512549-D070-AB4E-A636-92A879BCCE36}" type="presParOf" srcId="{E8779DD0-ECE5-BA43-9B16-E7445C2C1240}" destId="{641B57B8-E363-4448-9D4F-A3CAC0EAD49E}" srcOrd="0" destOrd="0" presId="urn:microsoft.com/office/officeart/2005/8/layout/orgChart1"/>
    <dgm:cxn modelId="{B25DBB71-77B3-644B-9698-81F41BE6E4BB}" type="presParOf" srcId="{E8779DD0-ECE5-BA43-9B16-E7445C2C1240}" destId="{F36AEF2D-6379-0B40-9038-5C338BD8BA2C}" srcOrd="1" destOrd="0" presId="urn:microsoft.com/office/officeart/2005/8/layout/orgChart1"/>
    <dgm:cxn modelId="{4177FCEB-41A4-204B-AC58-5BE431A22BB6}" type="presParOf" srcId="{5ACD9D9E-76A4-A145-A50C-AEEF37CDEE41}" destId="{0761C7E9-507A-674A-AB33-7A4340460133}" srcOrd="1" destOrd="0" presId="urn:microsoft.com/office/officeart/2005/8/layout/orgChart1"/>
    <dgm:cxn modelId="{784DD91C-44A3-D842-90F5-1532229B8CB5}" type="presParOf" srcId="{5ACD9D9E-76A4-A145-A50C-AEEF37CDEE41}" destId="{8D2B255A-D850-A34F-BCDB-B24651706DF4}" srcOrd="2" destOrd="0" presId="urn:microsoft.com/office/officeart/2005/8/layout/orgChart1"/>
    <dgm:cxn modelId="{2BCE0130-C2DD-E343-B49A-F32E7A56FE21}" type="presParOf" srcId="{07931D09-79BF-D140-ADF7-E65DE3C6D0B2}" destId="{C3101D03-D801-334C-8354-682D531732D3}" srcOrd="2" destOrd="0" presId="urn:microsoft.com/office/officeart/2005/8/layout/orgChart1"/>
    <dgm:cxn modelId="{F5A0BFE9-718B-9A4A-A0AF-29FADBAE16CB}" type="presParOf" srcId="{5E781925-4F82-3D4D-B4F0-84C9A20F793D}" destId="{E08506F0-0834-1542-BC78-6B18DA58A761}" srcOrd="2" destOrd="0" presId="urn:microsoft.com/office/officeart/2005/8/layout/orgChart1"/>
    <dgm:cxn modelId="{E23E2567-95D7-0F42-8A66-C0491ACDFBA6}" type="presParOf" srcId="{C85FE2FC-B73D-F74D-A1FF-47D3A8FE0F02}" destId="{CF803FD5-0BE1-454A-A0A6-537372737733}" srcOrd="2" destOrd="0" presId="urn:microsoft.com/office/officeart/2005/8/layout/orgChart1"/>
    <dgm:cxn modelId="{BB285B4D-3FBB-8046-8224-305752E3FF3C}" type="presParOf" srcId="{C85FE2FC-B73D-F74D-A1FF-47D3A8FE0F02}" destId="{21559693-6780-C740-AAC5-FC63178B0E99}" srcOrd="3" destOrd="0" presId="urn:microsoft.com/office/officeart/2005/8/layout/orgChart1"/>
    <dgm:cxn modelId="{8E4254A5-7A34-2943-ABF1-83F21BF13E37}" type="presParOf" srcId="{21559693-6780-C740-AAC5-FC63178B0E99}" destId="{FCE4ED8D-0D42-084F-A62F-9B9460FF3F93}" srcOrd="0" destOrd="0" presId="urn:microsoft.com/office/officeart/2005/8/layout/orgChart1"/>
    <dgm:cxn modelId="{14EA1AAF-DF35-8741-85DD-C91C0CC84114}" type="presParOf" srcId="{FCE4ED8D-0D42-084F-A62F-9B9460FF3F93}" destId="{678E608D-5C48-6A4B-AF04-5FD8AE694BD6}" srcOrd="0" destOrd="0" presId="urn:microsoft.com/office/officeart/2005/8/layout/orgChart1"/>
    <dgm:cxn modelId="{923B3A57-1E30-7C45-9720-D4BB084EDE26}" type="presParOf" srcId="{FCE4ED8D-0D42-084F-A62F-9B9460FF3F93}" destId="{F6BC122D-6622-0540-AADE-90C88E99BD4E}" srcOrd="1" destOrd="0" presId="urn:microsoft.com/office/officeart/2005/8/layout/orgChart1"/>
    <dgm:cxn modelId="{BDDE71F2-3A13-F045-8C87-DAED59EE073F}" type="presParOf" srcId="{21559693-6780-C740-AAC5-FC63178B0E99}" destId="{040DA786-A011-CD42-96C4-033B87BE263E}" srcOrd="1" destOrd="0" presId="urn:microsoft.com/office/officeart/2005/8/layout/orgChart1"/>
    <dgm:cxn modelId="{C51E6424-3789-8A4B-BBED-7D0B1FBC9F95}" type="presParOf" srcId="{040DA786-A011-CD42-96C4-033B87BE263E}" destId="{254B3276-1D45-5D44-8081-451931ACBB9C}" srcOrd="0" destOrd="0" presId="urn:microsoft.com/office/officeart/2005/8/layout/orgChart1"/>
    <dgm:cxn modelId="{93FF58B2-00A5-0248-8648-AE991E233216}" type="presParOf" srcId="{040DA786-A011-CD42-96C4-033B87BE263E}" destId="{42D0AFFA-519D-CB4F-9936-C62E280C0DE3}" srcOrd="1" destOrd="0" presId="urn:microsoft.com/office/officeart/2005/8/layout/orgChart1"/>
    <dgm:cxn modelId="{D89B1F6B-271F-7C43-BB9D-34338F174BCB}" type="presParOf" srcId="{42D0AFFA-519D-CB4F-9936-C62E280C0DE3}" destId="{903597D2-7734-DA4D-A2AD-AEA192EC24E0}" srcOrd="0" destOrd="0" presId="urn:microsoft.com/office/officeart/2005/8/layout/orgChart1"/>
    <dgm:cxn modelId="{DF54D91C-13C4-D544-BB9E-5213E1E385DC}" type="presParOf" srcId="{903597D2-7734-DA4D-A2AD-AEA192EC24E0}" destId="{1FB3C3C1-BBF8-4B44-84AC-79ACD549450D}" srcOrd="0" destOrd="0" presId="urn:microsoft.com/office/officeart/2005/8/layout/orgChart1"/>
    <dgm:cxn modelId="{64AA3BFA-29F1-4341-9370-7879A78847DD}" type="presParOf" srcId="{903597D2-7734-DA4D-A2AD-AEA192EC24E0}" destId="{5EF33468-755C-7447-A31A-4755661A76B9}" srcOrd="1" destOrd="0" presId="urn:microsoft.com/office/officeart/2005/8/layout/orgChart1"/>
    <dgm:cxn modelId="{44EB6A02-6D0B-3E4C-9CF2-06A50DA1CF94}" type="presParOf" srcId="{42D0AFFA-519D-CB4F-9936-C62E280C0DE3}" destId="{A9ECE227-115A-884F-B0AF-803F73538B39}" srcOrd="1" destOrd="0" presId="urn:microsoft.com/office/officeart/2005/8/layout/orgChart1"/>
    <dgm:cxn modelId="{9A457D31-33C2-7543-918E-597FEEA23EF1}" type="presParOf" srcId="{A9ECE227-115A-884F-B0AF-803F73538B39}" destId="{0E6AB143-A27C-884A-8BE7-B1D4AD1639AD}" srcOrd="0" destOrd="0" presId="urn:microsoft.com/office/officeart/2005/8/layout/orgChart1"/>
    <dgm:cxn modelId="{CF0771C5-1B87-9446-806B-06E6C56C54A9}" type="presParOf" srcId="{A9ECE227-115A-884F-B0AF-803F73538B39}" destId="{86FA0E77-AF91-494B-AFCB-5F257F77BA4D}" srcOrd="1" destOrd="0" presId="urn:microsoft.com/office/officeart/2005/8/layout/orgChart1"/>
    <dgm:cxn modelId="{615EBDAE-8215-7741-B194-9C1627DDC2C4}" type="presParOf" srcId="{86FA0E77-AF91-494B-AFCB-5F257F77BA4D}" destId="{08CFE0C6-8B14-5549-AE8F-550F8BA964B1}" srcOrd="0" destOrd="0" presId="urn:microsoft.com/office/officeart/2005/8/layout/orgChart1"/>
    <dgm:cxn modelId="{088EEA55-A1CB-D748-A524-0F92EA754B41}" type="presParOf" srcId="{08CFE0C6-8B14-5549-AE8F-550F8BA964B1}" destId="{A3B69B62-8933-A84B-B69E-FFAD42D32A63}" srcOrd="0" destOrd="0" presId="urn:microsoft.com/office/officeart/2005/8/layout/orgChart1"/>
    <dgm:cxn modelId="{076BC1D0-E282-CB48-AA9C-0974D7572662}" type="presParOf" srcId="{08CFE0C6-8B14-5549-AE8F-550F8BA964B1}" destId="{7F869A9C-C9D3-6348-97F6-7851B7A3208E}" srcOrd="1" destOrd="0" presId="urn:microsoft.com/office/officeart/2005/8/layout/orgChart1"/>
    <dgm:cxn modelId="{A6475733-D82F-544C-8BA5-15727A3B207E}" type="presParOf" srcId="{86FA0E77-AF91-494B-AFCB-5F257F77BA4D}" destId="{9687774D-48D2-1744-86A1-4B6FBA405C03}" srcOrd="1" destOrd="0" presId="urn:microsoft.com/office/officeart/2005/8/layout/orgChart1"/>
    <dgm:cxn modelId="{DAB07587-4A4B-AC48-BC0C-C4B932929846}" type="presParOf" srcId="{86FA0E77-AF91-494B-AFCB-5F257F77BA4D}" destId="{C6AC486D-DEF0-E24A-809B-DC702A3E4A0A}" srcOrd="2" destOrd="0" presId="urn:microsoft.com/office/officeart/2005/8/layout/orgChart1"/>
    <dgm:cxn modelId="{9FF8659B-E089-3A41-AF73-6CFFBB1E77C4}" type="presParOf" srcId="{42D0AFFA-519D-CB4F-9936-C62E280C0DE3}" destId="{E38E22BF-9355-F748-B030-2F40218A230B}" srcOrd="2" destOrd="0" presId="urn:microsoft.com/office/officeart/2005/8/layout/orgChart1"/>
    <dgm:cxn modelId="{BEC0E34D-A64F-5145-AB3D-F7FFC5480189}" type="presParOf" srcId="{21559693-6780-C740-AAC5-FC63178B0E99}" destId="{36A894DA-5D40-E241-801C-0D83DB65FF61}" srcOrd="2" destOrd="0" presId="urn:microsoft.com/office/officeart/2005/8/layout/orgChart1"/>
    <dgm:cxn modelId="{67AFBCAA-FDA9-B746-99A2-91B7DFF823CF}" type="presParOf" srcId="{C85FE2FC-B73D-F74D-A1FF-47D3A8FE0F02}" destId="{A7B920B4-8EC5-7E40-976C-AC7103BC2177}" srcOrd="4" destOrd="0" presId="urn:microsoft.com/office/officeart/2005/8/layout/orgChart1"/>
    <dgm:cxn modelId="{9976BAE9-5F98-1E48-B424-15473D31D440}" type="presParOf" srcId="{C85FE2FC-B73D-F74D-A1FF-47D3A8FE0F02}" destId="{2BEF5BE8-B17C-B54B-BD0C-90DB8DB9F35E}" srcOrd="5" destOrd="0" presId="urn:microsoft.com/office/officeart/2005/8/layout/orgChart1"/>
    <dgm:cxn modelId="{9452AED6-A745-5A41-AC8C-96AAFC5893D6}" type="presParOf" srcId="{2BEF5BE8-B17C-B54B-BD0C-90DB8DB9F35E}" destId="{32CC235E-F673-104A-93EA-F853DEADA550}" srcOrd="0" destOrd="0" presId="urn:microsoft.com/office/officeart/2005/8/layout/orgChart1"/>
    <dgm:cxn modelId="{CDDB314B-5731-BE4A-B516-8AB2B5117813}" type="presParOf" srcId="{32CC235E-F673-104A-93EA-F853DEADA550}" destId="{5CEAE836-0EC2-9341-AC79-A221B45AE76B}" srcOrd="0" destOrd="0" presId="urn:microsoft.com/office/officeart/2005/8/layout/orgChart1"/>
    <dgm:cxn modelId="{B0BA2558-228F-5B44-949E-9750694165ED}" type="presParOf" srcId="{32CC235E-F673-104A-93EA-F853DEADA550}" destId="{BE1491D0-FA45-7D40-BA1B-10734E101A94}" srcOrd="1" destOrd="0" presId="urn:microsoft.com/office/officeart/2005/8/layout/orgChart1"/>
    <dgm:cxn modelId="{333EC0D4-E701-0947-A508-FE172D039D81}" type="presParOf" srcId="{2BEF5BE8-B17C-B54B-BD0C-90DB8DB9F35E}" destId="{022623FD-E1E6-7F45-8FFB-E70A65A96EAE}" srcOrd="1" destOrd="0" presId="urn:microsoft.com/office/officeart/2005/8/layout/orgChart1"/>
    <dgm:cxn modelId="{7859C97A-E2C1-B84C-90A4-CE00B7FECE0B}" type="presParOf" srcId="{2BEF5BE8-B17C-B54B-BD0C-90DB8DB9F35E}" destId="{E30738E0-9FC7-F74E-BD68-B4D5C9A6E0CD}" srcOrd="2" destOrd="0" presId="urn:microsoft.com/office/officeart/2005/8/layout/orgChart1"/>
    <dgm:cxn modelId="{751D4C66-2F4C-2740-9A9D-CEDA10CEF842}" type="presParOf" srcId="{22554365-D515-D440-8505-51EDB0C78EE8}" destId="{650685E7-7139-EE48-9E83-4598A038E1E4}" srcOrd="2" destOrd="0" presId="urn:microsoft.com/office/officeart/2005/8/layout/orgChart1"/>
    <dgm:cxn modelId="{73DD7793-4BFB-844F-BAA0-C4474ED49097}" type="presParOf" srcId="{01F70828-CD57-5047-A7C6-0F3E7CFE6156}" destId="{182482F3-087E-7E4F-B3A2-92CEE8166BB1}" srcOrd="2" destOrd="0" presId="urn:microsoft.com/office/officeart/2005/8/layout/orgChart1"/>
    <dgm:cxn modelId="{8D7991DB-16F3-5B48-9FD9-AB67E2831117}" type="presParOf" srcId="{01F70828-CD57-5047-A7C6-0F3E7CFE6156}" destId="{8C2A64B6-6EFF-9446-8A3F-BE546A9F99FA}" srcOrd="3" destOrd="0" presId="urn:microsoft.com/office/officeart/2005/8/layout/orgChart1"/>
    <dgm:cxn modelId="{07B92B64-DB91-E04B-A8E1-3B3AF5B4E425}" type="presParOf" srcId="{8C2A64B6-6EFF-9446-8A3F-BE546A9F99FA}" destId="{BDFC937D-9FED-9143-842B-34E6A25523D4}" srcOrd="0" destOrd="0" presId="urn:microsoft.com/office/officeart/2005/8/layout/orgChart1"/>
    <dgm:cxn modelId="{AEC56BD0-9EC8-4C41-A5FB-07CCBC0B4334}" type="presParOf" srcId="{BDFC937D-9FED-9143-842B-34E6A25523D4}" destId="{5BB158FC-72C4-9C46-AE3C-7D9A84C7F804}" srcOrd="0" destOrd="0" presId="urn:microsoft.com/office/officeart/2005/8/layout/orgChart1"/>
    <dgm:cxn modelId="{22A40623-3406-C54C-B204-3B6C6971624E}" type="presParOf" srcId="{BDFC937D-9FED-9143-842B-34E6A25523D4}" destId="{13E9F586-70D9-8843-9DDB-60CEF9892658}" srcOrd="1" destOrd="0" presId="urn:microsoft.com/office/officeart/2005/8/layout/orgChart1"/>
    <dgm:cxn modelId="{F7CB76BD-971F-1146-9CC4-48FEA8545BB5}" type="presParOf" srcId="{8C2A64B6-6EFF-9446-8A3F-BE546A9F99FA}" destId="{904870CB-7E37-2742-8E20-F143E8B55917}" srcOrd="1" destOrd="0" presId="urn:microsoft.com/office/officeart/2005/8/layout/orgChart1"/>
    <dgm:cxn modelId="{A3193E17-F1CE-D34F-8832-95A69AD03351}" type="presParOf" srcId="{904870CB-7E37-2742-8E20-F143E8B55917}" destId="{4E653999-BC4E-864B-A225-84EAA185C514}" srcOrd="0" destOrd="0" presId="urn:microsoft.com/office/officeart/2005/8/layout/orgChart1"/>
    <dgm:cxn modelId="{2193F865-EC78-5044-9DF7-4C5D9DB10304}" type="presParOf" srcId="{904870CB-7E37-2742-8E20-F143E8B55917}" destId="{9AFA5285-D7B1-DD4A-8250-34F596D04A63}" srcOrd="1" destOrd="0" presId="urn:microsoft.com/office/officeart/2005/8/layout/orgChart1"/>
    <dgm:cxn modelId="{055BC714-A09E-2349-A4A3-3991AD5E8CB8}" type="presParOf" srcId="{9AFA5285-D7B1-DD4A-8250-34F596D04A63}" destId="{AD9F8F4F-80EB-0441-B0E4-6C8410C1CBFE}" srcOrd="0" destOrd="0" presId="urn:microsoft.com/office/officeart/2005/8/layout/orgChart1"/>
    <dgm:cxn modelId="{3C4F78D2-AC31-9E4A-A216-515AB54B0C29}" type="presParOf" srcId="{AD9F8F4F-80EB-0441-B0E4-6C8410C1CBFE}" destId="{6B601ECF-2410-2442-A65F-67C8E6CA7A79}" srcOrd="0" destOrd="0" presId="urn:microsoft.com/office/officeart/2005/8/layout/orgChart1"/>
    <dgm:cxn modelId="{D2E74472-1077-8440-AEEB-60C567C55F97}" type="presParOf" srcId="{AD9F8F4F-80EB-0441-B0E4-6C8410C1CBFE}" destId="{016B206E-8071-0E43-89B2-FCDE206C6178}" srcOrd="1" destOrd="0" presId="urn:microsoft.com/office/officeart/2005/8/layout/orgChart1"/>
    <dgm:cxn modelId="{B3FE83EC-339C-0F49-8F1C-34983C569F14}" type="presParOf" srcId="{9AFA5285-D7B1-DD4A-8250-34F596D04A63}" destId="{61DEB260-2F60-B142-BE7A-A22308030B64}" srcOrd="1" destOrd="0" presId="urn:microsoft.com/office/officeart/2005/8/layout/orgChart1"/>
    <dgm:cxn modelId="{99A3DD97-7EBD-B748-8EAD-F936555A0E09}" type="presParOf" srcId="{61DEB260-2F60-B142-BE7A-A22308030B64}" destId="{5BB36F7D-EDB3-B543-95FF-2B0806732679}" srcOrd="0" destOrd="0" presId="urn:microsoft.com/office/officeart/2005/8/layout/orgChart1"/>
    <dgm:cxn modelId="{45A56549-2AA4-3D44-AF5D-6F10DBC65942}" type="presParOf" srcId="{61DEB260-2F60-B142-BE7A-A22308030B64}" destId="{50CADC37-109A-CE43-A164-B7D38D045E39}" srcOrd="1" destOrd="0" presId="urn:microsoft.com/office/officeart/2005/8/layout/orgChart1"/>
    <dgm:cxn modelId="{87DDFFEB-4CD6-D548-9641-BA19BAF33B24}" type="presParOf" srcId="{50CADC37-109A-CE43-A164-B7D38D045E39}" destId="{547F6DB9-F1E0-AB4A-AFFD-14D4D029DEBE}" srcOrd="0" destOrd="0" presId="urn:microsoft.com/office/officeart/2005/8/layout/orgChart1"/>
    <dgm:cxn modelId="{6DC88356-C258-5E4C-8421-5EE57D0323FC}" type="presParOf" srcId="{547F6DB9-F1E0-AB4A-AFFD-14D4D029DEBE}" destId="{7296DA76-F9B8-E941-8E9C-5F04CC134E6C}" srcOrd="0" destOrd="0" presId="urn:microsoft.com/office/officeart/2005/8/layout/orgChart1"/>
    <dgm:cxn modelId="{3F02C96B-2B43-5B4F-AF67-4AE637EBFAA7}" type="presParOf" srcId="{547F6DB9-F1E0-AB4A-AFFD-14D4D029DEBE}" destId="{1A51E60B-E970-9B4B-BB3C-7B4CD23A6068}" srcOrd="1" destOrd="0" presId="urn:microsoft.com/office/officeart/2005/8/layout/orgChart1"/>
    <dgm:cxn modelId="{603BBE6C-413B-E146-B3DA-4BCCB8D322F9}" type="presParOf" srcId="{50CADC37-109A-CE43-A164-B7D38D045E39}" destId="{C8F2EDF4-0F32-5947-989A-E0E081D2B5D9}" srcOrd="1" destOrd="0" presId="urn:microsoft.com/office/officeart/2005/8/layout/orgChart1"/>
    <dgm:cxn modelId="{65819731-49CF-FC41-9C75-23AB4CF94847}" type="presParOf" srcId="{C8F2EDF4-0F32-5947-989A-E0E081D2B5D9}" destId="{9CDC5232-2D49-5F46-83ED-31671B1271C1}" srcOrd="0" destOrd="0" presId="urn:microsoft.com/office/officeart/2005/8/layout/orgChart1"/>
    <dgm:cxn modelId="{1AE71080-C339-0D41-A71A-A63D0A689EBD}" type="presParOf" srcId="{C8F2EDF4-0F32-5947-989A-E0E081D2B5D9}" destId="{BB97ABBB-AE19-654C-AD91-27515703EEB4}" srcOrd="1" destOrd="0" presId="urn:microsoft.com/office/officeart/2005/8/layout/orgChart1"/>
    <dgm:cxn modelId="{52857E62-C150-3243-A3D8-79F00DBC6E19}" type="presParOf" srcId="{BB97ABBB-AE19-654C-AD91-27515703EEB4}" destId="{2E1DC48C-8BA3-DA4E-9404-CCCC188D42D4}" srcOrd="0" destOrd="0" presId="urn:microsoft.com/office/officeart/2005/8/layout/orgChart1"/>
    <dgm:cxn modelId="{5436A171-31CF-394E-889A-0D1D73726FB2}" type="presParOf" srcId="{2E1DC48C-8BA3-DA4E-9404-CCCC188D42D4}" destId="{877FEAA3-7AA2-8144-BF4F-C3EEDAEA748D}" srcOrd="0" destOrd="0" presId="urn:microsoft.com/office/officeart/2005/8/layout/orgChart1"/>
    <dgm:cxn modelId="{413CB91D-35E9-3045-BD2D-0D1C2DED6874}" type="presParOf" srcId="{2E1DC48C-8BA3-DA4E-9404-CCCC188D42D4}" destId="{9A607250-D59C-F644-B4A9-113B8C99F382}" srcOrd="1" destOrd="0" presId="urn:microsoft.com/office/officeart/2005/8/layout/orgChart1"/>
    <dgm:cxn modelId="{601F28E9-804A-A74B-BCD4-426814EE7FAC}" type="presParOf" srcId="{BB97ABBB-AE19-654C-AD91-27515703EEB4}" destId="{1D7BBB5F-A807-8B48-91B4-A6E049FAFF84}" srcOrd="1" destOrd="0" presId="urn:microsoft.com/office/officeart/2005/8/layout/orgChart1"/>
    <dgm:cxn modelId="{996933D8-207B-8E44-9465-733BFE6EA77A}" type="presParOf" srcId="{BB97ABBB-AE19-654C-AD91-27515703EEB4}" destId="{16A18AA0-DDE5-314C-A026-F174791CA2E8}" srcOrd="2" destOrd="0" presId="urn:microsoft.com/office/officeart/2005/8/layout/orgChart1"/>
    <dgm:cxn modelId="{836431DE-18B2-A244-97C3-2F36C89E4BCA}" type="presParOf" srcId="{50CADC37-109A-CE43-A164-B7D38D045E39}" destId="{08841F69-637F-D145-A1C0-648C1FCB7F49}" srcOrd="2" destOrd="0" presId="urn:microsoft.com/office/officeart/2005/8/layout/orgChart1"/>
    <dgm:cxn modelId="{5F3FF84F-76FC-D342-AAF1-D9334BF4BCE9}" type="presParOf" srcId="{9AFA5285-D7B1-DD4A-8250-34F596D04A63}" destId="{653C364E-15E8-DD41-867D-3289E0AEF14A}" srcOrd="2" destOrd="0" presId="urn:microsoft.com/office/officeart/2005/8/layout/orgChart1"/>
    <dgm:cxn modelId="{E894C53B-FC6E-AF4C-99AA-095529F77097}" type="presParOf" srcId="{904870CB-7E37-2742-8E20-F143E8B55917}" destId="{BE3F0D40-3996-2140-93CF-3B5611F0D577}" srcOrd="2" destOrd="0" presId="urn:microsoft.com/office/officeart/2005/8/layout/orgChart1"/>
    <dgm:cxn modelId="{32F81759-2C10-F642-B105-49D439059E67}" type="presParOf" srcId="{904870CB-7E37-2742-8E20-F143E8B55917}" destId="{1739AA39-9817-3B48-A00E-7544DEC6DB4A}" srcOrd="3" destOrd="0" presId="urn:microsoft.com/office/officeart/2005/8/layout/orgChart1"/>
    <dgm:cxn modelId="{64D9ECB2-08BB-5B4E-9823-576A54C0880B}" type="presParOf" srcId="{1739AA39-9817-3B48-A00E-7544DEC6DB4A}" destId="{50FA11EC-9FE8-7945-AE53-141F5C8F9758}" srcOrd="0" destOrd="0" presId="urn:microsoft.com/office/officeart/2005/8/layout/orgChart1"/>
    <dgm:cxn modelId="{BFF6B4B3-02D6-E445-A7A6-25DD7AA7DFEF}" type="presParOf" srcId="{50FA11EC-9FE8-7945-AE53-141F5C8F9758}" destId="{B69A5E68-ADFC-C848-897F-15CFB75E273C}" srcOrd="0" destOrd="0" presId="urn:microsoft.com/office/officeart/2005/8/layout/orgChart1"/>
    <dgm:cxn modelId="{2C8D1C61-AE83-204E-9F7C-788B86F2ACC7}" type="presParOf" srcId="{50FA11EC-9FE8-7945-AE53-141F5C8F9758}" destId="{061E1FF9-87AB-4F4F-A370-DB36AC94E2F5}" srcOrd="1" destOrd="0" presId="urn:microsoft.com/office/officeart/2005/8/layout/orgChart1"/>
    <dgm:cxn modelId="{3F1A56DA-041E-DB49-BBC9-41EA8036DBD7}" type="presParOf" srcId="{1739AA39-9817-3B48-A00E-7544DEC6DB4A}" destId="{74B21EA9-C8D4-2A4C-B3B6-10D58E042068}" srcOrd="1" destOrd="0" presId="urn:microsoft.com/office/officeart/2005/8/layout/orgChart1"/>
    <dgm:cxn modelId="{F22E0A60-183B-FC4D-B85B-6A1F2DCF2B4A}" type="presParOf" srcId="{74B21EA9-C8D4-2A4C-B3B6-10D58E042068}" destId="{17351E0A-F74C-B740-B55D-29B0B9BB85BA}" srcOrd="0" destOrd="0" presId="urn:microsoft.com/office/officeart/2005/8/layout/orgChart1"/>
    <dgm:cxn modelId="{7A7452DE-6F30-BF44-A478-B923FFC25699}" type="presParOf" srcId="{74B21EA9-C8D4-2A4C-B3B6-10D58E042068}" destId="{23EF547B-DD47-8745-A88B-5D912E975843}" srcOrd="1" destOrd="0" presId="urn:microsoft.com/office/officeart/2005/8/layout/orgChart1"/>
    <dgm:cxn modelId="{26EB72F2-A9EE-D84E-A7FC-BBC5C29823A1}" type="presParOf" srcId="{23EF547B-DD47-8745-A88B-5D912E975843}" destId="{2D4C178F-7FD0-0F42-B255-1A52CBD38372}" srcOrd="0" destOrd="0" presId="urn:microsoft.com/office/officeart/2005/8/layout/orgChart1"/>
    <dgm:cxn modelId="{E3F82C99-FDD1-A648-B892-1233D6BA0C46}" type="presParOf" srcId="{2D4C178F-7FD0-0F42-B255-1A52CBD38372}" destId="{3BC1ACEB-6BE4-6A4A-8AFF-E078C5729437}" srcOrd="0" destOrd="0" presId="urn:microsoft.com/office/officeart/2005/8/layout/orgChart1"/>
    <dgm:cxn modelId="{A3E4E55A-5C95-B84C-91A4-6303B2E1A6DE}" type="presParOf" srcId="{2D4C178F-7FD0-0F42-B255-1A52CBD38372}" destId="{B502893F-4B63-E14C-9D4F-C5A1B24D1565}" srcOrd="1" destOrd="0" presId="urn:microsoft.com/office/officeart/2005/8/layout/orgChart1"/>
    <dgm:cxn modelId="{D571787B-5125-644C-97AC-7F496AC726CD}" type="presParOf" srcId="{23EF547B-DD47-8745-A88B-5D912E975843}" destId="{39DB3AC4-1EE4-E543-822E-974EBAEAE795}" srcOrd="1" destOrd="0" presId="urn:microsoft.com/office/officeart/2005/8/layout/orgChart1"/>
    <dgm:cxn modelId="{AC91FEDD-EA76-B945-AA10-5D1A43C1485B}" type="presParOf" srcId="{23EF547B-DD47-8745-A88B-5D912E975843}" destId="{CEBA4FD9-19B9-7947-9C58-59B025AB72F1}" srcOrd="2" destOrd="0" presId="urn:microsoft.com/office/officeart/2005/8/layout/orgChart1"/>
    <dgm:cxn modelId="{600E23EA-9D52-454B-92F8-1F975022E72F}" type="presParOf" srcId="{1739AA39-9817-3B48-A00E-7544DEC6DB4A}" destId="{F70F0BFC-F315-3E4A-BC3A-73955CFA50F7}" srcOrd="2" destOrd="0" presId="urn:microsoft.com/office/officeart/2005/8/layout/orgChart1"/>
    <dgm:cxn modelId="{8019AEB7-9533-514F-B2EB-1894C20A69F9}" type="presParOf" srcId="{8C2A64B6-6EFF-9446-8A3F-BE546A9F99FA}" destId="{AB90D270-FD4F-354B-8470-34CC7D7E96D5}" srcOrd="2" destOrd="0" presId="urn:microsoft.com/office/officeart/2005/8/layout/orgChart1"/>
    <dgm:cxn modelId="{578EF902-64B3-584F-9416-01A7ADDE0A59}" type="presParOf" srcId="{01F70828-CD57-5047-A7C6-0F3E7CFE6156}" destId="{0DDF0653-4548-3542-9202-E5B1FDA08BB3}" srcOrd="4" destOrd="0" presId="urn:microsoft.com/office/officeart/2005/8/layout/orgChart1"/>
    <dgm:cxn modelId="{D47B9B3C-9161-4A49-85FC-E6AC138D52E7}" type="presParOf" srcId="{01F70828-CD57-5047-A7C6-0F3E7CFE6156}" destId="{14F46ED1-73CD-5247-A9F8-A9A9ADCBC2DA}" srcOrd="5" destOrd="0" presId="urn:microsoft.com/office/officeart/2005/8/layout/orgChart1"/>
    <dgm:cxn modelId="{44D10DF5-3958-6E41-B3D5-61C5EC5DB9AD}" type="presParOf" srcId="{14F46ED1-73CD-5247-A9F8-A9A9ADCBC2DA}" destId="{1F70640D-E635-9B4B-AEB9-EDB63AB47CF8}" srcOrd="0" destOrd="0" presId="urn:microsoft.com/office/officeart/2005/8/layout/orgChart1"/>
    <dgm:cxn modelId="{D3DE51E4-4B65-E947-9A8E-9F563D3E25B9}" type="presParOf" srcId="{1F70640D-E635-9B4B-AEB9-EDB63AB47CF8}" destId="{5849E426-3DE3-544A-A15A-E5F4BA57DDC8}" srcOrd="0" destOrd="0" presId="urn:microsoft.com/office/officeart/2005/8/layout/orgChart1"/>
    <dgm:cxn modelId="{F89587F2-F322-BE42-9ECF-1F09EA29677C}" type="presParOf" srcId="{1F70640D-E635-9B4B-AEB9-EDB63AB47CF8}" destId="{6A7AA5E8-9EFE-A94F-9C7E-D86E6A1F7F16}" srcOrd="1" destOrd="0" presId="urn:microsoft.com/office/officeart/2005/8/layout/orgChart1"/>
    <dgm:cxn modelId="{B888F59E-0F9C-2F41-97FB-33F1A96ADFAF}" type="presParOf" srcId="{14F46ED1-73CD-5247-A9F8-A9A9ADCBC2DA}" destId="{4950B258-0EF3-764C-BCC7-E7E82C669BEF}" srcOrd="1" destOrd="0" presId="urn:microsoft.com/office/officeart/2005/8/layout/orgChart1"/>
    <dgm:cxn modelId="{2E086074-488B-5E43-8AE9-F983400E009A}" type="presParOf" srcId="{4950B258-0EF3-764C-BCC7-E7E82C669BEF}" destId="{3AB67AC0-5771-BF46-B5F9-EB8A61B81847}" srcOrd="0" destOrd="0" presId="urn:microsoft.com/office/officeart/2005/8/layout/orgChart1"/>
    <dgm:cxn modelId="{F8C84FAE-D7DD-9646-9A34-E6B44057C7F8}" type="presParOf" srcId="{4950B258-0EF3-764C-BCC7-E7E82C669BEF}" destId="{CCA83808-654A-1A4D-BA0D-707A16732F1D}" srcOrd="1" destOrd="0" presId="urn:microsoft.com/office/officeart/2005/8/layout/orgChart1"/>
    <dgm:cxn modelId="{ADE63878-49B6-3C44-8AD3-25F600761973}" type="presParOf" srcId="{CCA83808-654A-1A4D-BA0D-707A16732F1D}" destId="{A60F2709-CFC0-7046-8DB2-64F49432B080}" srcOrd="0" destOrd="0" presId="urn:microsoft.com/office/officeart/2005/8/layout/orgChart1"/>
    <dgm:cxn modelId="{59789BFC-4BA9-954D-880B-6E37E63B056E}" type="presParOf" srcId="{A60F2709-CFC0-7046-8DB2-64F49432B080}" destId="{2AE46149-6668-494D-B89A-3C9D88BC681A}" srcOrd="0" destOrd="0" presId="urn:microsoft.com/office/officeart/2005/8/layout/orgChart1"/>
    <dgm:cxn modelId="{3D9334BA-9A24-FB47-8EE4-0805A030D088}" type="presParOf" srcId="{A60F2709-CFC0-7046-8DB2-64F49432B080}" destId="{4905B5E4-7C40-B24F-99FC-76EAB8D8B44C}" srcOrd="1" destOrd="0" presId="urn:microsoft.com/office/officeart/2005/8/layout/orgChart1"/>
    <dgm:cxn modelId="{51D479DB-1DD5-2E47-A053-F80FC8D4B58D}" type="presParOf" srcId="{CCA83808-654A-1A4D-BA0D-707A16732F1D}" destId="{AB24D914-6090-4F43-86A2-AB8548257D5B}" srcOrd="1" destOrd="0" presId="urn:microsoft.com/office/officeart/2005/8/layout/orgChart1"/>
    <dgm:cxn modelId="{56FE1F1A-8F8D-A642-8979-C1679BA5B903}" type="presParOf" srcId="{AB24D914-6090-4F43-86A2-AB8548257D5B}" destId="{519744F8-238E-9644-B640-9A9A2E95D341}" srcOrd="0" destOrd="0" presId="urn:microsoft.com/office/officeart/2005/8/layout/orgChart1"/>
    <dgm:cxn modelId="{EAA46BEC-4E9F-8F4E-8C59-E0B593065C7A}" type="presParOf" srcId="{AB24D914-6090-4F43-86A2-AB8548257D5B}" destId="{490B0B70-BC5B-B549-A3B3-1F909781035C}" srcOrd="1" destOrd="0" presId="urn:microsoft.com/office/officeart/2005/8/layout/orgChart1"/>
    <dgm:cxn modelId="{B0CCB15B-80CF-3D4C-80E1-3BC1B6DCA9F6}" type="presParOf" srcId="{490B0B70-BC5B-B549-A3B3-1F909781035C}" destId="{1BA8C569-46FA-9644-A229-014E8C048113}" srcOrd="0" destOrd="0" presId="urn:microsoft.com/office/officeart/2005/8/layout/orgChart1"/>
    <dgm:cxn modelId="{C43FF6A5-DCA8-FB4D-A27C-BC4098973148}" type="presParOf" srcId="{1BA8C569-46FA-9644-A229-014E8C048113}" destId="{5D4C2AFF-82FE-A248-82E1-EF4D59BE8F4D}" srcOrd="0" destOrd="0" presId="urn:microsoft.com/office/officeart/2005/8/layout/orgChart1"/>
    <dgm:cxn modelId="{1FC11222-05DB-F64C-8C96-6E782F4E8110}" type="presParOf" srcId="{1BA8C569-46FA-9644-A229-014E8C048113}" destId="{AAF5E8FB-60BB-814B-B937-24E67C6F1326}" srcOrd="1" destOrd="0" presId="urn:microsoft.com/office/officeart/2005/8/layout/orgChart1"/>
    <dgm:cxn modelId="{A28CA305-DB93-5644-BB85-B4CE40B5F7D0}" type="presParOf" srcId="{490B0B70-BC5B-B549-A3B3-1F909781035C}" destId="{5DB98C61-8F6B-F240-9AF3-92665EF3A230}" srcOrd="1" destOrd="0" presId="urn:microsoft.com/office/officeart/2005/8/layout/orgChart1"/>
    <dgm:cxn modelId="{D9FCC1F4-533E-4A49-A01B-F8A8F4055E13}" type="presParOf" srcId="{490B0B70-BC5B-B549-A3B3-1F909781035C}" destId="{AC987C6F-C374-B545-B0B0-25FAB52E30CC}" srcOrd="2" destOrd="0" presId="urn:microsoft.com/office/officeart/2005/8/layout/orgChart1"/>
    <dgm:cxn modelId="{FE49BCF5-D909-EC44-8BFD-13AD70C70B5C}" type="presParOf" srcId="{CCA83808-654A-1A4D-BA0D-707A16732F1D}" destId="{92CDA090-4666-A240-B117-CD4D3CB87B29}" srcOrd="2" destOrd="0" presId="urn:microsoft.com/office/officeart/2005/8/layout/orgChart1"/>
    <dgm:cxn modelId="{C071B473-30FD-FD4A-B47E-5EBA127921D8}" type="presParOf" srcId="{14F46ED1-73CD-5247-A9F8-A9A9ADCBC2DA}" destId="{61FF1B73-DC9D-E046-86BF-35155F2DEDD0}" srcOrd="2" destOrd="0" presId="urn:microsoft.com/office/officeart/2005/8/layout/orgChart1"/>
    <dgm:cxn modelId="{532C1552-891F-4444-9236-FCFA35C6FDD4}" type="presParOf" srcId="{A6452176-86F1-7446-A5A0-5C49D45CD357}" destId="{F8A3420B-CEBE-D44D-BEAA-EC3968EBC241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744F8-238E-9644-B640-9A9A2E95D341}">
      <dsp:nvSpPr>
        <dsp:cNvPr id="0" name=""/>
        <dsp:cNvSpPr/>
      </dsp:nvSpPr>
      <dsp:spPr>
        <a:xfrm>
          <a:off x="7818797" y="2754082"/>
          <a:ext cx="159337" cy="488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636"/>
              </a:lnTo>
              <a:lnTo>
                <a:pt x="159337" y="48863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67AC0-5771-BF46-B5F9-EB8A61B81847}">
      <dsp:nvSpPr>
        <dsp:cNvPr id="0" name=""/>
        <dsp:cNvSpPr/>
      </dsp:nvSpPr>
      <dsp:spPr>
        <a:xfrm>
          <a:off x="8197978" y="1999883"/>
          <a:ext cx="91440" cy="223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0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F0653-4548-3542-9202-E5B1FDA08BB3}">
      <dsp:nvSpPr>
        <dsp:cNvPr id="0" name=""/>
        <dsp:cNvSpPr/>
      </dsp:nvSpPr>
      <dsp:spPr>
        <a:xfrm>
          <a:off x="5512382" y="1245684"/>
          <a:ext cx="2731316" cy="223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36"/>
              </a:lnTo>
              <a:lnTo>
                <a:pt x="2731316" y="111536"/>
              </a:lnTo>
              <a:lnTo>
                <a:pt x="2731316" y="22307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51E0A-F74C-B740-B55D-29B0B9BB85BA}">
      <dsp:nvSpPr>
        <dsp:cNvPr id="0" name=""/>
        <dsp:cNvSpPr/>
      </dsp:nvSpPr>
      <dsp:spPr>
        <a:xfrm>
          <a:off x="6533471" y="2754082"/>
          <a:ext cx="159337" cy="488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636"/>
              </a:lnTo>
              <a:lnTo>
                <a:pt x="159337" y="48863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F0D40-3996-2140-93CF-3B5611F0D577}">
      <dsp:nvSpPr>
        <dsp:cNvPr id="0" name=""/>
        <dsp:cNvSpPr/>
      </dsp:nvSpPr>
      <dsp:spPr>
        <a:xfrm>
          <a:off x="6315710" y="1999883"/>
          <a:ext cx="642662" cy="223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36"/>
              </a:lnTo>
              <a:lnTo>
                <a:pt x="642662" y="111536"/>
              </a:lnTo>
              <a:lnTo>
                <a:pt x="642662" y="2230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C5232-2D49-5F46-83ED-31671B1271C1}">
      <dsp:nvSpPr>
        <dsp:cNvPr id="0" name=""/>
        <dsp:cNvSpPr/>
      </dsp:nvSpPr>
      <dsp:spPr>
        <a:xfrm>
          <a:off x="5248146" y="3508281"/>
          <a:ext cx="159337" cy="488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636"/>
              </a:lnTo>
              <a:lnTo>
                <a:pt x="159337" y="48863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36F7D-EDB3-B543-95FF-2B0806732679}">
      <dsp:nvSpPr>
        <dsp:cNvPr id="0" name=""/>
        <dsp:cNvSpPr/>
      </dsp:nvSpPr>
      <dsp:spPr>
        <a:xfrm>
          <a:off x="5627327" y="2754082"/>
          <a:ext cx="91440" cy="223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0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53999-BC4E-864B-A225-84EAA185C514}">
      <dsp:nvSpPr>
        <dsp:cNvPr id="0" name=""/>
        <dsp:cNvSpPr/>
      </dsp:nvSpPr>
      <dsp:spPr>
        <a:xfrm>
          <a:off x="5673047" y="1999883"/>
          <a:ext cx="642662" cy="223072"/>
        </a:xfrm>
        <a:custGeom>
          <a:avLst/>
          <a:gdLst/>
          <a:ahLst/>
          <a:cxnLst/>
          <a:rect l="0" t="0" r="0" b="0"/>
          <a:pathLst>
            <a:path>
              <a:moveTo>
                <a:pt x="642662" y="0"/>
              </a:moveTo>
              <a:lnTo>
                <a:pt x="642662" y="111536"/>
              </a:lnTo>
              <a:lnTo>
                <a:pt x="0" y="111536"/>
              </a:lnTo>
              <a:lnTo>
                <a:pt x="0" y="2230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482F3-087E-7E4F-B3A2-92CEE8166BB1}">
      <dsp:nvSpPr>
        <dsp:cNvPr id="0" name=""/>
        <dsp:cNvSpPr/>
      </dsp:nvSpPr>
      <dsp:spPr>
        <a:xfrm>
          <a:off x="5512382" y="1245684"/>
          <a:ext cx="803328" cy="223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36"/>
              </a:lnTo>
              <a:lnTo>
                <a:pt x="803328" y="111536"/>
              </a:lnTo>
              <a:lnTo>
                <a:pt x="803328" y="22307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920B4-8EC5-7E40-976C-AC7103BC2177}">
      <dsp:nvSpPr>
        <dsp:cNvPr id="0" name=""/>
        <dsp:cNvSpPr/>
      </dsp:nvSpPr>
      <dsp:spPr>
        <a:xfrm>
          <a:off x="2781065" y="1999883"/>
          <a:ext cx="1606656" cy="223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36"/>
              </a:lnTo>
              <a:lnTo>
                <a:pt x="1606656" y="111536"/>
              </a:lnTo>
              <a:lnTo>
                <a:pt x="1606656" y="2230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AB143-A27C-884A-8BE7-B1D4AD1639AD}">
      <dsp:nvSpPr>
        <dsp:cNvPr id="0" name=""/>
        <dsp:cNvSpPr/>
      </dsp:nvSpPr>
      <dsp:spPr>
        <a:xfrm>
          <a:off x="2677496" y="3508281"/>
          <a:ext cx="159337" cy="488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636"/>
              </a:lnTo>
              <a:lnTo>
                <a:pt x="159337" y="48863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B3276-1D45-5D44-8081-451931ACBB9C}">
      <dsp:nvSpPr>
        <dsp:cNvPr id="0" name=""/>
        <dsp:cNvSpPr/>
      </dsp:nvSpPr>
      <dsp:spPr>
        <a:xfrm>
          <a:off x="3056677" y="2754082"/>
          <a:ext cx="91440" cy="223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0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03FD5-0BE1-454A-A0A6-537372737733}">
      <dsp:nvSpPr>
        <dsp:cNvPr id="0" name=""/>
        <dsp:cNvSpPr/>
      </dsp:nvSpPr>
      <dsp:spPr>
        <a:xfrm>
          <a:off x="2781065" y="1999883"/>
          <a:ext cx="321331" cy="223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36"/>
              </a:lnTo>
              <a:lnTo>
                <a:pt x="321331" y="111536"/>
              </a:lnTo>
              <a:lnTo>
                <a:pt x="321331" y="2230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F72DE-CBED-DF42-A8A2-218EA26DF17E}">
      <dsp:nvSpPr>
        <dsp:cNvPr id="0" name=""/>
        <dsp:cNvSpPr/>
      </dsp:nvSpPr>
      <dsp:spPr>
        <a:xfrm>
          <a:off x="1392171" y="3508281"/>
          <a:ext cx="159337" cy="488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636"/>
              </a:lnTo>
              <a:lnTo>
                <a:pt x="159337" y="48863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BB65C-04E5-5F42-B5ED-759B10EBE971}">
      <dsp:nvSpPr>
        <dsp:cNvPr id="0" name=""/>
        <dsp:cNvSpPr/>
      </dsp:nvSpPr>
      <dsp:spPr>
        <a:xfrm>
          <a:off x="1174409" y="2754082"/>
          <a:ext cx="642662" cy="223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36"/>
              </a:lnTo>
              <a:lnTo>
                <a:pt x="642662" y="111536"/>
              </a:lnTo>
              <a:lnTo>
                <a:pt x="642662" y="2230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44ACA-4F16-7F46-8ADF-511F60546BE7}">
      <dsp:nvSpPr>
        <dsp:cNvPr id="0" name=""/>
        <dsp:cNvSpPr/>
      </dsp:nvSpPr>
      <dsp:spPr>
        <a:xfrm>
          <a:off x="106846" y="4262480"/>
          <a:ext cx="159337" cy="488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636"/>
              </a:lnTo>
              <a:lnTo>
                <a:pt x="159337" y="48863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E6ED8-C069-9D4C-B1AB-95D617258DF8}">
      <dsp:nvSpPr>
        <dsp:cNvPr id="0" name=""/>
        <dsp:cNvSpPr/>
      </dsp:nvSpPr>
      <dsp:spPr>
        <a:xfrm>
          <a:off x="486026" y="3508281"/>
          <a:ext cx="91440" cy="223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0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67B30-EAD9-5E49-AE19-7556A02432C1}">
      <dsp:nvSpPr>
        <dsp:cNvPr id="0" name=""/>
        <dsp:cNvSpPr/>
      </dsp:nvSpPr>
      <dsp:spPr>
        <a:xfrm>
          <a:off x="531746" y="2754082"/>
          <a:ext cx="642662" cy="223072"/>
        </a:xfrm>
        <a:custGeom>
          <a:avLst/>
          <a:gdLst/>
          <a:ahLst/>
          <a:cxnLst/>
          <a:rect l="0" t="0" r="0" b="0"/>
          <a:pathLst>
            <a:path>
              <a:moveTo>
                <a:pt x="642662" y="0"/>
              </a:moveTo>
              <a:lnTo>
                <a:pt x="642662" y="111536"/>
              </a:lnTo>
              <a:lnTo>
                <a:pt x="0" y="111536"/>
              </a:lnTo>
              <a:lnTo>
                <a:pt x="0" y="2230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A308A-A80D-8642-80B1-46D45EC3C8B5}">
      <dsp:nvSpPr>
        <dsp:cNvPr id="0" name=""/>
        <dsp:cNvSpPr/>
      </dsp:nvSpPr>
      <dsp:spPr>
        <a:xfrm>
          <a:off x="1174409" y="1999883"/>
          <a:ext cx="1606656" cy="223072"/>
        </a:xfrm>
        <a:custGeom>
          <a:avLst/>
          <a:gdLst/>
          <a:ahLst/>
          <a:cxnLst/>
          <a:rect l="0" t="0" r="0" b="0"/>
          <a:pathLst>
            <a:path>
              <a:moveTo>
                <a:pt x="1606656" y="0"/>
              </a:moveTo>
              <a:lnTo>
                <a:pt x="1606656" y="111536"/>
              </a:lnTo>
              <a:lnTo>
                <a:pt x="0" y="111536"/>
              </a:lnTo>
              <a:lnTo>
                <a:pt x="0" y="2230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881B4-AA90-394B-9AD5-5CDD72549BD1}">
      <dsp:nvSpPr>
        <dsp:cNvPr id="0" name=""/>
        <dsp:cNvSpPr/>
      </dsp:nvSpPr>
      <dsp:spPr>
        <a:xfrm>
          <a:off x="2781065" y="1245684"/>
          <a:ext cx="2731316" cy="223072"/>
        </a:xfrm>
        <a:custGeom>
          <a:avLst/>
          <a:gdLst/>
          <a:ahLst/>
          <a:cxnLst/>
          <a:rect l="0" t="0" r="0" b="0"/>
          <a:pathLst>
            <a:path>
              <a:moveTo>
                <a:pt x="2731316" y="0"/>
              </a:moveTo>
              <a:lnTo>
                <a:pt x="2731316" y="111536"/>
              </a:lnTo>
              <a:lnTo>
                <a:pt x="0" y="111536"/>
              </a:lnTo>
              <a:lnTo>
                <a:pt x="0" y="22307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DD3BB-2F3F-004F-887A-7CAB5037B5B7}">
      <dsp:nvSpPr>
        <dsp:cNvPr id="0" name=""/>
        <dsp:cNvSpPr/>
      </dsp:nvSpPr>
      <dsp:spPr>
        <a:xfrm>
          <a:off x="4981255" y="714558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5</a:t>
          </a:r>
          <a:endParaRPr lang="en-GB" altLang="zh-CN" sz="3400" kern="1200" dirty="0"/>
        </a:p>
      </dsp:txBody>
      <dsp:txXfrm>
        <a:off x="4981255" y="714558"/>
        <a:ext cx="1062252" cy="531126"/>
      </dsp:txXfrm>
    </dsp:sp>
    <dsp:sp modelId="{CF5DF432-C254-684C-9BAB-4CFDFABBBF33}">
      <dsp:nvSpPr>
        <dsp:cNvPr id="0" name=""/>
        <dsp:cNvSpPr/>
      </dsp:nvSpPr>
      <dsp:spPr>
        <a:xfrm>
          <a:off x="2249939" y="1468757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4</a:t>
          </a:r>
          <a:endParaRPr lang="en-GB" altLang="zh-CN" sz="3400" kern="1200" dirty="0"/>
        </a:p>
      </dsp:txBody>
      <dsp:txXfrm>
        <a:off x="2249939" y="1468757"/>
        <a:ext cx="1062252" cy="531126"/>
      </dsp:txXfrm>
    </dsp:sp>
    <dsp:sp modelId="{2C4EC7F7-3DA2-2246-B3BF-C8B0480E1D5A}">
      <dsp:nvSpPr>
        <dsp:cNvPr id="0" name=""/>
        <dsp:cNvSpPr/>
      </dsp:nvSpPr>
      <dsp:spPr>
        <a:xfrm>
          <a:off x="643283" y="2222956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3</a:t>
          </a:r>
          <a:endParaRPr lang="en-GB" altLang="zh-CN" sz="3400" kern="1200" dirty="0"/>
        </a:p>
      </dsp:txBody>
      <dsp:txXfrm>
        <a:off x="643283" y="2222956"/>
        <a:ext cx="1062252" cy="531126"/>
      </dsp:txXfrm>
    </dsp:sp>
    <dsp:sp modelId="{5F50E66B-434D-F14F-AEC6-59FA8A498BE3}">
      <dsp:nvSpPr>
        <dsp:cNvPr id="0" name=""/>
        <dsp:cNvSpPr/>
      </dsp:nvSpPr>
      <dsp:spPr>
        <a:xfrm>
          <a:off x="620" y="2977155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2</a:t>
          </a:r>
          <a:endParaRPr lang="en-GB" altLang="zh-CN" sz="3400" kern="1200" dirty="0"/>
        </a:p>
      </dsp:txBody>
      <dsp:txXfrm>
        <a:off x="620" y="2977155"/>
        <a:ext cx="1062252" cy="531126"/>
      </dsp:txXfrm>
    </dsp:sp>
    <dsp:sp modelId="{6E405790-9455-CD40-B5AF-9F268959B4A9}">
      <dsp:nvSpPr>
        <dsp:cNvPr id="0" name=""/>
        <dsp:cNvSpPr/>
      </dsp:nvSpPr>
      <dsp:spPr>
        <a:xfrm>
          <a:off x="620" y="3731354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1</a:t>
          </a:r>
          <a:endParaRPr lang="en-GB" altLang="zh-CN" sz="3400" kern="1200" dirty="0"/>
        </a:p>
      </dsp:txBody>
      <dsp:txXfrm>
        <a:off x="620" y="3731354"/>
        <a:ext cx="1062252" cy="531126"/>
      </dsp:txXfrm>
    </dsp:sp>
    <dsp:sp modelId="{A71D1219-41D0-6F45-B3E0-0E2980C3CFC3}">
      <dsp:nvSpPr>
        <dsp:cNvPr id="0" name=""/>
        <dsp:cNvSpPr/>
      </dsp:nvSpPr>
      <dsp:spPr>
        <a:xfrm>
          <a:off x="266183" y="4485553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zh-CN" sz="3400" kern="1200" dirty="0"/>
            <a:t>0</a:t>
          </a:r>
        </a:p>
      </dsp:txBody>
      <dsp:txXfrm>
        <a:off x="266183" y="4485553"/>
        <a:ext cx="1062252" cy="531126"/>
      </dsp:txXfrm>
    </dsp:sp>
    <dsp:sp modelId="{2A66F2CE-B7BF-FB41-BAEE-A8CBCBB9C2CE}">
      <dsp:nvSpPr>
        <dsp:cNvPr id="0" name=""/>
        <dsp:cNvSpPr/>
      </dsp:nvSpPr>
      <dsp:spPr>
        <a:xfrm>
          <a:off x="1285945" y="2977155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1</a:t>
          </a:r>
          <a:endParaRPr lang="en-GB" altLang="zh-CN" sz="3400" kern="1200" dirty="0"/>
        </a:p>
      </dsp:txBody>
      <dsp:txXfrm>
        <a:off x="1285945" y="2977155"/>
        <a:ext cx="1062252" cy="531126"/>
      </dsp:txXfrm>
    </dsp:sp>
    <dsp:sp modelId="{641B57B8-E363-4448-9D4F-A3CAC0EAD49E}">
      <dsp:nvSpPr>
        <dsp:cNvPr id="0" name=""/>
        <dsp:cNvSpPr/>
      </dsp:nvSpPr>
      <dsp:spPr>
        <a:xfrm>
          <a:off x="1551509" y="3731354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zh-CN" sz="3400" kern="1200" dirty="0"/>
            <a:t>0</a:t>
          </a:r>
        </a:p>
      </dsp:txBody>
      <dsp:txXfrm>
        <a:off x="1551509" y="3731354"/>
        <a:ext cx="1062252" cy="531126"/>
      </dsp:txXfrm>
    </dsp:sp>
    <dsp:sp modelId="{678E608D-5C48-6A4B-AF04-5FD8AE694BD6}">
      <dsp:nvSpPr>
        <dsp:cNvPr id="0" name=""/>
        <dsp:cNvSpPr/>
      </dsp:nvSpPr>
      <dsp:spPr>
        <a:xfrm>
          <a:off x="2571271" y="2222956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2</a:t>
          </a:r>
          <a:endParaRPr lang="en-GB" altLang="zh-CN" sz="3400" kern="1200" dirty="0"/>
        </a:p>
      </dsp:txBody>
      <dsp:txXfrm>
        <a:off x="2571271" y="2222956"/>
        <a:ext cx="1062252" cy="531126"/>
      </dsp:txXfrm>
    </dsp:sp>
    <dsp:sp modelId="{1FB3C3C1-BBF8-4B44-84AC-79ACD549450D}">
      <dsp:nvSpPr>
        <dsp:cNvPr id="0" name=""/>
        <dsp:cNvSpPr/>
      </dsp:nvSpPr>
      <dsp:spPr>
        <a:xfrm>
          <a:off x="2571271" y="2977155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1</a:t>
          </a:r>
          <a:endParaRPr lang="en-GB" altLang="zh-CN" sz="3400" kern="1200" dirty="0"/>
        </a:p>
      </dsp:txBody>
      <dsp:txXfrm>
        <a:off x="2571271" y="2977155"/>
        <a:ext cx="1062252" cy="531126"/>
      </dsp:txXfrm>
    </dsp:sp>
    <dsp:sp modelId="{A3B69B62-8933-A84B-B69E-FFAD42D32A63}">
      <dsp:nvSpPr>
        <dsp:cNvPr id="0" name=""/>
        <dsp:cNvSpPr/>
      </dsp:nvSpPr>
      <dsp:spPr>
        <a:xfrm>
          <a:off x="2836834" y="3731354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zh-CN" sz="3400" kern="1200" dirty="0"/>
            <a:t>0</a:t>
          </a:r>
        </a:p>
      </dsp:txBody>
      <dsp:txXfrm>
        <a:off x="2836834" y="3731354"/>
        <a:ext cx="1062252" cy="531126"/>
      </dsp:txXfrm>
    </dsp:sp>
    <dsp:sp modelId="{5CEAE836-0EC2-9341-AC79-A221B45AE76B}">
      <dsp:nvSpPr>
        <dsp:cNvPr id="0" name=""/>
        <dsp:cNvSpPr/>
      </dsp:nvSpPr>
      <dsp:spPr>
        <a:xfrm>
          <a:off x="3856596" y="2222956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1</a:t>
          </a:r>
          <a:endParaRPr lang="en-GB" altLang="zh-CN" sz="3400" kern="1200" dirty="0"/>
        </a:p>
      </dsp:txBody>
      <dsp:txXfrm>
        <a:off x="3856596" y="2222956"/>
        <a:ext cx="1062252" cy="531126"/>
      </dsp:txXfrm>
    </dsp:sp>
    <dsp:sp modelId="{5BB158FC-72C4-9C46-AE3C-7D9A84C7F804}">
      <dsp:nvSpPr>
        <dsp:cNvPr id="0" name=""/>
        <dsp:cNvSpPr/>
      </dsp:nvSpPr>
      <dsp:spPr>
        <a:xfrm>
          <a:off x="5784584" y="1468757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3</a:t>
          </a:r>
          <a:endParaRPr lang="en-GB" altLang="zh-CN" sz="3400" kern="1200" dirty="0"/>
        </a:p>
      </dsp:txBody>
      <dsp:txXfrm>
        <a:off x="5784584" y="1468757"/>
        <a:ext cx="1062252" cy="531126"/>
      </dsp:txXfrm>
    </dsp:sp>
    <dsp:sp modelId="{6B601ECF-2410-2442-A65F-67C8E6CA7A79}">
      <dsp:nvSpPr>
        <dsp:cNvPr id="0" name=""/>
        <dsp:cNvSpPr/>
      </dsp:nvSpPr>
      <dsp:spPr>
        <a:xfrm>
          <a:off x="5141921" y="2222956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2</a:t>
          </a:r>
          <a:endParaRPr lang="en-GB" altLang="zh-CN" sz="3400" kern="1200" dirty="0"/>
        </a:p>
      </dsp:txBody>
      <dsp:txXfrm>
        <a:off x="5141921" y="2222956"/>
        <a:ext cx="1062252" cy="531126"/>
      </dsp:txXfrm>
    </dsp:sp>
    <dsp:sp modelId="{7296DA76-F9B8-E941-8E9C-5F04CC134E6C}">
      <dsp:nvSpPr>
        <dsp:cNvPr id="0" name=""/>
        <dsp:cNvSpPr/>
      </dsp:nvSpPr>
      <dsp:spPr>
        <a:xfrm>
          <a:off x="5141921" y="2977155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1</a:t>
          </a:r>
          <a:endParaRPr lang="en-GB" altLang="zh-CN" sz="3400" kern="1200" dirty="0"/>
        </a:p>
      </dsp:txBody>
      <dsp:txXfrm>
        <a:off x="5141921" y="2977155"/>
        <a:ext cx="1062252" cy="531126"/>
      </dsp:txXfrm>
    </dsp:sp>
    <dsp:sp modelId="{877FEAA3-7AA2-8144-BF4F-C3EEDAEA748D}">
      <dsp:nvSpPr>
        <dsp:cNvPr id="0" name=""/>
        <dsp:cNvSpPr/>
      </dsp:nvSpPr>
      <dsp:spPr>
        <a:xfrm>
          <a:off x="5407484" y="3731354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zh-CN" sz="3400" kern="1200" dirty="0"/>
            <a:t>0</a:t>
          </a:r>
        </a:p>
      </dsp:txBody>
      <dsp:txXfrm>
        <a:off x="5407484" y="3731354"/>
        <a:ext cx="1062252" cy="531126"/>
      </dsp:txXfrm>
    </dsp:sp>
    <dsp:sp modelId="{B69A5E68-ADFC-C848-897F-15CFB75E273C}">
      <dsp:nvSpPr>
        <dsp:cNvPr id="0" name=""/>
        <dsp:cNvSpPr/>
      </dsp:nvSpPr>
      <dsp:spPr>
        <a:xfrm>
          <a:off x="6427246" y="2222956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1</a:t>
          </a:r>
          <a:endParaRPr lang="en-GB" altLang="zh-CN" sz="3400" kern="1200" dirty="0"/>
        </a:p>
      </dsp:txBody>
      <dsp:txXfrm>
        <a:off x="6427246" y="2222956"/>
        <a:ext cx="1062252" cy="531126"/>
      </dsp:txXfrm>
    </dsp:sp>
    <dsp:sp modelId="{3BC1ACEB-6BE4-6A4A-8AFF-E078C5729437}">
      <dsp:nvSpPr>
        <dsp:cNvPr id="0" name=""/>
        <dsp:cNvSpPr/>
      </dsp:nvSpPr>
      <dsp:spPr>
        <a:xfrm>
          <a:off x="6692809" y="2977155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zh-CN" sz="3400" kern="1200" dirty="0"/>
            <a:t>0</a:t>
          </a:r>
        </a:p>
      </dsp:txBody>
      <dsp:txXfrm>
        <a:off x="6692809" y="2977155"/>
        <a:ext cx="1062252" cy="531126"/>
      </dsp:txXfrm>
    </dsp:sp>
    <dsp:sp modelId="{5849E426-3DE3-544A-A15A-E5F4BA57DDC8}">
      <dsp:nvSpPr>
        <dsp:cNvPr id="0" name=""/>
        <dsp:cNvSpPr/>
      </dsp:nvSpPr>
      <dsp:spPr>
        <a:xfrm>
          <a:off x="7712571" y="1468757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2</a:t>
          </a:r>
          <a:endParaRPr lang="en-GB" altLang="zh-CN" sz="3400" kern="1200" dirty="0"/>
        </a:p>
      </dsp:txBody>
      <dsp:txXfrm>
        <a:off x="7712571" y="1468757"/>
        <a:ext cx="1062252" cy="531126"/>
      </dsp:txXfrm>
    </dsp:sp>
    <dsp:sp modelId="{2AE46149-6668-494D-B89A-3C9D88BC681A}">
      <dsp:nvSpPr>
        <dsp:cNvPr id="0" name=""/>
        <dsp:cNvSpPr/>
      </dsp:nvSpPr>
      <dsp:spPr>
        <a:xfrm>
          <a:off x="7712571" y="2222956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1</a:t>
          </a:r>
          <a:endParaRPr lang="en-GB" altLang="zh-CN" sz="3400" kern="1200" dirty="0"/>
        </a:p>
      </dsp:txBody>
      <dsp:txXfrm>
        <a:off x="7712571" y="2222956"/>
        <a:ext cx="1062252" cy="531126"/>
      </dsp:txXfrm>
    </dsp:sp>
    <dsp:sp modelId="{5D4C2AFF-82FE-A248-82E1-EF4D59BE8F4D}">
      <dsp:nvSpPr>
        <dsp:cNvPr id="0" name=""/>
        <dsp:cNvSpPr/>
      </dsp:nvSpPr>
      <dsp:spPr>
        <a:xfrm>
          <a:off x="7978134" y="2977155"/>
          <a:ext cx="1062252" cy="531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zh-CN" sz="3400" kern="1200" dirty="0"/>
            <a:t>0</a:t>
          </a:r>
        </a:p>
      </dsp:txBody>
      <dsp:txXfrm>
        <a:off x="7978134" y="2977155"/>
        <a:ext cx="1062252" cy="531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B7C8-1913-8AD7-5F42-83F15C63A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2D3D8-B297-5572-2CB7-6CB59726D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GB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C8AA-9933-E170-5565-DD26E2EC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099B-03CF-504A-948C-007A9F40E3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D7FF-5729-9568-58A2-EE39B8E5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9749-21D7-3838-5BD1-E4BB564F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3FDA-E7E5-C84D-935C-0478DEA0AC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30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3BCA-4A89-7AE7-66C8-6D634851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6F022-4DE4-CA68-E108-90C81DC9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251CF-3DD1-DB4D-B0FE-7EE90728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099B-03CF-504A-948C-007A9F40E3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9A7A9-DEC8-35CF-FDCD-B5ADF4EA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EB3C-1AF5-EE87-986D-BEB4123A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3FDA-E7E5-C84D-935C-0478DEA0AC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58C69-9AEF-2E68-EC9E-7F5D58F34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6B99-1978-29B0-C01D-9B73907D8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C311-FEE9-D167-ACA9-9048627D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099B-03CF-504A-948C-007A9F40E3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CC72-4366-8055-AE08-F9D7CE33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76AC-301A-9640-FC97-47CA9F48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3FDA-E7E5-C84D-935C-0478DEA0AC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38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FFF4-B719-99BB-B306-0F9815E2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B5BD3-C5D3-0DE2-726A-7B01AA27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8E01-F614-C87A-1F1C-2A6F65E0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099B-03CF-504A-948C-007A9F40E3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3E43A-8B3E-136B-2842-4B60EFD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0FCDB-EC2B-D7A5-855F-A3787AB1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3FDA-E7E5-C84D-935C-0478DEA0AC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36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F93C-D2F8-921F-FBED-E074DA3D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667C0-C145-E6EF-9DB0-D0881719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4857-FE54-40B2-315B-F68096D8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099B-03CF-504A-948C-007A9F40E3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7F07-32F3-093B-E7CE-1337B375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C2FE-B031-926A-9697-F5603C3E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3FDA-E7E5-C84D-935C-0478DEA0AC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70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6C4-AA25-F01E-3608-114FFE72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7459-E874-09EF-AB18-B5B638D42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E53A0-C6E7-D327-2CD7-FA9B7211B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5C35D-F772-FCC8-5D57-804145A4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099B-03CF-504A-948C-007A9F40E3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963A-50AB-7436-74C6-C37A4D63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1DB1C-51DB-A87D-9EE7-C4E88471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3FDA-E7E5-C84D-935C-0478DEA0AC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9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5CBB-01B4-A473-C502-D30C6797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636CF-211F-628F-CC56-00CEF2B74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93E2-F754-D249-40AE-E44B6DFE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620C2-1BE5-2E36-0A60-25594A5FC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B7F74-E1C9-FCCC-CB0F-CB08B9DE9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57D1C-35D6-7747-2731-5F010B52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099B-03CF-504A-948C-007A9F40E3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5C97B-9CA2-18BC-141B-306FC774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C334A-0595-3C81-50D9-0FB2E2A1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3FDA-E7E5-C84D-935C-0478DEA0AC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98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08-41FB-568E-22F2-93D2C05F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8A3CC-F1D9-DFAA-F56A-E3ED94ED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099B-03CF-504A-948C-007A9F40E3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F611C-246E-4489-305D-DB25ABC6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A0218-5FF5-B9EA-930E-285FB906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3FDA-E7E5-C84D-935C-0478DEA0AC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6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92BB4-4886-0D75-B469-D2262016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099B-03CF-504A-948C-007A9F40E3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3D568-D375-19D2-A9E6-1ED09BA1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7DBEE-F82A-E7EA-0FFF-C4066D54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3FDA-E7E5-C84D-935C-0478DEA0AC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39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1458-F5C7-E526-1FA3-3F3E3E86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3B83-A9FC-288C-A37C-D9F1DD8B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9C2DA-51AE-5207-25CC-185F53EA6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C435B-A7D7-6179-583C-D5685CA1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099B-03CF-504A-948C-007A9F40E3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A2889-3E10-BA7C-CFB4-5DC111BF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2FBE3-0D1F-D34E-A843-141C99FB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3FDA-E7E5-C84D-935C-0478DEA0AC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46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ADF5-1EED-1588-8B18-74E99775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06181-C011-68C7-EC3B-BDB803C68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9DE3-D2CD-1D94-2F50-6523822D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00783-DE9A-4A78-A006-13CC069F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099B-03CF-504A-948C-007A9F40E3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39432-0AB0-32BC-ADCA-D1950FE4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D8A8A-0A09-9EC7-EEF0-4663A204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3FDA-E7E5-C84D-935C-0478DEA0AC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D27F0-5E21-7424-B6C7-82454602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29542-B066-B1E4-CF0B-BE4B90796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C2F0A-8041-18F1-2948-F375B9E30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099B-03CF-504A-948C-007A9F40E3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6A7E-F0AB-7593-056E-0DBD3B23E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CEF2-6729-0352-4991-4EC8141DB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3FDA-E7E5-C84D-935C-0478DEA0AC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92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3D4AC0-1763-72BD-274B-2EBB6FB65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954724"/>
              </p:ext>
            </p:extLst>
          </p:nvPr>
        </p:nvGraphicFramePr>
        <p:xfrm>
          <a:off x="1720028" y="563381"/>
          <a:ext cx="9041008" cy="573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99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Marco</dc:creator>
  <cp:lastModifiedBy>Wang Marco</cp:lastModifiedBy>
  <cp:revision>5</cp:revision>
  <dcterms:created xsi:type="dcterms:W3CDTF">2023-08-15T13:29:09Z</dcterms:created>
  <dcterms:modified xsi:type="dcterms:W3CDTF">2023-08-15T13:51:56Z</dcterms:modified>
</cp:coreProperties>
</file>