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77" r:id="rId5"/>
    <p:sldId id="279" r:id="rId6"/>
    <p:sldId id="280" r:id="rId7"/>
    <p:sldId id="281" r:id="rId8"/>
    <p:sldId id="283" r:id="rId9"/>
    <p:sldId id="282" r:id="rId10"/>
    <p:sldId id="284" r:id="rId11"/>
    <p:sldId id="285" r:id="rId12"/>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6405" autoAdjust="0"/>
  </p:normalViewPr>
  <p:slideViewPr>
    <p:cSldViewPr snapToGrid="0">
      <p:cViewPr varScale="1">
        <p:scale>
          <a:sx n="127" d="100"/>
          <a:sy n="127" d="100"/>
        </p:scale>
        <p:origin x="472"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1B07DD3-8E0C-4A50-B5FE-ABD362AD454B}" type="datetime1">
              <a:rPr lang="en-GB" smtClean="0"/>
              <a:t>20/02/2023</a:t>
            </a:fld>
            <a:endParaRPr lang="en-GB"/>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DE7DFA-63CC-4ED7-B30E-ACF88B4B8932}" type="slidenum">
              <a:rPr lang="en-GB" smtClean="0"/>
              <a:t>‹#›</a:t>
            </a:fld>
            <a:endParaRPr lang="en-GB"/>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CED090A-610C-4D83-921E-93394EF804D0}" type="datetime1">
              <a:rPr lang="en-GB" noProof="0" smtClean="0"/>
              <a:t>20/02/2023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98C5307-140F-447F-BCBA-BB92E3A2906B}" type="slidenum">
              <a:rPr lang="en-GB" noProof="0" smtClean="0"/>
              <a:t>‹#›</a:t>
            </a:fld>
            <a:endParaRPr lang="en-GB" noProof="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798C5307-140F-447F-BCBA-BB92E3A2906B}" type="slidenum">
              <a:rPr lang="en-GB" smtClean="0"/>
              <a:t>1</a:t>
            </a:fld>
            <a:endParaRPr lang="en-GB"/>
          </a:p>
        </p:txBody>
      </p:sp>
    </p:spTree>
    <p:extLst>
      <p:ext uri="{BB962C8B-B14F-4D97-AF65-F5344CB8AC3E}">
        <p14:creationId xmlns:p14="http://schemas.microsoft.com/office/powerpoint/2010/main" val="3853143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rtlCol="0" anchor="t">
            <a:normAutofit/>
          </a:bodyPr>
          <a:lstStyle>
            <a:lvl1pPr>
              <a:defRPr sz="8500" spc="-20" baseline="0">
                <a:solidFill>
                  <a:schemeClr val="bg1"/>
                </a:solidFill>
              </a:defRPr>
            </a:lvl1pPr>
          </a:lstStyle>
          <a:p>
            <a:pPr rtl="0"/>
            <a:r>
              <a:rPr lang="en-GB" altLang="zh-CN" noProof="0"/>
              <a:t>Click to edit Master title style</a:t>
            </a:r>
            <a:endParaRPr lang="en-GB" noProof="0"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rtlCol="0" anchor="b">
            <a:normAutofit/>
          </a:bodyPr>
          <a:lstStyle>
            <a:lvl1pPr marL="0" indent="0">
              <a:buNone/>
              <a:defRPr sz="2800" b="1">
                <a:solidFill>
                  <a:schemeClr val="bg1"/>
                </a:solidFill>
              </a:defRPr>
            </a:lvl1pPr>
          </a:lstStyle>
          <a:p>
            <a:pPr rtl="0"/>
            <a:r>
              <a:rPr lang="en-GB" altLang="zh-CN" noProof="0"/>
              <a:t>Click to edit Master subtitle style</a:t>
            </a:r>
            <a:endParaRPr lang="en-GB" noProof="0"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rtlCol="0"/>
          <a:lstStyle>
            <a:lvl1pPr marL="0" indent="0" algn="ctr">
              <a:buNone/>
              <a:defRPr/>
            </a:lvl1pPr>
          </a:lstStyle>
          <a:p>
            <a:pPr rtl="0"/>
            <a:r>
              <a:rPr lang="en-GB" noProof="0"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rtlCol="0">
            <a:normAutofit/>
          </a:bodyPr>
          <a:lstStyle>
            <a:lvl1pPr>
              <a:defRPr sz="2000"/>
            </a:lvl1pPr>
          </a:lstStyle>
          <a:p>
            <a:pPr lvl="0" rtl="0"/>
            <a:r>
              <a:rPr lang="en-GB" noProof="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rtlCol="0">
            <a:normAutofit/>
          </a:bodyPr>
          <a:lstStyle>
            <a:lvl1pPr>
              <a:defRPr sz="2000"/>
            </a:lvl1pPr>
          </a:lstStyle>
          <a:p>
            <a:pPr lvl="0" rtl="0"/>
            <a:r>
              <a:rPr lang="en-GB" noProof="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rtlCol="0" anchor="ctr"/>
          <a:lstStyle>
            <a:lvl1pPr algn="r">
              <a:lnSpc>
                <a:spcPct val="100000"/>
              </a:lnSpc>
              <a:defRPr spc="-20" baseline="0">
                <a:solidFill>
                  <a:schemeClr val="bg1"/>
                </a:solidFill>
              </a:defRPr>
            </a:lvl1pPr>
          </a:lstStyle>
          <a:p>
            <a:pPr rtl="0"/>
            <a:r>
              <a:rPr lang="en-GB" noProof="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rtlCol="0">
            <a:normAutofit/>
          </a:bodyPr>
          <a:lstStyle>
            <a:lvl1pPr>
              <a:defRPr sz="2000"/>
            </a:lvl1pPr>
          </a:lstStyle>
          <a:p>
            <a:pPr lvl="0" rtl="0"/>
            <a:r>
              <a:rPr lang="en-GB" noProof="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rtlCol="0">
            <a:normAutofit/>
          </a:bodyPr>
          <a:lstStyle>
            <a:lvl1pPr>
              <a:defRPr sz="2000"/>
            </a:lvl1pPr>
          </a:lstStyle>
          <a:p>
            <a:pPr lvl="0" rtl="0"/>
            <a:r>
              <a:rPr lang="en-GB" noProof="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rtlCol="0"/>
          <a:lstStyle>
            <a:lvl1pPr marL="0" indent="0">
              <a:buNone/>
              <a:defRPr sz="2400" b="1">
                <a:solidFill>
                  <a:schemeClr val="accent2"/>
                </a:solidFill>
              </a:defRPr>
            </a:lvl1pPr>
          </a:lstStyle>
          <a:p>
            <a:pPr lvl="0" rtl="0"/>
            <a:r>
              <a:rPr lang="en-GB" noProof="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rtlCol="0">
            <a:normAutofit/>
          </a:bodyPr>
          <a:lstStyle>
            <a:lvl1pPr>
              <a:defRPr sz="2000"/>
            </a:lvl1pPr>
          </a:lstStyle>
          <a:p>
            <a:pPr lvl="0" rtl="0"/>
            <a:r>
              <a:rPr lang="en-GB" noProof="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50" b="0" i="0" u="none" strike="noStrike" kern="1200" cap="none" spc="0" normalizeH="0" noProof="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rtlCol="0" anchor="b"/>
          <a:lstStyle>
            <a:lvl1pPr>
              <a:defRPr spc="-20" baseline="0">
                <a:solidFill>
                  <a:schemeClr val="bg1"/>
                </a:solidFill>
              </a:defRPr>
            </a:lvl1pPr>
          </a:lstStyle>
          <a:p>
            <a:pPr rtl="0"/>
            <a:r>
              <a:rPr lang="en-GB" altLang="zh-CN" noProof="0">
                <a:solidFill>
                  <a:srgbClr val="FFFFFF"/>
                </a:solidFill>
              </a:rPr>
              <a:t>Click to edit Master title style</a:t>
            </a:r>
            <a:endParaRPr lang="en-GB" noProof="0"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rtlCol="0"/>
          <a:lstStyle>
            <a:lvl1pPr>
              <a:defRPr>
                <a:solidFill>
                  <a:schemeClr val="bg1"/>
                </a:solidFill>
              </a:defRPr>
            </a:lvl1pPr>
          </a:lstStyle>
          <a:p>
            <a:pPr rtl="0"/>
            <a:r>
              <a:rPr lang="en-GB" noProof="0"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rtlCol="0"/>
          <a:lstStyle>
            <a:lvl1pPr marL="0" indent="0" algn="ctr">
              <a:buNone/>
              <a:defRPr/>
            </a:lvl1pPr>
          </a:lstStyle>
          <a:p>
            <a:pPr rtl="0"/>
            <a:r>
              <a:rPr lang="en-GB" noProof="0"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rtlCol="0"/>
          <a:lstStyle>
            <a:lvl1pPr marL="0" indent="0" algn="ctr">
              <a:buNone/>
              <a:defRPr/>
            </a:lvl1pPr>
          </a:lstStyle>
          <a:p>
            <a:pPr rtl="0"/>
            <a:r>
              <a:rPr lang="en-GB" noProof="0"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rtlCol="0">
            <a:normAutofit/>
          </a:bodyPr>
          <a:lstStyle>
            <a:lvl1pPr marL="342900" indent="-342900">
              <a:buFont typeface="Arial" panose="020B0604020202020204" pitchFamily="34" charset="0"/>
              <a:buChar char="•"/>
              <a:defRPr sz="2000"/>
            </a:lvl1pPr>
          </a:lstStyle>
          <a:p>
            <a:pPr lvl="0" rtl="0"/>
            <a:r>
              <a:rPr lang="en-GB" noProof="0"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rtlCol="0"/>
          <a:lstStyle>
            <a:lvl1pPr>
              <a:defRPr spc="-20" baseline="0">
                <a:solidFill>
                  <a:schemeClr val="bg1"/>
                </a:solidFill>
              </a:defRPr>
            </a:lvl1pPr>
          </a:lstStyle>
          <a:p>
            <a:pPr rtl="0"/>
            <a:r>
              <a:rPr lang="en-GB" altLang="zh-CN" noProof="0">
                <a:solidFill>
                  <a:srgbClr val="FFFFFF"/>
                </a:solidFill>
              </a:rPr>
              <a:t>Click to edit Master title style</a:t>
            </a:r>
            <a:endParaRPr lang="en-GB" noProof="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rtlCol="0"/>
          <a:lstStyle>
            <a:lvl1pPr marL="0" indent="0" algn="ctr">
              <a:buNone/>
              <a:defRPr/>
            </a:lvl1pPr>
          </a:lstStyle>
          <a:p>
            <a:pPr rtl="0"/>
            <a:r>
              <a:rPr lang="en-GB" noProof="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r>
              <a:rPr lang="en-GB" noProof="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rtlCol="0">
            <a:normAutofit/>
          </a:bodyPr>
          <a:lstStyle>
            <a:lvl1pPr marL="0" indent="0">
              <a:buNone/>
              <a:defRPr/>
            </a:lvl1pPr>
          </a:lstStyle>
          <a:p>
            <a:pPr lvl="0" rtl="0"/>
            <a:r>
              <a:rPr lang="en-GB" altLang="zh-CN" noProof="0"/>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rtlCol="0">
            <a:normAutofit/>
          </a:bodyPr>
          <a:lstStyle>
            <a:lvl1pPr>
              <a:defRPr spc="-20" baseline="0">
                <a:solidFill>
                  <a:schemeClr val="bg1"/>
                </a:solidFill>
              </a:defRPr>
            </a:lvl1pPr>
          </a:lstStyle>
          <a:p>
            <a:pPr rtl="0"/>
            <a:r>
              <a:rPr lang="en-GB" altLang="zh-CN" sz="6000" noProof="0"/>
              <a:t>Click to edit Master title style</a:t>
            </a:r>
            <a:endParaRPr lang="en-GB" sz="6000" noProof="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rtlCol="0">
            <a:normAutofit/>
          </a:bodyPr>
          <a:lstStyle>
            <a:lvl1pPr marL="0" indent="0">
              <a:buNone/>
              <a:defRPr sz="2400">
                <a:solidFill>
                  <a:schemeClr val="bg1"/>
                </a:solidFill>
              </a:defRPr>
            </a:lvl1pPr>
          </a:lstStyle>
          <a:p>
            <a:pPr rtl="0"/>
            <a:r>
              <a:rPr lang="en-GB" altLang="zh-CN" noProof="0"/>
              <a:t>Click to edit Master subtitle style</a:t>
            </a:r>
            <a:endParaRPr lang="en-GB" noProof="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rtlCol="0"/>
          <a:lstStyle>
            <a:lvl1pPr marL="0" indent="0" algn="l">
              <a:buNone/>
              <a:defRPr/>
            </a:lvl1pPr>
          </a:lstStyle>
          <a:p>
            <a:pPr rtl="0"/>
            <a:r>
              <a:rPr lang="en-GB" noProof="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rtlCol="0"/>
          <a:lstStyle>
            <a:lvl1pPr marL="0" indent="0" algn="ctr">
              <a:buNone/>
              <a:defRPr/>
            </a:lvl1pPr>
          </a:lstStyle>
          <a:p>
            <a:pPr rtl="0"/>
            <a:r>
              <a:rPr lang="en-GB" noProof="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rtlCol="0"/>
          <a:lstStyle>
            <a:lvl1pPr marL="0" indent="0">
              <a:buNone/>
              <a:defRPr/>
            </a:lvl1pPr>
          </a:lstStyle>
          <a:p>
            <a:pPr rtl="0"/>
            <a:r>
              <a:rPr lang="en-GB" noProof="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2722F022-211C-4882-844C-086FEA6806AA}"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rtlCol="0"/>
          <a:lstStyle>
            <a:lvl1pPr>
              <a:defRPr/>
            </a:lvl1pPr>
          </a:lstStyle>
          <a:p>
            <a:pPr lvl="0" rtl="0"/>
            <a:r>
              <a:rPr lang="en-GB" noProof="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rtlCol="0"/>
          <a:lstStyle>
            <a:lvl1pPr>
              <a:lnSpc>
                <a:spcPct val="100000"/>
              </a:lnSpc>
              <a:defRPr spc="-20" baseline="0">
                <a:solidFill>
                  <a:schemeClr val="bg1"/>
                </a:solidFill>
              </a:defRPr>
            </a:lvl1pPr>
          </a:lstStyle>
          <a:p>
            <a:pPr rtl="0"/>
            <a:r>
              <a:rPr lang="en-GB" noProof="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rtlCol="0"/>
          <a:lstStyle>
            <a:lvl1pPr>
              <a:defRPr>
                <a:solidFill>
                  <a:schemeClr val="bg1"/>
                </a:solidFill>
              </a:defRPr>
            </a:lvl1pPr>
          </a:lstStyle>
          <a:p>
            <a:pPr rtl="0">
              <a:defRPr/>
            </a:pPr>
            <a:r>
              <a:rPr lang="en-GB" noProof="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rtlCol="0"/>
          <a:lstStyle>
            <a:lvl1pPr>
              <a:defRPr/>
            </a:lvl1pPr>
          </a:lstStyle>
          <a:p>
            <a:pPr lvl="0" rtl="0"/>
            <a:r>
              <a:rPr lang="en-GB" noProof="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rtlCol="0"/>
          <a:lstStyle>
            <a:lvl1pPr marL="0" indent="0" algn="ctr">
              <a:buNone/>
              <a:defRPr/>
            </a:lvl1pPr>
          </a:lstStyle>
          <a:p>
            <a:pPr rtl="0"/>
            <a:r>
              <a:rPr lang="en-GB" noProof="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rtlCol="0">
            <a:normAutofit/>
          </a:bodyPr>
          <a:lstStyle>
            <a:lvl1pPr algn="r">
              <a:defRPr sz="6000">
                <a:solidFill>
                  <a:schemeClr val="bg1"/>
                </a:solidFill>
              </a:defRPr>
            </a:lvl1pPr>
          </a:lstStyle>
          <a:p>
            <a:pPr algn="r" rtl="0"/>
            <a:r>
              <a:rPr lang="en-GB" altLang="zh-CN" noProof="0">
                <a:solidFill>
                  <a:srgbClr val="FFFFFF"/>
                </a:solidFill>
                <a:effectLst>
                  <a:outerShdw blurRad="38100" dist="38100" dir="2700000" algn="tl">
                    <a:srgbClr val="000000">
                      <a:alpha val="43137"/>
                    </a:srgbClr>
                  </a:outerShdw>
                </a:effectLst>
              </a:rPr>
              <a:t>Click to edit Master title style</a:t>
            </a:r>
            <a:endParaRPr lang="en-GB" noProof="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rtlCol="0" anchor="t">
            <a:normAutofit/>
          </a:bodyPr>
          <a:lstStyle>
            <a:lvl1pPr marL="0" indent="0" algn="r">
              <a:buNone/>
              <a:defRPr sz="2800" b="1" baseline="0">
                <a:solidFill>
                  <a:schemeClr val="bg1"/>
                </a:solidFill>
              </a:defRPr>
            </a:lvl1pPr>
          </a:lstStyle>
          <a:p>
            <a:pPr algn="r" rtl="0"/>
            <a:r>
              <a:rPr lang="en-GB" altLang="zh-CN" noProof="0">
                <a:solidFill>
                  <a:srgbClr val="FFFFFF"/>
                </a:solidFill>
                <a:effectLst>
                  <a:outerShdw blurRad="38100" dist="38100" dir="2700000" algn="tl">
                    <a:srgbClr val="000000">
                      <a:alpha val="43137"/>
                    </a:srgbClr>
                  </a:outerShdw>
                </a:effectLst>
              </a:rPr>
              <a:t>Click to edit Master subtitle style</a:t>
            </a:r>
            <a:endParaRPr lang="en-GB" noProof="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rtlCol="0"/>
          <a:lstStyle>
            <a:lvl1pPr>
              <a:defRPr>
                <a:solidFill>
                  <a:schemeClr val="bg1"/>
                </a:solidFill>
              </a:defRPr>
            </a:lvl1pPr>
          </a:lstStyle>
          <a:p>
            <a:pPr rtl="0">
              <a:defRPr/>
            </a:pPr>
            <a:r>
              <a:rPr lang="en-GB" noProof="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rtlCol="0"/>
          <a:lstStyle>
            <a:lvl1pPr>
              <a:defRPr>
                <a:solidFill>
                  <a:schemeClr val="bg1"/>
                </a:solidFill>
              </a:defRPr>
            </a:lvl1pPr>
          </a:lstStyle>
          <a:p>
            <a:pPr rtl="0">
              <a:defRPr/>
            </a:pPr>
            <a:fld id="{CD6D940D-6D44-4DF9-9322-B4B11F7EDCD0}" type="slidenum">
              <a:rPr lang="en-GB" noProof="0" smtClean="0">
                <a:effectLst>
                  <a:outerShdw blurRad="38100" dist="38100" dir="2700000" algn="tl">
                    <a:srgbClr val="000000">
                      <a:alpha val="43137"/>
                    </a:srgbClr>
                  </a:outerShdw>
                </a:effectLst>
              </a:rPr>
              <a:pPr>
                <a:defRPr/>
              </a:pPr>
              <a:t>‹#›</a:t>
            </a:fld>
            <a:endParaRPr lang="en-GB" noProof="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rtlCol="0" anchor="ctr"/>
          <a:lstStyle>
            <a:lvl1pPr>
              <a:lnSpc>
                <a:spcPct val="100000"/>
              </a:lnSpc>
              <a:defRPr spc="-20" baseline="0">
                <a:solidFill>
                  <a:schemeClr val="bg1"/>
                </a:solidFill>
              </a:defRPr>
            </a:lvl1pPr>
          </a:lstStyle>
          <a:p>
            <a:pPr rtl="0"/>
            <a:r>
              <a:rPr lang="en-GB" noProof="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rtlCol="0"/>
          <a:lstStyle>
            <a:lvl1pPr>
              <a:defRPr/>
            </a:lvl1pPr>
          </a:lstStyle>
          <a:p>
            <a:pPr lvl="0" rtl="0"/>
            <a:r>
              <a:rPr lang="en-GB" noProof="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rtlCol="0"/>
          <a:lstStyle>
            <a:lvl1pPr>
              <a:defRPr/>
            </a:lvl1pPr>
          </a:lstStyle>
          <a:p>
            <a:pPr rtl="0"/>
            <a:r>
              <a:rPr lang="en-GB" noProof="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rtlCol="0"/>
          <a:lstStyle>
            <a:lvl1pPr>
              <a:defRPr/>
            </a:lvl1pPr>
          </a:lstStyle>
          <a:p>
            <a:pPr rtl="0">
              <a:defRPr/>
            </a:pPr>
            <a:r>
              <a:rPr lang="en-GB" noProof="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GB"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050" b="0" i="0" u="none" strike="noStrike" kern="1200" cap="none" spc="0" normalizeH="0" baseline="0" noProof="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pPr rtl="0"/>
            <a:r>
              <a:rPr lang="en-GB" altLang="zh-CN" noProof="0"/>
              <a:t>Click to edit Master title style</a:t>
            </a:r>
            <a:endParaRPr lang="en-GB" noProof="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rtl="0"/>
            <a:r>
              <a:rPr lang="en-GB" altLang="zh-CN" noProof="0"/>
              <a:t>Click to edit Master text styles</a:t>
            </a:r>
          </a:p>
          <a:p>
            <a:pPr lvl="1" rtl="0"/>
            <a:r>
              <a:rPr lang="en-GB" altLang="zh-CN" noProof="0"/>
              <a:t>Second level</a:t>
            </a:r>
          </a:p>
          <a:p>
            <a:pPr lvl="2" rtl="0"/>
            <a:r>
              <a:rPr lang="en-GB" altLang="zh-CN" noProof="0"/>
              <a:t>Third level</a:t>
            </a:r>
          </a:p>
          <a:p>
            <a:pPr lvl="3" rtl="0"/>
            <a:r>
              <a:rPr lang="en-GB" altLang="zh-CN" noProof="0"/>
              <a:t>Fourth level</a:t>
            </a:r>
          </a:p>
          <a:p>
            <a:pPr lvl="4" rtl="0"/>
            <a:r>
              <a:rPr lang="en-GB" altLang="zh-CN" noProof="0"/>
              <a:t>Fifth level</a:t>
            </a:r>
            <a:endParaRPr lang="en-GB" noProof="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pPr rtl="0"/>
            <a:r>
              <a:rPr lang="en-GB" noProof="0"/>
              <a:t>20XX</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pPr rtl="0"/>
            <a:r>
              <a:rPr lang="en-GB" sz="1050" noProof="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pPr rtl="0"/>
            <a:fld id="{0D4885A8-DDA8-4FCF-AB25-DA8F78EC7557}" type="slidenum">
              <a:rPr lang="en-GB" noProof="0" smtClean="0"/>
              <a:pPr/>
              <a:t>‹#›</a:t>
            </a:fld>
            <a:endParaRPr lang="en-GB" noProof="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6B3AFF-2688-0160-410E-E70B05EF2F03}"/>
              </a:ext>
            </a:extLst>
          </p:cNvPr>
          <p:cNvPicPr>
            <a:picLocks noChangeAspect="1"/>
          </p:cNvPicPr>
          <p:nvPr/>
        </p:nvPicPr>
        <p:blipFill>
          <a:blip r:embed="rId4"/>
          <a:stretch>
            <a:fillRect/>
          </a:stretch>
        </p:blipFill>
        <p:spPr>
          <a:xfrm>
            <a:off x="-63688" y="-118753"/>
            <a:ext cx="15561336" cy="7854769"/>
          </a:xfrm>
          <a:prstGeom prst="rect">
            <a:avLst/>
          </a:prstGeom>
        </p:spPr>
      </p:pic>
      <p:sp>
        <p:nvSpPr>
          <p:cNvPr id="15" name="Subtitle 3">
            <a:extLst>
              <a:ext uri="{FF2B5EF4-FFF2-40B4-BE49-F238E27FC236}">
                <a16:creationId xmlns:a16="http://schemas.microsoft.com/office/drawing/2014/main" id="{535ECEF7-E523-4897-45FB-2FB597B91E66}"/>
              </a:ext>
            </a:extLst>
          </p:cNvPr>
          <p:cNvSpPr txBox="1">
            <a:spLocks/>
          </p:cNvSpPr>
          <p:nvPr/>
        </p:nvSpPr>
        <p:spPr>
          <a:xfrm>
            <a:off x="3241965" y="0"/>
            <a:ext cx="8950035" cy="6897511"/>
          </a:xfrm>
          <a:prstGeom prst="rect">
            <a:avLst/>
          </a:prstGeom>
          <a:gradFill>
            <a:gsLst>
              <a:gs pos="62000">
                <a:srgbClr val="000000">
                  <a:alpha val="53641"/>
                </a:srgbClr>
              </a:gs>
              <a:gs pos="33000">
                <a:srgbClr val="000000">
                  <a:alpha val="50628"/>
                </a:srgbClr>
              </a:gs>
              <a:gs pos="0">
                <a:srgbClr val="000000">
                  <a:alpha val="0"/>
                </a:srgbClr>
              </a:gs>
              <a:gs pos="100000">
                <a:srgbClr val="000000">
                  <a:alpha val="87000"/>
                </a:srgbClr>
              </a:gs>
            </a:gsLst>
            <a:lin ang="21594000" scaled="0"/>
          </a:gradFill>
        </p:spPr>
        <p:txBody>
          <a:bodyPr vert="horz" lIns="91440" tIns="640080" rIns="731520" bIns="45720" rtlCol="0" anchor="t">
            <a:normAutofit/>
          </a:bodyPr>
          <a:lstStyle>
            <a:lvl1pPr marL="0" indent="0" algn="r"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dirty="0"/>
          </a:p>
        </p:txBody>
      </p:sp>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2321858" y="383456"/>
            <a:ext cx="9870141" cy="4100947"/>
          </a:xfrm>
          <a:noFill/>
        </p:spPr>
        <p:txBody>
          <a:bodyPr rtlCol="0">
            <a:normAutofit/>
          </a:bodyPr>
          <a:lstStyle/>
          <a:p>
            <a:pPr rtl="0"/>
            <a:r>
              <a:rPr lang="en-GB" dirty="0">
                <a:solidFill>
                  <a:schemeClr val="bg2"/>
                </a:solidFill>
              </a:rPr>
              <a:t>Binary </a:t>
            </a:r>
            <a:r>
              <a:rPr lang="en-GB" dirty="0">
                <a:solidFill>
                  <a:schemeClr val="bg2"/>
                </a:solidFill>
                <a:latin typeface="SF Pro Rounded" pitchFamily="2" charset="0"/>
                <a:ea typeface="SF Pro Rounded" pitchFamily="2" charset="0"/>
                <a:cs typeface="SF Pro Rounded" pitchFamily="2" charset="0"/>
              </a:rPr>
              <a:t>Search</a:t>
            </a:r>
            <a:r>
              <a:rPr lang="en-GB" dirty="0">
                <a:solidFill>
                  <a:schemeClr val="bg2"/>
                </a:solidFill>
              </a:rPr>
              <a:t> on Result</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100945"/>
            <a:ext cx="8950035" cy="2796566"/>
          </a:xfrm>
          <a:noFill/>
        </p:spPr>
        <p:txBody>
          <a:bodyPr rtlCol="0">
            <a:normAutofit/>
          </a:bodyPr>
          <a:lstStyle/>
          <a:p>
            <a:pPr rtl="0"/>
            <a:r>
              <a:rPr lang="en-GB" dirty="0">
                <a:solidFill>
                  <a:schemeClr val="bg2"/>
                </a:solidFill>
                <a:latin typeface="SF Pro Rounded" pitchFamily="2" charset="0"/>
                <a:ea typeface="SF Pro Rounded" pitchFamily="2" charset="0"/>
                <a:cs typeface="SF Pro Rounded" pitchFamily="2" charset="0"/>
              </a:rPr>
              <a:t>U280880 - </a:t>
            </a:r>
            <a:r>
              <a:rPr lang="zh-CN" altLang="en-GB" dirty="0">
                <a:solidFill>
                  <a:schemeClr val="bg2"/>
                </a:solidFill>
                <a:latin typeface="PingFang HK" panose="020B0400000000000000" pitchFamily="34" charset="-120"/>
                <a:ea typeface="PingFang HK" panose="020B0400000000000000" pitchFamily="34" charset="-120"/>
                <a:cs typeface="SF Pro Rounded" pitchFamily="2" charset="0"/>
              </a:rPr>
              <a:t>生日攒钱买礼物</a:t>
            </a:r>
          </a:p>
        </p:txBody>
      </p:sp>
      <p:sp>
        <p:nvSpPr>
          <p:cNvPr id="26" name="Date Placeholder 25">
            <a:extLst>
              <a:ext uri="{FF2B5EF4-FFF2-40B4-BE49-F238E27FC236}">
                <a16:creationId xmlns:a16="http://schemas.microsoft.com/office/drawing/2014/main" id="{A98E8EB0-8988-42CF-80D1-7A2AB7D1F8AF}"/>
              </a:ext>
            </a:extLst>
          </p:cNvPr>
          <p:cNvSpPr>
            <a:spLocks noGrp="1"/>
          </p:cNvSpPr>
          <p:nvPr>
            <p:ph type="dt" sz="half" idx="10"/>
          </p:nvPr>
        </p:nvSpPr>
        <p:spPr>
          <a:xfrm>
            <a:off x="7638288" y="6377022"/>
            <a:ext cx="4352544" cy="365125"/>
          </a:xfrm>
        </p:spPr>
        <p:txBody>
          <a:bodyPr rtlCol="0"/>
          <a:lstStyle/>
          <a:p>
            <a:pPr lvl="0" rtl="0"/>
            <a:r>
              <a:rPr lang="en-GB" dirty="0"/>
              <a:t>Marco Wang</a:t>
            </a:r>
          </a:p>
        </p:txBody>
      </p:sp>
    </p:spTree>
    <p:extLst>
      <p:ext uri="{BB962C8B-B14F-4D97-AF65-F5344CB8AC3E}">
        <p14:creationId xmlns:p14="http://schemas.microsoft.com/office/powerpoint/2010/main" val="354551654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6C49BB-C9F7-6380-6DE0-B46A45E87DAC}"/>
              </a:ext>
            </a:extLst>
          </p:cNvPr>
          <p:cNvSpPr/>
          <p:nvPr/>
        </p:nvSpPr>
        <p:spPr>
          <a:xfrm>
            <a:off x="0" y="8153"/>
            <a:ext cx="7445829" cy="2705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a:extLst>
              <a:ext uri="{FF2B5EF4-FFF2-40B4-BE49-F238E27FC236}">
                <a16:creationId xmlns:a16="http://schemas.microsoft.com/office/drawing/2014/main" id="{759FD8F8-264D-257D-23E9-67985E94BE27}"/>
              </a:ext>
            </a:extLst>
          </p:cNvPr>
          <p:cNvSpPr txBox="1"/>
          <p:nvPr/>
        </p:nvSpPr>
        <p:spPr>
          <a:xfrm>
            <a:off x="570267" y="3489415"/>
            <a:ext cx="5842407" cy="2308324"/>
          </a:xfrm>
          <a:prstGeom prst="rect">
            <a:avLst/>
          </a:prstGeom>
          <a:noFill/>
        </p:spPr>
        <p:txBody>
          <a:bodyPr wrap="square" rtlCol="0">
            <a:spAutoFit/>
          </a:bodyPr>
          <a:lstStyle/>
          <a:p>
            <a:r>
              <a:rPr lang="en-SG" sz="2400" b="0" i="0" u="none" strike="noStrike" dirty="0">
                <a:effectLst/>
                <a:latin typeface="PingFang HK" panose="020B0400000000000000" pitchFamily="34" charset="-120"/>
                <a:ea typeface="PingFang HK" panose="020B0400000000000000" pitchFamily="34" charset="-120"/>
              </a:rPr>
              <a:t>Macw07</a:t>
            </a:r>
            <a:r>
              <a:rPr lang="zh-CN" altLang="en-US" sz="2400" b="0" i="0" u="none" strike="noStrike" dirty="0">
                <a:effectLst/>
                <a:latin typeface="PingFang HK" panose="020B0400000000000000" pitchFamily="34" charset="-120"/>
                <a:ea typeface="PingFang HK" panose="020B0400000000000000" pitchFamily="34" charset="-120"/>
              </a:rPr>
              <a:t>马上就要过生日了， </a:t>
            </a:r>
            <a:r>
              <a:rPr lang="en-SG" sz="2400" b="0" i="0" u="none" strike="noStrike" dirty="0">
                <a:effectLst/>
                <a:latin typeface="PingFang HK" panose="020B0400000000000000" pitchFamily="34" charset="-120"/>
                <a:ea typeface="PingFang HK" panose="020B0400000000000000" pitchFamily="34" charset="-120"/>
              </a:rPr>
              <a:t>Marco</a:t>
            </a:r>
            <a:r>
              <a:rPr lang="zh-CN" altLang="en-US" sz="2400" b="0" i="0" u="none" strike="noStrike" dirty="0">
                <a:effectLst/>
                <a:latin typeface="PingFang HK" panose="020B0400000000000000" pitchFamily="34" charset="-120"/>
                <a:ea typeface="PingFang HK" panose="020B0400000000000000" pitchFamily="34" charset="-120"/>
              </a:rPr>
              <a:t>准备给</a:t>
            </a:r>
            <a:r>
              <a:rPr lang="en-SG" sz="2400" b="0" i="0" u="none" strike="noStrike" dirty="0">
                <a:effectLst/>
                <a:latin typeface="PingFang HK" panose="020B0400000000000000" pitchFamily="34" charset="-120"/>
                <a:ea typeface="PingFang HK" panose="020B0400000000000000" pitchFamily="34" charset="-120"/>
              </a:rPr>
              <a:t>Macw07</a:t>
            </a:r>
            <a:r>
              <a:rPr lang="zh-CN" altLang="en-US" sz="2400" b="0" i="0" u="none" strike="noStrike" dirty="0">
                <a:effectLst/>
                <a:latin typeface="PingFang HK" panose="020B0400000000000000" pitchFamily="34" charset="-120"/>
                <a:ea typeface="PingFang HK" panose="020B0400000000000000" pitchFamily="34" charset="-120"/>
              </a:rPr>
              <a:t>攒钱买生日礼物。</a:t>
            </a:r>
            <a:endParaRPr lang="en-SG" altLang="zh-CN" sz="2400" b="0" i="0" u="none" strike="noStrike" dirty="0">
              <a:effectLst/>
              <a:latin typeface="PingFang HK" panose="020B0400000000000000" pitchFamily="34" charset="-120"/>
              <a:ea typeface="PingFang HK" panose="020B0400000000000000" pitchFamily="34" charset="-120"/>
            </a:endParaRPr>
          </a:p>
          <a:p>
            <a:endParaRPr lang="en-SG" altLang="zh-CN" sz="2400" b="0" i="0" u="none" strike="noStrike" dirty="0">
              <a:effectLst/>
              <a:latin typeface="PingFang HK" panose="020B0400000000000000" pitchFamily="34" charset="-120"/>
              <a:ea typeface="PingFang HK" panose="020B0400000000000000" pitchFamily="34" charset="-120"/>
            </a:endParaRPr>
          </a:p>
          <a:p>
            <a:r>
              <a:rPr kumimoji="1" lang="en-SG" altLang="zh-CN" sz="2400" dirty="0">
                <a:latin typeface="PingFang HK" panose="020B0400000000000000" pitchFamily="34" charset="-120"/>
                <a:ea typeface="PingFang HK" panose="020B0400000000000000" pitchFamily="34" charset="-120"/>
              </a:rPr>
              <a:t>Marco</a:t>
            </a:r>
            <a:r>
              <a:rPr kumimoji="1" lang="zh-CN" altLang="en-US" sz="2400" dirty="0">
                <a:latin typeface="PingFang HK" panose="020B0400000000000000" pitchFamily="34" charset="-120"/>
                <a:ea typeface="PingFang HK" panose="020B0400000000000000" pitchFamily="34" charset="-120"/>
              </a:rPr>
              <a:t>第一天攒</a:t>
            </a:r>
            <a:r>
              <a:rPr kumimoji="1" lang="en-US" altLang="zh-CN" sz="2400" dirty="0">
                <a:latin typeface="PingFang HK" panose="020B0400000000000000" pitchFamily="34" charset="-120"/>
                <a:ea typeface="PingFang HK" panose="020B0400000000000000" pitchFamily="34" charset="-120"/>
              </a:rPr>
              <a:t>1</a:t>
            </a:r>
            <a:r>
              <a:rPr kumimoji="1" lang="zh-CN" altLang="en-US" sz="2400" dirty="0">
                <a:latin typeface="PingFang HK" panose="020B0400000000000000" pitchFamily="34" charset="-120"/>
                <a:ea typeface="PingFang HK" panose="020B0400000000000000" pitchFamily="34" charset="-120"/>
              </a:rPr>
              <a:t>元钱，第二天攒</a:t>
            </a:r>
            <a:r>
              <a:rPr kumimoji="1" lang="en-US" altLang="zh-CN" sz="2400" dirty="0">
                <a:latin typeface="PingFang HK" panose="020B0400000000000000" pitchFamily="34" charset="-120"/>
                <a:ea typeface="PingFang HK" panose="020B0400000000000000" pitchFamily="34" charset="-120"/>
              </a:rPr>
              <a:t>2</a:t>
            </a:r>
            <a:r>
              <a:rPr kumimoji="1" lang="zh-CN" altLang="en-US" sz="2400" dirty="0">
                <a:latin typeface="PingFang HK" panose="020B0400000000000000" pitchFamily="34" charset="-120"/>
                <a:ea typeface="PingFang HK" panose="020B0400000000000000" pitchFamily="34" charset="-120"/>
              </a:rPr>
              <a:t>元钱，第三天攒</a:t>
            </a:r>
            <a:r>
              <a:rPr kumimoji="1" lang="en-US" altLang="zh-CN" sz="2400" dirty="0">
                <a:latin typeface="PingFang HK" panose="020B0400000000000000" pitchFamily="34" charset="-120"/>
                <a:ea typeface="PingFang HK" panose="020B0400000000000000" pitchFamily="34" charset="-120"/>
              </a:rPr>
              <a:t>3</a:t>
            </a:r>
            <a:r>
              <a:rPr kumimoji="1" lang="zh-CN" altLang="en-US" sz="2400" dirty="0">
                <a:latin typeface="PingFang HK" panose="020B0400000000000000" pitchFamily="34" charset="-120"/>
                <a:ea typeface="PingFang HK" panose="020B0400000000000000" pitchFamily="34" charset="-120"/>
              </a:rPr>
              <a:t>元钱，以此类推。请问多久可以攒到</a:t>
            </a:r>
            <a:r>
              <a:rPr kumimoji="1" lang="en-SG" altLang="zh-CN" sz="2400" dirty="0">
                <a:latin typeface="PingFang HK" panose="020B0400000000000000" pitchFamily="34" charset="-120"/>
                <a:ea typeface="PingFang HK" panose="020B0400000000000000" pitchFamily="34" charset="-120"/>
              </a:rPr>
              <a:t>k</a:t>
            </a:r>
            <a:r>
              <a:rPr kumimoji="1" lang="zh-CN" altLang="en-US" sz="2400" dirty="0">
                <a:latin typeface="PingFang HK" panose="020B0400000000000000" pitchFamily="34" charset="-120"/>
                <a:ea typeface="PingFang HK" panose="020B0400000000000000" pitchFamily="34" charset="-120"/>
              </a:rPr>
              <a:t>元钱？</a:t>
            </a:r>
          </a:p>
        </p:txBody>
      </p:sp>
      <p:sp>
        <p:nvSpPr>
          <p:cNvPr id="4" name="Title 17">
            <a:extLst>
              <a:ext uri="{FF2B5EF4-FFF2-40B4-BE49-F238E27FC236}">
                <a16:creationId xmlns:a16="http://schemas.microsoft.com/office/drawing/2014/main" id="{A135A4DD-BA17-1138-B751-0C12D0E7B3DB}"/>
              </a:ext>
            </a:extLst>
          </p:cNvPr>
          <p:cNvSpPr txBox="1">
            <a:spLocks/>
          </p:cNvSpPr>
          <p:nvPr/>
        </p:nvSpPr>
        <p:spPr>
          <a:xfrm>
            <a:off x="587954" y="748240"/>
            <a:ext cx="6269919" cy="1501327"/>
          </a:xfrm>
          <a:prstGeom prst="rect">
            <a:avLst/>
          </a:prstGeom>
          <a:noFill/>
        </p:spPr>
        <p:txBody>
          <a:bodyPr vert="horz" lIns="91440" tIns="45720" rIns="731520" bIns="45720" rtlCol="0" anchor="b">
            <a:normAutofit/>
          </a:bodyPr>
          <a:lstStyle>
            <a:lvl1pPr algn="r" defTabSz="914400" rtl="0" eaLnBrk="1" latinLnBrk="0" hangingPunct="1">
              <a:lnSpc>
                <a:spcPct val="90000"/>
              </a:lnSpc>
              <a:spcBef>
                <a:spcPct val="0"/>
              </a:spcBef>
              <a:buNone/>
              <a:defRPr sz="6000" b="1" kern="1200" spc="-40" baseline="0">
                <a:solidFill>
                  <a:schemeClr val="bg1"/>
                </a:solidFill>
                <a:latin typeface="+mj-lt"/>
                <a:ea typeface="+mj-ea"/>
                <a:cs typeface="+mj-cs"/>
              </a:defRPr>
            </a:lvl1pPr>
          </a:lstStyle>
          <a:p>
            <a:pPr algn="ctr"/>
            <a:r>
              <a:rPr lang="en-GB" dirty="0">
                <a:latin typeface="PingFang HK" panose="020B0400000000000000" pitchFamily="34" charset="-120"/>
                <a:ea typeface="PingFang HK" panose="020B0400000000000000" pitchFamily="34" charset="-120"/>
              </a:rPr>
              <a:t>题目描述</a:t>
            </a:r>
          </a:p>
        </p:txBody>
      </p:sp>
      <p:pic>
        <p:nvPicPr>
          <p:cNvPr id="2050" name="Picture 2" descr="yellow and white floral cake">
            <a:extLst>
              <a:ext uri="{FF2B5EF4-FFF2-40B4-BE49-F238E27FC236}">
                <a16:creationId xmlns:a16="http://schemas.microsoft.com/office/drawing/2014/main" id="{14D9EAF7-8C8D-B39A-47F6-8609B81DA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29" y="0"/>
            <a:ext cx="4746171" cy="6878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50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6C49BB-C9F7-6380-6DE0-B46A45E87DAC}"/>
              </a:ext>
            </a:extLst>
          </p:cNvPr>
          <p:cNvSpPr/>
          <p:nvPr/>
        </p:nvSpPr>
        <p:spPr>
          <a:xfrm>
            <a:off x="0" y="8153"/>
            <a:ext cx="12192000" cy="2705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TextBox 14">
            <a:extLst>
              <a:ext uri="{FF2B5EF4-FFF2-40B4-BE49-F238E27FC236}">
                <a16:creationId xmlns:a16="http://schemas.microsoft.com/office/drawing/2014/main" id="{759FD8F8-264D-257D-23E9-67985E94BE27}"/>
              </a:ext>
            </a:extLst>
          </p:cNvPr>
          <p:cNvSpPr txBox="1"/>
          <p:nvPr/>
        </p:nvSpPr>
        <p:spPr>
          <a:xfrm>
            <a:off x="570268" y="3380647"/>
            <a:ext cx="10853795" cy="2677656"/>
          </a:xfrm>
          <a:prstGeom prst="rect">
            <a:avLst/>
          </a:prstGeom>
          <a:noFill/>
        </p:spPr>
        <p:txBody>
          <a:bodyPr wrap="square" rtlCol="0">
            <a:spAutoFit/>
          </a:bodyPr>
          <a:lstStyle/>
          <a:p>
            <a:r>
              <a:rPr kumimoji="1" lang="zh-CN" altLang="en-US" sz="2400" dirty="0">
                <a:latin typeface="PingFang HK" panose="020B0400000000000000" pitchFamily="34" charset="-120"/>
                <a:ea typeface="PingFang HK" panose="020B0400000000000000" pitchFamily="34" charset="-120"/>
              </a:rPr>
              <a:t>这道题看起来很简单，很容易就能想到累加的思想。</a:t>
            </a:r>
            <a:endParaRPr kumimoji="1" lang="en-SG" altLang="zh-CN" sz="2400" dirty="0">
              <a:latin typeface="PingFang HK" panose="020B0400000000000000" pitchFamily="34" charset="-120"/>
              <a:ea typeface="PingFang HK" panose="020B0400000000000000" pitchFamily="34" charset="-120"/>
            </a:endParaRPr>
          </a:p>
          <a:p>
            <a:endParaRPr kumimoji="1" lang="en-SG" altLang="zh-CN" sz="2400" dirty="0">
              <a:latin typeface="PingFang HK" panose="020B0400000000000000" pitchFamily="34" charset="-120"/>
              <a:ea typeface="PingFang HK" panose="020B0400000000000000" pitchFamily="34" charset="-120"/>
            </a:endParaRPr>
          </a:p>
          <a:p>
            <a:r>
              <a:rPr kumimoji="1" lang="zh-CN" altLang="en-US" sz="2400" dirty="0">
                <a:latin typeface="PingFang HK" panose="020B0400000000000000" pitchFamily="34" charset="-120"/>
                <a:ea typeface="PingFang HK" panose="020B0400000000000000" pitchFamily="34" charset="-120"/>
              </a:rPr>
              <a:t>我们可以通过一个 </a:t>
            </a:r>
            <a:r>
              <a:rPr kumimoji="1" lang="en-US" altLang="zh-CN" sz="2400" dirty="0">
                <a:latin typeface="PingFang HK" panose="020B0400000000000000" pitchFamily="34" charset="-120"/>
                <a:ea typeface="PingFang HK" panose="020B0400000000000000" pitchFamily="34" charset="-120"/>
              </a:rPr>
              <a:t>while</a:t>
            </a:r>
            <a:r>
              <a:rPr kumimoji="1" lang="zh-CN" altLang="en-US" sz="2400" dirty="0">
                <a:latin typeface="PingFang HK" panose="020B0400000000000000" pitchFamily="34" charset="-120"/>
                <a:ea typeface="PingFang HK" panose="020B0400000000000000" pitchFamily="34" charset="-120"/>
              </a:rPr>
              <a:t>循环 不断进行累加：第一天累加</a:t>
            </a:r>
            <a:r>
              <a:rPr kumimoji="1" lang="en-US" altLang="zh-CN" sz="2400" dirty="0">
                <a:latin typeface="PingFang HK" panose="020B0400000000000000" pitchFamily="34" charset="-120"/>
                <a:ea typeface="PingFang HK" panose="020B0400000000000000" pitchFamily="34" charset="-120"/>
              </a:rPr>
              <a:t>1</a:t>
            </a:r>
            <a:r>
              <a:rPr kumimoji="1" lang="zh-CN" altLang="en-US" sz="2400" dirty="0">
                <a:latin typeface="PingFang HK" panose="020B0400000000000000" pitchFamily="34" charset="-120"/>
                <a:ea typeface="PingFang HK" panose="020B0400000000000000" pitchFamily="34" charset="-120"/>
              </a:rPr>
              <a:t>元钱，第二天累加</a:t>
            </a:r>
            <a:r>
              <a:rPr kumimoji="1" lang="en-US" altLang="zh-CN" sz="2400" dirty="0">
                <a:latin typeface="PingFang HK" panose="020B0400000000000000" pitchFamily="34" charset="-120"/>
                <a:ea typeface="PingFang HK" panose="020B0400000000000000" pitchFamily="34" charset="-120"/>
              </a:rPr>
              <a:t>2</a:t>
            </a:r>
            <a:r>
              <a:rPr kumimoji="1" lang="zh-CN" altLang="en-US" sz="2400" dirty="0">
                <a:latin typeface="PingFang HK" panose="020B0400000000000000" pitchFamily="34" charset="-120"/>
                <a:ea typeface="PingFang HK" panose="020B0400000000000000" pitchFamily="34" charset="-120"/>
              </a:rPr>
              <a:t>元钱以此类推。</a:t>
            </a:r>
            <a:endParaRPr kumimoji="1" lang="en-SG" altLang="zh-CN" sz="2400" dirty="0">
              <a:latin typeface="PingFang HK" panose="020B0400000000000000" pitchFamily="34" charset="-120"/>
              <a:ea typeface="PingFang HK" panose="020B0400000000000000" pitchFamily="34" charset="-120"/>
            </a:endParaRPr>
          </a:p>
          <a:p>
            <a:endParaRPr kumimoji="1" lang="en-SG" altLang="zh-CN" sz="2400" dirty="0">
              <a:latin typeface="PingFang HK" panose="020B0400000000000000" pitchFamily="34" charset="-120"/>
              <a:ea typeface="PingFang HK" panose="020B0400000000000000" pitchFamily="34" charset="-120"/>
            </a:endParaRPr>
          </a:p>
          <a:p>
            <a:r>
              <a:rPr kumimoji="1" lang="zh-CN" altLang="en-US" sz="2400" dirty="0">
                <a:latin typeface="PingFang HK" panose="020B0400000000000000" pitchFamily="34" charset="-120"/>
                <a:ea typeface="PingFang HK" panose="020B0400000000000000" pitchFamily="34" charset="-120"/>
              </a:rPr>
              <a:t>但是我们回归头来研究数据范围，这道题的数据范围实在是太大了，用累加的方法大概率会超时，因此我们需要对累加的代码进行一些优化操作。</a:t>
            </a:r>
          </a:p>
        </p:txBody>
      </p:sp>
      <p:sp>
        <p:nvSpPr>
          <p:cNvPr id="4" name="Title 17">
            <a:extLst>
              <a:ext uri="{FF2B5EF4-FFF2-40B4-BE49-F238E27FC236}">
                <a16:creationId xmlns:a16="http://schemas.microsoft.com/office/drawing/2014/main" id="{A135A4DD-BA17-1138-B751-0C12D0E7B3DB}"/>
              </a:ext>
            </a:extLst>
          </p:cNvPr>
          <p:cNvSpPr txBox="1">
            <a:spLocks/>
          </p:cNvSpPr>
          <p:nvPr/>
        </p:nvSpPr>
        <p:spPr>
          <a:xfrm>
            <a:off x="570268" y="783866"/>
            <a:ext cx="9762052" cy="1501327"/>
          </a:xfrm>
          <a:prstGeom prst="rect">
            <a:avLst/>
          </a:prstGeom>
          <a:noFill/>
        </p:spPr>
        <p:txBody>
          <a:bodyPr vert="horz" lIns="91440" tIns="45720" rIns="731520" bIns="45720" rtlCol="0" anchor="b">
            <a:normAutofit/>
          </a:bodyPr>
          <a:lstStyle>
            <a:lvl1pPr algn="r" defTabSz="914400" rtl="0" eaLnBrk="1" latinLnBrk="0" hangingPunct="1">
              <a:lnSpc>
                <a:spcPct val="90000"/>
              </a:lnSpc>
              <a:spcBef>
                <a:spcPct val="0"/>
              </a:spcBef>
              <a:buNone/>
              <a:defRPr sz="6000" b="1" kern="1200" spc="-40" baseline="0">
                <a:solidFill>
                  <a:schemeClr val="bg1"/>
                </a:solidFill>
                <a:latin typeface="+mj-lt"/>
                <a:ea typeface="+mj-ea"/>
                <a:cs typeface="+mj-cs"/>
              </a:defRPr>
            </a:lvl1pPr>
          </a:lstStyle>
          <a:p>
            <a:pPr algn="l"/>
            <a:r>
              <a:rPr lang="zh-CN" altLang="en-GB" dirty="0">
                <a:latin typeface="PingFang HK" panose="020B0400000000000000" pitchFamily="34" charset="-120"/>
                <a:ea typeface="PingFang HK" panose="020B0400000000000000" pitchFamily="34" charset="-120"/>
              </a:rPr>
              <a:t>题目分析</a:t>
            </a:r>
          </a:p>
        </p:txBody>
      </p:sp>
    </p:spTree>
    <p:extLst>
      <p:ext uri="{BB962C8B-B14F-4D97-AF65-F5344CB8AC3E}">
        <p14:creationId xmlns:p14="http://schemas.microsoft.com/office/powerpoint/2010/main" val="2677149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6C49BB-C9F7-6380-6DE0-B46A45E87DAC}"/>
              </a:ext>
            </a:extLst>
          </p:cNvPr>
          <p:cNvSpPr/>
          <p:nvPr/>
        </p:nvSpPr>
        <p:spPr>
          <a:xfrm>
            <a:off x="0" y="8153"/>
            <a:ext cx="7458364" cy="2705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noProof="1"/>
          </a:p>
        </p:txBody>
      </p:sp>
      <p:sp>
        <p:nvSpPr>
          <p:cNvPr id="15" name="TextBox 14">
            <a:extLst>
              <a:ext uri="{FF2B5EF4-FFF2-40B4-BE49-F238E27FC236}">
                <a16:creationId xmlns:a16="http://schemas.microsoft.com/office/drawing/2014/main" id="{759FD8F8-264D-257D-23E9-67985E94BE27}"/>
              </a:ext>
            </a:extLst>
          </p:cNvPr>
          <p:cNvSpPr txBox="1"/>
          <p:nvPr/>
        </p:nvSpPr>
        <p:spPr>
          <a:xfrm>
            <a:off x="570268" y="3903162"/>
            <a:ext cx="6471800" cy="1569660"/>
          </a:xfrm>
          <a:prstGeom prst="rect">
            <a:avLst/>
          </a:prstGeom>
          <a:noFill/>
        </p:spPr>
        <p:txBody>
          <a:bodyPr wrap="square" rtlCol="0">
            <a:spAutoFit/>
          </a:bodyPr>
          <a:lstStyle/>
          <a:p>
            <a:r>
              <a:rPr kumimoji="1" lang="zh-CN" altLang="en-US" sz="2400" noProof="1">
                <a:latin typeface="PingFang HK" panose="020B0400000000000000" pitchFamily="34" charset="-120"/>
                <a:ea typeface="PingFang HK" panose="020B0400000000000000" pitchFamily="34" charset="-120"/>
              </a:rPr>
              <a:t>右图就是暴力解决</a:t>
            </a:r>
            <a:r>
              <a:rPr kumimoji="1" lang="zh-CN" altLang="en-SG" sz="2400" noProof="1">
                <a:latin typeface="PingFang HK" panose="020B0400000000000000" pitchFamily="34" charset="-120"/>
                <a:ea typeface="PingFang HK" panose="020B0400000000000000" pitchFamily="34" charset="-120"/>
              </a:rPr>
              <a:t>的办法</a:t>
            </a:r>
            <a:r>
              <a:rPr kumimoji="1" lang="zh-CN" altLang="en-US" sz="2400" noProof="1">
                <a:latin typeface="PingFang HK" panose="020B0400000000000000" pitchFamily="34" charset="-120"/>
                <a:ea typeface="PingFang HK" panose="020B0400000000000000" pitchFamily="34" charset="-120"/>
              </a:rPr>
              <a:t>。</a:t>
            </a:r>
            <a:endParaRPr kumimoji="1" lang="en-SG" altLang="zh-CN" sz="2400" noProof="1">
              <a:latin typeface="PingFang HK" panose="020B0400000000000000" pitchFamily="34" charset="-120"/>
              <a:ea typeface="PingFang HK" panose="020B0400000000000000" pitchFamily="34" charset="-120"/>
            </a:endParaRPr>
          </a:p>
          <a:p>
            <a:endParaRPr kumimoji="1" lang="en-SG" altLang="zh-CN" sz="2400" noProof="1">
              <a:latin typeface="PingFang HK" panose="020B0400000000000000" pitchFamily="34" charset="-120"/>
              <a:ea typeface="PingFang HK" panose="020B0400000000000000" pitchFamily="34" charset="-120"/>
            </a:endParaRPr>
          </a:p>
          <a:p>
            <a:r>
              <a:rPr kumimoji="1" lang="zh-CN" altLang="en-US" sz="2400" noProof="1">
                <a:latin typeface="PingFang HK" panose="020B0400000000000000" pitchFamily="34" charset="-120"/>
                <a:ea typeface="PingFang HK" panose="020B0400000000000000" pitchFamily="34" charset="-120"/>
              </a:rPr>
              <a:t>将这串代码提交到</a:t>
            </a:r>
            <a:r>
              <a:rPr kumimoji="1" lang="en-US" altLang="zh-CN" sz="2400" noProof="1">
                <a:latin typeface="PingFang HK" panose="020B0400000000000000" pitchFamily="34" charset="-120"/>
                <a:ea typeface="PingFang HK" panose="020B0400000000000000" pitchFamily="34" charset="-120"/>
              </a:rPr>
              <a:t>OJ</a:t>
            </a:r>
            <a:r>
              <a:rPr kumimoji="1" lang="zh-CN" altLang="en-US" sz="2400" noProof="1">
                <a:latin typeface="PingFang HK" panose="020B0400000000000000" pitchFamily="34" charset="-120"/>
                <a:ea typeface="PingFang HK" panose="020B0400000000000000" pitchFamily="34" charset="-120"/>
              </a:rPr>
              <a:t>上面进行测试的时候我们会发现有</a:t>
            </a:r>
            <a:r>
              <a:rPr kumimoji="1" lang="en-US" altLang="zh-CN" sz="2400" noProof="1">
                <a:latin typeface="PingFang HK" panose="020B0400000000000000" pitchFamily="34" charset="-120"/>
                <a:ea typeface="PingFang HK" panose="020B0400000000000000" pitchFamily="34" charset="-120"/>
              </a:rPr>
              <a:t>7</a:t>
            </a:r>
            <a:r>
              <a:rPr kumimoji="1" lang="zh-CN" altLang="en-US" sz="2400" noProof="1">
                <a:latin typeface="PingFang HK" panose="020B0400000000000000" pitchFamily="34" charset="-120"/>
                <a:ea typeface="PingFang HK" panose="020B0400000000000000" pitchFamily="34" charset="-120"/>
              </a:rPr>
              <a:t>个点</a:t>
            </a:r>
            <a:r>
              <a:rPr kumimoji="1" lang="zh-CN" altLang="en-SG" sz="2400" noProof="1">
                <a:latin typeface="PingFang HK" panose="020B0400000000000000" pitchFamily="34" charset="-120"/>
                <a:ea typeface="PingFang HK" panose="020B0400000000000000" pitchFamily="34" charset="-120"/>
              </a:rPr>
              <a:t>超时了</a:t>
            </a:r>
            <a:r>
              <a:rPr kumimoji="1" lang="zh-CN" altLang="en-US" sz="2400" noProof="1">
                <a:latin typeface="PingFang HK" panose="020B0400000000000000" pitchFamily="34" charset="-120"/>
                <a:ea typeface="PingFang HK" panose="020B0400000000000000" pitchFamily="34" charset="-120"/>
              </a:rPr>
              <a:t>，连及格分都没有拿到。</a:t>
            </a:r>
            <a:endParaRPr kumimoji="1" lang="en-SG" altLang="zh-CN" sz="2400" noProof="1">
              <a:latin typeface="PingFang HK" panose="020B0400000000000000" pitchFamily="34" charset="-120"/>
              <a:ea typeface="PingFang HK" panose="020B0400000000000000" pitchFamily="34" charset="-120"/>
            </a:endParaRPr>
          </a:p>
        </p:txBody>
      </p:sp>
      <p:sp>
        <p:nvSpPr>
          <p:cNvPr id="4" name="Title 17">
            <a:extLst>
              <a:ext uri="{FF2B5EF4-FFF2-40B4-BE49-F238E27FC236}">
                <a16:creationId xmlns:a16="http://schemas.microsoft.com/office/drawing/2014/main" id="{A135A4DD-BA17-1138-B751-0C12D0E7B3DB}"/>
              </a:ext>
            </a:extLst>
          </p:cNvPr>
          <p:cNvSpPr txBox="1">
            <a:spLocks/>
          </p:cNvSpPr>
          <p:nvPr/>
        </p:nvSpPr>
        <p:spPr>
          <a:xfrm>
            <a:off x="570268" y="724489"/>
            <a:ext cx="6590553" cy="1501327"/>
          </a:xfrm>
          <a:prstGeom prst="rect">
            <a:avLst/>
          </a:prstGeom>
          <a:noFill/>
        </p:spPr>
        <p:txBody>
          <a:bodyPr vert="horz" lIns="91440" tIns="45720" rIns="731520" bIns="45720" rtlCol="0" anchor="b">
            <a:normAutofit/>
          </a:bodyPr>
          <a:lstStyle>
            <a:lvl1pPr algn="r" defTabSz="914400" rtl="0" eaLnBrk="1" latinLnBrk="0" hangingPunct="1">
              <a:lnSpc>
                <a:spcPct val="90000"/>
              </a:lnSpc>
              <a:spcBef>
                <a:spcPct val="0"/>
              </a:spcBef>
              <a:buNone/>
              <a:defRPr sz="6000" b="1" kern="1200" spc="-40" baseline="0">
                <a:solidFill>
                  <a:schemeClr val="bg1"/>
                </a:solidFill>
                <a:latin typeface="+mj-lt"/>
                <a:ea typeface="+mj-ea"/>
                <a:cs typeface="+mj-cs"/>
              </a:defRPr>
            </a:lvl1pPr>
          </a:lstStyle>
          <a:p>
            <a:pPr algn="ctr"/>
            <a:r>
              <a:rPr lang="en-US" altLang="zh-CN" noProof="1">
                <a:latin typeface="PingFang HK" panose="020B0400000000000000" pitchFamily="34" charset="-120"/>
                <a:ea typeface="PingFang HK" panose="020B0400000000000000" pitchFamily="34" charset="-120"/>
              </a:rPr>
              <a:t>TLE</a:t>
            </a:r>
            <a:r>
              <a:rPr lang="zh-CN" altLang="en-US" noProof="1">
                <a:latin typeface="PingFang HK" panose="020B0400000000000000" pitchFamily="34" charset="-120"/>
                <a:ea typeface="PingFang HK" panose="020B0400000000000000" pitchFamily="34" charset="-120"/>
              </a:rPr>
              <a:t> 代码版本</a:t>
            </a:r>
          </a:p>
        </p:txBody>
      </p:sp>
      <p:pic>
        <p:nvPicPr>
          <p:cNvPr id="3" name="Picture 2">
            <a:extLst>
              <a:ext uri="{FF2B5EF4-FFF2-40B4-BE49-F238E27FC236}">
                <a16:creationId xmlns:a16="http://schemas.microsoft.com/office/drawing/2014/main" id="{952958E7-47D9-F2FD-6428-B686A546133F}"/>
              </a:ext>
            </a:extLst>
          </p:cNvPr>
          <p:cNvPicPr>
            <a:picLocks noChangeAspect="1"/>
          </p:cNvPicPr>
          <p:nvPr/>
        </p:nvPicPr>
        <p:blipFill>
          <a:blip r:embed="rId2"/>
          <a:stretch>
            <a:fillRect/>
          </a:stretch>
        </p:blipFill>
        <p:spPr>
          <a:xfrm>
            <a:off x="7458364" y="0"/>
            <a:ext cx="4733636" cy="6858000"/>
          </a:xfrm>
          <a:prstGeom prst="rect">
            <a:avLst/>
          </a:prstGeom>
        </p:spPr>
      </p:pic>
    </p:spTree>
    <p:extLst>
      <p:ext uri="{BB962C8B-B14F-4D97-AF65-F5344CB8AC3E}">
        <p14:creationId xmlns:p14="http://schemas.microsoft.com/office/powerpoint/2010/main" val="287988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6C49BB-C9F7-6380-6DE0-B46A45E87DAC}"/>
              </a:ext>
            </a:extLst>
          </p:cNvPr>
          <p:cNvSpPr/>
          <p:nvPr/>
        </p:nvSpPr>
        <p:spPr>
          <a:xfrm>
            <a:off x="0" y="8153"/>
            <a:ext cx="12192000" cy="2705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noProof="1"/>
          </a:p>
        </p:txBody>
      </p:sp>
      <p:sp>
        <p:nvSpPr>
          <p:cNvPr id="15" name="TextBox 14">
            <a:extLst>
              <a:ext uri="{FF2B5EF4-FFF2-40B4-BE49-F238E27FC236}">
                <a16:creationId xmlns:a16="http://schemas.microsoft.com/office/drawing/2014/main" id="{759FD8F8-264D-257D-23E9-67985E94BE27}"/>
              </a:ext>
            </a:extLst>
          </p:cNvPr>
          <p:cNvSpPr txBox="1"/>
          <p:nvPr/>
        </p:nvSpPr>
        <p:spPr>
          <a:xfrm>
            <a:off x="570268" y="3258582"/>
            <a:ext cx="10711290" cy="3046988"/>
          </a:xfrm>
          <a:prstGeom prst="rect">
            <a:avLst/>
          </a:prstGeom>
          <a:noFill/>
        </p:spPr>
        <p:txBody>
          <a:bodyPr wrap="square" rtlCol="0">
            <a:spAutoFit/>
          </a:bodyPr>
          <a:lstStyle/>
          <a:p>
            <a:r>
              <a:rPr kumimoji="1" lang="zh-CN" altLang="en-SG" sz="2400" noProof="1">
                <a:latin typeface="PingFang HK" panose="020B0400000000000000" pitchFamily="34" charset="-120"/>
                <a:ea typeface="PingFang HK" panose="020B0400000000000000" pitchFamily="34" charset="-120"/>
              </a:rPr>
              <a:t>我们</a:t>
            </a:r>
            <a:r>
              <a:rPr kumimoji="1" lang="zh-CN" altLang="en-US" sz="2400" noProof="1">
                <a:latin typeface="PingFang HK" panose="020B0400000000000000" pitchFamily="34" charset="-120"/>
                <a:ea typeface="PingFang HK" panose="020B0400000000000000" pitchFamily="34" charset="-120"/>
              </a:rPr>
              <a:t>会发现，如果我们知道了第</a:t>
            </a:r>
            <a:r>
              <a:rPr kumimoji="1" lang="en-US" altLang="zh-CN" sz="2400" noProof="1">
                <a:latin typeface="PingFang HK" panose="020B0400000000000000" pitchFamily="34" charset="-120"/>
                <a:ea typeface="PingFang HK" panose="020B0400000000000000" pitchFamily="34" charset="-120"/>
              </a:rPr>
              <a:t>m</a:t>
            </a:r>
            <a:r>
              <a:rPr kumimoji="1" lang="zh-CN" altLang="en-US" sz="2400" noProof="1">
                <a:latin typeface="PingFang HK" panose="020B0400000000000000" pitchFamily="34" charset="-120"/>
                <a:ea typeface="PingFang HK" panose="020B0400000000000000" pitchFamily="34" charset="-120"/>
              </a:rPr>
              <a:t>天可以攒够</a:t>
            </a:r>
            <a:r>
              <a:rPr kumimoji="1" lang="en-US" altLang="zh-CN" sz="2400" noProof="1">
                <a:latin typeface="PingFang HK" panose="020B0400000000000000" pitchFamily="34" charset="-120"/>
                <a:ea typeface="PingFang HK" panose="020B0400000000000000" pitchFamily="34" charset="-120"/>
              </a:rPr>
              <a:t>k</a:t>
            </a:r>
            <a:r>
              <a:rPr kumimoji="1" lang="zh-CN" altLang="en-US" sz="2400" noProof="1">
                <a:latin typeface="PingFang HK" panose="020B0400000000000000" pitchFamily="34" charset="-120"/>
                <a:ea typeface="PingFang HK" panose="020B0400000000000000" pitchFamily="34" charset="-120"/>
              </a:rPr>
              <a:t>元钱，那么第</a:t>
            </a:r>
            <a:r>
              <a:rPr kumimoji="1" lang="en-US" altLang="zh-CN" sz="2400" noProof="1">
                <a:latin typeface="PingFang HK" panose="020B0400000000000000" pitchFamily="34" charset="-120"/>
                <a:ea typeface="PingFang HK" panose="020B0400000000000000" pitchFamily="34" charset="-120"/>
              </a:rPr>
              <a:t>m+1</a:t>
            </a:r>
            <a:r>
              <a:rPr kumimoji="1" lang="zh-CN" altLang="en-US" sz="2400" noProof="1">
                <a:latin typeface="PingFang HK" panose="020B0400000000000000" pitchFamily="34" charset="-120"/>
                <a:ea typeface="PingFang HK" panose="020B0400000000000000" pitchFamily="34" charset="-120"/>
              </a:rPr>
              <a:t>天也可以攒够</a:t>
            </a:r>
            <a:r>
              <a:rPr kumimoji="1" lang="en-US" altLang="zh-CN" sz="2400" noProof="1">
                <a:latin typeface="PingFang HK" panose="020B0400000000000000" pitchFamily="34" charset="-120"/>
                <a:ea typeface="PingFang HK" panose="020B0400000000000000" pitchFamily="34" charset="-120"/>
              </a:rPr>
              <a:t>k</a:t>
            </a:r>
            <a:r>
              <a:rPr kumimoji="1" lang="zh-CN" altLang="en-US" sz="2400" noProof="1">
                <a:latin typeface="PingFang HK" panose="020B0400000000000000" pitchFamily="34" charset="-120"/>
                <a:ea typeface="PingFang HK" panose="020B0400000000000000" pitchFamily="34" charset="-120"/>
              </a:rPr>
              <a:t>元钱。这具有二分的单调性特征，因此我们可以使用二分答案来解决本题。</a:t>
            </a:r>
            <a:endParaRPr kumimoji="1" lang="en-SG" altLang="zh-CN" sz="2400" noProof="1">
              <a:latin typeface="PingFang HK" panose="020B0400000000000000" pitchFamily="34" charset="-120"/>
              <a:ea typeface="PingFang HK" panose="020B0400000000000000" pitchFamily="34" charset="-120"/>
            </a:endParaRPr>
          </a:p>
          <a:p>
            <a:endParaRPr kumimoji="1" lang="en-SG" altLang="zh-CN" sz="2400" noProof="1">
              <a:latin typeface="PingFang HK" panose="020B0400000000000000" pitchFamily="34" charset="-120"/>
              <a:ea typeface="PingFang HK" panose="020B0400000000000000" pitchFamily="34" charset="-120"/>
            </a:endParaRPr>
          </a:p>
          <a:p>
            <a:r>
              <a:rPr kumimoji="1" lang="zh-CN" altLang="en-US" sz="2400" noProof="1">
                <a:latin typeface="PingFang HK" panose="020B0400000000000000" pitchFamily="34" charset="-120"/>
                <a:ea typeface="PingFang HK" panose="020B0400000000000000" pitchFamily="34" charset="-120"/>
              </a:rPr>
              <a:t>一个显然的问题就是我们并不知道哪一天刚好可以超过买礼物所需要的钱。我们已知答案的区间一定在</a:t>
            </a:r>
            <a:r>
              <a:rPr kumimoji="1" lang="en-US" altLang="zh-CN" sz="2400" noProof="1">
                <a:latin typeface="PingFang HK" panose="020B0400000000000000" pitchFamily="34" charset="-120"/>
                <a:ea typeface="PingFang HK" panose="020B0400000000000000" pitchFamily="34" charset="-120"/>
              </a:rPr>
              <a:t>0-K</a:t>
            </a:r>
            <a:r>
              <a:rPr kumimoji="1" lang="zh-CN" altLang="en-US" sz="2400" noProof="1">
                <a:latin typeface="PingFang HK" panose="020B0400000000000000" pitchFamily="34" charset="-120"/>
                <a:ea typeface="PingFang HK" panose="020B0400000000000000" pitchFamily="34" charset="-120"/>
              </a:rPr>
              <a:t>天之间，因此我们可以通过二分答案的方法快速找到最合适的那个天数。</a:t>
            </a:r>
            <a:endParaRPr kumimoji="1" lang="en-SG" altLang="zh-CN" sz="2400" noProof="1">
              <a:latin typeface="PingFang HK" panose="020B0400000000000000" pitchFamily="34" charset="-120"/>
              <a:ea typeface="PingFang HK" panose="020B0400000000000000" pitchFamily="34" charset="-120"/>
            </a:endParaRPr>
          </a:p>
          <a:p>
            <a:endParaRPr kumimoji="1" lang="en-SG" altLang="zh-CN" sz="2400" noProof="1">
              <a:latin typeface="PingFang HK" panose="020B0400000000000000" pitchFamily="34" charset="-120"/>
              <a:ea typeface="PingFang HK" panose="020B0400000000000000" pitchFamily="34" charset="-120"/>
            </a:endParaRPr>
          </a:p>
          <a:p>
            <a:r>
              <a:rPr kumimoji="1" lang="zh-CN" altLang="en-US" sz="2400" noProof="1">
                <a:latin typeface="PingFang HK" panose="020B0400000000000000" pitchFamily="34" charset="-120"/>
                <a:ea typeface="PingFang HK" panose="020B0400000000000000" pitchFamily="34" charset="-120"/>
              </a:rPr>
              <a:t>我们该如何验证二分的答案是否正确呢？高斯求和可以立马告诉我们答案。</a:t>
            </a:r>
            <a:endParaRPr kumimoji="1" lang="en-SG" altLang="zh-CN" sz="2400" noProof="1">
              <a:latin typeface="PingFang HK" panose="020B0400000000000000" pitchFamily="34" charset="-120"/>
              <a:ea typeface="PingFang HK" panose="020B0400000000000000" pitchFamily="34" charset="-120"/>
            </a:endParaRPr>
          </a:p>
        </p:txBody>
      </p:sp>
      <p:sp>
        <p:nvSpPr>
          <p:cNvPr id="4" name="Title 17">
            <a:extLst>
              <a:ext uri="{FF2B5EF4-FFF2-40B4-BE49-F238E27FC236}">
                <a16:creationId xmlns:a16="http://schemas.microsoft.com/office/drawing/2014/main" id="{A135A4DD-BA17-1138-B751-0C12D0E7B3DB}"/>
              </a:ext>
            </a:extLst>
          </p:cNvPr>
          <p:cNvSpPr txBox="1">
            <a:spLocks/>
          </p:cNvSpPr>
          <p:nvPr/>
        </p:nvSpPr>
        <p:spPr>
          <a:xfrm>
            <a:off x="570268" y="783866"/>
            <a:ext cx="6590553" cy="1501327"/>
          </a:xfrm>
          <a:prstGeom prst="rect">
            <a:avLst/>
          </a:prstGeom>
          <a:noFill/>
        </p:spPr>
        <p:txBody>
          <a:bodyPr vert="horz" lIns="91440" tIns="45720" rIns="731520" bIns="45720" rtlCol="0" anchor="b">
            <a:normAutofit/>
          </a:bodyPr>
          <a:lstStyle>
            <a:lvl1pPr algn="r" defTabSz="914400" rtl="0" eaLnBrk="1" latinLnBrk="0" hangingPunct="1">
              <a:lnSpc>
                <a:spcPct val="90000"/>
              </a:lnSpc>
              <a:spcBef>
                <a:spcPct val="0"/>
              </a:spcBef>
              <a:buNone/>
              <a:defRPr sz="6000" b="1" kern="1200" spc="-40" baseline="0">
                <a:solidFill>
                  <a:schemeClr val="bg1"/>
                </a:solidFill>
                <a:latin typeface="+mj-lt"/>
                <a:ea typeface="+mj-ea"/>
                <a:cs typeface="+mj-cs"/>
              </a:defRPr>
            </a:lvl1pPr>
          </a:lstStyle>
          <a:p>
            <a:pPr algn="l"/>
            <a:r>
              <a:rPr lang="zh-CN" altLang="en-US" noProof="1">
                <a:latin typeface="PingFang HK" panose="020B0400000000000000" pitchFamily="34" charset="-120"/>
                <a:ea typeface="PingFang HK" panose="020B0400000000000000" pitchFamily="34" charset="-120"/>
              </a:rPr>
              <a:t>二分优化</a:t>
            </a:r>
          </a:p>
        </p:txBody>
      </p:sp>
    </p:spTree>
    <p:extLst>
      <p:ext uri="{BB962C8B-B14F-4D97-AF65-F5344CB8AC3E}">
        <p14:creationId xmlns:p14="http://schemas.microsoft.com/office/powerpoint/2010/main" val="2624748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6C49BB-C9F7-6380-6DE0-B46A45E87DAC}"/>
              </a:ext>
            </a:extLst>
          </p:cNvPr>
          <p:cNvSpPr/>
          <p:nvPr/>
        </p:nvSpPr>
        <p:spPr>
          <a:xfrm>
            <a:off x="0" y="8153"/>
            <a:ext cx="12192000" cy="2705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noProof="1"/>
          </a:p>
        </p:txBody>
      </p:sp>
      <p:sp>
        <p:nvSpPr>
          <p:cNvPr id="15" name="TextBox 14">
            <a:extLst>
              <a:ext uri="{FF2B5EF4-FFF2-40B4-BE49-F238E27FC236}">
                <a16:creationId xmlns:a16="http://schemas.microsoft.com/office/drawing/2014/main" id="{759FD8F8-264D-257D-23E9-67985E94BE27}"/>
              </a:ext>
            </a:extLst>
          </p:cNvPr>
          <p:cNvSpPr txBox="1"/>
          <p:nvPr/>
        </p:nvSpPr>
        <p:spPr>
          <a:xfrm>
            <a:off x="570268" y="3654632"/>
            <a:ext cx="9796890" cy="1938992"/>
          </a:xfrm>
          <a:prstGeom prst="rect">
            <a:avLst/>
          </a:prstGeom>
          <a:noFill/>
        </p:spPr>
        <p:txBody>
          <a:bodyPr wrap="square" rtlCol="0">
            <a:spAutoFit/>
          </a:bodyPr>
          <a:lstStyle/>
          <a:p>
            <a:r>
              <a:rPr kumimoji="1" lang="zh-CN" altLang="en-US" sz="2400" noProof="1">
                <a:latin typeface="PingFang HK" panose="020B0400000000000000" pitchFamily="34" charset="-120"/>
                <a:ea typeface="PingFang HK" panose="020B0400000000000000" pitchFamily="34" charset="-120"/>
              </a:rPr>
              <a:t>通过找规律我们可以发现，每天累加金币数量是一个等差数列。</a:t>
            </a:r>
            <a:endParaRPr kumimoji="1" lang="en-SG" altLang="zh-CN" sz="2400" noProof="1">
              <a:latin typeface="PingFang HK" panose="020B0400000000000000" pitchFamily="34" charset="-120"/>
              <a:ea typeface="PingFang HK" panose="020B0400000000000000" pitchFamily="34" charset="-120"/>
            </a:endParaRPr>
          </a:p>
          <a:p>
            <a:endParaRPr kumimoji="1" lang="en-SG" altLang="zh-CN" sz="2400" noProof="1">
              <a:latin typeface="PingFang HK" panose="020B0400000000000000" pitchFamily="34" charset="-120"/>
              <a:ea typeface="PingFang HK" panose="020B0400000000000000" pitchFamily="34" charset="-120"/>
            </a:endParaRPr>
          </a:p>
          <a:p>
            <a:r>
              <a:rPr kumimoji="1" lang="zh-CN" altLang="en-US" sz="2400" noProof="1">
                <a:latin typeface="PingFang HK" panose="020B0400000000000000" pitchFamily="34" charset="-120"/>
                <a:ea typeface="PingFang HK" panose="020B0400000000000000" pitchFamily="34" charset="-120"/>
              </a:rPr>
              <a:t>我们可以通过大名鼎鼎的高斯发明的：高斯求和公式来进一步优化问题。</a:t>
            </a:r>
            <a:endParaRPr kumimoji="1" lang="en-SG" altLang="zh-CN" sz="2400" noProof="1">
              <a:latin typeface="PingFang HK" panose="020B0400000000000000" pitchFamily="34" charset="-120"/>
              <a:ea typeface="PingFang HK" panose="020B0400000000000000" pitchFamily="34" charset="-120"/>
            </a:endParaRPr>
          </a:p>
          <a:p>
            <a:endParaRPr kumimoji="1" lang="en-SG" altLang="zh-CN" sz="2400" noProof="1">
              <a:latin typeface="PingFang HK" panose="020B0400000000000000" pitchFamily="34" charset="-120"/>
              <a:ea typeface="PingFang HK" panose="020B0400000000000000" pitchFamily="34" charset="-120"/>
            </a:endParaRPr>
          </a:p>
          <a:p>
            <a:r>
              <a:rPr kumimoji="1" lang="zh-CN" altLang="en-US" sz="2400" noProof="1">
                <a:latin typeface="PingFang HK" panose="020B0400000000000000" pitchFamily="34" charset="-120"/>
                <a:ea typeface="PingFang HK" panose="020B0400000000000000" pitchFamily="34" charset="-120"/>
              </a:rPr>
              <a:t>高斯求和公式</a:t>
            </a:r>
            <a:r>
              <a:rPr kumimoji="1" lang="zh-CN" altLang="en-US" sz="2400" noProof="1">
                <a:latin typeface="PingFang HK" panose="020B0400000000000000" pitchFamily="34" charset="-120"/>
                <a:ea typeface="PingFang HK" panose="020B0400000000000000" pitchFamily="34" charset="-120"/>
                <a:sym typeface="Wingdings" pitchFamily="2" charset="2"/>
              </a:rPr>
              <a:t>：</a:t>
            </a:r>
            <a:r>
              <a:rPr kumimoji="1" lang="en-US" altLang="zh-CN" sz="2400" noProof="1">
                <a:latin typeface="PingFang HK" panose="020B0400000000000000" pitchFamily="34" charset="-120"/>
                <a:ea typeface="PingFang HK" panose="020B0400000000000000" pitchFamily="34" charset="-120"/>
                <a:sym typeface="Wingdings" pitchFamily="2" charset="2"/>
              </a:rPr>
              <a:t>(</a:t>
            </a:r>
            <a:r>
              <a:rPr kumimoji="1" lang="zh-CN" altLang="en-US" sz="2400" noProof="1">
                <a:latin typeface="PingFang HK" panose="020B0400000000000000" pitchFamily="34" charset="-120"/>
                <a:ea typeface="PingFang HK" panose="020B0400000000000000" pitchFamily="34" charset="-120"/>
              </a:rPr>
              <a:t>首项 </a:t>
            </a:r>
            <a:r>
              <a:rPr kumimoji="1" lang="en-US" altLang="zh-CN" sz="2400" noProof="1">
                <a:latin typeface="PingFang HK" panose="020B0400000000000000" pitchFamily="34" charset="-120"/>
                <a:ea typeface="PingFang HK" panose="020B0400000000000000" pitchFamily="34" charset="-120"/>
              </a:rPr>
              <a:t>+</a:t>
            </a:r>
            <a:r>
              <a:rPr kumimoji="1" lang="zh-CN" altLang="en-US" sz="2400" noProof="1">
                <a:latin typeface="PingFang HK" panose="020B0400000000000000" pitchFamily="34" charset="-120"/>
                <a:ea typeface="PingFang HK" panose="020B0400000000000000" pitchFamily="34" charset="-120"/>
              </a:rPr>
              <a:t> </a:t>
            </a:r>
            <a:r>
              <a:rPr kumimoji="1" lang="zh-CN" altLang="en-SG" sz="2400" noProof="1">
                <a:latin typeface="PingFang HK" panose="020B0400000000000000" pitchFamily="34" charset="-120"/>
                <a:ea typeface="PingFang HK" panose="020B0400000000000000" pitchFamily="34" charset="-120"/>
              </a:rPr>
              <a:t>末项</a:t>
            </a:r>
            <a:r>
              <a:rPr kumimoji="1" lang="en-US" altLang="zh-CN" sz="2400" noProof="1">
                <a:latin typeface="PingFang HK" panose="020B0400000000000000" pitchFamily="34" charset="-120"/>
                <a:ea typeface="PingFang HK" panose="020B0400000000000000" pitchFamily="34" charset="-120"/>
              </a:rPr>
              <a:t>) * </a:t>
            </a:r>
            <a:r>
              <a:rPr kumimoji="1" lang="zh-CN" altLang="en-US" sz="2400" noProof="1">
                <a:latin typeface="PingFang HK" panose="020B0400000000000000" pitchFamily="34" charset="-120"/>
                <a:ea typeface="PingFang HK" panose="020B0400000000000000" pitchFamily="34" charset="-120"/>
              </a:rPr>
              <a:t>所有的项数 </a:t>
            </a:r>
            <a:r>
              <a:rPr kumimoji="1" lang="en-US" altLang="zh-CN" sz="2400" noProof="1">
                <a:latin typeface="PingFang HK" panose="020B0400000000000000" pitchFamily="34" charset="-120"/>
                <a:ea typeface="PingFang HK" panose="020B0400000000000000" pitchFamily="34" charset="-120"/>
              </a:rPr>
              <a:t>/ 2</a:t>
            </a:r>
            <a:endParaRPr kumimoji="1" lang="en-SG" altLang="zh-CN" sz="2400" noProof="1">
              <a:latin typeface="PingFang HK" panose="020B0400000000000000" pitchFamily="34" charset="-120"/>
              <a:ea typeface="PingFang HK" panose="020B0400000000000000" pitchFamily="34" charset="-120"/>
            </a:endParaRPr>
          </a:p>
        </p:txBody>
      </p:sp>
      <p:sp>
        <p:nvSpPr>
          <p:cNvPr id="4" name="Title 17">
            <a:extLst>
              <a:ext uri="{FF2B5EF4-FFF2-40B4-BE49-F238E27FC236}">
                <a16:creationId xmlns:a16="http://schemas.microsoft.com/office/drawing/2014/main" id="{A135A4DD-BA17-1138-B751-0C12D0E7B3DB}"/>
              </a:ext>
            </a:extLst>
          </p:cNvPr>
          <p:cNvSpPr txBox="1">
            <a:spLocks/>
          </p:cNvSpPr>
          <p:nvPr/>
        </p:nvSpPr>
        <p:spPr>
          <a:xfrm>
            <a:off x="570268" y="783866"/>
            <a:ext cx="6590553" cy="1501327"/>
          </a:xfrm>
          <a:prstGeom prst="rect">
            <a:avLst/>
          </a:prstGeom>
          <a:noFill/>
        </p:spPr>
        <p:txBody>
          <a:bodyPr vert="horz" lIns="91440" tIns="45720" rIns="731520" bIns="45720" rtlCol="0" anchor="b">
            <a:normAutofit/>
          </a:bodyPr>
          <a:lstStyle>
            <a:lvl1pPr algn="r" defTabSz="914400" rtl="0" eaLnBrk="1" latinLnBrk="0" hangingPunct="1">
              <a:lnSpc>
                <a:spcPct val="90000"/>
              </a:lnSpc>
              <a:spcBef>
                <a:spcPct val="0"/>
              </a:spcBef>
              <a:buNone/>
              <a:defRPr sz="6000" b="1" kern="1200" spc="-40" baseline="0">
                <a:solidFill>
                  <a:schemeClr val="bg1"/>
                </a:solidFill>
                <a:latin typeface="+mj-lt"/>
                <a:ea typeface="+mj-ea"/>
                <a:cs typeface="+mj-cs"/>
              </a:defRPr>
            </a:lvl1pPr>
          </a:lstStyle>
          <a:p>
            <a:pPr algn="l"/>
            <a:r>
              <a:rPr lang="zh-CN" altLang="en-SG" noProof="1">
                <a:latin typeface="PingFang HK" panose="020B0400000000000000" pitchFamily="34" charset="-120"/>
                <a:ea typeface="PingFang HK" panose="020B0400000000000000" pitchFamily="34" charset="-120"/>
              </a:rPr>
              <a:t>高斯求和</a:t>
            </a:r>
            <a:endParaRPr lang="zh-CN" altLang="en-US" noProof="1">
              <a:latin typeface="PingFang HK" panose="020B0400000000000000" pitchFamily="34" charset="-120"/>
              <a:ea typeface="PingFang HK" panose="020B0400000000000000" pitchFamily="34" charset="-120"/>
            </a:endParaRPr>
          </a:p>
        </p:txBody>
      </p:sp>
    </p:spTree>
    <p:extLst>
      <p:ext uri="{BB962C8B-B14F-4D97-AF65-F5344CB8AC3E}">
        <p14:creationId xmlns:p14="http://schemas.microsoft.com/office/powerpoint/2010/main" val="1659490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6C49BB-C9F7-6380-6DE0-B46A45E87DAC}"/>
              </a:ext>
            </a:extLst>
          </p:cNvPr>
          <p:cNvSpPr/>
          <p:nvPr/>
        </p:nvSpPr>
        <p:spPr>
          <a:xfrm>
            <a:off x="0" y="8153"/>
            <a:ext cx="7458364" cy="2705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noProof="1"/>
          </a:p>
        </p:txBody>
      </p:sp>
      <p:sp>
        <p:nvSpPr>
          <p:cNvPr id="15" name="TextBox 14">
            <a:extLst>
              <a:ext uri="{FF2B5EF4-FFF2-40B4-BE49-F238E27FC236}">
                <a16:creationId xmlns:a16="http://schemas.microsoft.com/office/drawing/2014/main" id="{759FD8F8-264D-257D-23E9-67985E94BE27}"/>
              </a:ext>
            </a:extLst>
          </p:cNvPr>
          <p:cNvSpPr txBox="1"/>
          <p:nvPr/>
        </p:nvSpPr>
        <p:spPr>
          <a:xfrm>
            <a:off x="570268" y="3706657"/>
            <a:ext cx="5818657" cy="1938992"/>
          </a:xfrm>
          <a:prstGeom prst="rect">
            <a:avLst/>
          </a:prstGeom>
          <a:noFill/>
        </p:spPr>
        <p:txBody>
          <a:bodyPr wrap="square" rtlCol="0">
            <a:spAutoFit/>
          </a:bodyPr>
          <a:lstStyle/>
          <a:p>
            <a:r>
              <a:rPr kumimoji="1" lang="zh-CN" altLang="en-SG" sz="2400" noProof="1">
                <a:latin typeface="PingFang HK" panose="020B0400000000000000" pitchFamily="34" charset="-120"/>
                <a:ea typeface="PingFang HK" panose="020B0400000000000000" pitchFamily="34" charset="-120"/>
              </a:rPr>
              <a:t>右图</a:t>
            </a:r>
            <a:r>
              <a:rPr kumimoji="1" lang="zh-CN" altLang="en-US" sz="2400" noProof="1">
                <a:latin typeface="PingFang HK" panose="020B0400000000000000" pitchFamily="34" charset="-120"/>
                <a:ea typeface="PingFang HK" panose="020B0400000000000000" pitchFamily="34" charset="-120"/>
              </a:rPr>
              <a:t>是运用了二分答案和高斯求和求解出最终的答案</a:t>
            </a:r>
            <a:r>
              <a:rPr kumimoji="1" lang="en-US" altLang="zh-CN" sz="2400" noProof="1">
                <a:latin typeface="PingFang HK" panose="020B0400000000000000" pitchFamily="34" charset="-120"/>
                <a:ea typeface="PingFang HK" panose="020B0400000000000000" pitchFamily="34" charset="-120"/>
              </a:rPr>
              <a:t>(Python</a:t>
            </a:r>
            <a:r>
              <a:rPr kumimoji="1" lang="zh-CN" altLang="en-US" sz="2400" noProof="1">
                <a:latin typeface="PingFang HK" panose="020B0400000000000000" pitchFamily="34" charset="-120"/>
                <a:ea typeface="PingFang HK" panose="020B0400000000000000" pitchFamily="34" charset="-120"/>
              </a:rPr>
              <a:t>版本</a:t>
            </a:r>
            <a:r>
              <a:rPr kumimoji="1" lang="en-US" altLang="zh-CN" sz="2400" noProof="1">
                <a:latin typeface="PingFang HK" panose="020B0400000000000000" pitchFamily="34" charset="-120"/>
                <a:ea typeface="PingFang HK" panose="020B0400000000000000" pitchFamily="34" charset="-120"/>
              </a:rPr>
              <a:t>)</a:t>
            </a:r>
            <a:r>
              <a:rPr kumimoji="1" lang="zh-CN" altLang="en-US" sz="2400" noProof="1">
                <a:latin typeface="PingFang HK" panose="020B0400000000000000" pitchFamily="34" charset="-120"/>
                <a:ea typeface="PingFang HK" panose="020B0400000000000000" pitchFamily="34" charset="-120"/>
              </a:rPr>
              <a:t>。</a:t>
            </a:r>
            <a:endParaRPr kumimoji="1" lang="en-SG" altLang="zh-CN" sz="2400" noProof="1">
              <a:latin typeface="PingFang HK" panose="020B0400000000000000" pitchFamily="34" charset="-120"/>
              <a:ea typeface="PingFang HK" panose="020B0400000000000000" pitchFamily="34" charset="-120"/>
            </a:endParaRPr>
          </a:p>
          <a:p>
            <a:endParaRPr kumimoji="1" lang="en-SG" altLang="zh-CN" sz="2400" noProof="1">
              <a:latin typeface="PingFang HK" panose="020B0400000000000000" pitchFamily="34" charset="-120"/>
              <a:ea typeface="PingFang HK" panose="020B0400000000000000" pitchFamily="34" charset="-120"/>
            </a:endParaRPr>
          </a:p>
          <a:p>
            <a:r>
              <a:rPr kumimoji="1" lang="zh-CN" altLang="en-US" sz="2400" noProof="1">
                <a:latin typeface="PingFang HK" panose="020B0400000000000000" pitchFamily="34" charset="-120"/>
                <a:ea typeface="PingFang HK" panose="020B0400000000000000" pitchFamily="34" charset="-120"/>
              </a:rPr>
              <a:t>时间的复杂程度：我们知道，二分查找和二分答案的程序复杂度是差非常多的。</a:t>
            </a:r>
            <a:endParaRPr kumimoji="1" lang="en-SG" altLang="zh-CN" sz="2400" noProof="1">
              <a:latin typeface="PingFang HK" panose="020B0400000000000000" pitchFamily="34" charset="-120"/>
              <a:ea typeface="PingFang HK" panose="020B0400000000000000" pitchFamily="34" charset="-120"/>
            </a:endParaRPr>
          </a:p>
        </p:txBody>
      </p:sp>
      <p:sp>
        <p:nvSpPr>
          <p:cNvPr id="4" name="Title 17">
            <a:extLst>
              <a:ext uri="{FF2B5EF4-FFF2-40B4-BE49-F238E27FC236}">
                <a16:creationId xmlns:a16="http://schemas.microsoft.com/office/drawing/2014/main" id="{A135A4DD-BA17-1138-B751-0C12D0E7B3DB}"/>
              </a:ext>
            </a:extLst>
          </p:cNvPr>
          <p:cNvSpPr txBox="1">
            <a:spLocks/>
          </p:cNvSpPr>
          <p:nvPr/>
        </p:nvSpPr>
        <p:spPr>
          <a:xfrm>
            <a:off x="570268" y="724489"/>
            <a:ext cx="6590553" cy="1501327"/>
          </a:xfrm>
          <a:prstGeom prst="rect">
            <a:avLst/>
          </a:prstGeom>
          <a:noFill/>
        </p:spPr>
        <p:txBody>
          <a:bodyPr vert="horz" lIns="91440" tIns="45720" rIns="731520" bIns="45720" rtlCol="0" anchor="b">
            <a:normAutofit/>
          </a:bodyPr>
          <a:lstStyle>
            <a:lvl1pPr algn="r" defTabSz="914400" rtl="0" eaLnBrk="1" latinLnBrk="0" hangingPunct="1">
              <a:lnSpc>
                <a:spcPct val="90000"/>
              </a:lnSpc>
              <a:spcBef>
                <a:spcPct val="0"/>
              </a:spcBef>
              <a:buNone/>
              <a:defRPr sz="6000" b="1" kern="1200" spc="-40" baseline="0">
                <a:solidFill>
                  <a:schemeClr val="bg1"/>
                </a:solidFill>
                <a:latin typeface="+mj-lt"/>
                <a:ea typeface="+mj-ea"/>
                <a:cs typeface="+mj-cs"/>
              </a:defRPr>
            </a:lvl1pPr>
          </a:lstStyle>
          <a:p>
            <a:pPr algn="ctr"/>
            <a:r>
              <a:rPr lang="en-US" altLang="zh-CN" noProof="1">
                <a:latin typeface="PingFang HK" panose="020B0400000000000000" pitchFamily="34" charset="-120"/>
                <a:ea typeface="PingFang HK" panose="020B0400000000000000" pitchFamily="34" charset="-120"/>
              </a:rPr>
              <a:t>AC</a:t>
            </a:r>
            <a:r>
              <a:rPr lang="zh-CN" altLang="en-US" noProof="1">
                <a:latin typeface="PingFang HK" panose="020B0400000000000000" pitchFamily="34" charset="-120"/>
                <a:ea typeface="PingFang HK" panose="020B0400000000000000" pitchFamily="34" charset="-120"/>
              </a:rPr>
              <a:t> 代码版本</a:t>
            </a:r>
          </a:p>
        </p:txBody>
      </p:sp>
      <p:pic>
        <p:nvPicPr>
          <p:cNvPr id="5" name="Picture 4">
            <a:extLst>
              <a:ext uri="{FF2B5EF4-FFF2-40B4-BE49-F238E27FC236}">
                <a16:creationId xmlns:a16="http://schemas.microsoft.com/office/drawing/2014/main" id="{C06480F6-4AE6-9D38-0EE9-949EC4736B47}"/>
              </a:ext>
            </a:extLst>
          </p:cNvPr>
          <p:cNvPicPr>
            <a:picLocks noChangeAspect="1"/>
          </p:cNvPicPr>
          <p:nvPr/>
        </p:nvPicPr>
        <p:blipFill>
          <a:blip r:embed="rId2"/>
          <a:stretch>
            <a:fillRect/>
          </a:stretch>
        </p:blipFill>
        <p:spPr>
          <a:xfrm>
            <a:off x="6935190" y="-41373"/>
            <a:ext cx="5256810" cy="6925218"/>
          </a:xfrm>
          <a:prstGeom prst="rect">
            <a:avLst/>
          </a:prstGeom>
        </p:spPr>
      </p:pic>
    </p:spTree>
    <p:extLst>
      <p:ext uri="{BB962C8B-B14F-4D97-AF65-F5344CB8AC3E}">
        <p14:creationId xmlns:p14="http://schemas.microsoft.com/office/powerpoint/2010/main" val="84422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26C49BB-C9F7-6380-6DE0-B46A45E87DAC}"/>
              </a:ext>
            </a:extLst>
          </p:cNvPr>
          <p:cNvSpPr/>
          <p:nvPr/>
        </p:nvSpPr>
        <p:spPr>
          <a:xfrm>
            <a:off x="0" y="8153"/>
            <a:ext cx="12192000" cy="27055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noProof="1"/>
          </a:p>
        </p:txBody>
      </p:sp>
      <p:sp>
        <p:nvSpPr>
          <p:cNvPr id="15" name="TextBox 14">
            <a:extLst>
              <a:ext uri="{FF2B5EF4-FFF2-40B4-BE49-F238E27FC236}">
                <a16:creationId xmlns:a16="http://schemas.microsoft.com/office/drawing/2014/main" id="{759FD8F8-264D-257D-23E9-67985E94BE27}"/>
              </a:ext>
            </a:extLst>
          </p:cNvPr>
          <p:cNvSpPr txBox="1"/>
          <p:nvPr/>
        </p:nvSpPr>
        <p:spPr>
          <a:xfrm>
            <a:off x="570268" y="3258582"/>
            <a:ext cx="10711290" cy="3046988"/>
          </a:xfrm>
          <a:prstGeom prst="rect">
            <a:avLst/>
          </a:prstGeom>
          <a:noFill/>
        </p:spPr>
        <p:txBody>
          <a:bodyPr wrap="square" rtlCol="0">
            <a:spAutoFit/>
          </a:bodyPr>
          <a:lstStyle/>
          <a:p>
            <a:r>
              <a:rPr kumimoji="1" lang="en-US" altLang="zh-CN" sz="2400" noProof="1">
                <a:latin typeface="PingFang HK" panose="020B0400000000000000" pitchFamily="34" charset="-120"/>
                <a:ea typeface="PingFang HK" panose="020B0400000000000000" pitchFamily="34" charset="-120"/>
              </a:rPr>
              <a:t>TLE</a:t>
            </a:r>
            <a:r>
              <a:rPr kumimoji="1" lang="zh-CN" altLang="en-US" sz="2400" noProof="1">
                <a:latin typeface="PingFang HK" panose="020B0400000000000000" pitchFamily="34" charset="-120"/>
                <a:ea typeface="PingFang HK" panose="020B0400000000000000" pitchFamily="34" charset="-120"/>
              </a:rPr>
              <a:t> 代码的时间复杂度约为</a:t>
            </a:r>
            <a:r>
              <a:rPr kumimoji="1" lang="zh-CN" altLang="en-US" sz="2400" noProof="1">
                <a:latin typeface="PingFang HK" panose="020B0400000000000000" pitchFamily="34" charset="-120"/>
                <a:ea typeface="PingFang HK" panose="020B0400000000000000" pitchFamily="34" charset="-120"/>
                <a:sym typeface="Wingdings" pitchFamily="2" charset="2"/>
              </a:rPr>
              <a:t>：</a:t>
            </a:r>
            <a:r>
              <a:rPr kumimoji="1" lang="en-US" altLang="zh-CN" sz="2400" noProof="1">
                <a:latin typeface="PingFang HK" panose="020B0400000000000000" pitchFamily="34" charset="-120"/>
                <a:ea typeface="PingFang HK" panose="020B0400000000000000" pitchFamily="34" charset="-120"/>
                <a:sym typeface="Wingdings" pitchFamily="2" charset="2"/>
              </a:rPr>
              <a:t>O(h) = O(n*k)</a:t>
            </a:r>
          </a:p>
          <a:p>
            <a:r>
              <a:rPr kumimoji="1" lang="en-US" altLang="zh-CN" sz="2400" noProof="1">
                <a:latin typeface="PingFang HK" panose="020B0400000000000000" pitchFamily="34" charset="-120"/>
                <a:ea typeface="PingFang HK" panose="020B0400000000000000" pitchFamily="34" charset="-120"/>
                <a:sym typeface="Wingdings" pitchFamily="2" charset="2"/>
              </a:rPr>
              <a:t>AC</a:t>
            </a:r>
            <a:r>
              <a:rPr kumimoji="1" lang="zh-CN" altLang="en-US" sz="2400" noProof="1">
                <a:latin typeface="PingFang HK" panose="020B0400000000000000" pitchFamily="34" charset="-120"/>
                <a:ea typeface="PingFang HK" panose="020B0400000000000000" pitchFamily="34" charset="-120"/>
                <a:sym typeface="Wingdings" pitchFamily="2" charset="2"/>
              </a:rPr>
              <a:t> 代码的时间复杂度约为：</a:t>
            </a:r>
            <a:r>
              <a:rPr kumimoji="1" lang="en-US" altLang="zh-CN" sz="2400" noProof="1">
                <a:latin typeface="PingFang HK" panose="020B0400000000000000" pitchFamily="34" charset="-120"/>
                <a:ea typeface="PingFang HK" panose="020B0400000000000000" pitchFamily="34" charset="-120"/>
                <a:sym typeface="Wingdings" pitchFamily="2" charset="2"/>
              </a:rPr>
              <a:t>O(h) = O(n * log_2(k))</a:t>
            </a:r>
          </a:p>
          <a:p>
            <a:endParaRPr kumimoji="1" lang="en-US" altLang="zh-CN" sz="2400" noProof="1">
              <a:latin typeface="PingFang HK" panose="020B0400000000000000" pitchFamily="34" charset="-120"/>
              <a:ea typeface="PingFang HK" panose="020B0400000000000000" pitchFamily="34" charset="-120"/>
              <a:sym typeface="Wingdings" pitchFamily="2" charset="2"/>
            </a:endParaRPr>
          </a:p>
          <a:p>
            <a:r>
              <a:rPr kumimoji="1" lang="zh-CN" altLang="en-US" sz="2400" noProof="1">
                <a:latin typeface="PingFang HK" panose="020B0400000000000000" pitchFamily="34" charset="-120"/>
                <a:ea typeface="PingFang HK" panose="020B0400000000000000" pitchFamily="34" charset="-120"/>
                <a:sym typeface="Wingdings" pitchFamily="2" charset="2"/>
              </a:rPr>
              <a:t>随着</a:t>
            </a:r>
            <a:r>
              <a:rPr kumimoji="1" lang="en-US" altLang="zh-CN" sz="2400" noProof="1">
                <a:latin typeface="PingFang HK" panose="020B0400000000000000" pitchFamily="34" charset="-120"/>
                <a:ea typeface="PingFang HK" panose="020B0400000000000000" pitchFamily="34" charset="-120"/>
                <a:sym typeface="Wingdings" pitchFamily="2" charset="2"/>
              </a:rPr>
              <a:t> n </a:t>
            </a:r>
            <a:r>
              <a:rPr kumimoji="1" lang="zh-CN" altLang="en-US" sz="2400" noProof="1">
                <a:latin typeface="PingFang HK" panose="020B0400000000000000" pitchFamily="34" charset="-120"/>
                <a:ea typeface="PingFang HK" panose="020B0400000000000000" pitchFamily="34" charset="-120"/>
                <a:sym typeface="Wingdings" pitchFamily="2" charset="2"/>
              </a:rPr>
              <a:t>和 </a:t>
            </a:r>
            <a:r>
              <a:rPr kumimoji="1" lang="en-US" altLang="zh-CN" sz="2400" noProof="1">
                <a:latin typeface="PingFang HK" panose="020B0400000000000000" pitchFamily="34" charset="-120"/>
                <a:ea typeface="PingFang HK" panose="020B0400000000000000" pitchFamily="34" charset="-120"/>
                <a:sym typeface="Wingdings" pitchFamily="2" charset="2"/>
              </a:rPr>
              <a:t>k </a:t>
            </a:r>
            <a:r>
              <a:rPr kumimoji="1" lang="zh-CN" altLang="en-US" sz="2400" noProof="1">
                <a:latin typeface="PingFang HK" panose="020B0400000000000000" pitchFamily="34" charset="-120"/>
                <a:ea typeface="PingFang HK" panose="020B0400000000000000" pitchFamily="34" charset="-120"/>
                <a:sym typeface="Wingdings" pitchFamily="2" charset="2"/>
              </a:rPr>
              <a:t>两个数字的增加，两种程序就会有天差地别的速度区别。</a:t>
            </a:r>
            <a:endParaRPr kumimoji="1" lang="en-SG" altLang="zh-CN" sz="2400" noProof="1">
              <a:latin typeface="PingFang HK" panose="020B0400000000000000" pitchFamily="34" charset="-120"/>
              <a:ea typeface="PingFang HK" panose="020B0400000000000000" pitchFamily="34" charset="-120"/>
              <a:sym typeface="Wingdings" pitchFamily="2" charset="2"/>
            </a:endParaRPr>
          </a:p>
          <a:p>
            <a:endParaRPr kumimoji="1" lang="en-SG" altLang="zh-CN" sz="2400" noProof="1">
              <a:latin typeface="PingFang HK" panose="020B0400000000000000" pitchFamily="34" charset="-120"/>
              <a:ea typeface="PingFang HK" panose="020B0400000000000000" pitchFamily="34" charset="-120"/>
              <a:sym typeface="Wingdings" pitchFamily="2" charset="2"/>
            </a:endParaRPr>
          </a:p>
          <a:p>
            <a:r>
              <a:rPr kumimoji="1" lang="zh-CN" altLang="en-US" sz="2400" noProof="1">
                <a:latin typeface="PingFang HK" panose="020B0400000000000000" pitchFamily="34" charset="-120"/>
                <a:ea typeface="PingFang HK" panose="020B0400000000000000" pitchFamily="34" charset="-120"/>
                <a:sym typeface="Wingdings" pitchFamily="2" charset="2"/>
              </a:rPr>
              <a:t>例如：当</a:t>
            </a:r>
            <a:r>
              <a:rPr kumimoji="1" lang="en-US" altLang="zh-CN" sz="2400" noProof="1">
                <a:latin typeface="PingFang HK" panose="020B0400000000000000" pitchFamily="34" charset="-120"/>
                <a:ea typeface="PingFang HK" panose="020B0400000000000000" pitchFamily="34" charset="-120"/>
                <a:sym typeface="Wingdings" pitchFamily="2" charset="2"/>
              </a:rPr>
              <a:t> n = 1000000, k = 100000000</a:t>
            </a:r>
            <a:r>
              <a:rPr kumimoji="1" lang="zh-CN" altLang="en-US" sz="2400" noProof="1">
                <a:latin typeface="PingFang HK" panose="020B0400000000000000" pitchFamily="34" charset="-120"/>
                <a:ea typeface="PingFang HK" panose="020B0400000000000000" pitchFamily="34" charset="-120"/>
                <a:sym typeface="Wingdings" pitchFamily="2" charset="2"/>
              </a:rPr>
              <a:t> 的时候</a:t>
            </a:r>
            <a:endParaRPr kumimoji="1" lang="en-SG" altLang="zh-CN" sz="2400" noProof="1">
              <a:latin typeface="PingFang HK" panose="020B0400000000000000" pitchFamily="34" charset="-120"/>
              <a:ea typeface="PingFang HK" panose="020B0400000000000000" pitchFamily="34" charset="-120"/>
              <a:sym typeface="Wingdings" pitchFamily="2" charset="2"/>
            </a:endParaRPr>
          </a:p>
          <a:p>
            <a:r>
              <a:rPr kumimoji="1" lang="en-US" altLang="zh-CN" sz="2400" noProof="1">
                <a:latin typeface="PingFang HK" panose="020B0400000000000000" pitchFamily="34" charset="-120"/>
                <a:ea typeface="PingFang HK" panose="020B0400000000000000" pitchFamily="34" charset="-120"/>
                <a:sym typeface="Wingdings" pitchFamily="2" charset="2"/>
              </a:rPr>
              <a:t>TLE</a:t>
            </a:r>
            <a:r>
              <a:rPr kumimoji="1" lang="zh-CN" altLang="en-US" sz="2400" noProof="1">
                <a:latin typeface="PingFang HK" panose="020B0400000000000000" pitchFamily="34" charset="-120"/>
                <a:ea typeface="PingFang HK" panose="020B0400000000000000" pitchFamily="34" charset="-120"/>
                <a:sym typeface="Wingdings" pitchFamily="2" charset="2"/>
              </a:rPr>
              <a:t> 代码的大致运行时间为：</a:t>
            </a:r>
            <a:r>
              <a:rPr kumimoji="1" lang="en-US" altLang="zh-CN" sz="2400" noProof="1">
                <a:latin typeface="PingFang HK" panose="020B0400000000000000" pitchFamily="34" charset="-120"/>
                <a:ea typeface="PingFang HK" panose="020B0400000000000000" pitchFamily="34" charset="-120"/>
                <a:sym typeface="Wingdings" pitchFamily="2" charset="2"/>
              </a:rPr>
              <a:t>100000000000000</a:t>
            </a:r>
            <a:r>
              <a:rPr kumimoji="1" lang="zh-CN" altLang="en-US" sz="2400" noProof="1">
                <a:latin typeface="PingFang HK" panose="020B0400000000000000" pitchFamily="34" charset="-120"/>
                <a:ea typeface="PingFang HK" panose="020B0400000000000000" pitchFamily="34" charset="-120"/>
                <a:sym typeface="Wingdings" pitchFamily="2" charset="2"/>
              </a:rPr>
              <a:t> 个单位时间</a:t>
            </a:r>
            <a:endParaRPr kumimoji="1" lang="en-US" altLang="zh-CN" sz="2400" noProof="1">
              <a:latin typeface="PingFang HK" panose="020B0400000000000000" pitchFamily="34" charset="-120"/>
              <a:ea typeface="PingFang HK" panose="020B0400000000000000" pitchFamily="34" charset="-120"/>
              <a:sym typeface="Wingdings" pitchFamily="2" charset="2"/>
            </a:endParaRPr>
          </a:p>
          <a:p>
            <a:r>
              <a:rPr kumimoji="1" lang="zh-CN" altLang="en-US" sz="2400" noProof="1">
                <a:latin typeface="PingFang HK" panose="020B0400000000000000" pitchFamily="34" charset="-120"/>
                <a:ea typeface="PingFang HK" panose="020B0400000000000000" pitchFamily="34" charset="-120"/>
                <a:sym typeface="Wingdings" pitchFamily="2" charset="2"/>
              </a:rPr>
              <a:t>而 </a:t>
            </a:r>
            <a:r>
              <a:rPr kumimoji="1" lang="en-US" altLang="zh-CN" sz="2400" noProof="1">
                <a:latin typeface="PingFang HK" panose="020B0400000000000000" pitchFamily="34" charset="-120"/>
                <a:ea typeface="PingFang HK" panose="020B0400000000000000" pitchFamily="34" charset="-120"/>
                <a:sym typeface="Wingdings" pitchFamily="2" charset="2"/>
              </a:rPr>
              <a:t>AC</a:t>
            </a:r>
            <a:r>
              <a:rPr kumimoji="1" lang="zh-CN" altLang="en-US" sz="2400" noProof="1">
                <a:latin typeface="PingFang HK" panose="020B0400000000000000" pitchFamily="34" charset="-120"/>
                <a:ea typeface="PingFang HK" panose="020B0400000000000000" pitchFamily="34" charset="-120"/>
                <a:sym typeface="Wingdings" pitchFamily="2" charset="2"/>
              </a:rPr>
              <a:t> 代码的大致运行时间为：</a:t>
            </a:r>
            <a:r>
              <a:rPr kumimoji="1" lang="en-US" altLang="zh-CN" sz="2400" noProof="1">
                <a:latin typeface="PingFang HK" panose="020B0400000000000000" pitchFamily="34" charset="-120"/>
                <a:ea typeface="PingFang HK" panose="020B0400000000000000" pitchFamily="34" charset="-120"/>
                <a:sym typeface="Wingdings" pitchFamily="2" charset="2"/>
              </a:rPr>
              <a:t>26575424</a:t>
            </a:r>
            <a:r>
              <a:rPr kumimoji="1" lang="zh-CN" altLang="en-US" sz="2400" noProof="1">
                <a:latin typeface="PingFang HK" panose="020B0400000000000000" pitchFamily="34" charset="-120"/>
                <a:ea typeface="PingFang HK" panose="020B0400000000000000" pitchFamily="34" charset="-120"/>
                <a:sym typeface="Wingdings" pitchFamily="2" charset="2"/>
              </a:rPr>
              <a:t> 个单位时间</a:t>
            </a:r>
            <a:endParaRPr kumimoji="1" lang="en-SG" altLang="zh-CN" sz="2400" noProof="1">
              <a:latin typeface="PingFang HK" panose="020B0400000000000000" pitchFamily="34" charset="-120"/>
              <a:ea typeface="PingFang HK" panose="020B0400000000000000" pitchFamily="34" charset="-120"/>
            </a:endParaRPr>
          </a:p>
        </p:txBody>
      </p:sp>
      <p:sp>
        <p:nvSpPr>
          <p:cNvPr id="4" name="Title 17">
            <a:extLst>
              <a:ext uri="{FF2B5EF4-FFF2-40B4-BE49-F238E27FC236}">
                <a16:creationId xmlns:a16="http://schemas.microsoft.com/office/drawing/2014/main" id="{A135A4DD-BA17-1138-B751-0C12D0E7B3DB}"/>
              </a:ext>
            </a:extLst>
          </p:cNvPr>
          <p:cNvSpPr txBox="1">
            <a:spLocks/>
          </p:cNvSpPr>
          <p:nvPr/>
        </p:nvSpPr>
        <p:spPr>
          <a:xfrm>
            <a:off x="570268" y="783866"/>
            <a:ext cx="8229348" cy="1501327"/>
          </a:xfrm>
          <a:prstGeom prst="rect">
            <a:avLst/>
          </a:prstGeom>
          <a:noFill/>
        </p:spPr>
        <p:txBody>
          <a:bodyPr vert="horz" lIns="91440" tIns="45720" rIns="731520" bIns="45720" rtlCol="0" anchor="b">
            <a:normAutofit fontScale="92500"/>
          </a:bodyPr>
          <a:lstStyle>
            <a:lvl1pPr algn="r" defTabSz="914400" rtl="0" eaLnBrk="1" latinLnBrk="0" hangingPunct="1">
              <a:lnSpc>
                <a:spcPct val="90000"/>
              </a:lnSpc>
              <a:spcBef>
                <a:spcPct val="0"/>
              </a:spcBef>
              <a:buNone/>
              <a:defRPr sz="6000" b="1" kern="1200" spc="-40" baseline="0">
                <a:solidFill>
                  <a:schemeClr val="bg1"/>
                </a:solidFill>
                <a:latin typeface="+mj-lt"/>
                <a:ea typeface="+mj-ea"/>
                <a:cs typeface="+mj-cs"/>
              </a:defRPr>
            </a:lvl1pPr>
          </a:lstStyle>
          <a:p>
            <a:pPr algn="l"/>
            <a:r>
              <a:rPr lang="zh-CN" altLang="en-US" noProof="1">
                <a:latin typeface="PingFang HK" panose="020B0400000000000000" pitchFamily="34" charset="-120"/>
                <a:ea typeface="PingFang HK" panose="020B0400000000000000" pitchFamily="34" charset="-120"/>
              </a:rPr>
              <a:t>渐进时间复杂程度比较</a:t>
            </a:r>
          </a:p>
        </p:txBody>
      </p:sp>
    </p:spTree>
    <p:extLst>
      <p:ext uri="{BB962C8B-B14F-4D97-AF65-F5344CB8AC3E}">
        <p14:creationId xmlns:p14="http://schemas.microsoft.com/office/powerpoint/2010/main" val="586299533"/>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626_TF89117832_Win32" id="{DB0A3224-88B5-430B-9AD1-D790B94EF5D8}" vid="{070D6B8A-04B9-4AE4-ADE6-362B2ED255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202</TotalTime>
  <Words>521</Words>
  <Application>Microsoft Macintosh PowerPoint</Application>
  <PresentationFormat>Widescreen</PresentationFormat>
  <Paragraphs>43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PingFang HK</vt:lpstr>
      <vt:lpstr>Arial</vt:lpstr>
      <vt:lpstr>Avenir Next LT Pro</vt:lpstr>
      <vt:lpstr>Calibri</vt:lpstr>
      <vt:lpstr>SF Pro Rounded</vt:lpstr>
      <vt:lpstr>ColorBlockVTI</vt:lpstr>
      <vt:lpstr>Binary Search on 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Mass Extinction</dc:title>
  <dc:creator>Wang Marco</dc:creator>
  <cp:lastModifiedBy>Wang Marco</cp:lastModifiedBy>
  <cp:revision>144</cp:revision>
  <dcterms:created xsi:type="dcterms:W3CDTF">2022-12-12T12:23:51Z</dcterms:created>
  <dcterms:modified xsi:type="dcterms:W3CDTF">2023-02-20T10:58:11Z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