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74"/>
  </p:normalViewPr>
  <p:slideViewPr>
    <p:cSldViewPr snapToGrid="0">
      <p:cViewPr varScale="1">
        <p:scale>
          <a:sx n="119" d="100"/>
          <a:sy n="119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CA7C-51C1-93A5-F76E-6A67D65B4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FCCCE-36CB-17DD-2700-09B47C51B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31910-8C75-94ED-EA35-73ECD48F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64AF-9E0F-C524-EED2-37351CE9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96D4-5465-CCB5-76C0-1AE030F4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46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6CB1-BA34-D5B9-A2A0-CEDCB9C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9C122-DE75-A831-F720-3EC8D7B76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36C9-CEA5-21BB-724A-A69D5826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8A7FF-02E7-677E-F775-38D84134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6269-89AC-1F3C-033A-B211380A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7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B2FBB-4842-CAC3-7E05-01C99BFE2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CF11-ADA4-C0E7-2603-26A54783F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C040-9F21-38F2-F3E0-6F858F84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18F6-C4BC-6DF0-7484-383BA1EA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F3372-8C2A-99A9-9DBB-D008A19D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296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75E2-8AAF-80B1-C24D-05F082DB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17A3-8AC5-903C-97BC-6FB9F7C1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3705-F7A0-CBFD-3DD5-C35C746A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57C1-D386-1D4E-DE51-8FE1544A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65F1A-5EC3-4B41-BFEB-FDFB0B6A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638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6398-298C-1A60-A140-7967911B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E3585-033D-1CCC-6E29-985159AB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C7DB-8938-DB0D-08A7-8CE8C9D8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BEC3-38F9-9C67-6BF2-1757D679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895B-2DE2-45F5-F3E3-8EEDA1A7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66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4314-CEE4-EFF3-3785-EE66A15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86EC-479A-39E2-6895-75F59218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B8558-5D47-AF41-1D7B-F5C18424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74E2-9C0D-682B-9FFC-D2EC7A4F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2C6C-A653-B0C9-67B2-169D52B1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F74F9-4DE3-687A-4C98-B192E41F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8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9A68-43FD-11F2-C3A5-51F77A5C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D490-562C-BCDF-6CE5-564C527D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DB736-AAAE-3980-52A0-41C358193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2830C-91A2-FF0C-225A-D35628483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B892-220D-349A-516C-5410DE1F8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1E44F-F495-D152-53F8-23B6313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C2456-13B4-91BE-F410-5F61BB20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FE96F-0E10-62D9-501D-2440F5D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32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42B9-8081-3A3A-D7A7-1010883A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388EC-1703-CDCF-4B89-9BBF9B2C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237D2-9C39-D0BE-231F-C2D5EAFD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DA065-4868-3765-4A03-E50BF18B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63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5F808-DC6B-81D1-9845-DBD845D1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2EE57-1C8B-E914-1212-8A6B0AFA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DE30-C2E1-982F-79AC-C9E75A69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8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D8B5-E2AC-3B5F-694E-224CEEC3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6E25-C9FD-E617-9C98-D93904B0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A311B-7216-AD70-5D33-ED90AAF3D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8F98-F5CB-0DA1-83C9-BC5E4505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B6D81-4311-3E0C-3733-AE43A459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B243-4BC1-F3A9-3D94-45139ABF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38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3B38A-D43F-7EB2-8F34-52FF1BCC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5478D-5EA2-92AD-6CE3-B40FE2540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29D4D-421F-7FB3-5DAF-2A058613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8125-9B0B-E0F2-35FE-9BF1DD3B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CBBF-03DB-9D02-D169-F56CFB27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279A-1E62-8097-6497-7BDCE7B1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01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91996-028E-91D7-65A3-7C027CB6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08C2F-256B-DCDD-CD5C-50174D0B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4EEC4-D9FB-2DD7-FA8B-6D585611D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8246F-65A5-2948-A207-18C9527DD47D}" type="datetimeFigureOut">
              <a:rPr kumimoji="1" lang="zh-CN" altLang="en-US" smtClean="0"/>
              <a:t>2023/4/5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C3A5-8F37-A53A-B5CA-6152BBA40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7227-E198-A732-965E-E0C9FBBC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DA4DC-C004-824E-AEC4-ACA2078AA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70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47B1-929B-BDD2-450E-3C72CCBAD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875"/>
            <a:ext cx="9144000" cy="1100250"/>
          </a:xfrm>
        </p:spPr>
        <p:txBody>
          <a:bodyPr>
            <a:normAutofit/>
          </a:bodyPr>
          <a:lstStyle/>
          <a:p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T218488 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女生排队</a:t>
            </a:r>
          </a:p>
        </p:txBody>
      </p:sp>
    </p:spTree>
    <p:extLst>
      <p:ext uri="{BB962C8B-B14F-4D97-AF65-F5344CB8AC3E}">
        <p14:creationId xmlns:p14="http://schemas.microsoft.com/office/powerpoint/2010/main" val="107273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T218488 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女生排队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385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有</a:t>
            </a:r>
            <a:r>
              <a:rPr lang="en-SG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n</a:t>
            </a:r>
            <a:r>
              <a:rPr lang="zh-CN" altLang="en-US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个同学排成一排，要求女生不能单独站，问有多少种方案</a:t>
            </a:r>
            <a:r>
              <a:rPr lang="en-US" altLang="zh-CN" b="0" i="0" u="none" strike="noStrike" dirty="0">
                <a:effectLst/>
                <a:latin typeface="PingFang HK" panose="020B0400000000000000" pitchFamily="34" charset="-120"/>
                <a:ea typeface="PingFang HK" panose="020B0400000000000000" pitchFamily="34" charset="-120"/>
              </a:rPr>
              <a:t>?</a:t>
            </a:r>
            <a:endParaRPr kumimoji="1" lang="zh-CN" altLang="en-US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D820AE-AE2D-E407-5B60-50B233D915BF}"/>
              </a:ext>
            </a:extLst>
          </p:cNvPr>
          <p:cNvSpPr txBox="1">
            <a:spLocks/>
          </p:cNvSpPr>
          <p:nvPr/>
        </p:nvSpPr>
        <p:spPr>
          <a:xfrm>
            <a:off x="838200" y="3884951"/>
            <a:ext cx="10515600" cy="166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描述：这道题完全可以使用递归的暴力算法进行求解，但是如果数据量变得很大，就会消耗非常多的时间，会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TLE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。这道题的最佳解决方法是通过递推来完成。</a:t>
            </a:r>
          </a:p>
        </p:txBody>
      </p:sp>
    </p:spTree>
    <p:extLst>
      <p:ext uri="{BB962C8B-B14F-4D97-AF65-F5344CB8AC3E}">
        <p14:creationId xmlns:p14="http://schemas.microsoft.com/office/powerpoint/2010/main" val="162878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逆向递推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4385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递推主要分为两种，一种是正着推，一种是逆着推。这道题是一道典型的逆向递推的题目，考验的就是考生的逻辑思考能力。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D820AE-AE2D-E407-5B60-50B233D915BF}"/>
              </a:ext>
            </a:extLst>
          </p:cNvPr>
          <p:cNvSpPr txBox="1">
            <a:spLocks/>
          </p:cNvSpPr>
          <p:nvPr/>
        </p:nvSpPr>
        <p:spPr>
          <a:xfrm>
            <a:off x="838200" y="4164650"/>
            <a:ext cx="10515600" cy="1661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逆向递推：假设前面的结果一定是正确的，通过一个关系式子找出这个数和前面一个或多个数之间的关系，然后进行代入推导出结果。</a:t>
            </a:r>
          </a:p>
        </p:txBody>
      </p:sp>
    </p:spTree>
    <p:extLst>
      <p:ext uri="{BB962C8B-B14F-4D97-AF65-F5344CB8AC3E}">
        <p14:creationId xmlns:p14="http://schemas.microsoft.com/office/powerpoint/2010/main" val="9862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分类讨论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915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情况一：假设前面的摆放方法是正确的情况下。最后一个人是男生。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7F0310-3949-3BBE-1F7E-75CED6538ACA}"/>
              </a:ext>
            </a:extLst>
          </p:cNvPr>
          <p:cNvSpPr txBox="1">
            <a:spLocks/>
          </p:cNvSpPr>
          <p:nvPr/>
        </p:nvSpPr>
        <p:spPr>
          <a:xfrm>
            <a:off x="838201" y="5234756"/>
            <a:ext cx="6416040" cy="105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最后一个是男生的时候，前面随便排，相当于前面多少种，就有多少种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1B0739-AB0F-46B6-456F-4F9B137A61D9}"/>
              </a:ext>
            </a:extLst>
          </p:cNvPr>
          <p:cNvSpPr txBox="1">
            <a:spLocks/>
          </p:cNvSpPr>
          <p:nvPr/>
        </p:nvSpPr>
        <p:spPr>
          <a:xfrm>
            <a:off x="8210099" y="5487167"/>
            <a:ext cx="3433353" cy="698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依赖状态：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f(n-1)</a:t>
            </a:r>
            <a:endParaRPr kumimoji="1" lang="zh-CN" altLang="en-US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AA1F3B-405E-F995-AC81-3DC4DF3B7FF7}"/>
              </a:ext>
            </a:extLst>
          </p:cNvPr>
          <p:cNvGrpSpPr/>
          <p:nvPr/>
        </p:nvGrpSpPr>
        <p:grpSpPr>
          <a:xfrm>
            <a:off x="984065" y="3358807"/>
            <a:ext cx="6625648" cy="1271452"/>
            <a:chOff x="984065" y="3358807"/>
            <a:chExt cx="6625648" cy="12714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2EF96-5FCD-C624-20BD-726CD5363A3E}"/>
                </a:ext>
              </a:extLst>
            </p:cNvPr>
            <p:cNvSpPr/>
            <p:nvPr/>
          </p:nvSpPr>
          <p:spPr>
            <a:xfrm>
              <a:off x="984065" y="3358807"/>
              <a:ext cx="1271452" cy="127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20E72F1-5DFB-8688-BFE2-FF80D6C4E5B2}"/>
                </a:ext>
              </a:extLst>
            </p:cNvPr>
            <p:cNvSpPr txBox="1">
              <a:spLocks/>
            </p:cNvSpPr>
            <p:nvPr/>
          </p:nvSpPr>
          <p:spPr>
            <a:xfrm>
              <a:off x="2123799" y="3713160"/>
              <a:ext cx="2754087" cy="562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en-US" altLang="zh-CN" dirty="0">
                  <a:latin typeface="PingFang HK" panose="020B0400000000000000" pitchFamily="34" charset="-120"/>
                  <a:ea typeface="PingFang HK" panose="020B0400000000000000" pitchFamily="34" charset="-120"/>
                </a:rPr>
                <a:t>…………</a:t>
              </a:r>
              <a:endPara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E8A28-91D8-CF35-B973-DD57C2A6FDB3}"/>
                </a:ext>
              </a:extLst>
            </p:cNvPr>
            <p:cNvSpPr/>
            <p:nvPr/>
          </p:nvSpPr>
          <p:spPr>
            <a:xfrm>
              <a:off x="4746168" y="3358807"/>
              <a:ext cx="1271452" cy="127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3E2C64-8C65-0D84-DB9D-A9F14385699F}"/>
                </a:ext>
              </a:extLst>
            </p:cNvPr>
            <p:cNvSpPr/>
            <p:nvPr/>
          </p:nvSpPr>
          <p:spPr>
            <a:xfrm>
              <a:off x="6338261" y="3358807"/>
              <a:ext cx="1271452" cy="127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0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分类讨论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49BC6-2100-7695-C8CF-C7E5E842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115"/>
            <a:ext cx="10515600" cy="1056912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情况二：最后一个是女生的时候，那么第</a:t>
            </a:r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n-1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个一定是女生，那就会有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2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种情况。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7F0310-3949-3BBE-1F7E-75CED6538ACA}"/>
              </a:ext>
            </a:extLst>
          </p:cNvPr>
          <p:cNvSpPr txBox="1">
            <a:spLocks/>
          </p:cNvSpPr>
          <p:nvPr/>
        </p:nvSpPr>
        <p:spPr>
          <a:xfrm>
            <a:off x="780644" y="4937075"/>
            <a:ext cx="11164921" cy="162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剩下的都排对的情况，即</a:t>
            </a:r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f(n-2);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剩下的本来是排错的，现在可以排对的情况，那剩下的怎么才能排错，那就是</a:t>
            </a:r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f(n-2)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是女孩，</a:t>
            </a:r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f(n-3)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是男孩的情况，情况即为</a:t>
            </a:r>
            <a: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f(n-4)</a:t>
            </a:r>
            <a:endParaRPr kumimoji="1" lang="zh-CN" altLang="en-US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AA1F3B-405E-F995-AC81-3DC4DF3B7FF7}"/>
              </a:ext>
            </a:extLst>
          </p:cNvPr>
          <p:cNvGrpSpPr/>
          <p:nvPr/>
        </p:nvGrpSpPr>
        <p:grpSpPr>
          <a:xfrm>
            <a:off x="984065" y="3358807"/>
            <a:ext cx="6625648" cy="1271452"/>
            <a:chOff x="984065" y="3358807"/>
            <a:chExt cx="6625648" cy="12714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B2EF96-5FCD-C624-20BD-726CD5363A3E}"/>
                </a:ext>
              </a:extLst>
            </p:cNvPr>
            <p:cNvSpPr/>
            <p:nvPr/>
          </p:nvSpPr>
          <p:spPr>
            <a:xfrm>
              <a:off x="984065" y="3358807"/>
              <a:ext cx="1271452" cy="127145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20E72F1-5DFB-8688-BFE2-FF80D6C4E5B2}"/>
                </a:ext>
              </a:extLst>
            </p:cNvPr>
            <p:cNvSpPr txBox="1">
              <a:spLocks/>
            </p:cNvSpPr>
            <p:nvPr/>
          </p:nvSpPr>
          <p:spPr>
            <a:xfrm>
              <a:off x="2123799" y="3713160"/>
              <a:ext cx="2754087" cy="56274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kumimoji="1" lang="en-US" altLang="zh-CN" dirty="0">
                  <a:latin typeface="PingFang HK" panose="020B0400000000000000" pitchFamily="34" charset="-120"/>
                  <a:ea typeface="PingFang HK" panose="020B0400000000000000" pitchFamily="34" charset="-120"/>
                </a:rPr>
                <a:t>…………</a:t>
              </a:r>
              <a:endPara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3E8A28-91D8-CF35-B973-DD57C2A6FDB3}"/>
                </a:ext>
              </a:extLst>
            </p:cNvPr>
            <p:cNvSpPr/>
            <p:nvPr/>
          </p:nvSpPr>
          <p:spPr>
            <a:xfrm>
              <a:off x="4746168" y="3358807"/>
              <a:ext cx="1271452" cy="1271452"/>
            </a:xfrm>
            <a:prstGeom prst="rect">
              <a:avLst/>
            </a:prstGeom>
            <a:solidFill>
              <a:srgbClr val="FF3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3E2C64-8C65-0D84-DB9D-A9F14385699F}"/>
                </a:ext>
              </a:extLst>
            </p:cNvPr>
            <p:cNvSpPr/>
            <p:nvPr/>
          </p:nvSpPr>
          <p:spPr>
            <a:xfrm>
              <a:off x="6338261" y="3358807"/>
              <a:ext cx="1271452" cy="1271452"/>
            </a:xfrm>
            <a:prstGeom prst="rect">
              <a:avLst/>
            </a:prstGeom>
            <a:solidFill>
              <a:srgbClr val="FF37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5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结论归纳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DB80CF-17F5-4FBA-B5A0-00A005C8ABAA}"/>
              </a:ext>
            </a:extLst>
          </p:cNvPr>
          <p:cNvSpPr txBox="1">
            <a:spLocks/>
          </p:cNvSpPr>
          <p:nvPr/>
        </p:nvSpPr>
        <p:spPr>
          <a:xfrm>
            <a:off x="838201" y="2433275"/>
            <a:ext cx="10515600" cy="88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因此，我们</a:t>
            </a:r>
            <a:r>
              <a:rPr kumimoji="1" lang="zh-CN" altLang="en-US">
                <a:latin typeface="PingFang HK" panose="020B0400000000000000" pitchFamily="34" charset="-120"/>
                <a:ea typeface="PingFang HK" panose="020B0400000000000000" pitchFamily="34" charset="-120"/>
              </a:rPr>
              <a:t>可以将三种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情况的所有可能性相加，</a:t>
            </a:r>
            <a:br>
              <a:rPr kumimoji="1" lang="en-SG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</a:b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得出我们的递推公式。</a:t>
            </a:r>
            <a:endParaRPr kumimoji="1" lang="en-US" altLang="zh-CN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65A6E3C-74AD-E0B1-F0F3-702E6A19CC41}"/>
              </a:ext>
            </a:extLst>
          </p:cNvPr>
          <p:cNvSpPr txBox="1">
            <a:spLocks/>
          </p:cNvSpPr>
          <p:nvPr/>
        </p:nvSpPr>
        <p:spPr>
          <a:xfrm>
            <a:off x="838201" y="3503024"/>
            <a:ext cx="10515600" cy="555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递推公式：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f(n) = f(n-1)+f(n-2)+f(n-4)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。</a:t>
            </a:r>
            <a:endParaRPr kumimoji="1" lang="en-SG" altLang="zh-CN" dirty="0"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3F6FD94-69EE-1217-94FD-5FE6F86BF991}"/>
              </a:ext>
            </a:extLst>
          </p:cNvPr>
          <p:cNvSpPr txBox="1">
            <a:spLocks/>
          </p:cNvSpPr>
          <p:nvPr/>
        </p:nvSpPr>
        <p:spPr>
          <a:xfrm>
            <a:off x="838200" y="4325984"/>
            <a:ext cx="10879183" cy="88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由于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f(n)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只依赖</a:t>
            </a:r>
            <a:r>
              <a:rPr kumimoji="1" lang="zh-CN" altLang="en-US">
                <a:latin typeface="PingFang HK" panose="020B0400000000000000" pitchFamily="34" charset="-120"/>
                <a:ea typeface="PingFang HK" panose="020B0400000000000000" pitchFamily="34" charset="-120"/>
              </a:rPr>
              <a:t>前面的四个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状态，</a:t>
            </a:r>
            <a:b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</a:b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因此递推的时候我们的递推基是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f(1)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一直到</a:t>
            </a:r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f(4)</a:t>
            </a:r>
          </a:p>
        </p:txBody>
      </p:sp>
    </p:spTree>
    <p:extLst>
      <p:ext uri="{BB962C8B-B14F-4D97-AF65-F5344CB8AC3E}">
        <p14:creationId xmlns:p14="http://schemas.microsoft.com/office/powerpoint/2010/main" val="136485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FF86-F22B-32FA-751E-A8572D90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51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HK" panose="020B0400000000000000" pitchFamily="34" charset="-120"/>
                <a:ea typeface="PingFang HK" panose="020B0400000000000000" pitchFamily="34" charset="-120"/>
              </a:rPr>
              <a:t>AC </a:t>
            </a:r>
            <a:r>
              <a:rPr kumimoji="1" lang="zh-CN" altLang="en-US" dirty="0">
                <a:latin typeface="PingFang HK" panose="020B0400000000000000" pitchFamily="34" charset="-120"/>
                <a:ea typeface="PingFang HK" panose="020B0400000000000000" pitchFamily="34" charset="-120"/>
              </a:rPr>
              <a:t>代码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355D1-C0AE-0629-D475-3AF07423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0269"/>
            <a:ext cx="10599773" cy="44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392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PingFang HK</vt:lpstr>
      <vt:lpstr>Arial</vt:lpstr>
      <vt:lpstr>Calibri</vt:lpstr>
      <vt:lpstr>Calibri Light</vt:lpstr>
      <vt:lpstr>Office Theme</vt:lpstr>
      <vt:lpstr>T218488 女生排队</vt:lpstr>
      <vt:lpstr>T218488 女生排队</vt:lpstr>
      <vt:lpstr>逆向递推</vt:lpstr>
      <vt:lpstr>分类讨论</vt:lpstr>
      <vt:lpstr>分类讨论</vt:lpstr>
      <vt:lpstr>结论归纳</vt:lpstr>
      <vt:lpstr>AC 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T217995 填涂颜色</dc:title>
  <dc:creator>Wang Marco</dc:creator>
  <cp:lastModifiedBy>Wang Marco</cp:lastModifiedBy>
  <cp:revision>67</cp:revision>
  <dcterms:created xsi:type="dcterms:W3CDTF">2023-02-02T10:57:38Z</dcterms:created>
  <dcterms:modified xsi:type="dcterms:W3CDTF">2023-04-05T12:52:35Z</dcterms:modified>
</cp:coreProperties>
</file>