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4578-49DE-2ACD-A990-152908085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F85F0-15B1-344F-0599-03CB23B2F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3D636-1C99-EABF-ED88-141190A8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9E436-64B1-B7FF-9592-6B025E94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C9A83-17FD-B800-D862-CB7309F8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725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13BC-4341-A27B-DB0C-8BD78AF37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85265-0064-861B-3CA0-15674B67E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3B9C7-51F3-B25E-72E0-D26294407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30150-C099-09EC-3289-62541CF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3FEB2-688F-925D-F4C6-7EB41E23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16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5217E-A5DE-D41F-9474-5CDB93A96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8F1F-D8D2-811F-A42B-53A442341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7FCC-7416-42D6-57FB-2E6EDAAE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348-711A-24E1-6EB2-66DD6334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824A-7352-A02B-B07B-C743C9801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344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E3E0-02D9-F6C8-B952-337E8B5B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93C8-0413-3565-AD3F-2B9D7BB57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BFF64-6682-27A9-0448-B3C7FF2D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794A-8486-31DB-9140-F3EC3D6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13EF-16B4-0BE4-1C45-85F7BE77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463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6071-1981-BD4C-73B9-018401DD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1A7-D7A7-08EE-3523-353B47489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399-A0E2-00AA-8C73-7E5AC0086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A3DF1-3A66-02D5-48B6-7EE53030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460F-21C7-F1AA-7C84-845597BB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447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DA87-00DA-CEF6-8F16-B5F7CC0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B143C-A899-F0B8-C1A4-7FBCDE86B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28D84-DA34-C18B-6792-04F4EB60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074D5-B68A-8B32-C499-9962B0B1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9E7C9-3B6C-77A3-E4BF-9D2201AE1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B67CB-3CEE-33DB-CAF2-B2EF52DD8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19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D1F9-5A17-F4EA-5853-CCA5D182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EE5DC-3E21-E816-AB76-03754D7F5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7042-3CEF-A45A-F724-94BAE3C4D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E9427-A3FD-2D40-2497-4D51D4B39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4CC1E-D375-E0DB-71D3-F7C15281F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28239-EC7B-566A-54B1-718D4DBA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29B9C-F9F2-72CB-0E8C-A3B59AFF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EDD99-B5B1-86D2-DA17-B18F342C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5260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F942-D01C-1541-04B8-4F31F388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B2DDE-6B4C-83C7-51AA-83F1DD89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12541-9FAC-29AE-B268-31844AA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271D-B6EA-711D-41FE-5AC708F6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53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BD469-AD8D-68AB-5FEC-72709E9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1ACB4-EF50-B2EC-8B8D-FEE5490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AE9F0-8D2F-4399-1ADE-00FB8FE9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14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190-6CE3-3E5D-1E68-909161C6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887A1-C87B-52FC-F16B-04BFB5B57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6CFC5-CC22-5677-592D-31515EFB5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1BC14-6F76-0C99-8D9E-6BFA70B0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0B11C-B284-D9CF-B9DF-61ADA553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E08A-2A2D-024D-4CCE-02A45035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882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9267-6D5B-691C-D0E7-CED7C99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05525-7EF7-C5B0-EBED-7A65AAA77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3E91-1C55-B905-3EAF-D77818FFA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CD9E7-A85C-AED7-3A72-D74EAC836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A663F-33F7-7813-9A1E-ABF8F56D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3E81E-2B1E-BB58-7D72-0354910E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6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243F4D-2C5D-6329-90CF-267F7912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1A966-1C44-5DFC-571A-01E4D41D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B6C67-B34D-7428-9119-9D5553BD0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A709-2631-40C4-ADDA-CD8C498449B2}" type="datetimeFigureOut">
              <a:rPr lang="uk-UA" smtClean="0"/>
              <a:t>03.04.2025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9C809-D53E-7036-34AF-8F48AB14A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2DB06-9046-F907-66A7-EDB230894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30D1-FEA9-4A53-9E4C-910AFD4D088B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29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CBE3-C645-39D7-81C6-C452539A3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ICH project 4</a:t>
            </a:r>
            <a:endParaRPr lang="uk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806E-2D87-3BB1-C8BF-EA7A069F3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Adaptive, filter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2458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D72A9-8050-3C86-0171-43E4A7F8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Описание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1C87-D4E2-4CA7-5B73-90F82A74B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проекта необходимо сделать </a:t>
            </a:r>
            <a:r>
              <a:rPr lang="en-US" dirty="0"/>
              <a:t>html </a:t>
            </a:r>
            <a:r>
              <a:rPr lang="ru-RU" dirty="0"/>
              <a:t>страницы согласно предоставленному макету, как часть приложения для управления мероприятиями – в данном случае поиск мероприятий, с обеспечением адаптивности страниц и функционала фильтров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56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257C-E16A-1E21-AD6A-E73388E2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Верстка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850F-ECD9-F7A6-01BD-72D25F8F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состоит из 2-х страниц:</a:t>
            </a:r>
          </a:p>
          <a:p>
            <a:pPr lvl="1"/>
            <a:r>
              <a:rPr lang="ru-RU" dirty="0"/>
              <a:t>Главная</a:t>
            </a:r>
          </a:p>
          <a:p>
            <a:pPr lvl="1"/>
            <a:r>
              <a:rPr lang="ru-RU" dirty="0"/>
              <a:t>Поиск мероприятий в близи выбранного города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r>
              <a:rPr lang="ru-RU" dirty="0"/>
              <a:t>Переход между страницами осуществляется по нажатию кнопки  </a:t>
            </a:r>
            <a:r>
              <a:rPr lang="en-US" dirty="0" err="1"/>
              <a:t>JoinMeetUp</a:t>
            </a:r>
            <a:r>
              <a:rPr lang="en-US" dirty="0"/>
              <a:t> </a:t>
            </a:r>
            <a:r>
              <a:rPr lang="uk-UA" dirty="0"/>
              <a:t>и по логотипу в </a:t>
            </a:r>
            <a:r>
              <a:rPr lang="uk-UA" dirty="0" err="1"/>
              <a:t>элементе</a:t>
            </a:r>
            <a:r>
              <a:rPr lang="uk-UA" dirty="0"/>
              <a:t> </a:t>
            </a:r>
            <a:r>
              <a:rPr lang="en-US" dirty="0"/>
              <a:t>header</a:t>
            </a:r>
            <a:endParaRPr lang="uk-UA" dirty="0"/>
          </a:p>
          <a:p>
            <a:pPr marL="457200" lvl="1" indent="0">
              <a:buNone/>
            </a:pPr>
            <a:endParaRPr lang="uk-UA" dirty="0"/>
          </a:p>
          <a:p>
            <a:pPr marL="457200" lvl="1" indent="0">
              <a:buNone/>
            </a:pPr>
            <a:r>
              <a:rPr lang="ru-RU" dirty="0"/>
              <a:t>При  переходе на страницу «Поиск мероприятий в близи…» </a:t>
            </a:r>
            <a:r>
              <a:rPr lang="uk-UA" dirty="0"/>
              <a:t>в </a:t>
            </a:r>
            <a:r>
              <a:rPr lang="en-US" dirty="0"/>
              <a:t>URL </a:t>
            </a:r>
            <a:r>
              <a:rPr lang="ru-RU" dirty="0"/>
              <a:t>передается параметр:</a:t>
            </a:r>
            <a:r>
              <a:rPr lang="uk-UA" dirty="0"/>
              <a:t> </a:t>
            </a:r>
            <a:r>
              <a:rPr lang="en-US" dirty="0"/>
              <a:t>city=</a:t>
            </a:r>
            <a:r>
              <a:rPr lang="en-US" dirty="0" err="1"/>
              <a:t>NewYork,NY</a:t>
            </a:r>
            <a:r>
              <a:rPr lang="en-US" dirty="0"/>
              <a:t> </a:t>
            </a:r>
            <a:r>
              <a:rPr lang="uk-UA" dirty="0"/>
              <a:t>на </a:t>
            </a:r>
            <a:r>
              <a:rPr lang="uk-UA" dirty="0" err="1"/>
              <a:t>основании</a:t>
            </a:r>
            <a:r>
              <a:rPr lang="en-US" dirty="0"/>
              <a:t> </a:t>
            </a:r>
            <a:r>
              <a:rPr lang="ru-RU" dirty="0"/>
              <a:t>которого используется глобальный фильтр по городам </a:t>
            </a:r>
          </a:p>
          <a:p>
            <a:pPr marL="457200" lvl="1" indent="0">
              <a:buNone/>
            </a:pPr>
            <a:r>
              <a:rPr lang="ru-RU" dirty="0"/>
              <a:t>Для получения параметра используется </a:t>
            </a:r>
            <a:r>
              <a:rPr lang="uk-UA" dirty="0"/>
              <a:t>об</a:t>
            </a:r>
            <a:r>
              <a:rPr lang="ru-RU" dirty="0" err="1"/>
              <a:t>ъект</a:t>
            </a:r>
            <a:r>
              <a:rPr lang="ru-RU" dirty="0"/>
              <a:t> 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URLSearchParams</a:t>
            </a:r>
            <a:endParaRPr lang="de-DE" b="0" dirty="0"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20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6EC7-7320-A24A-70A0-1365C6AF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</a:t>
            </a:r>
            <a:r>
              <a:rPr lang="uk-UA" dirty="0"/>
              <a:t>б</a:t>
            </a:r>
            <a:r>
              <a:rPr lang="ru-RU" dirty="0" err="1"/>
              <a:t>иблиотеки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469DD-4423-A121-6843-951022DA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В </a:t>
            </a:r>
            <a:r>
              <a:rPr lang="ru-RU" dirty="0"/>
              <a:t>проекте использованы библиотеки:</a:t>
            </a:r>
          </a:p>
          <a:p>
            <a:r>
              <a:rPr lang="ru-RU" dirty="0"/>
              <a:t> </a:t>
            </a:r>
            <a:r>
              <a:rPr lang="en-US" dirty="0"/>
              <a:t>moment, moment-</a:t>
            </a:r>
            <a:r>
              <a:rPr lang="en-US" dirty="0" err="1"/>
              <a:t>timezone</a:t>
            </a:r>
            <a:r>
              <a:rPr lang="en-US" dirty="0"/>
              <a:t> –</a:t>
            </a:r>
            <a:r>
              <a:rPr lang="ru-RU" dirty="0"/>
              <a:t> для управления датами</a:t>
            </a:r>
            <a:endParaRPr lang="en-US" dirty="0"/>
          </a:p>
          <a:p>
            <a:r>
              <a:rPr lang="en-US" dirty="0"/>
              <a:t>Vite</a:t>
            </a:r>
            <a:r>
              <a:rPr lang="ru-RU" dirty="0"/>
              <a:t> – для сборки и </a:t>
            </a:r>
            <a:r>
              <a:rPr lang="en-US" dirty="0" err="1"/>
              <a:t>LiveServer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/>
              <a:t>Библиотеки подключены с помощью </a:t>
            </a:r>
            <a:r>
              <a:rPr lang="en-US" dirty="0" err="1"/>
              <a:t>npm</a:t>
            </a:r>
            <a:r>
              <a:rPr lang="en-US" dirty="0"/>
              <a:t> (</a:t>
            </a:r>
            <a:r>
              <a:rPr lang="en-US" dirty="0" err="1"/>
              <a:t>package.json</a:t>
            </a:r>
            <a:r>
              <a:rPr lang="en-US" dirty="0"/>
              <a:t>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341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C1169-DCF2-82CF-847B-15D9C051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7890-9CAD-C6C7-295F-3C5868C5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err="1"/>
              <a:t>Стиллизация</a:t>
            </a:r>
            <a:r>
              <a:rPr lang="uk-UA" dirty="0"/>
              <a:t> </a:t>
            </a:r>
            <a:r>
              <a:rPr lang="uk-UA" dirty="0" err="1"/>
              <a:t>страниц</a:t>
            </a:r>
            <a:r>
              <a:rPr lang="uk-UA" dirty="0"/>
              <a:t>  </a:t>
            </a:r>
            <a:r>
              <a:rPr lang="uk-UA" dirty="0" err="1"/>
              <a:t>выполнена</a:t>
            </a:r>
            <a:r>
              <a:rPr lang="uk-UA" dirty="0"/>
              <a:t> с </a:t>
            </a:r>
            <a:r>
              <a:rPr lang="uk-UA" dirty="0" err="1"/>
              <a:t>использованием</a:t>
            </a:r>
            <a:r>
              <a:rPr lang="uk-UA" dirty="0"/>
              <a:t> препроцесора </a:t>
            </a:r>
            <a:r>
              <a:rPr lang="en-US" dirty="0"/>
              <a:t>SASS – </a:t>
            </a:r>
            <a:r>
              <a:rPr lang="ru-RU" dirty="0"/>
              <a:t>вложенность, переменные, </a:t>
            </a:r>
            <a:r>
              <a:rPr lang="ru-RU" dirty="0" err="1"/>
              <a:t>миксины</a:t>
            </a:r>
            <a:endParaRPr lang="ru-RU" dirty="0"/>
          </a:p>
          <a:p>
            <a:endParaRPr lang="ru-RU" dirty="0"/>
          </a:p>
          <a:p>
            <a:r>
              <a:rPr lang="uk-UA" dirty="0" err="1"/>
              <a:t>Некоторые</a:t>
            </a:r>
            <a:r>
              <a:rPr lang="uk-UA" dirty="0"/>
              <a:t> </a:t>
            </a:r>
            <a:r>
              <a:rPr lang="uk-UA" dirty="0" err="1"/>
              <a:t>иконки</a:t>
            </a:r>
            <a:r>
              <a:rPr lang="uk-UA" dirty="0"/>
              <a:t> </a:t>
            </a:r>
            <a:r>
              <a:rPr lang="uk-UA" dirty="0" err="1"/>
              <a:t>взяты</a:t>
            </a:r>
            <a:r>
              <a:rPr lang="uk-UA" dirty="0"/>
              <a:t> с </a:t>
            </a:r>
            <a:r>
              <a:rPr lang="uk-UA" dirty="0" err="1"/>
              <a:t>библиотеки</a:t>
            </a:r>
            <a:r>
              <a:rPr lang="uk-UA" dirty="0"/>
              <a:t> </a:t>
            </a:r>
            <a:r>
              <a:rPr lang="en-US" dirty="0"/>
              <a:t>Google Material Design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Для элементов </a:t>
            </a:r>
            <a:r>
              <a:rPr lang="en-US" dirty="0"/>
              <a:t>header, main, footer  </a:t>
            </a:r>
            <a:r>
              <a:rPr lang="ru-RU" dirty="0"/>
              <a:t>стили прописаны в отдельных файлах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9168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E14D-496A-7683-5A91-0893683E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Контент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BDEA-B850-1D43-1124-CDA14BE6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Наполнение страниц осуществляется с помощью </a:t>
            </a:r>
            <a:r>
              <a:rPr lang="en-US" dirty="0"/>
              <a:t>JavaScript </a:t>
            </a:r>
            <a:r>
              <a:rPr lang="uk-UA" dirty="0"/>
              <a:t>на </a:t>
            </a:r>
            <a:r>
              <a:rPr lang="uk-UA" dirty="0" err="1"/>
              <a:t>основе</a:t>
            </a:r>
            <a:r>
              <a:rPr lang="uk-UA" dirty="0"/>
              <a:t> </a:t>
            </a:r>
            <a:r>
              <a:rPr lang="uk-UA" dirty="0" err="1"/>
              <a:t>данных</a:t>
            </a:r>
            <a:r>
              <a:rPr lang="uk-UA" dirty="0"/>
              <a:t>, </a:t>
            </a:r>
            <a:r>
              <a:rPr lang="uk-UA" dirty="0" err="1"/>
              <a:t>хранящихся</a:t>
            </a:r>
            <a:r>
              <a:rPr lang="uk-UA" dirty="0"/>
              <a:t> в </a:t>
            </a:r>
            <a:r>
              <a:rPr lang="uk-UA" dirty="0" err="1"/>
              <a:t>соответствующих</a:t>
            </a:r>
            <a:r>
              <a:rPr lang="uk-UA" dirty="0"/>
              <a:t> 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ru-RU" dirty="0"/>
              <a:t>файлах</a:t>
            </a:r>
            <a:endParaRPr lang="en-US" dirty="0"/>
          </a:p>
          <a:p>
            <a:pPr lvl="1"/>
            <a:r>
              <a:rPr lang="ru-RU" dirty="0"/>
              <a:t>Все объекты мероприятий </a:t>
            </a:r>
            <a:r>
              <a:rPr lang="ru-RU" dirty="0" err="1"/>
              <a:t>объедененны</a:t>
            </a:r>
            <a:r>
              <a:rPr lang="ru-RU" dirty="0"/>
              <a:t> в один файл, в некоторые объекты добавлены </a:t>
            </a:r>
            <a:r>
              <a:rPr lang="ru-RU" dirty="0" err="1"/>
              <a:t>дополнительн</a:t>
            </a:r>
            <a:r>
              <a:rPr lang="uk-UA" dirty="0" err="1"/>
              <a:t>ое</a:t>
            </a:r>
            <a:r>
              <a:rPr lang="ru-RU" dirty="0"/>
              <a:t> поле – </a:t>
            </a:r>
            <a:r>
              <a:rPr lang="en-US" dirty="0"/>
              <a:t>place</a:t>
            </a:r>
            <a:r>
              <a:rPr lang="uk-UA" dirty="0"/>
              <a:t> (город)</a:t>
            </a:r>
            <a:endParaRPr lang="ru-RU" dirty="0"/>
          </a:p>
          <a:p>
            <a:endParaRPr lang="ru-RU" dirty="0"/>
          </a:p>
          <a:p>
            <a:r>
              <a:rPr lang="en-US" dirty="0"/>
              <a:t>JavaScript </a:t>
            </a:r>
            <a:r>
              <a:rPr lang="ru-RU" dirty="0"/>
              <a:t>код распределен по разным файлам:</a:t>
            </a:r>
          </a:p>
          <a:p>
            <a:pPr lvl="1"/>
            <a:r>
              <a:rPr lang="ru-RU" dirty="0"/>
              <a:t>Код для главной страницы</a:t>
            </a:r>
          </a:p>
          <a:p>
            <a:pPr lvl="1"/>
            <a:r>
              <a:rPr lang="uk-UA" dirty="0"/>
              <a:t>Код для </a:t>
            </a:r>
            <a:r>
              <a:rPr lang="uk-UA" dirty="0" err="1"/>
              <a:t>страницы</a:t>
            </a:r>
            <a:r>
              <a:rPr lang="uk-UA" dirty="0"/>
              <a:t> </a:t>
            </a:r>
            <a:r>
              <a:rPr lang="uk-UA" dirty="0" err="1"/>
              <a:t>мероприятий</a:t>
            </a:r>
            <a:endParaRPr lang="uk-UA" dirty="0"/>
          </a:p>
          <a:p>
            <a:pPr lvl="1"/>
            <a:r>
              <a:rPr lang="uk-UA" dirty="0"/>
              <a:t>Код для </a:t>
            </a:r>
            <a:r>
              <a:rPr lang="uk-UA" dirty="0" err="1"/>
              <a:t>рендеринга</a:t>
            </a:r>
            <a:r>
              <a:rPr lang="uk-UA" dirty="0"/>
              <a:t> </a:t>
            </a:r>
            <a:r>
              <a:rPr lang="uk-UA" dirty="0" err="1"/>
              <a:t>карточек</a:t>
            </a:r>
            <a:r>
              <a:rPr lang="uk-UA" dirty="0"/>
              <a:t> – </a:t>
            </a:r>
            <a:r>
              <a:rPr lang="uk-UA" dirty="0" err="1"/>
              <a:t>события</a:t>
            </a:r>
            <a:r>
              <a:rPr lang="uk-UA" dirty="0"/>
              <a:t>, </a:t>
            </a:r>
            <a:r>
              <a:rPr lang="uk-UA" dirty="0" err="1"/>
              <a:t>категории</a:t>
            </a:r>
            <a:r>
              <a:rPr lang="uk-UA" dirty="0"/>
              <a:t>, </a:t>
            </a:r>
            <a:r>
              <a:rPr lang="uk-UA" dirty="0" err="1"/>
              <a:t>города</a:t>
            </a:r>
            <a:r>
              <a:rPr lang="uk-UA" dirty="0"/>
              <a:t>, </a:t>
            </a:r>
            <a:r>
              <a:rPr lang="en-US" dirty="0"/>
              <a:t>friendships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7023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ICH project 4</vt:lpstr>
      <vt:lpstr>Описание</vt:lpstr>
      <vt:lpstr>Верстка</vt:lpstr>
      <vt:lpstr>Использованные библиотеки</vt:lpstr>
      <vt:lpstr>Стили</vt:lpstr>
      <vt:lpstr>Контент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ШЛ</dc:creator>
  <cp:lastModifiedBy>ШЛ</cp:lastModifiedBy>
  <cp:revision>1</cp:revision>
  <dcterms:created xsi:type="dcterms:W3CDTF">2025-04-03T16:54:58Z</dcterms:created>
  <dcterms:modified xsi:type="dcterms:W3CDTF">2025-04-03T17:42:57Z</dcterms:modified>
</cp:coreProperties>
</file>