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49"/>
  </p:notesMasterIdLst>
  <p:sldIdLst>
    <p:sldId id="256" r:id="rId2"/>
    <p:sldId id="299" r:id="rId3"/>
    <p:sldId id="257" r:id="rId4"/>
    <p:sldId id="353" r:id="rId5"/>
    <p:sldId id="355" r:id="rId6"/>
    <p:sldId id="366" r:id="rId7"/>
    <p:sldId id="354" r:id="rId8"/>
    <p:sldId id="285" r:id="rId9"/>
    <p:sldId id="286" r:id="rId10"/>
    <p:sldId id="287" r:id="rId11"/>
    <p:sldId id="288" r:id="rId12"/>
    <p:sldId id="345" r:id="rId13"/>
    <p:sldId id="289" r:id="rId14"/>
    <p:sldId id="290" r:id="rId15"/>
    <p:sldId id="291" r:id="rId16"/>
    <p:sldId id="333" r:id="rId17"/>
    <p:sldId id="334" r:id="rId18"/>
    <p:sldId id="335" r:id="rId19"/>
    <p:sldId id="336" r:id="rId20"/>
    <p:sldId id="297" r:id="rId21"/>
    <p:sldId id="300" r:id="rId22"/>
    <p:sldId id="298" r:id="rId23"/>
    <p:sldId id="329" r:id="rId24"/>
    <p:sldId id="317" r:id="rId25"/>
    <p:sldId id="318" r:id="rId26"/>
    <p:sldId id="337" r:id="rId27"/>
    <p:sldId id="330" r:id="rId28"/>
    <p:sldId id="338" r:id="rId29"/>
    <p:sldId id="339" r:id="rId30"/>
    <p:sldId id="304" r:id="rId31"/>
    <p:sldId id="340" r:id="rId32"/>
    <p:sldId id="306" r:id="rId33"/>
    <p:sldId id="307" r:id="rId34"/>
    <p:sldId id="309" r:id="rId35"/>
    <p:sldId id="351" r:id="rId36"/>
    <p:sldId id="352" r:id="rId37"/>
    <p:sldId id="311" r:id="rId38"/>
    <p:sldId id="341" r:id="rId39"/>
    <p:sldId id="314" r:id="rId40"/>
    <p:sldId id="343" r:id="rId41"/>
    <p:sldId id="344" r:id="rId42"/>
    <p:sldId id="348" r:id="rId43"/>
    <p:sldId id="349" r:id="rId44"/>
    <p:sldId id="323" r:id="rId45"/>
    <p:sldId id="361" r:id="rId46"/>
    <p:sldId id="322" r:id="rId47"/>
    <p:sldId id="328" r:id="rId4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0"/>
      <p:bold r:id="rId51"/>
      <p:italic r:id="rId52"/>
      <p:boldItalic r:id="rId53"/>
    </p:embeddedFont>
    <p:embeddedFont>
      <p:font typeface="Fira Sans Extra Condensed" panose="020B0503050000020004" pitchFamily="34" charset="0"/>
      <p:regular r:id="rId54"/>
      <p:bold r:id="rId55"/>
      <p:italic r:id="rId56"/>
      <p:boldItalic r:id="rId57"/>
    </p:embeddedFont>
    <p:embeddedFont>
      <p:font typeface="Fira Sans Extra Condensed Mediu" panose="020B0603050000020004" pitchFamily="34" charset="0"/>
      <p:regular r:id="rId58"/>
    </p:embeddedFont>
    <p:embeddedFont>
      <p:font typeface="Fira Sans Extra Condensed SemiBold" panose="020B0604020202020204" charset="0"/>
      <p:regular r:id="rId59"/>
      <p:bold r:id="rId60"/>
      <p:italic r:id="rId61"/>
      <p:boldItalic r:id="rId62"/>
    </p:embeddedFont>
    <p:embeddedFont>
      <p:font typeface="Roboto" panose="02000000000000000000" pitchFamily="2" charset="0"/>
      <p:regular r:id="rId63"/>
      <p:bold r:id="rId64"/>
      <p:italic r:id="rId65"/>
      <p:boldItalic r:id="rId6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c55853" initials="f" lastIdx="1" clrIdx="0">
    <p:extLst>
      <p:ext uri="{19B8F6BF-5375-455C-9EA6-DF929625EA0E}">
        <p15:presenceInfo xmlns:p15="http://schemas.microsoft.com/office/powerpoint/2012/main" userId="fc55853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78BA0"/>
    <a:srgbClr val="419C9E"/>
    <a:srgbClr val="2267A6"/>
    <a:srgbClr val="2C79A3"/>
    <a:srgbClr val="56C0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20BE37-56BB-437A-B8CA-7CA962943FE8}">
  <a:tblStyle styleId="{7420BE37-56BB-437A-B8CA-7CA962943F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193" autoAdjust="0"/>
  </p:normalViewPr>
  <p:slideViewPr>
    <p:cSldViewPr snapToGrid="0">
      <p:cViewPr varScale="1">
        <p:scale>
          <a:sx n="108" d="100"/>
          <a:sy n="108" d="100"/>
        </p:scale>
        <p:origin x="734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4.fntdata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4.fntdata"/><Relationship Id="rId58" Type="http://schemas.openxmlformats.org/officeDocument/2006/relationships/font" Target="fonts/font9.fntdata"/><Relationship Id="rId66" Type="http://schemas.openxmlformats.org/officeDocument/2006/relationships/font" Target="fonts/font17.fntdata"/><Relationship Id="rId5" Type="http://schemas.openxmlformats.org/officeDocument/2006/relationships/slide" Target="slides/slide4.xml"/><Relationship Id="rId61" Type="http://schemas.openxmlformats.org/officeDocument/2006/relationships/font" Target="fonts/font12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7.fntdata"/><Relationship Id="rId64" Type="http://schemas.openxmlformats.org/officeDocument/2006/relationships/font" Target="fonts/font15.fntdata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0.fntdata"/><Relationship Id="rId67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5.fntdata"/><Relationship Id="rId62" Type="http://schemas.openxmlformats.org/officeDocument/2006/relationships/font" Target="fonts/font13.fntdata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font" Target="fonts/font8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3.fntdata"/><Relationship Id="rId60" Type="http://schemas.openxmlformats.org/officeDocument/2006/relationships/font" Target="fonts/font11.fntdata"/><Relationship Id="rId65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font" Target="fonts/font1.fntdata"/><Relationship Id="rId55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dbe7b9546a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dbe7b9546a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07627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b82b258567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9" name="Google Shape;1129;gb82b258567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80837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ge5cfd4c0bf_1_1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9" name="Google Shape;1479;ge5cfd4c0bf_1_1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75254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gb82b258567_0_1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9" name="Google Shape;1059;gb82b258567_0_1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51264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5cfd4c0bf_1_2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e5cfd4c0bf_1_2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97463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5cfd4c0bf_1_2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e5cfd4c0bf_1_2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18078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e5cfd4c0bf_1_6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e5cfd4c0bf_1_6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PT" dirty="0"/>
              <a:t>Responde à pergunta 4 </a:t>
            </a:r>
            <a:r>
              <a:rPr lang="pt-PT" b="0" dirty="0"/>
              <a:t>(</a:t>
            </a:r>
            <a:r>
              <a:rPr lang="pt-PT" sz="1100" b="0" dirty="0">
                <a:solidFill>
                  <a:schemeClr val="dk1"/>
                </a:solidFill>
                <a:latin typeface="Fira Sans Extra Condensed"/>
              </a:rPr>
              <a:t>Como se aprendem as tarefas?) </a:t>
            </a:r>
            <a:r>
              <a:rPr lang="pt-PT" dirty="0"/>
              <a:t>das 11 perguntas para caracterizar utilizadores e tarefas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09340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dbe7b9546a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dbe7b9546a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7682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e4f2e5e747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e4f2e5e747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02358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e5cfd4c0bf_1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e5cfd4c0bf_1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631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e5cfd4c0bf_1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e5cfd4c0bf_1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Introdução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46797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e4f2e5e747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e4f2e5e747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07216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b82b258567_0_1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b82b258567_0_1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Quem disse que não gosta de utilizar este tipo de aplicações não tem </a:t>
            </a:r>
            <a:r>
              <a:rPr lang="pt-PT" dirty="0" err="1"/>
              <a:t>pc</a:t>
            </a:r>
            <a:r>
              <a:rPr lang="pt-PT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72934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dbe7b9546a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dbe7b9546a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63199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e5cfd4c0bf_1_18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e5cfd4c0bf_1_18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91000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e4f2e5e747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e4f2e5e747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88975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gb82b258567_0_1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9" name="Google Shape;1059;gb82b258567_0_1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14013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ge5cfd4c0bf_1_5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4" name="Google Shape;904;ge5cfd4c0bf_1_5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45043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gb82b258567_0_7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3" name="Google Shape;953;gb82b258567_0_7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58985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ge5cfd4c0bf_1_20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6" name="Google Shape;1396;ge5cfd4c0bf_1_20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33245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dbe7b9546a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dbe7b9546a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956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5cfd4c0bf_1_2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e5cfd4c0bf_1_2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Pode ser participantes responderam?</a:t>
            </a: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dbe7b9546a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dbe7b9546a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98182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dbe7b9546a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dbe7b9546a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29607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ge5cfd4c0bf_1_1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9" name="Google Shape;1479;ge5cfd4c0bf_1_1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Slide 31 cores e </a:t>
            </a:r>
            <a:r>
              <a:rPr lang="pt-PT" dirty="0" err="1"/>
              <a:t>porporção</a:t>
            </a:r>
            <a:r>
              <a:rPr lang="pt-PT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37677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ge5cfd4c0bf_1_1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9" name="Google Shape;1479;ge5cfd4c0bf_1_1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 err="1"/>
              <a:t>porporção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639170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b82b258567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b82b258567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14176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b82b258567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b82b258567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Na última devem as definições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64598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b82b258567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b82b258567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Corrigir </a:t>
            </a:r>
            <a:r>
              <a:rPr lang="pt-PT" dirty="0" err="1"/>
              <a:t>portugues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27658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b82b258567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9" name="Google Shape;1129;gb82b258567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Sem aspas </a:t>
            </a:r>
            <a:r>
              <a:rPr lang="pt-PT" dirty="0" err="1"/>
              <a:t>pq</a:t>
            </a:r>
            <a:r>
              <a:rPr lang="pt-PT" dirty="0"/>
              <a:t> tem alterações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799835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Melhorar e diminuir este texto</a:t>
            </a:r>
          </a:p>
        </p:txBody>
      </p:sp>
    </p:spTree>
    <p:extLst>
      <p:ext uri="{BB962C8B-B14F-4D97-AF65-F5344CB8AC3E}">
        <p14:creationId xmlns:p14="http://schemas.microsoft.com/office/powerpoint/2010/main" val="3559298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e4f2e5e747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e4f2e5e747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1384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59729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e4f2e5e747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e4f2e5e747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45067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e5cfd4c0bf_1_7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e5cfd4c0bf_1_7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57690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e5cfd4c0bf_1_6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e5cfd4c0bf_1_6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Mulheres &gt;45 (só houve </a:t>
            </a:r>
            <a:r>
              <a:rPr lang="pt-PT"/>
              <a:t>2 homens com mais de 45)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70581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dbe7b9546a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dbe7b9546a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284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7200" y="435450"/>
            <a:ext cx="6592500" cy="18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4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7200" y="2244750"/>
            <a:ext cx="4114800" cy="3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3023773" y="1777632"/>
            <a:ext cx="6592500" cy="18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400" dirty="0"/>
              <a:t>Uso de aplicações GVC </a:t>
            </a:r>
            <a:br>
              <a:rPr lang="pt-PT" sz="4400" dirty="0"/>
            </a:br>
            <a:r>
              <a:rPr lang="pt-PT" sz="3200" i="1" dirty="0" err="1"/>
              <a:t>Group</a:t>
            </a:r>
            <a:r>
              <a:rPr lang="pt-PT" sz="3200" i="1" dirty="0"/>
              <a:t> </a:t>
            </a:r>
            <a:r>
              <a:rPr lang="pt-PT" sz="3200" i="1" dirty="0" err="1"/>
              <a:t>Video</a:t>
            </a:r>
            <a:r>
              <a:rPr lang="pt-PT" sz="3200" i="1" dirty="0"/>
              <a:t> Chat</a:t>
            </a:r>
            <a:endParaRPr sz="4400" i="1" dirty="0"/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3023773" y="3042848"/>
            <a:ext cx="4114800" cy="3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Grupo 14 </a:t>
            </a:r>
            <a:endParaRPr dirty="0"/>
          </a:p>
        </p:txBody>
      </p:sp>
      <p:grpSp>
        <p:nvGrpSpPr>
          <p:cNvPr id="17" name="Google Shape;971;p32">
            <a:extLst>
              <a:ext uri="{FF2B5EF4-FFF2-40B4-BE49-F238E27FC236}">
                <a16:creationId xmlns:a16="http://schemas.microsoft.com/office/drawing/2014/main" id="{2ED24A70-8933-426C-B2FB-3BA5B548D90A}"/>
              </a:ext>
            </a:extLst>
          </p:cNvPr>
          <p:cNvGrpSpPr/>
          <p:nvPr/>
        </p:nvGrpSpPr>
        <p:grpSpPr>
          <a:xfrm>
            <a:off x="1432725" y="1982384"/>
            <a:ext cx="1591048" cy="1319412"/>
            <a:chOff x="828915" y="2908701"/>
            <a:chExt cx="367860" cy="305056"/>
          </a:xfrm>
          <a:solidFill>
            <a:schemeClr val="accent6"/>
          </a:solidFill>
        </p:grpSpPr>
        <p:sp>
          <p:nvSpPr>
            <p:cNvPr id="18" name="Google Shape;972;p32">
              <a:extLst>
                <a:ext uri="{FF2B5EF4-FFF2-40B4-BE49-F238E27FC236}">
                  <a16:creationId xmlns:a16="http://schemas.microsoft.com/office/drawing/2014/main" id="{D61BB9D1-7C68-4969-BE5D-FBE8EA833E55}"/>
                </a:ext>
              </a:extLst>
            </p:cNvPr>
            <p:cNvSpPr/>
            <p:nvPr/>
          </p:nvSpPr>
          <p:spPr>
            <a:xfrm>
              <a:off x="828915" y="2908701"/>
              <a:ext cx="305876" cy="242249"/>
            </a:xfrm>
            <a:custGeom>
              <a:avLst/>
              <a:gdLst/>
              <a:ahLst/>
              <a:cxnLst/>
              <a:rect l="l" t="t" r="r" b="b"/>
              <a:pathLst>
                <a:path w="8932" h="7074" extrusionOk="0">
                  <a:moveTo>
                    <a:pt x="1792" y="0"/>
                  </a:moveTo>
                  <a:cubicBezTo>
                    <a:pt x="811" y="0"/>
                    <a:pt x="1" y="802"/>
                    <a:pt x="1" y="1811"/>
                  </a:cubicBezTo>
                  <a:lnTo>
                    <a:pt x="1" y="3668"/>
                  </a:lnTo>
                  <a:cubicBezTo>
                    <a:pt x="1" y="4550"/>
                    <a:pt x="644" y="5288"/>
                    <a:pt x="1525" y="5454"/>
                  </a:cubicBezTo>
                  <a:lnTo>
                    <a:pt x="1525" y="6764"/>
                  </a:lnTo>
                  <a:cubicBezTo>
                    <a:pt x="1525" y="6883"/>
                    <a:pt x="1596" y="7002"/>
                    <a:pt x="1716" y="7050"/>
                  </a:cubicBezTo>
                  <a:cubicBezTo>
                    <a:pt x="1763" y="7074"/>
                    <a:pt x="1787" y="7074"/>
                    <a:pt x="1835" y="7074"/>
                  </a:cubicBezTo>
                  <a:cubicBezTo>
                    <a:pt x="1930" y="7074"/>
                    <a:pt x="2001" y="7050"/>
                    <a:pt x="2073" y="6979"/>
                  </a:cubicBezTo>
                  <a:lnTo>
                    <a:pt x="3549" y="5478"/>
                  </a:lnTo>
                  <a:lnTo>
                    <a:pt x="3549" y="5050"/>
                  </a:lnTo>
                  <a:cubicBezTo>
                    <a:pt x="3549" y="3968"/>
                    <a:pt x="4431" y="3073"/>
                    <a:pt x="5507" y="3073"/>
                  </a:cubicBezTo>
                  <a:cubicBezTo>
                    <a:pt x="5521" y="3073"/>
                    <a:pt x="5536" y="3073"/>
                    <a:pt x="5550" y="3073"/>
                  </a:cubicBezTo>
                  <a:lnTo>
                    <a:pt x="5550" y="3049"/>
                  </a:lnTo>
                  <a:lnTo>
                    <a:pt x="8931" y="3049"/>
                  </a:lnTo>
                  <a:lnTo>
                    <a:pt x="8931" y="1811"/>
                  </a:lnTo>
                  <a:cubicBezTo>
                    <a:pt x="8931" y="802"/>
                    <a:pt x="8122" y="0"/>
                    <a:pt x="7141" y="0"/>
                  </a:cubicBezTo>
                  <a:cubicBezTo>
                    <a:pt x="7126" y="0"/>
                    <a:pt x="7112" y="1"/>
                    <a:pt x="7098" y="1"/>
                  </a:cubicBezTo>
                  <a:lnTo>
                    <a:pt x="1835" y="1"/>
                  </a:lnTo>
                  <a:cubicBezTo>
                    <a:pt x="1820" y="1"/>
                    <a:pt x="1806" y="0"/>
                    <a:pt x="179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973;p32">
              <a:extLst>
                <a:ext uri="{FF2B5EF4-FFF2-40B4-BE49-F238E27FC236}">
                  <a16:creationId xmlns:a16="http://schemas.microsoft.com/office/drawing/2014/main" id="{88A41491-D82D-4E9D-A640-1AE23188D235}"/>
                </a:ext>
              </a:extLst>
            </p:cNvPr>
            <p:cNvSpPr/>
            <p:nvPr/>
          </p:nvSpPr>
          <p:spPr>
            <a:xfrm>
              <a:off x="971648" y="3034313"/>
              <a:ext cx="225127" cy="179444"/>
            </a:xfrm>
            <a:custGeom>
              <a:avLst/>
              <a:gdLst/>
              <a:ahLst/>
              <a:cxnLst/>
              <a:rect l="l" t="t" r="r" b="b"/>
              <a:pathLst>
                <a:path w="6574" h="5240" extrusionOk="0">
                  <a:moveTo>
                    <a:pt x="1382" y="0"/>
                  </a:moveTo>
                  <a:cubicBezTo>
                    <a:pt x="620" y="0"/>
                    <a:pt x="0" y="620"/>
                    <a:pt x="0" y="1382"/>
                  </a:cubicBezTo>
                  <a:lnTo>
                    <a:pt x="0" y="2715"/>
                  </a:lnTo>
                  <a:cubicBezTo>
                    <a:pt x="0" y="3477"/>
                    <a:pt x="643" y="4096"/>
                    <a:pt x="1406" y="4096"/>
                  </a:cubicBezTo>
                  <a:lnTo>
                    <a:pt x="3906" y="4096"/>
                  </a:lnTo>
                  <a:lnTo>
                    <a:pt x="4954" y="5168"/>
                  </a:lnTo>
                  <a:cubicBezTo>
                    <a:pt x="5001" y="5216"/>
                    <a:pt x="5073" y="5240"/>
                    <a:pt x="5168" y="5240"/>
                  </a:cubicBezTo>
                  <a:cubicBezTo>
                    <a:pt x="5216" y="5240"/>
                    <a:pt x="5240" y="5240"/>
                    <a:pt x="5287" y="5216"/>
                  </a:cubicBezTo>
                  <a:cubicBezTo>
                    <a:pt x="5406" y="5168"/>
                    <a:pt x="5478" y="5049"/>
                    <a:pt x="5478" y="4930"/>
                  </a:cubicBezTo>
                  <a:lnTo>
                    <a:pt x="5478" y="4073"/>
                  </a:lnTo>
                  <a:cubicBezTo>
                    <a:pt x="6121" y="3930"/>
                    <a:pt x="6549" y="3358"/>
                    <a:pt x="6573" y="2715"/>
                  </a:cubicBezTo>
                  <a:lnTo>
                    <a:pt x="6573" y="1382"/>
                  </a:lnTo>
                  <a:cubicBezTo>
                    <a:pt x="6549" y="620"/>
                    <a:pt x="5930" y="0"/>
                    <a:pt x="5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riângulo isósceles 1">
            <a:extLst>
              <a:ext uri="{FF2B5EF4-FFF2-40B4-BE49-F238E27FC236}">
                <a16:creationId xmlns:a16="http://schemas.microsoft.com/office/drawing/2014/main" id="{C20B6612-B37D-44BB-B71D-050E1D873CF3}"/>
              </a:ext>
            </a:extLst>
          </p:cNvPr>
          <p:cNvSpPr/>
          <p:nvPr/>
        </p:nvSpPr>
        <p:spPr>
          <a:xfrm rot="5400000">
            <a:off x="2407785" y="2662154"/>
            <a:ext cx="366874" cy="32892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noFill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26;p25">
            <a:extLst>
              <a:ext uri="{FF2B5EF4-FFF2-40B4-BE49-F238E27FC236}">
                <a16:creationId xmlns:a16="http://schemas.microsoft.com/office/drawing/2014/main" id="{4F468C13-98A4-44B7-9A9F-1435B2ED7047}"/>
              </a:ext>
            </a:extLst>
          </p:cNvPr>
          <p:cNvSpPr txBox="1">
            <a:spLocks/>
          </p:cNvSpPr>
          <p:nvPr/>
        </p:nvSpPr>
        <p:spPr>
          <a:xfrm>
            <a:off x="457200" y="410272"/>
            <a:ext cx="8229600" cy="3726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2800"/>
            </a:pPr>
            <a:r>
              <a:rPr lang="pt-PT" sz="2800" b="1" dirty="0">
                <a:solidFill>
                  <a:schemeClr val="dk1"/>
                </a:solidFill>
                <a:latin typeface="Fira Sans Extra Condensed"/>
                <a:sym typeface="Fira Sans Extra Condensed"/>
              </a:rPr>
              <a:t>Participantes com deficiências</a:t>
            </a:r>
          </a:p>
        </p:txBody>
      </p:sp>
      <p:sp>
        <p:nvSpPr>
          <p:cNvPr id="4" name="Google Shape;110;p16">
            <a:extLst>
              <a:ext uri="{FF2B5EF4-FFF2-40B4-BE49-F238E27FC236}">
                <a16:creationId xmlns:a16="http://schemas.microsoft.com/office/drawing/2014/main" id="{937F2337-3858-441F-9987-B21539C10F43}"/>
              </a:ext>
            </a:extLst>
          </p:cNvPr>
          <p:cNvSpPr txBox="1"/>
          <p:nvPr/>
        </p:nvSpPr>
        <p:spPr>
          <a:xfrm>
            <a:off x="1550761" y="2075600"/>
            <a:ext cx="14052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Apenas </a:t>
            </a:r>
            <a:r>
              <a:rPr lang="en" sz="2400" b="1" dirty="0">
                <a:solidFill>
                  <a:schemeClr val="tx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</a:t>
            </a:r>
            <a:endParaRPr sz="1800" b="1" dirty="0">
              <a:solidFill>
                <a:schemeClr val="tx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" name="Google Shape;111;p16">
            <a:extLst>
              <a:ext uri="{FF2B5EF4-FFF2-40B4-BE49-F238E27FC236}">
                <a16:creationId xmlns:a16="http://schemas.microsoft.com/office/drawing/2014/main" id="{CACC53D2-398F-41A7-90DA-927568E694F8}"/>
              </a:ext>
            </a:extLst>
          </p:cNvPr>
          <p:cNvSpPr txBox="1"/>
          <p:nvPr/>
        </p:nvSpPr>
        <p:spPr>
          <a:xfrm>
            <a:off x="1550761" y="2576185"/>
            <a:ext cx="3024807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>
                <a:latin typeface="Roboto"/>
                <a:ea typeface="Roboto"/>
                <a:cs typeface="Roboto"/>
                <a:sym typeface="Roboto"/>
              </a:rPr>
              <a:t>Participantes indicaram </a:t>
            </a:r>
            <a:r>
              <a:rPr lang="pt-PT" dirty="0">
                <a:latin typeface="Roboto"/>
                <a:ea typeface="Roboto"/>
              </a:rPr>
              <a:t>ter uma deficiência </a:t>
            </a:r>
            <a:r>
              <a:rPr lang="pt-PT" sz="1600" b="1" dirty="0">
                <a:solidFill>
                  <a:schemeClr val="accent2"/>
                </a:solidFill>
                <a:latin typeface="Roboto"/>
                <a:ea typeface="Roboto"/>
              </a:rPr>
              <a:t>ocular</a:t>
            </a:r>
            <a:r>
              <a:rPr lang="pt-PT" dirty="0">
                <a:latin typeface="Roboto"/>
                <a:ea typeface="Roboto"/>
              </a:rPr>
              <a:t> que dificulta a utilização do computador/tablet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 descr="Round Glasses Vector Art &amp;amp; Graphics | freevector.com">
            <a:extLst>
              <a:ext uri="{FF2B5EF4-FFF2-40B4-BE49-F238E27FC236}">
                <a16:creationId xmlns:a16="http://schemas.microsoft.com/office/drawing/2014/main" id="{1E4A7E82-0280-47BD-861C-01A2453B8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0732">
            <a:off x="5000928" y="1385831"/>
            <a:ext cx="2475889" cy="2475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7516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57;p20">
            <a:extLst>
              <a:ext uri="{FF2B5EF4-FFF2-40B4-BE49-F238E27FC236}">
                <a16:creationId xmlns:a16="http://schemas.microsoft.com/office/drawing/2014/main" id="{41059E66-747B-4BA6-8625-3C06AC3F6449}"/>
              </a:ext>
            </a:extLst>
          </p:cNvPr>
          <p:cNvSpPr/>
          <p:nvPr/>
        </p:nvSpPr>
        <p:spPr>
          <a:xfrm>
            <a:off x="3479688" y="2083833"/>
            <a:ext cx="786531" cy="786531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40" name="Google Shape;340;p20"/>
          <p:cNvSpPr txBox="1">
            <a:spLocks noGrp="1"/>
          </p:cNvSpPr>
          <p:nvPr>
            <p:ph type="title"/>
          </p:nvPr>
        </p:nvSpPr>
        <p:spPr>
          <a:xfrm>
            <a:off x="1580321" y="782636"/>
            <a:ext cx="5983358" cy="10225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b="0" i="1" dirty="0">
                <a:solidFill>
                  <a:srgbClr val="000000"/>
                </a:solidFill>
                <a:latin typeface="Roboto"/>
                <a:ea typeface="Roboto"/>
                <a:sym typeface="Arial"/>
              </a:rPr>
              <a:t>“As aplicações de computador/tablet estão desenvolvidas tendo em conta a acessibilidade e as pessoas com deficiência”</a:t>
            </a:r>
            <a:endParaRPr lang="pt-PT" sz="1400" b="0" i="1" dirty="0">
              <a:solidFill>
                <a:srgbClr val="000000"/>
              </a:solidFill>
              <a:latin typeface="Roboto"/>
              <a:ea typeface="Roboto"/>
              <a:sym typeface="Arial"/>
            </a:endParaRPr>
          </a:p>
        </p:txBody>
      </p:sp>
      <p:grpSp>
        <p:nvGrpSpPr>
          <p:cNvPr id="346" name="Google Shape;346;p20"/>
          <p:cNvGrpSpPr/>
          <p:nvPr/>
        </p:nvGrpSpPr>
        <p:grpSpPr>
          <a:xfrm>
            <a:off x="191000" y="2154149"/>
            <a:ext cx="1427761" cy="2207199"/>
            <a:chOff x="457201" y="2188438"/>
            <a:chExt cx="1427761" cy="2207199"/>
          </a:xfrm>
        </p:grpSpPr>
        <p:sp>
          <p:nvSpPr>
            <p:cNvPr id="347" name="Google Shape;347;p20"/>
            <p:cNvSpPr txBox="1"/>
            <p:nvPr/>
          </p:nvSpPr>
          <p:spPr>
            <a:xfrm>
              <a:off x="466562" y="3532237"/>
              <a:ext cx="1418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11,1</a:t>
              </a:r>
              <a:r>
                <a:rPr lang="en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8" name="Google Shape;348;p20"/>
            <p:cNvSpPr txBox="1"/>
            <p:nvPr/>
          </p:nvSpPr>
          <p:spPr>
            <a:xfrm>
              <a:off x="457201" y="3675637"/>
              <a:ext cx="14184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200" dirty="0">
                  <a:latin typeface="Roboto"/>
                  <a:ea typeface="Roboto"/>
                  <a:cs typeface="Roboto"/>
                  <a:sym typeface="Roboto"/>
                </a:rPr>
                <a:t>4</a:t>
              </a: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 participantes</a:t>
              </a: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9" name="Google Shape;349;p20"/>
            <p:cNvSpPr/>
            <p:nvPr/>
          </p:nvSpPr>
          <p:spPr>
            <a:xfrm>
              <a:off x="843451" y="2188438"/>
              <a:ext cx="645900" cy="645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sz="18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50" name="Google Shape;350;p20"/>
          <p:cNvGrpSpPr/>
          <p:nvPr/>
        </p:nvGrpSpPr>
        <p:grpSpPr>
          <a:xfrm>
            <a:off x="1686738" y="2154149"/>
            <a:ext cx="1427757" cy="2207070"/>
            <a:chOff x="2160000" y="2160776"/>
            <a:chExt cx="1427757" cy="2207070"/>
          </a:xfrm>
        </p:grpSpPr>
        <p:sp>
          <p:nvSpPr>
            <p:cNvPr id="351" name="Google Shape;351;p20"/>
            <p:cNvSpPr txBox="1"/>
            <p:nvPr/>
          </p:nvSpPr>
          <p:spPr>
            <a:xfrm>
              <a:off x="2169357" y="3504575"/>
              <a:ext cx="1418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25%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2" name="Google Shape;352;p20"/>
            <p:cNvSpPr txBox="1"/>
            <p:nvPr/>
          </p:nvSpPr>
          <p:spPr>
            <a:xfrm>
              <a:off x="2160000" y="3647846"/>
              <a:ext cx="14184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200" dirty="0">
                  <a:latin typeface="Roboto"/>
                  <a:ea typeface="Roboto"/>
                  <a:cs typeface="Roboto"/>
                  <a:sym typeface="Roboto"/>
                </a:rPr>
                <a:t>9</a:t>
              </a: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 participantes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3" name="Google Shape;353;p20"/>
            <p:cNvSpPr/>
            <p:nvPr/>
          </p:nvSpPr>
          <p:spPr>
            <a:xfrm>
              <a:off x="2546250" y="2160776"/>
              <a:ext cx="645900" cy="645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 sz="18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54" name="Google Shape;354;p20"/>
          <p:cNvGrpSpPr/>
          <p:nvPr/>
        </p:nvGrpSpPr>
        <p:grpSpPr>
          <a:xfrm>
            <a:off x="3132846" y="2154149"/>
            <a:ext cx="1477016" cy="2207070"/>
            <a:chOff x="3831891" y="2160776"/>
            <a:chExt cx="1477016" cy="2207070"/>
          </a:xfrm>
        </p:grpSpPr>
        <p:sp>
          <p:nvSpPr>
            <p:cNvPr id="355" name="Google Shape;355;p20"/>
            <p:cNvSpPr txBox="1"/>
            <p:nvPr/>
          </p:nvSpPr>
          <p:spPr>
            <a:xfrm>
              <a:off x="3862799" y="3504575"/>
              <a:ext cx="1418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30,6%</a:t>
              </a:r>
              <a:endParaRPr sz="20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6" name="Google Shape;356;p20"/>
            <p:cNvSpPr txBox="1"/>
            <p:nvPr/>
          </p:nvSpPr>
          <p:spPr>
            <a:xfrm>
              <a:off x="3831891" y="3647846"/>
              <a:ext cx="1477016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200" dirty="0">
                  <a:latin typeface="Roboto"/>
                  <a:ea typeface="Roboto"/>
                  <a:cs typeface="Roboto"/>
                  <a:sym typeface="Roboto"/>
                </a:rPr>
                <a:t>11</a:t>
              </a: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 participantes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7" name="Google Shape;357;p20"/>
            <p:cNvSpPr/>
            <p:nvPr/>
          </p:nvSpPr>
          <p:spPr>
            <a:xfrm>
              <a:off x="4249049" y="2160776"/>
              <a:ext cx="645900" cy="645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 sz="18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58" name="Google Shape;358;p20"/>
          <p:cNvGrpSpPr/>
          <p:nvPr/>
        </p:nvGrpSpPr>
        <p:grpSpPr>
          <a:xfrm>
            <a:off x="4631413" y="2154149"/>
            <a:ext cx="1446474" cy="2207070"/>
            <a:chOff x="5537521" y="2188438"/>
            <a:chExt cx="1446474" cy="2207070"/>
          </a:xfrm>
        </p:grpSpPr>
        <p:sp>
          <p:nvSpPr>
            <p:cNvPr id="359" name="Google Shape;359;p20"/>
            <p:cNvSpPr txBox="1"/>
            <p:nvPr/>
          </p:nvSpPr>
          <p:spPr>
            <a:xfrm>
              <a:off x="5537521" y="3532237"/>
              <a:ext cx="1418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25%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60" name="Google Shape;360;p20"/>
            <p:cNvSpPr txBox="1"/>
            <p:nvPr/>
          </p:nvSpPr>
          <p:spPr>
            <a:xfrm>
              <a:off x="5565595" y="3675508"/>
              <a:ext cx="14184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200" dirty="0">
                  <a:latin typeface="Roboto"/>
                  <a:ea typeface="Roboto"/>
                  <a:cs typeface="Roboto"/>
                  <a:sym typeface="Roboto"/>
                </a:rPr>
                <a:t>9</a:t>
              </a: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 participantes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1" name="Google Shape;361;p20"/>
            <p:cNvSpPr/>
            <p:nvPr/>
          </p:nvSpPr>
          <p:spPr>
            <a:xfrm>
              <a:off x="5951848" y="2188438"/>
              <a:ext cx="645900" cy="645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endParaRPr sz="18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62" name="Google Shape;362;p20"/>
          <p:cNvGrpSpPr/>
          <p:nvPr/>
        </p:nvGrpSpPr>
        <p:grpSpPr>
          <a:xfrm>
            <a:off x="6155225" y="2154149"/>
            <a:ext cx="1418400" cy="2207070"/>
            <a:chOff x="7268399" y="2160776"/>
            <a:chExt cx="1418400" cy="2207070"/>
          </a:xfrm>
        </p:grpSpPr>
        <p:sp>
          <p:nvSpPr>
            <p:cNvPr id="363" name="Google Shape;363;p20"/>
            <p:cNvSpPr txBox="1"/>
            <p:nvPr/>
          </p:nvSpPr>
          <p:spPr>
            <a:xfrm>
              <a:off x="7268399" y="3504575"/>
              <a:ext cx="1418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8,3%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64" name="Google Shape;364;p20"/>
            <p:cNvSpPr txBox="1"/>
            <p:nvPr/>
          </p:nvSpPr>
          <p:spPr>
            <a:xfrm>
              <a:off x="7268399" y="3647846"/>
              <a:ext cx="14184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200" dirty="0">
                  <a:latin typeface="Roboto"/>
                  <a:ea typeface="Roboto"/>
                  <a:cs typeface="Roboto"/>
                  <a:sym typeface="Roboto"/>
                </a:rPr>
                <a:t>3</a:t>
              </a: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 participantes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5" name="Google Shape;365;p20"/>
            <p:cNvSpPr/>
            <p:nvPr/>
          </p:nvSpPr>
          <p:spPr>
            <a:xfrm>
              <a:off x="7654649" y="2160776"/>
              <a:ext cx="645900" cy="645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</a:t>
              </a:r>
              <a:endParaRPr sz="18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366" name="Google Shape;366;p20"/>
          <p:cNvCxnSpPr>
            <a:cxnSpLocks/>
            <a:stCxn id="349" idx="4"/>
          </p:cNvCxnSpPr>
          <p:nvPr/>
        </p:nvCxnSpPr>
        <p:spPr>
          <a:xfrm>
            <a:off x="900200" y="2800049"/>
            <a:ext cx="0" cy="50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68" name="Google Shape;368;p20"/>
          <p:cNvCxnSpPr>
            <a:cxnSpLocks/>
            <a:stCxn id="353" idx="4"/>
          </p:cNvCxnSpPr>
          <p:nvPr/>
        </p:nvCxnSpPr>
        <p:spPr>
          <a:xfrm>
            <a:off x="2395938" y="2800049"/>
            <a:ext cx="0" cy="50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70" name="Google Shape;370;p20"/>
          <p:cNvCxnSpPr>
            <a:cxnSpLocks/>
            <a:stCxn id="357" idx="4"/>
          </p:cNvCxnSpPr>
          <p:nvPr/>
        </p:nvCxnSpPr>
        <p:spPr>
          <a:xfrm>
            <a:off x="3872954" y="2800049"/>
            <a:ext cx="0" cy="50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72" name="Google Shape;372;p20"/>
          <p:cNvCxnSpPr>
            <a:cxnSpLocks/>
            <a:stCxn id="361" idx="4"/>
          </p:cNvCxnSpPr>
          <p:nvPr/>
        </p:nvCxnSpPr>
        <p:spPr>
          <a:xfrm>
            <a:off x="5368690" y="2800049"/>
            <a:ext cx="0" cy="50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74" name="Google Shape;374;p20"/>
          <p:cNvCxnSpPr>
            <a:cxnSpLocks/>
            <a:stCxn id="365" idx="4"/>
          </p:cNvCxnSpPr>
          <p:nvPr/>
        </p:nvCxnSpPr>
        <p:spPr>
          <a:xfrm>
            <a:off x="6864425" y="2800049"/>
            <a:ext cx="0" cy="50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44" name="Google Shape;362;p20">
            <a:extLst>
              <a:ext uri="{FF2B5EF4-FFF2-40B4-BE49-F238E27FC236}">
                <a16:creationId xmlns:a16="http://schemas.microsoft.com/office/drawing/2014/main" id="{5496D0F9-50E3-46B9-8555-99EE320356A4}"/>
              </a:ext>
            </a:extLst>
          </p:cNvPr>
          <p:cNvGrpSpPr/>
          <p:nvPr/>
        </p:nvGrpSpPr>
        <p:grpSpPr>
          <a:xfrm>
            <a:off x="7506947" y="2154149"/>
            <a:ext cx="1418400" cy="2209691"/>
            <a:chOff x="7265022" y="2160776"/>
            <a:chExt cx="1418400" cy="2209691"/>
          </a:xfrm>
        </p:grpSpPr>
        <p:sp>
          <p:nvSpPr>
            <p:cNvPr id="45" name="Google Shape;363;p20">
              <a:extLst>
                <a:ext uri="{FF2B5EF4-FFF2-40B4-BE49-F238E27FC236}">
                  <a16:creationId xmlns:a16="http://schemas.microsoft.com/office/drawing/2014/main" id="{0313BD34-820A-4B07-BB17-3A4766855366}"/>
                </a:ext>
              </a:extLst>
            </p:cNvPr>
            <p:cNvSpPr txBox="1"/>
            <p:nvPr/>
          </p:nvSpPr>
          <p:spPr>
            <a:xfrm>
              <a:off x="7265022" y="3504575"/>
              <a:ext cx="1418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0%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6" name="Google Shape;364;p20">
              <a:extLst>
                <a:ext uri="{FF2B5EF4-FFF2-40B4-BE49-F238E27FC236}">
                  <a16:creationId xmlns:a16="http://schemas.microsoft.com/office/drawing/2014/main" id="{E95185A4-6D76-4822-9133-10B7474D2086}"/>
                </a:ext>
              </a:extLst>
            </p:cNvPr>
            <p:cNvSpPr txBox="1"/>
            <p:nvPr/>
          </p:nvSpPr>
          <p:spPr>
            <a:xfrm>
              <a:off x="7265022" y="3650467"/>
              <a:ext cx="14184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200" dirty="0">
                  <a:latin typeface="Roboto"/>
                  <a:ea typeface="Roboto"/>
                  <a:cs typeface="Roboto"/>
                  <a:sym typeface="Roboto"/>
                </a:rPr>
                <a:t>0</a:t>
              </a: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 participantes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" name="Google Shape;365;p20">
              <a:extLst>
                <a:ext uri="{FF2B5EF4-FFF2-40B4-BE49-F238E27FC236}">
                  <a16:creationId xmlns:a16="http://schemas.microsoft.com/office/drawing/2014/main" id="{8DB62035-409A-499B-AA73-8D46EEC0F047}"/>
                </a:ext>
              </a:extLst>
            </p:cNvPr>
            <p:cNvSpPr/>
            <p:nvPr/>
          </p:nvSpPr>
          <p:spPr>
            <a:xfrm>
              <a:off x="7654649" y="2160776"/>
              <a:ext cx="645900" cy="645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6</a:t>
              </a:r>
              <a:endParaRPr sz="18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48" name="Google Shape;374;p20">
            <a:extLst>
              <a:ext uri="{FF2B5EF4-FFF2-40B4-BE49-F238E27FC236}">
                <a16:creationId xmlns:a16="http://schemas.microsoft.com/office/drawing/2014/main" id="{C220DAB3-D90C-44D5-9313-53D558E825D1}"/>
              </a:ext>
            </a:extLst>
          </p:cNvPr>
          <p:cNvCxnSpPr>
            <a:cxnSpLocks/>
          </p:cNvCxnSpPr>
          <p:nvPr/>
        </p:nvCxnSpPr>
        <p:spPr>
          <a:xfrm>
            <a:off x="8216147" y="2800049"/>
            <a:ext cx="0" cy="50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3419329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1132;p35">
            <a:extLst>
              <a:ext uri="{FF2B5EF4-FFF2-40B4-BE49-F238E27FC236}">
                <a16:creationId xmlns:a16="http://schemas.microsoft.com/office/drawing/2014/main" id="{DA7F756A-6E43-4F63-BE8D-DF52115F4D47}"/>
              </a:ext>
            </a:extLst>
          </p:cNvPr>
          <p:cNvSpPr/>
          <p:nvPr/>
        </p:nvSpPr>
        <p:spPr>
          <a:xfrm>
            <a:off x="586868" y="1775806"/>
            <a:ext cx="7970264" cy="1591888"/>
          </a:xfrm>
          <a:prstGeom prst="rect">
            <a:avLst/>
          </a:prstGeom>
          <a:solidFill>
            <a:srgbClr val="378BA0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5DE155C8-17E2-4E67-BB66-91A26DFAD400}"/>
              </a:ext>
            </a:extLst>
          </p:cNvPr>
          <p:cNvSpPr txBox="1"/>
          <p:nvPr/>
        </p:nvSpPr>
        <p:spPr>
          <a:xfrm>
            <a:off x="1677770" y="2310139"/>
            <a:ext cx="58747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b="0" i="1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“Apesar de não ter nenhum tipo de deficiência visual, acho que que estas aplicações deviam ter em conta quem as tem e incluir códigos de cores.”</a:t>
            </a:r>
            <a:endParaRPr lang="pt-PT" i="1" dirty="0"/>
          </a:p>
        </p:txBody>
      </p:sp>
      <p:sp>
        <p:nvSpPr>
          <p:cNvPr id="42" name="Google Shape;1109;p34">
            <a:extLst>
              <a:ext uri="{FF2B5EF4-FFF2-40B4-BE49-F238E27FC236}">
                <a16:creationId xmlns:a16="http://schemas.microsoft.com/office/drawing/2014/main" id="{2C2C7946-2AD0-4DD4-80B0-177D32EF9A3E}"/>
              </a:ext>
            </a:extLst>
          </p:cNvPr>
          <p:cNvSpPr/>
          <p:nvPr/>
        </p:nvSpPr>
        <p:spPr>
          <a:xfrm rot="20932202">
            <a:off x="349978" y="1534029"/>
            <a:ext cx="438944" cy="590984"/>
          </a:xfrm>
          <a:custGeom>
            <a:avLst/>
            <a:gdLst/>
            <a:ahLst/>
            <a:cxnLst/>
            <a:rect l="l" t="t" r="r" b="b"/>
            <a:pathLst>
              <a:path w="26575" h="35780" extrusionOk="0">
                <a:moveTo>
                  <a:pt x="15602" y="1"/>
                </a:moveTo>
                <a:lnTo>
                  <a:pt x="14946" y="19"/>
                </a:lnTo>
                <a:lnTo>
                  <a:pt x="14290" y="56"/>
                </a:lnTo>
                <a:lnTo>
                  <a:pt x="13615" y="110"/>
                </a:lnTo>
                <a:lnTo>
                  <a:pt x="12923" y="201"/>
                </a:lnTo>
                <a:lnTo>
                  <a:pt x="12230" y="311"/>
                </a:lnTo>
                <a:lnTo>
                  <a:pt x="11519" y="438"/>
                </a:lnTo>
                <a:lnTo>
                  <a:pt x="10790" y="602"/>
                </a:lnTo>
                <a:lnTo>
                  <a:pt x="10098" y="803"/>
                </a:lnTo>
                <a:lnTo>
                  <a:pt x="9405" y="1003"/>
                </a:lnTo>
                <a:lnTo>
                  <a:pt x="8731" y="1240"/>
                </a:lnTo>
                <a:lnTo>
                  <a:pt x="8093" y="1477"/>
                </a:lnTo>
                <a:lnTo>
                  <a:pt x="7455" y="1751"/>
                </a:lnTo>
                <a:lnTo>
                  <a:pt x="6853" y="2024"/>
                </a:lnTo>
                <a:lnTo>
                  <a:pt x="6270" y="2334"/>
                </a:lnTo>
                <a:lnTo>
                  <a:pt x="5705" y="2662"/>
                </a:lnTo>
                <a:lnTo>
                  <a:pt x="5158" y="2990"/>
                </a:lnTo>
                <a:lnTo>
                  <a:pt x="4648" y="3355"/>
                </a:lnTo>
                <a:lnTo>
                  <a:pt x="4156" y="3719"/>
                </a:lnTo>
                <a:lnTo>
                  <a:pt x="3682" y="4102"/>
                </a:lnTo>
                <a:lnTo>
                  <a:pt x="3244" y="4503"/>
                </a:lnTo>
                <a:lnTo>
                  <a:pt x="2825" y="4922"/>
                </a:lnTo>
                <a:lnTo>
                  <a:pt x="2424" y="5359"/>
                </a:lnTo>
                <a:lnTo>
                  <a:pt x="2060" y="5815"/>
                </a:lnTo>
                <a:lnTo>
                  <a:pt x="1732" y="6271"/>
                </a:lnTo>
                <a:lnTo>
                  <a:pt x="1422" y="6745"/>
                </a:lnTo>
                <a:lnTo>
                  <a:pt x="1130" y="7237"/>
                </a:lnTo>
                <a:lnTo>
                  <a:pt x="875" y="7729"/>
                </a:lnTo>
                <a:lnTo>
                  <a:pt x="656" y="8239"/>
                </a:lnTo>
                <a:lnTo>
                  <a:pt x="474" y="8768"/>
                </a:lnTo>
                <a:lnTo>
                  <a:pt x="310" y="9296"/>
                </a:lnTo>
                <a:lnTo>
                  <a:pt x="182" y="9843"/>
                </a:lnTo>
                <a:lnTo>
                  <a:pt x="91" y="10408"/>
                </a:lnTo>
                <a:lnTo>
                  <a:pt x="18" y="10973"/>
                </a:lnTo>
                <a:lnTo>
                  <a:pt x="0" y="11538"/>
                </a:lnTo>
                <a:lnTo>
                  <a:pt x="0" y="12140"/>
                </a:lnTo>
                <a:lnTo>
                  <a:pt x="37" y="12723"/>
                </a:lnTo>
                <a:lnTo>
                  <a:pt x="110" y="13324"/>
                </a:lnTo>
                <a:lnTo>
                  <a:pt x="237" y="13926"/>
                </a:lnTo>
                <a:lnTo>
                  <a:pt x="346" y="14418"/>
                </a:lnTo>
                <a:lnTo>
                  <a:pt x="492" y="14892"/>
                </a:lnTo>
                <a:lnTo>
                  <a:pt x="565" y="15074"/>
                </a:lnTo>
                <a:lnTo>
                  <a:pt x="675" y="15238"/>
                </a:lnTo>
                <a:lnTo>
                  <a:pt x="820" y="15384"/>
                </a:lnTo>
                <a:lnTo>
                  <a:pt x="984" y="15493"/>
                </a:lnTo>
                <a:lnTo>
                  <a:pt x="1148" y="15566"/>
                </a:lnTo>
                <a:lnTo>
                  <a:pt x="1349" y="15621"/>
                </a:lnTo>
                <a:lnTo>
                  <a:pt x="1549" y="15639"/>
                </a:lnTo>
                <a:lnTo>
                  <a:pt x="1750" y="15603"/>
                </a:lnTo>
                <a:lnTo>
                  <a:pt x="8804" y="14108"/>
                </a:lnTo>
                <a:lnTo>
                  <a:pt x="8913" y="14072"/>
                </a:lnTo>
                <a:lnTo>
                  <a:pt x="9022" y="14035"/>
                </a:lnTo>
                <a:lnTo>
                  <a:pt x="9205" y="13926"/>
                </a:lnTo>
                <a:lnTo>
                  <a:pt x="9369" y="13798"/>
                </a:lnTo>
                <a:lnTo>
                  <a:pt x="9496" y="13634"/>
                </a:lnTo>
                <a:lnTo>
                  <a:pt x="9587" y="13452"/>
                </a:lnTo>
                <a:lnTo>
                  <a:pt x="9642" y="13252"/>
                </a:lnTo>
                <a:lnTo>
                  <a:pt x="9660" y="13033"/>
                </a:lnTo>
                <a:lnTo>
                  <a:pt x="9660" y="12923"/>
                </a:lnTo>
                <a:lnTo>
                  <a:pt x="9642" y="12814"/>
                </a:lnTo>
                <a:lnTo>
                  <a:pt x="9569" y="12522"/>
                </a:lnTo>
                <a:lnTo>
                  <a:pt x="9496" y="12121"/>
                </a:lnTo>
                <a:lnTo>
                  <a:pt x="9441" y="11720"/>
                </a:lnTo>
                <a:lnTo>
                  <a:pt x="9387" y="11338"/>
                </a:lnTo>
                <a:lnTo>
                  <a:pt x="9369" y="10937"/>
                </a:lnTo>
                <a:lnTo>
                  <a:pt x="9369" y="10554"/>
                </a:lnTo>
                <a:lnTo>
                  <a:pt x="9405" y="10189"/>
                </a:lnTo>
                <a:lnTo>
                  <a:pt x="9478" y="9825"/>
                </a:lnTo>
                <a:lnTo>
                  <a:pt x="9569" y="9497"/>
                </a:lnTo>
                <a:lnTo>
                  <a:pt x="9697" y="9169"/>
                </a:lnTo>
                <a:lnTo>
                  <a:pt x="9788" y="9005"/>
                </a:lnTo>
                <a:lnTo>
                  <a:pt x="9879" y="8859"/>
                </a:lnTo>
                <a:lnTo>
                  <a:pt x="9970" y="8713"/>
                </a:lnTo>
                <a:lnTo>
                  <a:pt x="10079" y="8586"/>
                </a:lnTo>
                <a:lnTo>
                  <a:pt x="10207" y="8440"/>
                </a:lnTo>
                <a:lnTo>
                  <a:pt x="10353" y="8330"/>
                </a:lnTo>
                <a:lnTo>
                  <a:pt x="10499" y="8203"/>
                </a:lnTo>
                <a:lnTo>
                  <a:pt x="10663" y="8093"/>
                </a:lnTo>
                <a:lnTo>
                  <a:pt x="10827" y="8002"/>
                </a:lnTo>
                <a:lnTo>
                  <a:pt x="11009" y="7893"/>
                </a:lnTo>
                <a:lnTo>
                  <a:pt x="11209" y="7820"/>
                </a:lnTo>
                <a:lnTo>
                  <a:pt x="11428" y="7747"/>
                </a:lnTo>
                <a:lnTo>
                  <a:pt x="11665" y="7674"/>
                </a:lnTo>
                <a:lnTo>
                  <a:pt x="11902" y="7620"/>
                </a:lnTo>
                <a:lnTo>
                  <a:pt x="12285" y="7547"/>
                </a:lnTo>
                <a:lnTo>
                  <a:pt x="12649" y="7528"/>
                </a:lnTo>
                <a:lnTo>
                  <a:pt x="13014" y="7547"/>
                </a:lnTo>
                <a:lnTo>
                  <a:pt x="13360" y="7601"/>
                </a:lnTo>
                <a:lnTo>
                  <a:pt x="13688" y="7692"/>
                </a:lnTo>
                <a:lnTo>
                  <a:pt x="13980" y="7820"/>
                </a:lnTo>
                <a:lnTo>
                  <a:pt x="14271" y="7966"/>
                </a:lnTo>
                <a:lnTo>
                  <a:pt x="14545" y="8166"/>
                </a:lnTo>
                <a:lnTo>
                  <a:pt x="14800" y="8367"/>
                </a:lnTo>
                <a:lnTo>
                  <a:pt x="15037" y="8604"/>
                </a:lnTo>
                <a:lnTo>
                  <a:pt x="15237" y="8859"/>
                </a:lnTo>
                <a:lnTo>
                  <a:pt x="15420" y="9151"/>
                </a:lnTo>
                <a:lnTo>
                  <a:pt x="15584" y="9442"/>
                </a:lnTo>
                <a:lnTo>
                  <a:pt x="15730" y="9752"/>
                </a:lnTo>
                <a:lnTo>
                  <a:pt x="15839" y="10098"/>
                </a:lnTo>
                <a:lnTo>
                  <a:pt x="15930" y="10426"/>
                </a:lnTo>
                <a:lnTo>
                  <a:pt x="15985" y="10809"/>
                </a:lnTo>
                <a:lnTo>
                  <a:pt x="16021" y="11192"/>
                </a:lnTo>
                <a:lnTo>
                  <a:pt x="16003" y="11556"/>
                </a:lnTo>
                <a:lnTo>
                  <a:pt x="15948" y="11939"/>
                </a:lnTo>
                <a:lnTo>
                  <a:pt x="15875" y="12304"/>
                </a:lnTo>
                <a:lnTo>
                  <a:pt x="15784" y="12668"/>
                </a:lnTo>
                <a:lnTo>
                  <a:pt x="15657" y="13033"/>
                </a:lnTo>
                <a:lnTo>
                  <a:pt x="15511" y="13397"/>
                </a:lnTo>
                <a:lnTo>
                  <a:pt x="15329" y="13744"/>
                </a:lnTo>
                <a:lnTo>
                  <a:pt x="15146" y="14108"/>
                </a:lnTo>
                <a:lnTo>
                  <a:pt x="14946" y="14454"/>
                </a:lnTo>
                <a:lnTo>
                  <a:pt x="14727" y="14801"/>
                </a:lnTo>
                <a:lnTo>
                  <a:pt x="14271" y="15512"/>
                </a:lnTo>
                <a:lnTo>
                  <a:pt x="13779" y="16204"/>
                </a:lnTo>
                <a:lnTo>
                  <a:pt x="13305" y="16879"/>
                </a:lnTo>
                <a:lnTo>
                  <a:pt x="12832" y="17571"/>
                </a:lnTo>
                <a:lnTo>
                  <a:pt x="12412" y="18246"/>
                </a:lnTo>
                <a:lnTo>
                  <a:pt x="12212" y="18592"/>
                </a:lnTo>
                <a:lnTo>
                  <a:pt x="12048" y="18920"/>
                </a:lnTo>
                <a:lnTo>
                  <a:pt x="11884" y="19266"/>
                </a:lnTo>
                <a:lnTo>
                  <a:pt x="11756" y="19613"/>
                </a:lnTo>
                <a:lnTo>
                  <a:pt x="11647" y="19941"/>
                </a:lnTo>
                <a:lnTo>
                  <a:pt x="11574" y="20287"/>
                </a:lnTo>
                <a:lnTo>
                  <a:pt x="11519" y="20633"/>
                </a:lnTo>
                <a:lnTo>
                  <a:pt x="11501" y="20980"/>
                </a:lnTo>
                <a:lnTo>
                  <a:pt x="11519" y="21308"/>
                </a:lnTo>
                <a:lnTo>
                  <a:pt x="11574" y="21654"/>
                </a:lnTo>
                <a:lnTo>
                  <a:pt x="11884" y="23112"/>
                </a:lnTo>
                <a:lnTo>
                  <a:pt x="11920" y="23221"/>
                </a:lnTo>
                <a:lnTo>
                  <a:pt x="11957" y="23331"/>
                </a:lnTo>
                <a:lnTo>
                  <a:pt x="12048" y="23513"/>
                </a:lnTo>
                <a:lnTo>
                  <a:pt x="12194" y="23659"/>
                </a:lnTo>
                <a:lnTo>
                  <a:pt x="12358" y="23786"/>
                </a:lnTo>
                <a:lnTo>
                  <a:pt x="12540" y="23896"/>
                </a:lnTo>
                <a:lnTo>
                  <a:pt x="12740" y="23950"/>
                </a:lnTo>
                <a:lnTo>
                  <a:pt x="12941" y="23969"/>
                </a:lnTo>
                <a:lnTo>
                  <a:pt x="13050" y="23969"/>
                </a:lnTo>
                <a:lnTo>
                  <a:pt x="13160" y="23950"/>
                </a:lnTo>
                <a:lnTo>
                  <a:pt x="19539" y="22583"/>
                </a:lnTo>
                <a:lnTo>
                  <a:pt x="19648" y="22565"/>
                </a:lnTo>
                <a:lnTo>
                  <a:pt x="19739" y="22529"/>
                </a:lnTo>
                <a:lnTo>
                  <a:pt x="19940" y="22419"/>
                </a:lnTo>
                <a:lnTo>
                  <a:pt x="20086" y="22274"/>
                </a:lnTo>
                <a:lnTo>
                  <a:pt x="20213" y="22128"/>
                </a:lnTo>
                <a:lnTo>
                  <a:pt x="20323" y="21927"/>
                </a:lnTo>
                <a:lnTo>
                  <a:pt x="20377" y="21745"/>
                </a:lnTo>
                <a:lnTo>
                  <a:pt x="20396" y="21526"/>
                </a:lnTo>
                <a:lnTo>
                  <a:pt x="20396" y="21417"/>
                </a:lnTo>
                <a:lnTo>
                  <a:pt x="20377" y="21308"/>
                </a:lnTo>
                <a:lnTo>
                  <a:pt x="20341" y="21180"/>
                </a:lnTo>
                <a:lnTo>
                  <a:pt x="20341" y="21052"/>
                </a:lnTo>
                <a:lnTo>
                  <a:pt x="20341" y="20925"/>
                </a:lnTo>
                <a:lnTo>
                  <a:pt x="20359" y="20797"/>
                </a:lnTo>
                <a:lnTo>
                  <a:pt x="20414" y="20524"/>
                </a:lnTo>
                <a:lnTo>
                  <a:pt x="20523" y="20250"/>
                </a:lnTo>
                <a:lnTo>
                  <a:pt x="20669" y="19959"/>
                </a:lnTo>
                <a:lnTo>
                  <a:pt x="20833" y="19667"/>
                </a:lnTo>
                <a:lnTo>
                  <a:pt x="21052" y="19376"/>
                </a:lnTo>
                <a:lnTo>
                  <a:pt x="21270" y="19066"/>
                </a:lnTo>
                <a:lnTo>
                  <a:pt x="21817" y="18410"/>
                </a:lnTo>
                <a:lnTo>
                  <a:pt x="22419" y="17717"/>
                </a:lnTo>
                <a:lnTo>
                  <a:pt x="23057" y="16988"/>
                </a:lnTo>
                <a:lnTo>
                  <a:pt x="23713" y="16222"/>
                </a:lnTo>
                <a:lnTo>
                  <a:pt x="24041" y="15803"/>
                </a:lnTo>
                <a:lnTo>
                  <a:pt x="24369" y="15384"/>
                </a:lnTo>
                <a:lnTo>
                  <a:pt x="24679" y="14947"/>
                </a:lnTo>
                <a:lnTo>
                  <a:pt x="24989" y="14509"/>
                </a:lnTo>
                <a:lnTo>
                  <a:pt x="25262" y="14053"/>
                </a:lnTo>
                <a:lnTo>
                  <a:pt x="25535" y="13580"/>
                </a:lnTo>
                <a:lnTo>
                  <a:pt x="25772" y="13087"/>
                </a:lnTo>
                <a:lnTo>
                  <a:pt x="25991" y="12577"/>
                </a:lnTo>
                <a:lnTo>
                  <a:pt x="26192" y="12067"/>
                </a:lnTo>
                <a:lnTo>
                  <a:pt x="26337" y="11538"/>
                </a:lnTo>
                <a:lnTo>
                  <a:pt x="26465" y="10973"/>
                </a:lnTo>
                <a:lnTo>
                  <a:pt x="26538" y="10408"/>
                </a:lnTo>
                <a:lnTo>
                  <a:pt x="26556" y="10135"/>
                </a:lnTo>
                <a:lnTo>
                  <a:pt x="26574" y="9843"/>
                </a:lnTo>
                <a:lnTo>
                  <a:pt x="26574" y="9533"/>
                </a:lnTo>
                <a:lnTo>
                  <a:pt x="26574" y="9242"/>
                </a:lnTo>
                <a:lnTo>
                  <a:pt x="26538" y="8932"/>
                </a:lnTo>
                <a:lnTo>
                  <a:pt x="26520" y="8622"/>
                </a:lnTo>
                <a:lnTo>
                  <a:pt x="26465" y="8312"/>
                </a:lnTo>
                <a:lnTo>
                  <a:pt x="26410" y="7984"/>
                </a:lnTo>
                <a:lnTo>
                  <a:pt x="26264" y="7419"/>
                </a:lnTo>
                <a:lnTo>
                  <a:pt x="26100" y="6854"/>
                </a:lnTo>
                <a:lnTo>
                  <a:pt x="25918" y="6325"/>
                </a:lnTo>
                <a:lnTo>
                  <a:pt x="25699" y="5815"/>
                </a:lnTo>
                <a:lnTo>
                  <a:pt x="25444" y="5323"/>
                </a:lnTo>
                <a:lnTo>
                  <a:pt x="25189" y="4849"/>
                </a:lnTo>
                <a:lnTo>
                  <a:pt x="24897" y="4393"/>
                </a:lnTo>
                <a:lnTo>
                  <a:pt x="24588" y="3956"/>
                </a:lnTo>
                <a:lnTo>
                  <a:pt x="24241" y="3537"/>
                </a:lnTo>
                <a:lnTo>
                  <a:pt x="23895" y="3154"/>
                </a:lnTo>
                <a:lnTo>
                  <a:pt x="23512" y="2790"/>
                </a:lnTo>
                <a:lnTo>
                  <a:pt x="23111" y="2443"/>
                </a:lnTo>
                <a:lnTo>
                  <a:pt x="22692" y="2115"/>
                </a:lnTo>
                <a:lnTo>
                  <a:pt x="22255" y="1805"/>
                </a:lnTo>
                <a:lnTo>
                  <a:pt x="21781" y="1532"/>
                </a:lnTo>
                <a:lnTo>
                  <a:pt x="21307" y="1277"/>
                </a:lnTo>
                <a:lnTo>
                  <a:pt x="20815" y="1040"/>
                </a:lnTo>
                <a:lnTo>
                  <a:pt x="20304" y="821"/>
                </a:lnTo>
                <a:lnTo>
                  <a:pt x="19758" y="639"/>
                </a:lnTo>
                <a:lnTo>
                  <a:pt x="19211" y="475"/>
                </a:lnTo>
                <a:lnTo>
                  <a:pt x="18646" y="347"/>
                </a:lnTo>
                <a:lnTo>
                  <a:pt x="18063" y="220"/>
                </a:lnTo>
                <a:lnTo>
                  <a:pt x="17461" y="128"/>
                </a:lnTo>
                <a:lnTo>
                  <a:pt x="16860" y="74"/>
                </a:lnTo>
                <a:lnTo>
                  <a:pt x="16240" y="19"/>
                </a:lnTo>
                <a:lnTo>
                  <a:pt x="15602" y="1"/>
                </a:lnTo>
                <a:close/>
                <a:moveTo>
                  <a:pt x="18063" y="26156"/>
                </a:moveTo>
                <a:lnTo>
                  <a:pt x="17826" y="26174"/>
                </a:lnTo>
                <a:lnTo>
                  <a:pt x="17589" y="26211"/>
                </a:lnTo>
                <a:lnTo>
                  <a:pt x="17334" y="26265"/>
                </a:lnTo>
                <a:lnTo>
                  <a:pt x="16823" y="26375"/>
                </a:lnTo>
                <a:lnTo>
                  <a:pt x="16586" y="26429"/>
                </a:lnTo>
                <a:lnTo>
                  <a:pt x="16349" y="26502"/>
                </a:lnTo>
                <a:lnTo>
                  <a:pt x="16112" y="26575"/>
                </a:lnTo>
                <a:lnTo>
                  <a:pt x="15894" y="26666"/>
                </a:lnTo>
                <a:lnTo>
                  <a:pt x="15693" y="26757"/>
                </a:lnTo>
                <a:lnTo>
                  <a:pt x="15474" y="26885"/>
                </a:lnTo>
                <a:lnTo>
                  <a:pt x="15274" y="26994"/>
                </a:lnTo>
                <a:lnTo>
                  <a:pt x="15092" y="27122"/>
                </a:lnTo>
                <a:lnTo>
                  <a:pt x="14891" y="27268"/>
                </a:lnTo>
                <a:lnTo>
                  <a:pt x="14727" y="27414"/>
                </a:lnTo>
                <a:lnTo>
                  <a:pt x="14545" y="27559"/>
                </a:lnTo>
                <a:lnTo>
                  <a:pt x="14381" y="27723"/>
                </a:lnTo>
                <a:lnTo>
                  <a:pt x="14235" y="27887"/>
                </a:lnTo>
                <a:lnTo>
                  <a:pt x="14089" y="28070"/>
                </a:lnTo>
                <a:lnTo>
                  <a:pt x="13816" y="28434"/>
                </a:lnTo>
                <a:lnTo>
                  <a:pt x="13597" y="28835"/>
                </a:lnTo>
                <a:lnTo>
                  <a:pt x="13488" y="29036"/>
                </a:lnTo>
                <a:lnTo>
                  <a:pt x="13397" y="29236"/>
                </a:lnTo>
                <a:lnTo>
                  <a:pt x="13324" y="29455"/>
                </a:lnTo>
                <a:lnTo>
                  <a:pt x="13251" y="29674"/>
                </a:lnTo>
                <a:lnTo>
                  <a:pt x="13178" y="29892"/>
                </a:lnTo>
                <a:lnTo>
                  <a:pt x="13141" y="30129"/>
                </a:lnTo>
                <a:lnTo>
                  <a:pt x="13105" y="30348"/>
                </a:lnTo>
                <a:lnTo>
                  <a:pt x="13069" y="30585"/>
                </a:lnTo>
                <a:lnTo>
                  <a:pt x="13050" y="30822"/>
                </a:lnTo>
                <a:lnTo>
                  <a:pt x="13050" y="31059"/>
                </a:lnTo>
                <a:lnTo>
                  <a:pt x="13069" y="31296"/>
                </a:lnTo>
                <a:lnTo>
                  <a:pt x="13087" y="31533"/>
                </a:lnTo>
                <a:lnTo>
                  <a:pt x="13105" y="31770"/>
                </a:lnTo>
                <a:lnTo>
                  <a:pt x="13160" y="32007"/>
                </a:lnTo>
                <a:lnTo>
                  <a:pt x="13214" y="32244"/>
                </a:lnTo>
                <a:lnTo>
                  <a:pt x="13287" y="32480"/>
                </a:lnTo>
                <a:lnTo>
                  <a:pt x="13360" y="32699"/>
                </a:lnTo>
                <a:lnTo>
                  <a:pt x="13451" y="32936"/>
                </a:lnTo>
                <a:lnTo>
                  <a:pt x="13542" y="33137"/>
                </a:lnTo>
                <a:lnTo>
                  <a:pt x="13652" y="33355"/>
                </a:lnTo>
                <a:lnTo>
                  <a:pt x="13779" y="33556"/>
                </a:lnTo>
                <a:lnTo>
                  <a:pt x="13907" y="33738"/>
                </a:lnTo>
                <a:lnTo>
                  <a:pt x="14053" y="33920"/>
                </a:lnTo>
                <a:lnTo>
                  <a:pt x="14199" y="34103"/>
                </a:lnTo>
                <a:lnTo>
                  <a:pt x="14344" y="34285"/>
                </a:lnTo>
                <a:lnTo>
                  <a:pt x="14508" y="34449"/>
                </a:lnTo>
                <a:lnTo>
                  <a:pt x="14672" y="34595"/>
                </a:lnTo>
                <a:lnTo>
                  <a:pt x="14855" y="34741"/>
                </a:lnTo>
                <a:lnTo>
                  <a:pt x="15219" y="35014"/>
                </a:lnTo>
                <a:lnTo>
                  <a:pt x="15620" y="35233"/>
                </a:lnTo>
                <a:lnTo>
                  <a:pt x="15821" y="35342"/>
                </a:lnTo>
                <a:lnTo>
                  <a:pt x="16021" y="35433"/>
                </a:lnTo>
                <a:lnTo>
                  <a:pt x="16240" y="35506"/>
                </a:lnTo>
                <a:lnTo>
                  <a:pt x="16459" y="35579"/>
                </a:lnTo>
                <a:lnTo>
                  <a:pt x="16677" y="35634"/>
                </a:lnTo>
                <a:lnTo>
                  <a:pt x="16914" y="35688"/>
                </a:lnTo>
                <a:lnTo>
                  <a:pt x="17133" y="35725"/>
                </a:lnTo>
                <a:lnTo>
                  <a:pt x="17370" y="35761"/>
                </a:lnTo>
                <a:lnTo>
                  <a:pt x="17607" y="35779"/>
                </a:lnTo>
                <a:lnTo>
                  <a:pt x="17844" y="35779"/>
                </a:lnTo>
                <a:lnTo>
                  <a:pt x="18081" y="35761"/>
                </a:lnTo>
                <a:lnTo>
                  <a:pt x="18318" y="35743"/>
                </a:lnTo>
                <a:lnTo>
                  <a:pt x="18555" y="35707"/>
                </a:lnTo>
                <a:lnTo>
                  <a:pt x="18792" y="35670"/>
                </a:lnTo>
                <a:lnTo>
                  <a:pt x="19320" y="35561"/>
                </a:lnTo>
                <a:lnTo>
                  <a:pt x="19557" y="35506"/>
                </a:lnTo>
                <a:lnTo>
                  <a:pt x="19794" y="35433"/>
                </a:lnTo>
                <a:lnTo>
                  <a:pt x="20013" y="35360"/>
                </a:lnTo>
                <a:lnTo>
                  <a:pt x="20232" y="35269"/>
                </a:lnTo>
                <a:lnTo>
                  <a:pt x="20450" y="35160"/>
                </a:lnTo>
                <a:lnTo>
                  <a:pt x="20669" y="35050"/>
                </a:lnTo>
                <a:lnTo>
                  <a:pt x="20869" y="34941"/>
                </a:lnTo>
                <a:lnTo>
                  <a:pt x="21052" y="34813"/>
                </a:lnTo>
                <a:lnTo>
                  <a:pt x="21234" y="34668"/>
                </a:lnTo>
                <a:lnTo>
                  <a:pt x="21416" y="34522"/>
                </a:lnTo>
                <a:lnTo>
                  <a:pt x="21598" y="34376"/>
                </a:lnTo>
                <a:lnTo>
                  <a:pt x="21744" y="34212"/>
                </a:lnTo>
                <a:lnTo>
                  <a:pt x="21908" y="34048"/>
                </a:lnTo>
                <a:lnTo>
                  <a:pt x="22054" y="33866"/>
                </a:lnTo>
                <a:lnTo>
                  <a:pt x="22328" y="33501"/>
                </a:lnTo>
                <a:lnTo>
                  <a:pt x="22546" y="33100"/>
                </a:lnTo>
                <a:lnTo>
                  <a:pt x="22656" y="32900"/>
                </a:lnTo>
                <a:lnTo>
                  <a:pt x="22747" y="32681"/>
                </a:lnTo>
                <a:lnTo>
                  <a:pt x="22820" y="32480"/>
                </a:lnTo>
                <a:lnTo>
                  <a:pt x="22893" y="32262"/>
                </a:lnTo>
                <a:lnTo>
                  <a:pt x="22947" y="32025"/>
                </a:lnTo>
                <a:lnTo>
                  <a:pt x="23002" y="31806"/>
                </a:lnTo>
                <a:lnTo>
                  <a:pt x="23038" y="31569"/>
                </a:lnTo>
                <a:lnTo>
                  <a:pt x="23075" y="31350"/>
                </a:lnTo>
                <a:lnTo>
                  <a:pt x="23075" y="31113"/>
                </a:lnTo>
                <a:lnTo>
                  <a:pt x="23093" y="30877"/>
                </a:lnTo>
                <a:lnTo>
                  <a:pt x="23075" y="30640"/>
                </a:lnTo>
                <a:lnTo>
                  <a:pt x="23057" y="30403"/>
                </a:lnTo>
                <a:lnTo>
                  <a:pt x="23020" y="30166"/>
                </a:lnTo>
                <a:lnTo>
                  <a:pt x="22984" y="29911"/>
                </a:lnTo>
                <a:lnTo>
                  <a:pt x="22929" y="29674"/>
                </a:lnTo>
                <a:lnTo>
                  <a:pt x="22856" y="29455"/>
                </a:lnTo>
                <a:lnTo>
                  <a:pt x="22783" y="29218"/>
                </a:lnTo>
                <a:lnTo>
                  <a:pt x="22692" y="28999"/>
                </a:lnTo>
                <a:lnTo>
                  <a:pt x="22583" y="28780"/>
                </a:lnTo>
                <a:lnTo>
                  <a:pt x="22473" y="28580"/>
                </a:lnTo>
                <a:lnTo>
                  <a:pt x="22364" y="28380"/>
                </a:lnTo>
                <a:lnTo>
                  <a:pt x="22236" y="28179"/>
                </a:lnTo>
                <a:lnTo>
                  <a:pt x="22091" y="27997"/>
                </a:lnTo>
                <a:lnTo>
                  <a:pt x="21945" y="27814"/>
                </a:lnTo>
                <a:lnTo>
                  <a:pt x="21799" y="27650"/>
                </a:lnTo>
                <a:lnTo>
                  <a:pt x="21635" y="27486"/>
                </a:lnTo>
                <a:lnTo>
                  <a:pt x="21471" y="27341"/>
                </a:lnTo>
                <a:lnTo>
                  <a:pt x="21289" y="27195"/>
                </a:lnTo>
                <a:lnTo>
                  <a:pt x="20924" y="26921"/>
                </a:lnTo>
                <a:lnTo>
                  <a:pt x="20523" y="26684"/>
                </a:lnTo>
                <a:lnTo>
                  <a:pt x="20323" y="26593"/>
                </a:lnTo>
                <a:lnTo>
                  <a:pt x="20104" y="26502"/>
                </a:lnTo>
                <a:lnTo>
                  <a:pt x="19903" y="26411"/>
                </a:lnTo>
                <a:lnTo>
                  <a:pt x="19685" y="26356"/>
                </a:lnTo>
                <a:lnTo>
                  <a:pt x="19448" y="26283"/>
                </a:lnTo>
                <a:lnTo>
                  <a:pt x="19229" y="26247"/>
                </a:lnTo>
                <a:lnTo>
                  <a:pt x="18992" y="26211"/>
                </a:lnTo>
                <a:lnTo>
                  <a:pt x="18773" y="26174"/>
                </a:lnTo>
                <a:lnTo>
                  <a:pt x="18536" y="261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" name="Google Shape;840;p29">
            <a:extLst>
              <a:ext uri="{FF2B5EF4-FFF2-40B4-BE49-F238E27FC236}">
                <a16:creationId xmlns:a16="http://schemas.microsoft.com/office/drawing/2014/main" id="{A07D9B76-63AD-41B9-AEF3-3F2EF4542A96}"/>
              </a:ext>
            </a:extLst>
          </p:cNvPr>
          <p:cNvSpPr/>
          <p:nvPr/>
        </p:nvSpPr>
        <p:spPr>
          <a:xfrm>
            <a:off x="8294458" y="3095573"/>
            <a:ext cx="407244" cy="544242"/>
          </a:xfrm>
          <a:custGeom>
            <a:avLst/>
            <a:gdLst/>
            <a:ahLst/>
            <a:cxnLst/>
            <a:rect l="l" t="t" r="r" b="b"/>
            <a:pathLst>
              <a:path w="23677" h="31642" extrusionOk="0">
                <a:moveTo>
                  <a:pt x="9496" y="1"/>
                </a:moveTo>
                <a:lnTo>
                  <a:pt x="8950" y="19"/>
                </a:lnTo>
                <a:lnTo>
                  <a:pt x="8385" y="37"/>
                </a:lnTo>
                <a:lnTo>
                  <a:pt x="7856" y="92"/>
                </a:lnTo>
                <a:lnTo>
                  <a:pt x="7327" y="183"/>
                </a:lnTo>
                <a:lnTo>
                  <a:pt x="6817" y="292"/>
                </a:lnTo>
                <a:lnTo>
                  <a:pt x="6307" y="420"/>
                </a:lnTo>
                <a:lnTo>
                  <a:pt x="5815" y="566"/>
                </a:lnTo>
                <a:lnTo>
                  <a:pt x="5341" y="748"/>
                </a:lnTo>
                <a:lnTo>
                  <a:pt x="4867" y="948"/>
                </a:lnTo>
                <a:lnTo>
                  <a:pt x="4411" y="1185"/>
                </a:lnTo>
                <a:lnTo>
                  <a:pt x="3992" y="1440"/>
                </a:lnTo>
                <a:lnTo>
                  <a:pt x="3573" y="1714"/>
                </a:lnTo>
                <a:lnTo>
                  <a:pt x="3172" y="2024"/>
                </a:lnTo>
                <a:lnTo>
                  <a:pt x="2771" y="2352"/>
                </a:lnTo>
                <a:lnTo>
                  <a:pt x="2406" y="2698"/>
                </a:lnTo>
                <a:lnTo>
                  <a:pt x="2060" y="3081"/>
                </a:lnTo>
                <a:lnTo>
                  <a:pt x="1732" y="3482"/>
                </a:lnTo>
                <a:lnTo>
                  <a:pt x="1422" y="3919"/>
                </a:lnTo>
                <a:lnTo>
                  <a:pt x="1149" y="4375"/>
                </a:lnTo>
                <a:lnTo>
                  <a:pt x="875" y="4849"/>
                </a:lnTo>
                <a:lnTo>
                  <a:pt x="638" y="5341"/>
                </a:lnTo>
                <a:lnTo>
                  <a:pt x="456" y="5760"/>
                </a:lnTo>
                <a:lnTo>
                  <a:pt x="310" y="6179"/>
                </a:lnTo>
                <a:lnTo>
                  <a:pt x="274" y="6362"/>
                </a:lnTo>
                <a:lnTo>
                  <a:pt x="274" y="6544"/>
                </a:lnTo>
                <a:lnTo>
                  <a:pt x="292" y="6708"/>
                </a:lnTo>
                <a:lnTo>
                  <a:pt x="347" y="6872"/>
                </a:lnTo>
                <a:lnTo>
                  <a:pt x="438" y="7036"/>
                </a:lnTo>
                <a:lnTo>
                  <a:pt x="547" y="7164"/>
                </a:lnTo>
                <a:lnTo>
                  <a:pt x="675" y="7291"/>
                </a:lnTo>
                <a:lnTo>
                  <a:pt x="839" y="7382"/>
                </a:lnTo>
                <a:lnTo>
                  <a:pt x="6781" y="10043"/>
                </a:lnTo>
                <a:lnTo>
                  <a:pt x="6981" y="10116"/>
                </a:lnTo>
                <a:lnTo>
                  <a:pt x="7163" y="10135"/>
                </a:lnTo>
                <a:lnTo>
                  <a:pt x="7346" y="10116"/>
                </a:lnTo>
                <a:lnTo>
                  <a:pt x="7528" y="10080"/>
                </a:lnTo>
                <a:lnTo>
                  <a:pt x="7692" y="9989"/>
                </a:lnTo>
                <a:lnTo>
                  <a:pt x="7856" y="9879"/>
                </a:lnTo>
                <a:lnTo>
                  <a:pt x="7984" y="9734"/>
                </a:lnTo>
                <a:lnTo>
                  <a:pt x="8075" y="9569"/>
                </a:lnTo>
                <a:lnTo>
                  <a:pt x="8184" y="9314"/>
                </a:lnTo>
                <a:lnTo>
                  <a:pt x="8348" y="8986"/>
                </a:lnTo>
                <a:lnTo>
                  <a:pt x="8512" y="8658"/>
                </a:lnTo>
                <a:lnTo>
                  <a:pt x="8694" y="8348"/>
                </a:lnTo>
                <a:lnTo>
                  <a:pt x="8877" y="8057"/>
                </a:lnTo>
                <a:lnTo>
                  <a:pt x="9095" y="7783"/>
                </a:lnTo>
                <a:lnTo>
                  <a:pt x="9314" y="7528"/>
                </a:lnTo>
                <a:lnTo>
                  <a:pt x="9551" y="7291"/>
                </a:lnTo>
                <a:lnTo>
                  <a:pt x="9806" y="7091"/>
                </a:lnTo>
                <a:lnTo>
                  <a:pt x="10061" y="6927"/>
                </a:lnTo>
                <a:lnTo>
                  <a:pt x="10353" y="6799"/>
                </a:lnTo>
                <a:lnTo>
                  <a:pt x="10499" y="6763"/>
                </a:lnTo>
                <a:lnTo>
                  <a:pt x="10663" y="6708"/>
                </a:lnTo>
                <a:lnTo>
                  <a:pt x="10827" y="6690"/>
                </a:lnTo>
                <a:lnTo>
                  <a:pt x="10991" y="6671"/>
                </a:lnTo>
                <a:lnTo>
                  <a:pt x="11155" y="6653"/>
                </a:lnTo>
                <a:lnTo>
                  <a:pt x="11337" y="6671"/>
                </a:lnTo>
                <a:lnTo>
                  <a:pt x="11520" y="6690"/>
                </a:lnTo>
                <a:lnTo>
                  <a:pt x="11702" y="6726"/>
                </a:lnTo>
                <a:lnTo>
                  <a:pt x="11884" y="6763"/>
                </a:lnTo>
                <a:lnTo>
                  <a:pt x="12085" y="6817"/>
                </a:lnTo>
                <a:lnTo>
                  <a:pt x="12285" y="6890"/>
                </a:lnTo>
                <a:lnTo>
                  <a:pt x="12504" y="6981"/>
                </a:lnTo>
                <a:lnTo>
                  <a:pt x="12814" y="7145"/>
                </a:lnTo>
                <a:lnTo>
                  <a:pt x="13087" y="7328"/>
                </a:lnTo>
                <a:lnTo>
                  <a:pt x="13342" y="7528"/>
                </a:lnTo>
                <a:lnTo>
                  <a:pt x="13561" y="7747"/>
                </a:lnTo>
                <a:lnTo>
                  <a:pt x="13743" y="7984"/>
                </a:lnTo>
                <a:lnTo>
                  <a:pt x="13907" y="8239"/>
                </a:lnTo>
                <a:lnTo>
                  <a:pt x="14035" y="8512"/>
                </a:lnTo>
                <a:lnTo>
                  <a:pt x="14126" y="8786"/>
                </a:lnTo>
                <a:lnTo>
                  <a:pt x="14199" y="9077"/>
                </a:lnTo>
                <a:lnTo>
                  <a:pt x="14235" y="9369"/>
                </a:lnTo>
                <a:lnTo>
                  <a:pt x="14253" y="9679"/>
                </a:lnTo>
                <a:lnTo>
                  <a:pt x="14235" y="9970"/>
                </a:lnTo>
                <a:lnTo>
                  <a:pt x="14199" y="10280"/>
                </a:lnTo>
                <a:lnTo>
                  <a:pt x="14126" y="10590"/>
                </a:lnTo>
                <a:lnTo>
                  <a:pt x="14035" y="10882"/>
                </a:lnTo>
                <a:lnTo>
                  <a:pt x="13925" y="11173"/>
                </a:lnTo>
                <a:lnTo>
                  <a:pt x="13761" y="11483"/>
                </a:lnTo>
                <a:lnTo>
                  <a:pt x="13579" y="11775"/>
                </a:lnTo>
                <a:lnTo>
                  <a:pt x="13379" y="12048"/>
                </a:lnTo>
                <a:lnTo>
                  <a:pt x="13142" y="12285"/>
                </a:lnTo>
                <a:lnTo>
                  <a:pt x="12886" y="12522"/>
                </a:lnTo>
                <a:lnTo>
                  <a:pt x="12613" y="12723"/>
                </a:lnTo>
                <a:lnTo>
                  <a:pt x="12340" y="12923"/>
                </a:lnTo>
                <a:lnTo>
                  <a:pt x="12030" y="13105"/>
                </a:lnTo>
                <a:lnTo>
                  <a:pt x="11720" y="13269"/>
                </a:lnTo>
                <a:lnTo>
                  <a:pt x="11392" y="13434"/>
                </a:lnTo>
                <a:lnTo>
                  <a:pt x="11064" y="13579"/>
                </a:lnTo>
                <a:lnTo>
                  <a:pt x="10718" y="13725"/>
                </a:lnTo>
                <a:lnTo>
                  <a:pt x="10007" y="13980"/>
                </a:lnTo>
                <a:lnTo>
                  <a:pt x="9278" y="14235"/>
                </a:lnTo>
                <a:lnTo>
                  <a:pt x="8567" y="14472"/>
                </a:lnTo>
                <a:lnTo>
                  <a:pt x="7856" y="14728"/>
                </a:lnTo>
                <a:lnTo>
                  <a:pt x="7200" y="14983"/>
                </a:lnTo>
                <a:lnTo>
                  <a:pt x="6872" y="15129"/>
                </a:lnTo>
                <a:lnTo>
                  <a:pt x="6562" y="15293"/>
                </a:lnTo>
                <a:lnTo>
                  <a:pt x="6270" y="15457"/>
                </a:lnTo>
                <a:lnTo>
                  <a:pt x="5997" y="15639"/>
                </a:lnTo>
                <a:lnTo>
                  <a:pt x="5724" y="15821"/>
                </a:lnTo>
                <a:lnTo>
                  <a:pt x="5487" y="16022"/>
                </a:lnTo>
                <a:lnTo>
                  <a:pt x="5268" y="16240"/>
                </a:lnTo>
                <a:lnTo>
                  <a:pt x="5086" y="16496"/>
                </a:lnTo>
                <a:lnTo>
                  <a:pt x="4903" y="16751"/>
                </a:lnTo>
                <a:lnTo>
                  <a:pt x="4758" y="17024"/>
                </a:lnTo>
                <a:lnTo>
                  <a:pt x="4211" y="18245"/>
                </a:lnTo>
                <a:lnTo>
                  <a:pt x="4156" y="18428"/>
                </a:lnTo>
                <a:lnTo>
                  <a:pt x="4120" y="18628"/>
                </a:lnTo>
                <a:lnTo>
                  <a:pt x="4138" y="18810"/>
                </a:lnTo>
                <a:lnTo>
                  <a:pt x="4192" y="18993"/>
                </a:lnTo>
                <a:lnTo>
                  <a:pt x="4265" y="19157"/>
                </a:lnTo>
                <a:lnTo>
                  <a:pt x="4375" y="19302"/>
                </a:lnTo>
                <a:lnTo>
                  <a:pt x="4521" y="19430"/>
                </a:lnTo>
                <a:lnTo>
                  <a:pt x="4703" y="19539"/>
                </a:lnTo>
                <a:lnTo>
                  <a:pt x="10061" y="21945"/>
                </a:lnTo>
                <a:lnTo>
                  <a:pt x="10244" y="22018"/>
                </a:lnTo>
                <a:lnTo>
                  <a:pt x="10444" y="22036"/>
                </a:lnTo>
                <a:lnTo>
                  <a:pt x="10626" y="22018"/>
                </a:lnTo>
                <a:lnTo>
                  <a:pt x="10809" y="21982"/>
                </a:lnTo>
                <a:lnTo>
                  <a:pt x="10973" y="21891"/>
                </a:lnTo>
                <a:lnTo>
                  <a:pt x="11119" y="21781"/>
                </a:lnTo>
                <a:lnTo>
                  <a:pt x="11246" y="21635"/>
                </a:lnTo>
                <a:lnTo>
                  <a:pt x="11355" y="21471"/>
                </a:lnTo>
                <a:lnTo>
                  <a:pt x="11392" y="21362"/>
                </a:lnTo>
                <a:lnTo>
                  <a:pt x="11465" y="21271"/>
                </a:lnTo>
                <a:lnTo>
                  <a:pt x="11611" y="21089"/>
                </a:lnTo>
                <a:lnTo>
                  <a:pt x="11811" y="20925"/>
                </a:lnTo>
                <a:lnTo>
                  <a:pt x="12030" y="20779"/>
                </a:lnTo>
                <a:lnTo>
                  <a:pt x="12285" y="20651"/>
                </a:lnTo>
                <a:lnTo>
                  <a:pt x="12558" y="20524"/>
                </a:lnTo>
                <a:lnTo>
                  <a:pt x="12868" y="20414"/>
                </a:lnTo>
                <a:lnTo>
                  <a:pt x="13196" y="20323"/>
                </a:lnTo>
                <a:lnTo>
                  <a:pt x="13944" y="20123"/>
                </a:lnTo>
                <a:lnTo>
                  <a:pt x="14746" y="19959"/>
                </a:lnTo>
                <a:lnTo>
                  <a:pt x="15602" y="19758"/>
                </a:lnTo>
                <a:lnTo>
                  <a:pt x="16495" y="19539"/>
                </a:lnTo>
                <a:lnTo>
                  <a:pt x="16951" y="19430"/>
                </a:lnTo>
                <a:lnTo>
                  <a:pt x="17425" y="19284"/>
                </a:lnTo>
                <a:lnTo>
                  <a:pt x="17881" y="19138"/>
                </a:lnTo>
                <a:lnTo>
                  <a:pt x="18336" y="18974"/>
                </a:lnTo>
                <a:lnTo>
                  <a:pt x="18792" y="18792"/>
                </a:lnTo>
                <a:lnTo>
                  <a:pt x="19229" y="18592"/>
                </a:lnTo>
                <a:lnTo>
                  <a:pt x="19667" y="18373"/>
                </a:lnTo>
                <a:lnTo>
                  <a:pt x="20104" y="18118"/>
                </a:lnTo>
                <a:lnTo>
                  <a:pt x="20505" y="17844"/>
                </a:lnTo>
                <a:lnTo>
                  <a:pt x="20906" y="17534"/>
                </a:lnTo>
                <a:lnTo>
                  <a:pt x="21289" y="17206"/>
                </a:lnTo>
                <a:lnTo>
                  <a:pt x="21653" y="16842"/>
                </a:lnTo>
                <a:lnTo>
                  <a:pt x="21981" y="16441"/>
                </a:lnTo>
                <a:lnTo>
                  <a:pt x="22291" y="15985"/>
                </a:lnTo>
                <a:lnTo>
                  <a:pt x="22455" y="15766"/>
                </a:lnTo>
                <a:lnTo>
                  <a:pt x="22583" y="15511"/>
                </a:lnTo>
                <a:lnTo>
                  <a:pt x="22729" y="15256"/>
                </a:lnTo>
                <a:lnTo>
                  <a:pt x="22838" y="15001"/>
                </a:lnTo>
                <a:lnTo>
                  <a:pt x="23057" y="14509"/>
                </a:lnTo>
                <a:lnTo>
                  <a:pt x="23221" y="14017"/>
                </a:lnTo>
                <a:lnTo>
                  <a:pt x="23367" y="13525"/>
                </a:lnTo>
                <a:lnTo>
                  <a:pt x="23494" y="13033"/>
                </a:lnTo>
                <a:lnTo>
                  <a:pt x="23585" y="12540"/>
                </a:lnTo>
                <a:lnTo>
                  <a:pt x="23640" y="12067"/>
                </a:lnTo>
                <a:lnTo>
                  <a:pt x="23677" y="11574"/>
                </a:lnTo>
                <a:lnTo>
                  <a:pt x="23677" y="11101"/>
                </a:lnTo>
                <a:lnTo>
                  <a:pt x="23658" y="10608"/>
                </a:lnTo>
                <a:lnTo>
                  <a:pt x="23604" y="10135"/>
                </a:lnTo>
                <a:lnTo>
                  <a:pt x="23513" y="9661"/>
                </a:lnTo>
                <a:lnTo>
                  <a:pt x="23421" y="9205"/>
                </a:lnTo>
                <a:lnTo>
                  <a:pt x="23276" y="8749"/>
                </a:lnTo>
                <a:lnTo>
                  <a:pt x="23130" y="8294"/>
                </a:lnTo>
                <a:lnTo>
                  <a:pt x="22929" y="7838"/>
                </a:lnTo>
                <a:lnTo>
                  <a:pt x="22729" y="7401"/>
                </a:lnTo>
                <a:lnTo>
                  <a:pt x="22492" y="6963"/>
                </a:lnTo>
                <a:lnTo>
                  <a:pt x="22218" y="6526"/>
                </a:lnTo>
                <a:lnTo>
                  <a:pt x="21945" y="6106"/>
                </a:lnTo>
                <a:lnTo>
                  <a:pt x="21617" y="5687"/>
                </a:lnTo>
                <a:lnTo>
                  <a:pt x="21289" y="5286"/>
                </a:lnTo>
                <a:lnTo>
                  <a:pt x="20924" y="4904"/>
                </a:lnTo>
                <a:lnTo>
                  <a:pt x="20542" y="4521"/>
                </a:lnTo>
                <a:lnTo>
                  <a:pt x="20141" y="4138"/>
                </a:lnTo>
                <a:lnTo>
                  <a:pt x="19703" y="3773"/>
                </a:lnTo>
                <a:lnTo>
                  <a:pt x="19248" y="3427"/>
                </a:lnTo>
                <a:lnTo>
                  <a:pt x="18774" y="3081"/>
                </a:lnTo>
                <a:lnTo>
                  <a:pt x="18263" y="2753"/>
                </a:lnTo>
                <a:lnTo>
                  <a:pt x="17753" y="2425"/>
                </a:lnTo>
                <a:lnTo>
                  <a:pt x="17206" y="2133"/>
                </a:lnTo>
                <a:lnTo>
                  <a:pt x="16641" y="1841"/>
                </a:lnTo>
                <a:lnTo>
                  <a:pt x="16040" y="1568"/>
                </a:lnTo>
                <a:lnTo>
                  <a:pt x="15438" y="1295"/>
                </a:lnTo>
                <a:lnTo>
                  <a:pt x="14818" y="1058"/>
                </a:lnTo>
                <a:lnTo>
                  <a:pt x="14217" y="839"/>
                </a:lnTo>
                <a:lnTo>
                  <a:pt x="13597" y="657"/>
                </a:lnTo>
                <a:lnTo>
                  <a:pt x="12996" y="493"/>
                </a:lnTo>
                <a:lnTo>
                  <a:pt x="12394" y="347"/>
                </a:lnTo>
                <a:lnTo>
                  <a:pt x="11811" y="219"/>
                </a:lnTo>
                <a:lnTo>
                  <a:pt x="11228" y="128"/>
                </a:lnTo>
                <a:lnTo>
                  <a:pt x="10645" y="73"/>
                </a:lnTo>
                <a:lnTo>
                  <a:pt x="10061" y="19"/>
                </a:lnTo>
                <a:lnTo>
                  <a:pt x="9496" y="1"/>
                </a:lnTo>
                <a:close/>
                <a:moveTo>
                  <a:pt x="3974" y="22875"/>
                </a:moveTo>
                <a:lnTo>
                  <a:pt x="3573" y="22930"/>
                </a:lnTo>
                <a:lnTo>
                  <a:pt x="3172" y="23021"/>
                </a:lnTo>
                <a:lnTo>
                  <a:pt x="2771" y="23148"/>
                </a:lnTo>
                <a:lnTo>
                  <a:pt x="2406" y="23312"/>
                </a:lnTo>
                <a:lnTo>
                  <a:pt x="2042" y="23513"/>
                </a:lnTo>
                <a:lnTo>
                  <a:pt x="1695" y="23750"/>
                </a:lnTo>
                <a:lnTo>
                  <a:pt x="1386" y="24023"/>
                </a:lnTo>
                <a:lnTo>
                  <a:pt x="1094" y="24315"/>
                </a:lnTo>
                <a:lnTo>
                  <a:pt x="821" y="24643"/>
                </a:lnTo>
                <a:lnTo>
                  <a:pt x="584" y="25007"/>
                </a:lnTo>
                <a:lnTo>
                  <a:pt x="474" y="25208"/>
                </a:lnTo>
                <a:lnTo>
                  <a:pt x="383" y="25408"/>
                </a:lnTo>
                <a:lnTo>
                  <a:pt x="292" y="25609"/>
                </a:lnTo>
                <a:lnTo>
                  <a:pt x="219" y="25809"/>
                </a:lnTo>
                <a:lnTo>
                  <a:pt x="110" y="26229"/>
                </a:lnTo>
                <a:lnTo>
                  <a:pt x="37" y="26648"/>
                </a:lnTo>
                <a:lnTo>
                  <a:pt x="0" y="27067"/>
                </a:lnTo>
                <a:lnTo>
                  <a:pt x="19" y="27468"/>
                </a:lnTo>
                <a:lnTo>
                  <a:pt x="73" y="27887"/>
                </a:lnTo>
                <a:lnTo>
                  <a:pt x="164" y="28288"/>
                </a:lnTo>
                <a:lnTo>
                  <a:pt x="292" y="28689"/>
                </a:lnTo>
                <a:lnTo>
                  <a:pt x="456" y="29054"/>
                </a:lnTo>
                <a:lnTo>
                  <a:pt x="657" y="29418"/>
                </a:lnTo>
                <a:lnTo>
                  <a:pt x="875" y="29764"/>
                </a:lnTo>
                <a:lnTo>
                  <a:pt x="1149" y="30074"/>
                </a:lnTo>
                <a:lnTo>
                  <a:pt x="1459" y="30366"/>
                </a:lnTo>
                <a:lnTo>
                  <a:pt x="1787" y="30639"/>
                </a:lnTo>
                <a:lnTo>
                  <a:pt x="2151" y="30876"/>
                </a:lnTo>
                <a:lnTo>
                  <a:pt x="2333" y="30986"/>
                </a:lnTo>
                <a:lnTo>
                  <a:pt x="2534" y="31077"/>
                </a:lnTo>
                <a:lnTo>
                  <a:pt x="2971" y="31277"/>
                </a:lnTo>
                <a:lnTo>
                  <a:pt x="3190" y="31350"/>
                </a:lnTo>
                <a:lnTo>
                  <a:pt x="3391" y="31423"/>
                </a:lnTo>
                <a:lnTo>
                  <a:pt x="3810" y="31551"/>
                </a:lnTo>
                <a:lnTo>
                  <a:pt x="4229" y="31624"/>
                </a:lnTo>
                <a:lnTo>
                  <a:pt x="4630" y="31642"/>
                </a:lnTo>
                <a:lnTo>
                  <a:pt x="5049" y="31642"/>
                </a:lnTo>
                <a:lnTo>
                  <a:pt x="5468" y="31587"/>
                </a:lnTo>
                <a:lnTo>
                  <a:pt x="5869" y="31496"/>
                </a:lnTo>
                <a:lnTo>
                  <a:pt x="6252" y="31368"/>
                </a:lnTo>
                <a:lnTo>
                  <a:pt x="6635" y="31204"/>
                </a:lnTo>
                <a:lnTo>
                  <a:pt x="6999" y="31004"/>
                </a:lnTo>
                <a:lnTo>
                  <a:pt x="7346" y="30767"/>
                </a:lnTo>
                <a:lnTo>
                  <a:pt x="7656" y="30512"/>
                </a:lnTo>
                <a:lnTo>
                  <a:pt x="7947" y="30202"/>
                </a:lnTo>
                <a:lnTo>
                  <a:pt x="8221" y="29874"/>
                </a:lnTo>
                <a:lnTo>
                  <a:pt x="8457" y="29509"/>
                </a:lnTo>
                <a:lnTo>
                  <a:pt x="8549" y="29327"/>
                </a:lnTo>
                <a:lnTo>
                  <a:pt x="8658" y="29127"/>
                </a:lnTo>
                <a:lnTo>
                  <a:pt x="8731" y="28926"/>
                </a:lnTo>
                <a:lnTo>
                  <a:pt x="8804" y="28707"/>
                </a:lnTo>
                <a:lnTo>
                  <a:pt x="8931" y="28306"/>
                </a:lnTo>
                <a:lnTo>
                  <a:pt x="9004" y="27887"/>
                </a:lnTo>
                <a:lnTo>
                  <a:pt x="9022" y="27468"/>
                </a:lnTo>
                <a:lnTo>
                  <a:pt x="9022" y="27049"/>
                </a:lnTo>
                <a:lnTo>
                  <a:pt x="8968" y="26629"/>
                </a:lnTo>
                <a:lnTo>
                  <a:pt x="8877" y="26229"/>
                </a:lnTo>
                <a:lnTo>
                  <a:pt x="8749" y="25846"/>
                </a:lnTo>
                <a:lnTo>
                  <a:pt x="8585" y="25463"/>
                </a:lnTo>
                <a:lnTo>
                  <a:pt x="8385" y="25098"/>
                </a:lnTo>
                <a:lnTo>
                  <a:pt x="8148" y="24770"/>
                </a:lnTo>
                <a:lnTo>
                  <a:pt x="7892" y="24442"/>
                </a:lnTo>
                <a:lnTo>
                  <a:pt x="7583" y="24151"/>
                </a:lnTo>
                <a:lnTo>
                  <a:pt x="7255" y="23877"/>
                </a:lnTo>
                <a:lnTo>
                  <a:pt x="6890" y="23659"/>
                </a:lnTo>
                <a:lnTo>
                  <a:pt x="6708" y="23549"/>
                </a:lnTo>
                <a:lnTo>
                  <a:pt x="6507" y="23458"/>
                </a:lnTo>
                <a:lnTo>
                  <a:pt x="6052" y="23258"/>
                </a:lnTo>
                <a:lnTo>
                  <a:pt x="5851" y="23166"/>
                </a:lnTo>
                <a:lnTo>
                  <a:pt x="5651" y="23094"/>
                </a:lnTo>
                <a:lnTo>
                  <a:pt x="5231" y="22984"/>
                </a:lnTo>
                <a:lnTo>
                  <a:pt x="4812" y="22911"/>
                </a:lnTo>
                <a:lnTo>
                  <a:pt x="4393" y="22875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5603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p35"/>
          <p:cNvSpPr/>
          <p:nvPr/>
        </p:nvSpPr>
        <p:spPr>
          <a:xfrm>
            <a:off x="5383474" y="3574865"/>
            <a:ext cx="3313500" cy="661800"/>
          </a:xfrm>
          <a:prstGeom prst="rect">
            <a:avLst/>
          </a:prstGeom>
          <a:solidFill>
            <a:srgbClr val="378BA0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3" name="Google Shape;1133;p35"/>
          <p:cNvSpPr/>
          <p:nvPr/>
        </p:nvSpPr>
        <p:spPr>
          <a:xfrm>
            <a:off x="5383474" y="2823077"/>
            <a:ext cx="3313500" cy="661800"/>
          </a:xfrm>
          <a:prstGeom prst="rect">
            <a:avLst/>
          </a:prstGeom>
          <a:solidFill>
            <a:srgbClr val="419C9E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4" name="Google Shape;1134;p35"/>
          <p:cNvSpPr/>
          <p:nvPr/>
        </p:nvSpPr>
        <p:spPr>
          <a:xfrm>
            <a:off x="5383474" y="2071290"/>
            <a:ext cx="3313500" cy="661800"/>
          </a:xfrm>
          <a:prstGeom prst="rect">
            <a:avLst/>
          </a:prstGeom>
          <a:solidFill>
            <a:srgbClr val="4CAE9B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5" name="Google Shape;1135;p35"/>
          <p:cNvSpPr/>
          <p:nvPr/>
        </p:nvSpPr>
        <p:spPr>
          <a:xfrm>
            <a:off x="5383474" y="1319502"/>
            <a:ext cx="3313500" cy="661800"/>
          </a:xfrm>
          <a:prstGeom prst="rect">
            <a:avLst/>
          </a:prstGeom>
          <a:solidFill>
            <a:srgbClr val="56C098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1" name="Google Shape;1141;p3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Frequência de uso de dispositivos tecnológicos</a:t>
            </a:r>
            <a:endParaRPr dirty="0"/>
          </a:p>
        </p:txBody>
      </p:sp>
      <p:grpSp>
        <p:nvGrpSpPr>
          <p:cNvPr id="1148" name="Google Shape;1148;p35"/>
          <p:cNvGrpSpPr/>
          <p:nvPr/>
        </p:nvGrpSpPr>
        <p:grpSpPr>
          <a:xfrm>
            <a:off x="4601624" y="1462652"/>
            <a:ext cx="4085176" cy="518650"/>
            <a:chOff x="4599775" y="1164625"/>
            <a:chExt cx="4085176" cy="518650"/>
          </a:xfrm>
        </p:grpSpPr>
        <p:sp>
          <p:nvSpPr>
            <p:cNvPr id="1149" name="Google Shape;1149;p35"/>
            <p:cNvSpPr txBox="1"/>
            <p:nvPr/>
          </p:nvSpPr>
          <p:spPr>
            <a:xfrm>
              <a:off x="4599775" y="1164625"/>
              <a:ext cx="1566300" cy="331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</a:t>
              </a: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pessoas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50" name="Google Shape;1150;p35"/>
            <p:cNvSpPr txBox="1"/>
            <p:nvPr/>
          </p:nvSpPr>
          <p:spPr>
            <a:xfrm>
              <a:off x="6251328" y="1171175"/>
              <a:ext cx="2433623" cy="51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r"/>
              <a:r>
                <a:rPr lang="pt-PT" sz="1200" b="0" i="0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Não tenho computador</a:t>
              </a:r>
              <a:endParaRPr lang="pt-PT" sz="1200" dirty="0"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endParaRPr>
            </a:p>
          </p:txBody>
        </p:sp>
      </p:grpSp>
      <p:grpSp>
        <p:nvGrpSpPr>
          <p:cNvPr id="1151" name="Google Shape;1151;p35"/>
          <p:cNvGrpSpPr/>
          <p:nvPr/>
        </p:nvGrpSpPr>
        <p:grpSpPr>
          <a:xfrm>
            <a:off x="4601624" y="2212620"/>
            <a:ext cx="4085176" cy="512100"/>
            <a:chOff x="4599775" y="1914593"/>
            <a:chExt cx="4085176" cy="512100"/>
          </a:xfrm>
        </p:grpSpPr>
        <p:sp>
          <p:nvSpPr>
            <p:cNvPr id="1152" name="Google Shape;1152;p35"/>
            <p:cNvSpPr txBox="1"/>
            <p:nvPr/>
          </p:nvSpPr>
          <p:spPr>
            <a:xfrm>
              <a:off x="4599775" y="1921874"/>
              <a:ext cx="1566300" cy="331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 pessoa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53" name="Google Shape;1153;p35"/>
            <p:cNvSpPr txBox="1"/>
            <p:nvPr/>
          </p:nvSpPr>
          <p:spPr>
            <a:xfrm>
              <a:off x="6241184" y="1914593"/>
              <a:ext cx="2443767" cy="51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200" b="0" i="0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Menos de uma vez por semana</a:t>
              </a:r>
              <a:r>
                <a:rPr lang="pt-PT" sz="1200" dirty="0">
                  <a:latin typeface="Roboto" panose="02000000000000000000" pitchFamily="2" charset="0"/>
                  <a:ea typeface="Roboto" panose="02000000000000000000" pitchFamily="2" charset="0"/>
                  <a:cs typeface="Roboto"/>
                  <a:sym typeface="Roboto"/>
                </a:rPr>
                <a:t> </a:t>
              </a:r>
            </a:p>
          </p:txBody>
        </p:sp>
      </p:grpSp>
      <p:grpSp>
        <p:nvGrpSpPr>
          <p:cNvPr id="1154" name="Google Shape;1154;p35"/>
          <p:cNvGrpSpPr/>
          <p:nvPr/>
        </p:nvGrpSpPr>
        <p:grpSpPr>
          <a:xfrm>
            <a:off x="4601624" y="3716195"/>
            <a:ext cx="4095350" cy="512100"/>
            <a:chOff x="4599775" y="3418168"/>
            <a:chExt cx="4095350" cy="512100"/>
          </a:xfrm>
        </p:grpSpPr>
        <p:sp>
          <p:nvSpPr>
            <p:cNvPr id="1155" name="Google Shape;1155;p35"/>
            <p:cNvSpPr txBox="1"/>
            <p:nvPr/>
          </p:nvSpPr>
          <p:spPr>
            <a:xfrm>
              <a:off x="4599775" y="3436373"/>
              <a:ext cx="1566300" cy="331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33</a:t>
              </a: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pessoas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56" name="Google Shape;1156;p35"/>
            <p:cNvSpPr txBox="1"/>
            <p:nvPr/>
          </p:nvSpPr>
          <p:spPr>
            <a:xfrm>
              <a:off x="6477779" y="3418168"/>
              <a:ext cx="2217346" cy="51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200" b="0" i="0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Todos os dias</a:t>
              </a:r>
              <a:endParaRPr lang="pt-PT" sz="1200" dirty="0"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endParaRPr>
            </a:p>
          </p:txBody>
        </p:sp>
      </p:grpSp>
      <p:grpSp>
        <p:nvGrpSpPr>
          <p:cNvPr id="1157" name="Google Shape;1157;p35"/>
          <p:cNvGrpSpPr/>
          <p:nvPr/>
        </p:nvGrpSpPr>
        <p:grpSpPr>
          <a:xfrm>
            <a:off x="4601624" y="2936601"/>
            <a:ext cx="4085176" cy="512100"/>
            <a:chOff x="4599775" y="2638574"/>
            <a:chExt cx="4085176" cy="512100"/>
          </a:xfrm>
        </p:grpSpPr>
        <p:sp>
          <p:nvSpPr>
            <p:cNvPr id="1158" name="Google Shape;1158;p35"/>
            <p:cNvSpPr txBox="1"/>
            <p:nvPr/>
          </p:nvSpPr>
          <p:spPr>
            <a:xfrm>
              <a:off x="4599775" y="2679123"/>
              <a:ext cx="1566300" cy="331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 pessoas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59" name="Google Shape;1159;p35"/>
            <p:cNvSpPr txBox="1"/>
            <p:nvPr/>
          </p:nvSpPr>
          <p:spPr>
            <a:xfrm>
              <a:off x="6357116" y="2638574"/>
              <a:ext cx="2327835" cy="51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r"/>
              <a:r>
                <a:rPr lang="pt-PT" sz="1200" b="0" i="0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Entre 2 a 3 vezes por semana</a:t>
              </a:r>
              <a:endParaRPr lang="pt-PT" sz="1200" dirty="0"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endParaRPr>
            </a:p>
          </p:txBody>
        </p:sp>
      </p:grpSp>
      <p:sp>
        <p:nvSpPr>
          <p:cNvPr id="38" name="Google Shape;1149;p35">
            <a:extLst>
              <a:ext uri="{FF2B5EF4-FFF2-40B4-BE49-F238E27FC236}">
                <a16:creationId xmlns:a16="http://schemas.microsoft.com/office/drawing/2014/main" id="{46112270-485F-43B2-8438-33DE8863FFA3}"/>
              </a:ext>
            </a:extLst>
          </p:cNvPr>
          <p:cNvSpPr txBox="1"/>
          <p:nvPr/>
        </p:nvSpPr>
        <p:spPr>
          <a:xfrm>
            <a:off x="1394598" y="1708829"/>
            <a:ext cx="60648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</a:t>
            </a:r>
            <a:r>
              <a: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%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9" name="Google Shape;1149;p35">
            <a:extLst>
              <a:ext uri="{FF2B5EF4-FFF2-40B4-BE49-F238E27FC236}">
                <a16:creationId xmlns:a16="http://schemas.microsoft.com/office/drawing/2014/main" id="{1225811E-E2AF-401D-A188-9F9053933664}"/>
              </a:ext>
            </a:extLst>
          </p:cNvPr>
          <p:cNvSpPr txBox="1"/>
          <p:nvPr/>
        </p:nvSpPr>
        <p:spPr>
          <a:xfrm>
            <a:off x="2905346" y="2136870"/>
            <a:ext cx="60648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</a:t>
            </a:r>
            <a:r>
              <a: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%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0" name="Google Shape;1149;p35">
            <a:extLst>
              <a:ext uri="{FF2B5EF4-FFF2-40B4-BE49-F238E27FC236}">
                <a16:creationId xmlns:a16="http://schemas.microsoft.com/office/drawing/2014/main" id="{8003CA7D-9501-446F-AF5E-F5F4300ECFDC}"/>
              </a:ext>
            </a:extLst>
          </p:cNvPr>
          <p:cNvSpPr txBox="1"/>
          <p:nvPr/>
        </p:nvSpPr>
        <p:spPr>
          <a:xfrm>
            <a:off x="1697838" y="3402600"/>
            <a:ext cx="60648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</a:t>
            </a:r>
            <a:r>
              <a: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%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D5A0F6C-E6EE-4AB8-AD15-3B588BFA0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7823" y="1045201"/>
            <a:ext cx="5433552" cy="3359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Google Shape;1149;p35">
            <a:extLst>
              <a:ext uri="{FF2B5EF4-FFF2-40B4-BE49-F238E27FC236}">
                <a16:creationId xmlns:a16="http://schemas.microsoft.com/office/drawing/2014/main" id="{96EAD301-6F90-448A-AA08-7D72FFE885BD}"/>
              </a:ext>
            </a:extLst>
          </p:cNvPr>
          <p:cNvSpPr txBox="1"/>
          <p:nvPr/>
        </p:nvSpPr>
        <p:spPr>
          <a:xfrm>
            <a:off x="1821181" y="3153077"/>
            <a:ext cx="715543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91,7%</a:t>
            </a:r>
          </a:p>
        </p:txBody>
      </p:sp>
    </p:spTree>
    <p:extLst>
      <p:ext uri="{BB962C8B-B14F-4D97-AF65-F5344CB8AC3E}">
        <p14:creationId xmlns:p14="http://schemas.microsoft.com/office/powerpoint/2010/main" val="2250658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BDC38AC-EB7F-451C-99F0-BBDF0BE83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286" y="1256728"/>
            <a:ext cx="5111175" cy="3052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1" name="Google Shape;1481;p4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Dispositivos mais utilizados</a:t>
            </a:r>
            <a:endParaRPr dirty="0"/>
          </a:p>
        </p:txBody>
      </p:sp>
      <p:grpSp>
        <p:nvGrpSpPr>
          <p:cNvPr id="1483" name="Google Shape;1483;p41"/>
          <p:cNvGrpSpPr/>
          <p:nvPr/>
        </p:nvGrpSpPr>
        <p:grpSpPr>
          <a:xfrm>
            <a:off x="439537" y="1637284"/>
            <a:ext cx="2447459" cy="612294"/>
            <a:chOff x="455516" y="1187413"/>
            <a:chExt cx="2447459" cy="612294"/>
          </a:xfrm>
        </p:grpSpPr>
        <p:grpSp>
          <p:nvGrpSpPr>
            <p:cNvPr id="1484" name="Google Shape;1484;p41"/>
            <p:cNvGrpSpPr/>
            <p:nvPr/>
          </p:nvGrpSpPr>
          <p:grpSpPr>
            <a:xfrm>
              <a:off x="455516" y="1216689"/>
              <a:ext cx="1528548" cy="583018"/>
              <a:chOff x="6957596" y="1961138"/>
              <a:chExt cx="1653020" cy="669751"/>
            </a:xfrm>
          </p:grpSpPr>
          <p:sp>
            <p:nvSpPr>
              <p:cNvPr id="1485" name="Google Shape;1485;p41"/>
              <p:cNvSpPr txBox="1"/>
              <p:nvPr/>
            </p:nvSpPr>
            <p:spPr>
              <a:xfrm>
                <a:off x="6959416" y="1961138"/>
                <a:ext cx="165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Smartphone</a:t>
                </a:r>
                <a:endParaRPr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486" name="Google Shape;1486;p41"/>
              <p:cNvSpPr txBox="1"/>
              <p:nvPr/>
            </p:nvSpPr>
            <p:spPr>
              <a:xfrm>
                <a:off x="6957596" y="2147889"/>
                <a:ext cx="16512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32 participantes</a:t>
                </a:r>
                <a:endParaRPr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487" name="Google Shape;1487;p41"/>
            <p:cNvSpPr/>
            <p:nvPr/>
          </p:nvSpPr>
          <p:spPr>
            <a:xfrm>
              <a:off x="2060275" y="1187413"/>
              <a:ext cx="842700" cy="60900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88,9%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488" name="Google Shape;1488;p41"/>
          <p:cNvGrpSpPr/>
          <p:nvPr/>
        </p:nvGrpSpPr>
        <p:grpSpPr>
          <a:xfrm>
            <a:off x="450736" y="2412499"/>
            <a:ext cx="2452239" cy="628691"/>
            <a:chOff x="450736" y="2267250"/>
            <a:chExt cx="2452239" cy="628691"/>
          </a:xfrm>
        </p:grpSpPr>
        <p:grpSp>
          <p:nvGrpSpPr>
            <p:cNvPr id="1489" name="Google Shape;1489;p41"/>
            <p:cNvGrpSpPr/>
            <p:nvPr/>
          </p:nvGrpSpPr>
          <p:grpSpPr>
            <a:xfrm>
              <a:off x="450736" y="2314918"/>
              <a:ext cx="1534495" cy="581023"/>
              <a:chOff x="526397" y="4038398"/>
              <a:chExt cx="1659452" cy="667459"/>
            </a:xfrm>
          </p:grpSpPr>
          <p:sp>
            <p:nvSpPr>
              <p:cNvPr id="1490" name="Google Shape;1490;p41"/>
              <p:cNvSpPr txBox="1"/>
              <p:nvPr/>
            </p:nvSpPr>
            <p:spPr>
              <a:xfrm>
                <a:off x="526397" y="4038398"/>
                <a:ext cx="165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Computador</a:t>
                </a:r>
                <a:endParaRPr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491" name="Google Shape;1491;p41"/>
              <p:cNvSpPr txBox="1"/>
              <p:nvPr/>
            </p:nvSpPr>
            <p:spPr>
              <a:xfrm>
                <a:off x="534649" y="4222858"/>
                <a:ext cx="1651200" cy="482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22 participantes</a:t>
                </a:r>
                <a:endParaRPr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492" name="Google Shape;1492;p41"/>
            <p:cNvSpPr/>
            <p:nvPr/>
          </p:nvSpPr>
          <p:spPr>
            <a:xfrm>
              <a:off x="2060275" y="2267250"/>
              <a:ext cx="842700" cy="609000"/>
            </a:xfrm>
            <a:prstGeom prst="roundRect">
              <a:avLst>
                <a:gd name="adj" fmla="val 0"/>
              </a:avLst>
            </a:prstGeom>
            <a:solidFill>
              <a:srgbClr val="378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61,1%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493" name="Google Shape;1493;p41"/>
          <p:cNvGrpSpPr/>
          <p:nvPr/>
        </p:nvGrpSpPr>
        <p:grpSpPr>
          <a:xfrm>
            <a:off x="457200" y="3182071"/>
            <a:ext cx="2447463" cy="650732"/>
            <a:chOff x="455512" y="3377813"/>
            <a:chExt cx="2447463" cy="650732"/>
          </a:xfrm>
        </p:grpSpPr>
        <p:grpSp>
          <p:nvGrpSpPr>
            <p:cNvPr id="1494" name="Google Shape;1494;p41"/>
            <p:cNvGrpSpPr/>
            <p:nvPr/>
          </p:nvGrpSpPr>
          <p:grpSpPr>
            <a:xfrm>
              <a:off x="455512" y="3415259"/>
              <a:ext cx="1761554" cy="613286"/>
              <a:chOff x="531562" y="1969797"/>
              <a:chExt cx="1905000" cy="704521"/>
            </a:xfrm>
          </p:grpSpPr>
          <p:sp>
            <p:nvSpPr>
              <p:cNvPr id="1495" name="Google Shape;1495;p41"/>
              <p:cNvSpPr txBox="1"/>
              <p:nvPr/>
            </p:nvSpPr>
            <p:spPr>
              <a:xfrm>
                <a:off x="533386" y="1969797"/>
                <a:ext cx="165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Tablet</a:t>
                </a:r>
                <a:endParaRPr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496" name="Google Shape;1496;p41"/>
              <p:cNvSpPr txBox="1"/>
              <p:nvPr/>
            </p:nvSpPr>
            <p:spPr>
              <a:xfrm>
                <a:off x="531562" y="2191318"/>
                <a:ext cx="1905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3 participantes</a:t>
                </a:r>
                <a:endParaRPr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497" name="Google Shape;1497;p41"/>
            <p:cNvSpPr/>
            <p:nvPr/>
          </p:nvSpPr>
          <p:spPr>
            <a:xfrm>
              <a:off x="2060275" y="3377813"/>
              <a:ext cx="842700" cy="609000"/>
            </a:xfrm>
            <a:prstGeom prst="roundRect">
              <a:avLst>
                <a:gd name="adj" fmla="val 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8,3%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499" name="Google Shape;1499;p41"/>
          <p:cNvGrpSpPr/>
          <p:nvPr/>
        </p:nvGrpSpPr>
        <p:grpSpPr>
          <a:xfrm rot="-3137628">
            <a:off x="7372857" y="3347913"/>
            <a:ext cx="1522301" cy="1049829"/>
            <a:chOff x="457200" y="1438738"/>
            <a:chExt cx="1578066" cy="1088286"/>
          </a:xfrm>
        </p:grpSpPr>
        <p:sp>
          <p:nvSpPr>
            <p:cNvPr id="1500" name="Google Shape;1500;p41"/>
            <p:cNvSpPr/>
            <p:nvPr/>
          </p:nvSpPr>
          <p:spPr>
            <a:xfrm>
              <a:off x="898181" y="1438738"/>
              <a:ext cx="1137085" cy="1088286"/>
            </a:xfrm>
            <a:custGeom>
              <a:avLst/>
              <a:gdLst/>
              <a:ahLst/>
              <a:cxnLst/>
              <a:rect l="l" t="t" r="r" b="b"/>
              <a:pathLst>
                <a:path w="33577" h="32136" extrusionOk="0">
                  <a:moveTo>
                    <a:pt x="16991" y="0"/>
                  </a:moveTo>
                  <a:lnTo>
                    <a:pt x="16629" y="11"/>
                  </a:lnTo>
                  <a:lnTo>
                    <a:pt x="16255" y="32"/>
                  </a:lnTo>
                  <a:lnTo>
                    <a:pt x="15882" y="64"/>
                  </a:lnTo>
                  <a:lnTo>
                    <a:pt x="15509" y="96"/>
                  </a:lnTo>
                  <a:lnTo>
                    <a:pt x="15135" y="139"/>
                  </a:lnTo>
                  <a:lnTo>
                    <a:pt x="14762" y="192"/>
                  </a:lnTo>
                  <a:lnTo>
                    <a:pt x="14378" y="256"/>
                  </a:lnTo>
                  <a:lnTo>
                    <a:pt x="13994" y="320"/>
                  </a:lnTo>
                  <a:lnTo>
                    <a:pt x="13610" y="405"/>
                  </a:lnTo>
                  <a:lnTo>
                    <a:pt x="13226" y="491"/>
                  </a:lnTo>
                  <a:lnTo>
                    <a:pt x="12842" y="576"/>
                  </a:lnTo>
                  <a:lnTo>
                    <a:pt x="12448" y="683"/>
                  </a:lnTo>
                  <a:lnTo>
                    <a:pt x="12053" y="789"/>
                  </a:lnTo>
                  <a:lnTo>
                    <a:pt x="15029" y="12330"/>
                  </a:lnTo>
                  <a:lnTo>
                    <a:pt x="15455" y="12212"/>
                  </a:lnTo>
                  <a:lnTo>
                    <a:pt x="15871" y="12116"/>
                  </a:lnTo>
                  <a:lnTo>
                    <a:pt x="16266" y="12031"/>
                  </a:lnTo>
                  <a:lnTo>
                    <a:pt x="16661" y="11967"/>
                  </a:lnTo>
                  <a:lnTo>
                    <a:pt x="17034" y="11914"/>
                  </a:lnTo>
                  <a:lnTo>
                    <a:pt x="17397" y="11871"/>
                  </a:lnTo>
                  <a:lnTo>
                    <a:pt x="17749" y="11839"/>
                  </a:lnTo>
                  <a:lnTo>
                    <a:pt x="18090" y="11818"/>
                  </a:lnTo>
                  <a:lnTo>
                    <a:pt x="18410" y="11818"/>
                  </a:lnTo>
                  <a:lnTo>
                    <a:pt x="18730" y="11828"/>
                  </a:lnTo>
                  <a:lnTo>
                    <a:pt x="19028" y="11860"/>
                  </a:lnTo>
                  <a:lnTo>
                    <a:pt x="19316" y="11892"/>
                  </a:lnTo>
                  <a:lnTo>
                    <a:pt x="19594" y="11946"/>
                  </a:lnTo>
                  <a:lnTo>
                    <a:pt x="19850" y="12010"/>
                  </a:lnTo>
                  <a:lnTo>
                    <a:pt x="20106" y="12095"/>
                  </a:lnTo>
                  <a:lnTo>
                    <a:pt x="20340" y="12180"/>
                  </a:lnTo>
                  <a:lnTo>
                    <a:pt x="20564" y="12287"/>
                  </a:lnTo>
                  <a:lnTo>
                    <a:pt x="20788" y="12404"/>
                  </a:lnTo>
                  <a:lnTo>
                    <a:pt x="21002" y="12522"/>
                  </a:lnTo>
                  <a:lnTo>
                    <a:pt x="21204" y="12660"/>
                  </a:lnTo>
                  <a:lnTo>
                    <a:pt x="21396" y="12799"/>
                  </a:lnTo>
                  <a:lnTo>
                    <a:pt x="21578" y="12948"/>
                  </a:lnTo>
                  <a:lnTo>
                    <a:pt x="21759" y="13108"/>
                  </a:lnTo>
                  <a:lnTo>
                    <a:pt x="21929" y="13279"/>
                  </a:lnTo>
                  <a:lnTo>
                    <a:pt x="22089" y="13460"/>
                  </a:lnTo>
                  <a:lnTo>
                    <a:pt x="22239" y="13652"/>
                  </a:lnTo>
                  <a:lnTo>
                    <a:pt x="22388" y="13855"/>
                  </a:lnTo>
                  <a:lnTo>
                    <a:pt x="22527" y="14057"/>
                  </a:lnTo>
                  <a:lnTo>
                    <a:pt x="22655" y="14281"/>
                  </a:lnTo>
                  <a:lnTo>
                    <a:pt x="22772" y="14505"/>
                  </a:lnTo>
                  <a:lnTo>
                    <a:pt x="22879" y="14740"/>
                  </a:lnTo>
                  <a:lnTo>
                    <a:pt x="22985" y="14985"/>
                  </a:lnTo>
                  <a:lnTo>
                    <a:pt x="23071" y="15220"/>
                  </a:lnTo>
                  <a:lnTo>
                    <a:pt x="23145" y="15444"/>
                  </a:lnTo>
                  <a:lnTo>
                    <a:pt x="23220" y="15668"/>
                  </a:lnTo>
                  <a:lnTo>
                    <a:pt x="23273" y="15892"/>
                  </a:lnTo>
                  <a:lnTo>
                    <a:pt x="23327" y="16105"/>
                  </a:lnTo>
                  <a:lnTo>
                    <a:pt x="23359" y="16308"/>
                  </a:lnTo>
                  <a:lnTo>
                    <a:pt x="23391" y="16511"/>
                  </a:lnTo>
                  <a:lnTo>
                    <a:pt x="23412" y="16713"/>
                  </a:lnTo>
                  <a:lnTo>
                    <a:pt x="23423" y="16905"/>
                  </a:lnTo>
                  <a:lnTo>
                    <a:pt x="23423" y="17087"/>
                  </a:lnTo>
                  <a:lnTo>
                    <a:pt x="23412" y="17279"/>
                  </a:lnTo>
                  <a:lnTo>
                    <a:pt x="23391" y="17449"/>
                  </a:lnTo>
                  <a:lnTo>
                    <a:pt x="23369" y="17630"/>
                  </a:lnTo>
                  <a:lnTo>
                    <a:pt x="23327" y="17801"/>
                  </a:lnTo>
                  <a:lnTo>
                    <a:pt x="23273" y="17961"/>
                  </a:lnTo>
                  <a:lnTo>
                    <a:pt x="23220" y="18121"/>
                  </a:lnTo>
                  <a:lnTo>
                    <a:pt x="23156" y="18281"/>
                  </a:lnTo>
                  <a:lnTo>
                    <a:pt x="23081" y="18430"/>
                  </a:lnTo>
                  <a:lnTo>
                    <a:pt x="22996" y="18569"/>
                  </a:lnTo>
                  <a:lnTo>
                    <a:pt x="22900" y="18718"/>
                  </a:lnTo>
                  <a:lnTo>
                    <a:pt x="22804" y="18846"/>
                  </a:lnTo>
                  <a:lnTo>
                    <a:pt x="22697" y="18974"/>
                  </a:lnTo>
                  <a:lnTo>
                    <a:pt x="22580" y="19102"/>
                  </a:lnTo>
                  <a:lnTo>
                    <a:pt x="22452" y="19220"/>
                  </a:lnTo>
                  <a:lnTo>
                    <a:pt x="22324" y="19337"/>
                  </a:lnTo>
                  <a:lnTo>
                    <a:pt x="22175" y="19444"/>
                  </a:lnTo>
                  <a:lnTo>
                    <a:pt x="22025" y="19550"/>
                  </a:lnTo>
                  <a:lnTo>
                    <a:pt x="21876" y="19646"/>
                  </a:lnTo>
                  <a:lnTo>
                    <a:pt x="21705" y="19742"/>
                  </a:lnTo>
                  <a:lnTo>
                    <a:pt x="21535" y="19838"/>
                  </a:lnTo>
                  <a:lnTo>
                    <a:pt x="21354" y="19924"/>
                  </a:lnTo>
                  <a:lnTo>
                    <a:pt x="21162" y="19998"/>
                  </a:lnTo>
                  <a:lnTo>
                    <a:pt x="20959" y="20062"/>
                  </a:lnTo>
                  <a:lnTo>
                    <a:pt x="20746" y="20116"/>
                  </a:lnTo>
                  <a:lnTo>
                    <a:pt x="20532" y="20148"/>
                  </a:lnTo>
                  <a:lnTo>
                    <a:pt x="20298" y="20169"/>
                  </a:lnTo>
                  <a:lnTo>
                    <a:pt x="20063" y="20169"/>
                  </a:lnTo>
                  <a:lnTo>
                    <a:pt x="19818" y="20158"/>
                  </a:lnTo>
                  <a:lnTo>
                    <a:pt x="19562" y="20116"/>
                  </a:lnTo>
                  <a:lnTo>
                    <a:pt x="19295" y="20073"/>
                  </a:lnTo>
                  <a:lnTo>
                    <a:pt x="19018" y="19998"/>
                  </a:lnTo>
                  <a:lnTo>
                    <a:pt x="18730" y="19913"/>
                  </a:lnTo>
                  <a:lnTo>
                    <a:pt x="18442" y="19817"/>
                  </a:lnTo>
                  <a:lnTo>
                    <a:pt x="18132" y="19700"/>
                  </a:lnTo>
                  <a:lnTo>
                    <a:pt x="17823" y="19561"/>
                  </a:lnTo>
                  <a:lnTo>
                    <a:pt x="17503" y="19412"/>
                  </a:lnTo>
                  <a:lnTo>
                    <a:pt x="17162" y="19241"/>
                  </a:lnTo>
                  <a:lnTo>
                    <a:pt x="16821" y="19049"/>
                  </a:lnTo>
                  <a:lnTo>
                    <a:pt x="15562" y="18366"/>
                  </a:lnTo>
                  <a:lnTo>
                    <a:pt x="14399" y="17737"/>
                  </a:lnTo>
                  <a:lnTo>
                    <a:pt x="13344" y="17193"/>
                  </a:lnTo>
                  <a:lnTo>
                    <a:pt x="12394" y="16703"/>
                  </a:lnTo>
                  <a:lnTo>
                    <a:pt x="11552" y="16297"/>
                  </a:lnTo>
                  <a:lnTo>
                    <a:pt x="10816" y="15956"/>
                  </a:lnTo>
                  <a:lnTo>
                    <a:pt x="10176" y="15679"/>
                  </a:lnTo>
                  <a:lnTo>
                    <a:pt x="9899" y="15572"/>
                  </a:lnTo>
                  <a:lnTo>
                    <a:pt x="9653" y="15476"/>
                  </a:lnTo>
                  <a:lnTo>
                    <a:pt x="9173" y="15316"/>
                  </a:lnTo>
                  <a:lnTo>
                    <a:pt x="8693" y="15177"/>
                  </a:lnTo>
                  <a:lnTo>
                    <a:pt x="8213" y="15071"/>
                  </a:lnTo>
                  <a:lnTo>
                    <a:pt x="7733" y="14985"/>
                  </a:lnTo>
                  <a:lnTo>
                    <a:pt x="7253" y="14911"/>
                  </a:lnTo>
                  <a:lnTo>
                    <a:pt x="6763" y="14868"/>
                  </a:lnTo>
                  <a:lnTo>
                    <a:pt x="6272" y="14847"/>
                  </a:lnTo>
                  <a:lnTo>
                    <a:pt x="5792" y="14847"/>
                  </a:lnTo>
                  <a:lnTo>
                    <a:pt x="5536" y="14857"/>
                  </a:lnTo>
                  <a:lnTo>
                    <a:pt x="5280" y="14879"/>
                  </a:lnTo>
                  <a:lnTo>
                    <a:pt x="5024" y="14911"/>
                  </a:lnTo>
                  <a:lnTo>
                    <a:pt x="4758" y="14943"/>
                  </a:lnTo>
                  <a:lnTo>
                    <a:pt x="4480" y="14985"/>
                  </a:lnTo>
                  <a:lnTo>
                    <a:pt x="4203" y="15039"/>
                  </a:lnTo>
                  <a:lnTo>
                    <a:pt x="3915" y="15092"/>
                  </a:lnTo>
                  <a:lnTo>
                    <a:pt x="3627" y="15156"/>
                  </a:lnTo>
                  <a:lnTo>
                    <a:pt x="3030" y="15316"/>
                  </a:lnTo>
                  <a:lnTo>
                    <a:pt x="2401" y="15508"/>
                  </a:lnTo>
                  <a:lnTo>
                    <a:pt x="1750" y="15732"/>
                  </a:lnTo>
                  <a:lnTo>
                    <a:pt x="1078" y="15988"/>
                  </a:lnTo>
                  <a:lnTo>
                    <a:pt x="1" y="16404"/>
                  </a:lnTo>
                  <a:lnTo>
                    <a:pt x="4246" y="27187"/>
                  </a:lnTo>
                  <a:lnTo>
                    <a:pt x="4512" y="27080"/>
                  </a:lnTo>
                  <a:lnTo>
                    <a:pt x="4790" y="26984"/>
                  </a:lnTo>
                  <a:lnTo>
                    <a:pt x="5046" y="26899"/>
                  </a:lnTo>
                  <a:lnTo>
                    <a:pt x="5312" y="26814"/>
                  </a:lnTo>
                  <a:lnTo>
                    <a:pt x="5568" y="26750"/>
                  </a:lnTo>
                  <a:lnTo>
                    <a:pt x="5824" y="26686"/>
                  </a:lnTo>
                  <a:lnTo>
                    <a:pt x="6070" y="26632"/>
                  </a:lnTo>
                  <a:lnTo>
                    <a:pt x="6315" y="26579"/>
                  </a:lnTo>
                  <a:lnTo>
                    <a:pt x="6560" y="26547"/>
                  </a:lnTo>
                  <a:lnTo>
                    <a:pt x="6795" y="26515"/>
                  </a:lnTo>
                  <a:lnTo>
                    <a:pt x="7030" y="26494"/>
                  </a:lnTo>
                  <a:lnTo>
                    <a:pt x="7253" y="26483"/>
                  </a:lnTo>
                  <a:lnTo>
                    <a:pt x="7701" y="26483"/>
                  </a:lnTo>
                  <a:lnTo>
                    <a:pt x="7915" y="26504"/>
                  </a:lnTo>
                  <a:lnTo>
                    <a:pt x="8128" y="26526"/>
                  </a:lnTo>
                  <a:lnTo>
                    <a:pt x="8341" y="26558"/>
                  </a:lnTo>
                  <a:lnTo>
                    <a:pt x="8565" y="26600"/>
                  </a:lnTo>
                  <a:lnTo>
                    <a:pt x="8811" y="26664"/>
                  </a:lnTo>
                  <a:lnTo>
                    <a:pt x="9067" y="26739"/>
                  </a:lnTo>
                  <a:lnTo>
                    <a:pt x="9333" y="26824"/>
                  </a:lnTo>
                  <a:lnTo>
                    <a:pt x="9621" y="26931"/>
                  </a:lnTo>
                  <a:lnTo>
                    <a:pt x="9920" y="27038"/>
                  </a:lnTo>
                  <a:lnTo>
                    <a:pt x="10229" y="27176"/>
                  </a:lnTo>
                  <a:lnTo>
                    <a:pt x="10549" y="27315"/>
                  </a:lnTo>
                  <a:lnTo>
                    <a:pt x="10880" y="27475"/>
                  </a:lnTo>
                  <a:lnTo>
                    <a:pt x="11594" y="27827"/>
                  </a:lnTo>
                  <a:lnTo>
                    <a:pt x="12362" y="28243"/>
                  </a:lnTo>
                  <a:lnTo>
                    <a:pt x="13194" y="28702"/>
                  </a:lnTo>
                  <a:lnTo>
                    <a:pt x="13792" y="29054"/>
                  </a:lnTo>
                  <a:lnTo>
                    <a:pt x="14368" y="29373"/>
                  </a:lnTo>
                  <a:lnTo>
                    <a:pt x="14933" y="29683"/>
                  </a:lnTo>
                  <a:lnTo>
                    <a:pt x="15487" y="29971"/>
                  </a:lnTo>
                  <a:lnTo>
                    <a:pt x="16021" y="30248"/>
                  </a:lnTo>
                  <a:lnTo>
                    <a:pt x="16533" y="30493"/>
                  </a:lnTo>
                  <a:lnTo>
                    <a:pt x="17034" y="30728"/>
                  </a:lnTo>
                  <a:lnTo>
                    <a:pt x="17514" y="30941"/>
                  </a:lnTo>
                  <a:lnTo>
                    <a:pt x="17983" y="31144"/>
                  </a:lnTo>
                  <a:lnTo>
                    <a:pt x="18442" y="31315"/>
                  </a:lnTo>
                  <a:lnTo>
                    <a:pt x="18868" y="31475"/>
                  </a:lnTo>
                  <a:lnTo>
                    <a:pt x="19295" y="31613"/>
                  </a:lnTo>
                  <a:lnTo>
                    <a:pt x="19690" y="31741"/>
                  </a:lnTo>
                  <a:lnTo>
                    <a:pt x="20084" y="31837"/>
                  </a:lnTo>
                  <a:lnTo>
                    <a:pt x="20447" y="31923"/>
                  </a:lnTo>
                  <a:lnTo>
                    <a:pt x="20810" y="31997"/>
                  </a:lnTo>
                  <a:lnTo>
                    <a:pt x="21151" y="32040"/>
                  </a:lnTo>
                  <a:lnTo>
                    <a:pt x="21492" y="32083"/>
                  </a:lnTo>
                  <a:lnTo>
                    <a:pt x="21833" y="32115"/>
                  </a:lnTo>
                  <a:lnTo>
                    <a:pt x="22164" y="32125"/>
                  </a:lnTo>
                  <a:lnTo>
                    <a:pt x="22495" y="32136"/>
                  </a:lnTo>
                  <a:lnTo>
                    <a:pt x="22825" y="32136"/>
                  </a:lnTo>
                  <a:lnTo>
                    <a:pt x="23156" y="32115"/>
                  </a:lnTo>
                  <a:lnTo>
                    <a:pt x="23476" y="32093"/>
                  </a:lnTo>
                  <a:lnTo>
                    <a:pt x="23807" y="32061"/>
                  </a:lnTo>
                  <a:lnTo>
                    <a:pt x="24116" y="32008"/>
                  </a:lnTo>
                  <a:lnTo>
                    <a:pt x="24436" y="31955"/>
                  </a:lnTo>
                  <a:lnTo>
                    <a:pt x="24756" y="31880"/>
                  </a:lnTo>
                  <a:lnTo>
                    <a:pt x="25065" y="31805"/>
                  </a:lnTo>
                  <a:lnTo>
                    <a:pt x="25374" y="31709"/>
                  </a:lnTo>
                  <a:lnTo>
                    <a:pt x="25673" y="31603"/>
                  </a:lnTo>
                  <a:lnTo>
                    <a:pt x="25982" y="31496"/>
                  </a:lnTo>
                  <a:lnTo>
                    <a:pt x="26334" y="31347"/>
                  </a:lnTo>
                  <a:lnTo>
                    <a:pt x="26686" y="31197"/>
                  </a:lnTo>
                  <a:lnTo>
                    <a:pt x="27028" y="31027"/>
                  </a:lnTo>
                  <a:lnTo>
                    <a:pt x="27369" y="30856"/>
                  </a:lnTo>
                  <a:lnTo>
                    <a:pt x="27689" y="30675"/>
                  </a:lnTo>
                  <a:lnTo>
                    <a:pt x="28009" y="30483"/>
                  </a:lnTo>
                  <a:lnTo>
                    <a:pt x="28318" y="30291"/>
                  </a:lnTo>
                  <a:lnTo>
                    <a:pt x="28617" y="30088"/>
                  </a:lnTo>
                  <a:lnTo>
                    <a:pt x="28905" y="29875"/>
                  </a:lnTo>
                  <a:lnTo>
                    <a:pt x="29182" y="29651"/>
                  </a:lnTo>
                  <a:lnTo>
                    <a:pt x="29459" y="29416"/>
                  </a:lnTo>
                  <a:lnTo>
                    <a:pt x="29726" y="29181"/>
                  </a:lnTo>
                  <a:lnTo>
                    <a:pt x="29982" y="28936"/>
                  </a:lnTo>
                  <a:lnTo>
                    <a:pt x="30227" y="28680"/>
                  </a:lnTo>
                  <a:lnTo>
                    <a:pt x="30473" y="28414"/>
                  </a:lnTo>
                  <a:lnTo>
                    <a:pt x="30697" y="28147"/>
                  </a:lnTo>
                  <a:lnTo>
                    <a:pt x="30921" y="27870"/>
                  </a:lnTo>
                  <a:lnTo>
                    <a:pt x="31134" y="27582"/>
                  </a:lnTo>
                  <a:lnTo>
                    <a:pt x="31347" y="27283"/>
                  </a:lnTo>
                  <a:lnTo>
                    <a:pt x="31539" y="26974"/>
                  </a:lnTo>
                  <a:lnTo>
                    <a:pt x="31731" y="26664"/>
                  </a:lnTo>
                  <a:lnTo>
                    <a:pt x="31913" y="26344"/>
                  </a:lnTo>
                  <a:lnTo>
                    <a:pt x="32083" y="26014"/>
                  </a:lnTo>
                  <a:lnTo>
                    <a:pt x="32243" y="25672"/>
                  </a:lnTo>
                  <a:lnTo>
                    <a:pt x="32403" y="25331"/>
                  </a:lnTo>
                  <a:lnTo>
                    <a:pt x="32553" y="24979"/>
                  </a:lnTo>
                  <a:lnTo>
                    <a:pt x="32680" y="24606"/>
                  </a:lnTo>
                  <a:lnTo>
                    <a:pt x="32819" y="24243"/>
                  </a:lnTo>
                  <a:lnTo>
                    <a:pt x="32936" y="23859"/>
                  </a:lnTo>
                  <a:lnTo>
                    <a:pt x="33043" y="23475"/>
                  </a:lnTo>
                  <a:lnTo>
                    <a:pt x="33150" y="23081"/>
                  </a:lnTo>
                  <a:lnTo>
                    <a:pt x="33246" y="22675"/>
                  </a:lnTo>
                  <a:lnTo>
                    <a:pt x="33310" y="22366"/>
                  </a:lnTo>
                  <a:lnTo>
                    <a:pt x="33363" y="22067"/>
                  </a:lnTo>
                  <a:lnTo>
                    <a:pt x="33416" y="21758"/>
                  </a:lnTo>
                  <a:lnTo>
                    <a:pt x="33459" y="21449"/>
                  </a:lnTo>
                  <a:lnTo>
                    <a:pt x="33502" y="21140"/>
                  </a:lnTo>
                  <a:lnTo>
                    <a:pt x="33534" y="20820"/>
                  </a:lnTo>
                  <a:lnTo>
                    <a:pt x="33555" y="20500"/>
                  </a:lnTo>
                  <a:lnTo>
                    <a:pt x="33566" y="20180"/>
                  </a:lnTo>
                  <a:lnTo>
                    <a:pt x="33576" y="19860"/>
                  </a:lnTo>
                  <a:lnTo>
                    <a:pt x="33576" y="19529"/>
                  </a:lnTo>
                  <a:lnTo>
                    <a:pt x="33576" y="19198"/>
                  </a:lnTo>
                  <a:lnTo>
                    <a:pt x="33566" y="18868"/>
                  </a:lnTo>
                  <a:lnTo>
                    <a:pt x="33544" y="18537"/>
                  </a:lnTo>
                  <a:lnTo>
                    <a:pt x="33523" y="18196"/>
                  </a:lnTo>
                  <a:lnTo>
                    <a:pt x="33491" y="17854"/>
                  </a:lnTo>
                  <a:lnTo>
                    <a:pt x="33448" y="17513"/>
                  </a:lnTo>
                  <a:lnTo>
                    <a:pt x="33406" y="17172"/>
                  </a:lnTo>
                  <a:lnTo>
                    <a:pt x="33352" y="16820"/>
                  </a:lnTo>
                  <a:lnTo>
                    <a:pt x="33224" y="16116"/>
                  </a:lnTo>
                  <a:lnTo>
                    <a:pt x="33075" y="15412"/>
                  </a:lnTo>
                  <a:lnTo>
                    <a:pt x="32894" y="14687"/>
                  </a:lnTo>
                  <a:lnTo>
                    <a:pt x="32691" y="13951"/>
                  </a:lnTo>
                  <a:lnTo>
                    <a:pt x="32457" y="13204"/>
                  </a:lnTo>
                  <a:lnTo>
                    <a:pt x="32190" y="12447"/>
                  </a:lnTo>
                  <a:lnTo>
                    <a:pt x="31902" y="11679"/>
                  </a:lnTo>
                  <a:lnTo>
                    <a:pt x="31699" y="11188"/>
                  </a:lnTo>
                  <a:lnTo>
                    <a:pt x="31497" y="10708"/>
                  </a:lnTo>
                  <a:lnTo>
                    <a:pt x="31294" y="10239"/>
                  </a:lnTo>
                  <a:lnTo>
                    <a:pt x="31081" y="9780"/>
                  </a:lnTo>
                  <a:lnTo>
                    <a:pt x="30867" y="9333"/>
                  </a:lnTo>
                  <a:lnTo>
                    <a:pt x="30654" y="8895"/>
                  </a:lnTo>
                  <a:lnTo>
                    <a:pt x="30430" y="8469"/>
                  </a:lnTo>
                  <a:lnTo>
                    <a:pt x="30206" y="8053"/>
                  </a:lnTo>
                  <a:lnTo>
                    <a:pt x="29971" y="7647"/>
                  </a:lnTo>
                  <a:lnTo>
                    <a:pt x="29737" y="7263"/>
                  </a:lnTo>
                  <a:lnTo>
                    <a:pt x="29502" y="6879"/>
                  </a:lnTo>
                  <a:lnTo>
                    <a:pt x="29257" y="6506"/>
                  </a:lnTo>
                  <a:lnTo>
                    <a:pt x="29012" y="6143"/>
                  </a:lnTo>
                  <a:lnTo>
                    <a:pt x="28766" y="5792"/>
                  </a:lnTo>
                  <a:lnTo>
                    <a:pt x="28510" y="5450"/>
                  </a:lnTo>
                  <a:lnTo>
                    <a:pt x="28254" y="5130"/>
                  </a:lnTo>
                  <a:lnTo>
                    <a:pt x="27988" y="4810"/>
                  </a:lnTo>
                  <a:lnTo>
                    <a:pt x="27721" y="4501"/>
                  </a:lnTo>
                  <a:lnTo>
                    <a:pt x="27454" y="4213"/>
                  </a:lnTo>
                  <a:lnTo>
                    <a:pt x="27177" y="3925"/>
                  </a:lnTo>
                  <a:lnTo>
                    <a:pt x="26900" y="3648"/>
                  </a:lnTo>
                  <a:lnTo>
                    <a:pt x="26612" y="3392"/>
                  </a:lnTo>
                  <a:lnTo>
                    <a:pt x="26324" y="3136"/>
                  </a:lnTo>
                  <a:lnTo>
                    <a:pt x="26036" y="2890"/>
                  </a:lnTo>
                  <a:lnTo>
                    <a:pt x="25737" y="2666"/>
                  </a:lnTo>
                  <a:lnTo>
                    <a:pt x="25438" y="2442"/>
                  </a:lnTo>
                  <a:lnTo>
                    <a:pt x="25140" y="2240"/>
                  </a:lnTo>
                  <a:lnTo>
                    <a:pt x="24831" y="2037"/>
                  </a:lnTo>
                  <a:lnTo>
                    <a:pt x="24521" y="1845"/>
                  </a:lnTo>
                  <a:lnTo>
                    <a:pt x="24201" y="1675"/>
                  </a:lnTo>
                  <a:lnTo>
                    <a:pt x="23881" y="1504"/>
                  </a:lnTo>
                  <a:lnTo>
                    <a:pt x="23561" y="1355"/>
                  </a:lnTo>
                  <a:lnTo>
                    <a:pt x="23231" y="1205"/>
                  </a:lnTo>
                  <a:lnTo>
                    <a:pt x="22900" y="1077"/>
                  </a:lnTo>
                  <a:lnTo>
                    <a:pt x="22569" y="939"/>
                  </a:lnTo>
                  <a:lnTo>
                    <a:pt x="22239" y="821"/>
                  </a:lnTo>
                  <a:lnTo>
                    <a:pt x="21908" y="715"/>
                  </a:lnTo>
                  <a:lnTo>
                    <a:pt x="21567" y="608"/>
                  </a:lnTo>
                  <a:lnTo>
                    <a:pt x="21226" y="512"/>
                  </a:lnTo>
                  <a:lnTo>
                    <a:pt x="20884" y="427"/>
                  </a:lnTo>
                  <a:lnTo>
                    <a:pt x="20543" y="341"/>
                  </a:lnTo>
                  <a:lnTo>
                    <a:pt x="20202" y="277"/>
                  </a:lnTo>
                  <a:lnTo>
                    <a:pt x="19850" y="213"/>
                  </a:lnTo>
                  <a:lnTo>
                    <a:pt x="19498" y="160"/>
                  </a:lnTo>
                  <a:lnTo>
                    <a:pt x="19146" y="107"/>
                  </a:lnTo>
                  <a:lnTo>
                    <a:pt x="18794" y="75"/>
                  </a:lnTo>
                  <a:lnTo>
                    <a:pt x="18442" y="43"/>
                  </a:lnTo>
                  <a:lnTo>
                    <a:pt x="18079" y="21"/>
                  </a:lnTo>
                  <a:lnTo>
                    <a:pt x="17717" y="11"/>
                  </a:lnTo>
                  <a:lnTo>
                    <a:pt x="17354" y="0"/>
                  </a:lnTo>
                  <a:close/>
                </a:path>
              </a:pathLst>
            </a:custGeom>
            <a:solidFill>
              <a:srgbClr val="2267A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1"/>
            <p:cNvSpPr/>
            <p:nvPr/>
          </p:nvSpPr>
          <p:spPr>
            <a:xfrm>
              <a:off x="457200" y="2054560"/>
              <a:ext cx="460191" cy="460191"/>
            </a:xfrm>
            <a:custGeom>
              <a:avLst/>
              <a:gdLst/>
              <a:ahLst/>
              <a:cxnLst/>
              <a:rect l="l" t="t" r="r" b="b"/>
              <a:pathLst>
                <a:path w="13589" h="13589" extrusionOk="0">
                  <a:moveTo>
                    <a:pt x="6687" y="0"/>
                  </a:moveTo>
                  <a:lnTo>
                    <a:pt x="6357" y="11"/>
                  </a:lnTo>
                  <a:lnTo>
                    <a:pt x="6037" y="43"/>
                  </a:lnTo>
                  <a:lnTo>
                    <a:pt x="5706" y="85"/>
                  </a:lnTo>
                  <a:lnTo>
                    <a:pt x="5386" y="149"/>
                  </a:lnTo>
                  <a:lnTo>
                    <a:pt x="5066" y="224"/>
                  </a:lnTo>
                  <a:lnTo>
                    <a:pt x="4746" y="320"/>
                  </a:lnTo>
                  <a:lnTo>
                    <a:pt x="4437" y="416"/>
                  </a:lnTo>
                  <a:lnTo>
                    <a:pt x="4138" y="544"/>
                  </a:lnTo>
                  <a:lnTo>
                    <a:pt x="3840" y="672"/>
                  </a:lnTo>
                  <a:lnTo>
                    <a:pt x="3552" y="821"/>
                  </a:lnTo>
                  <a:lnTo>
                    <a:pt x="3264" y="992"/>
                  </a:lnTo>
                  <a:lnTo>
                    <a:pt x="2997" y="1163"/>
                  </a:lnTo>
                  <a:lnTo>
                    <a:pt x="2730" y="1355"/>
                  </a:lnTo>
                  <a:lnTo>
                    <a:pt x="2474" y="1557"/>
                  </a:lnTo>
                  <a:lnTo>
                    <a:pt x="2218" y="1771"/>
                  </a:lnTo>
                  <a:lnTo>
                    <a:pt x="1984" y="1995"/>
                  </a:lnTo>
                  <a:lnTo>
                    <a:pt x="1760" y="2240"/>
                  </a:lnTo>
                  <a:lnTo>
                    <a:pt x="1536" y="2485"/>
                  </a:lnTo>
                  <a:lnTo>
                    <a:pt x="1333" y="2752"/>
                  </a:lnTo>
                  <a:lnTo>
                    <a:pt x="1141" y="3019"/>
                  </a:lnTo>
                  <a:lnTo>
                    <a:pt x="960" y="3306"/>
                  </a:lnTo>
                  <a:lnTo>
                    <a:pt x="789" y="3605"/>
                  </a:lnTo>
                  <a:lnTo>
                    <a:pt x="640" y="3914"/>
                  </a:lnTo>
                  <a:lnTo>
                    <a:pt x="501" y="4224"/>
                  </a:lnTo>
                  <a:lnTo>
                    <a:pt x="384" y="4554"/>
                  </a:lnTo>
                  <a:lnTo>
                    <a:pt x="277" y="4885"/>
                  </a:lnTo>
                  <a:lnTo>
                    <a:pt x="181" y="5226"/>
                  </a:lnTo>
                  <a:lnTo>
                    <a:pt x="117" y="5557"/>
                  </a:lnTo>
                  <a:lnTo>
                    <a:pt x="53" y="5898"/>
                  </a:lnTo>
                  <a:lnTo>
                    <a:pt x="21" y="6229"/>
                  </a:lnTo>
                  <a:lnTo>
                    <a:pt x="0" y="6560"/>
                  </a:lnTo>
                  <a:lnTo>
                    <a:pt x="0" y="6901"/>
                  </a:lnTo>
                  <a:lnTo>
                    <a:pt x="11" y="7231"/>
                  </a:lnTo>
                  <a:lnTo>
                    <a:pt x="43" y="7551"/>
                  </a:lnTo>
                  <a:lnTo>
                    <a:pt x="85" y="7882"/>
                  </a:lnTo>
                  <a:lnTo>
                    <a:pt x="149" y="8202"/>
                  </a:lnTo>
                  <a:lnTo>
                    <a:pt x="224" y="8522"/>
                  </a:lnTo>
                  <a:lnTo>
                    <a:pt x="309" y="8842"/>
                  </a:lnTo>
                  <a:lnTo>
                    <a:pt x="416" y="9151"/>
                  </a:lnTo>
                  <a:lnTo>
                    <a:pt x="544" y="9450"/>
                  </a:lnTo>
                  <a:lnTo>
                    <a:pt x="672" y="9749"/>
                  </a:lnTo>
                  <a:lnTo>
                    <a:pt x="821" y="10037"/>
                  </a:lnTo>
                  <a:lnTo>
                    <a:pt x="981" y="10314"/>
                  </a:lnTo>
                  <a:lnTo>
                    <a:pt x="1163" y="10591"/>
                  </a:lnTo>
                  <a:lnTo>
                    <a:pt x="1355" y="10858"/>
                  </a:lnTo>
                  <a:lnTo>
                    <a:pt x="1547" y="11114"/>
                  </a:lnTo>
                  <a:lnTo>
                    <a:pt x="1771" y="11370"/>
                  </a:lnTo>
                  <a:lnTo>
                    <a:pt x="1994" y="11604"/>
                  </a:lnTo>
                  <a:lnTo>
                    <a:pt x="2229" y="11828"/>
                  </a:lnTo>
                  <a:lnTo>
                    <a:pt x="2485" y="12052"/>
                  </a:lnTo>
                  <a:lnTo>
                    <a:pt x="2741" y="12255"/>
                  </a:lnTo>
                  <a:lnTo>
                    <a:pt x="3018" y="12447"/>
                  </a:lnTo>
                  <a:lnTo>
                    <a:pt x="3306" y="12628"/>
                  </a:lnTo>
                  <a:lnTo>
                    <a:pt x="3605" y="12788"/>
                  </a:lnTo>
                  <a:lnTo>
                    <a:pt x="3904" y="12948"/>
                  </a:lnTo>
                  <a:lnTo>
                    <a:pt x="4224" y="13087"/>
                  </a:lnTo>
                  <a:lnTo>
                    <a:pt x="4554" y="13204"/>
                  </a:lnTo>
                  <a:lnTo>
                    <a:pt x="4885" y="13311"/>
                  </a:lnTo>
                  <a:lnTo>
                    <a:pt x="5216" y="13407"/>
                  </a:lnTo>
                  <a:lnTo>
                    <a:pt x="5557" y="13471"/>
                  </a:lnTo>
                  <a:lnTo>
                    <a:pt x="5887" y="13535"/>
                  </a:lnTo>
                  <a:lnTo>
                    <a:pt x="6229" y="13567"/>
                  </a:lnTo>
                  <a:lnTo>
                    <a:pt x="6559" y="13588"/>
                  </a:lnTo>
                  <a:lnTo>
                    <a:pt x="6890" y="13588"/>
                  </a:lnTo>
                  <a:lnTo>
                    <a:pt x="7221" y="13578"/>
                  </a:lnTo>
                  <a:lnTo>
                    <a:pt x="7551" y="13546"/>
                  </a:lnTo>
                  <a:lnTo>
                    <a:pt x="7882" y="13503"/>
                  </a:lnTo>
                  <a:lnTo>
                    <a:pt x="8202" y="13439"/>
                  </a:lnTo>
                  <a:lnTo>
                    <a:pt x="8522" y="13364"/>
                  </a:lnTo>
                  <a:lnTo>
                    <a:pt x="8831" y="13279"/>
                  </a:lnTo>
                  <a:lnTo>
                    <a:pt x="9141" y="13172"/>
                  </a:lnTo>
                  <a:lnTo>
                    <a:pt x="9450" y="13044"/>
                  </a:lnTo>
                  <a:lnTo>
                    <a:pt x="9748" y="12916"/>
                  </a:lnTo>
                  <a:lnTo>
                    <a:pt x="10036" y="12767"/>
                  </a:lnTo>
                  <a:lnTo>
                    <a:pt x="10314" y="12607"/>
                  </a:lnTo>
                  <a:lnTo>
                    <a:pt x="10591" y="12426"/>
                  </a:lnTo>
                  <a:lnTo>
                    <a:pt x="10858" y="12234"/>
                  </a:lnTo>
                  <a:lnTo>
                    <a:pt x="11114" y="12042"/>
                  </a:lnTo>
                  <a:lnTo>
                    <a:pt x="11370" y="11818"/>
                  </a:lnTo>
                  <a:lnTo>
                    <a:pt x="11604" y="11594"/>
                  </a:lnTo>
                  <a:lnTo>
                    <a:pt x="11828" y="11359"/>
                  </a:lnTo>
                  <a:lnTo>
                    <a:pt x="12052" y="11103"/>
                  </a:lnTo>
                  <a:lnTo>
                    <a:pt x="12255" y="10847"/>
                  </a:lnTo>
                  <a:lnTo>
                    <a:pt x="12447" y="10570"/>
                  </a:lnTo>
                  <a:lnTo>
                    <a:pt x="12628" y="10282"/>
                  </a:lnTo>
                  <a:lnTo>
                    <a:pt x="12788" y="9983"/>
                  </a:lnTo>
                  <a:lnTo>
                    <a:pt x="12948" y="9685"/>
                  </a:lnTo>
                  <a:lnTo>
                    <a:pt x="13087" y="9365"/>
                  </a:lnTo>
                  <a:lnTo>
                    <a:pt x="13204" y="9034"/>
                  </a:lnTo>
                  <a:lnTo>
                    <a:pt x="13311" y="8703"/>
                  </a:lnTo>
                  <a:lnTo>
                    <a:pt x="13407" y="8373"/>
                  </a:lnTo>
                  <a:lnTo>
                    <a:pt x="13471" y="8031"/>
                  </a:lnTo>
                  <a:lnTo>
                    <a:pt x="13524" y="7701"/>
                  </a:lnTo>
                  <a:lnTo>
                    <a:pt x="13567" y="7359"/>
                  </a:lnTo>
                  <a:lnTo>
                    <a:pt x="13588" y="7029"/>
                  </a:lnTo>
                  <a:lnTo>
                    <a:pt x="13588" y="6698"/>
                  </a:lnTo>
                  <a:lnTo>
                    <a:pt x="13577" y="6368"/>
                  </a:lnTo>
                  <a:lnTo>
                    <a:pt x="13545" y="6037"/>
                  </a:lnTo>
                  <a:lnTo>
                    <a:pt x="13503" y="5706"/>
                  </a:lnTo>
                  <a:lnTo>
                    <a:pt x="13439" y="5386"/>
                  </a:lnTo>
                  <a:lnTo>
                    <a:pt x="13364" y="5066"/>
                  </a:lnTo>
                  <a:lnTo>
                    <a:pt x="13268" y="4757"/>
                  </a:lnTo>
                  <a:lnTo>
                    <a:pt x="13161" y="4448"/>
                  </a:lnTo>
                  <a:lnTo>
                    <a:pt x="13044" y="4138"/>
                  </a:lnTo>
                  <a:lnTo>
                    <a:pt x="12916" y="3840"/>
                  </a:lnTo>
                  <a:lnTo>
                    <a:pt x="12767" y="3552"/>
                  </a:lnTo>
                  <a:lnTo>
                    <a:pt x="12596" y="3274"/>
                  </a:lnTo>
                  <a:lnTo>
                    <a:pt x="12426" y="2997"/>
                  </a:lnTo>
                  <a:lnTo>
                    <a:pt x="12234" y="2731"/>
                  </a:lnTo>
                  <a:lnTo>
                    <a:pt x="12031" y="2475"/>
                  </a:lnTo>
                  <a:lnTo>
                    <a:pt x="11818" y="2219"/>
                  </a:lnTo>
                  <a:lnTo>
                    <a:pt x="11594" y="1984"/>
                  </a:lnTo>
                  <a:lnTo>
                    <a:pt x="11348" y="1760"/>
                  </a:lnTo>
                  <a:lnTo>
                    <a:pt x="11103" y="1536"/>
                  </a:lnTo>
                  <a:lnTo>
                    <a:pt x="10836" y="1333"/>
                  </a:lnTo>
                  <a:lnTo>
                    <a:pt x="10570" y="1141"/>
                  </a:lnTo>
                  <a:lnTo>
                    <a:pt x="10282" y="960"/>
                  </a:lnTo>
                  <a:lnTo>
                    <a:pt x="9983" y="800"/>
                  </a:lnTo>
                  <a:lnTo>
                    <a:pt x="9674" y="640"/>
                  </a:lnTo>
                  <a:lnTo>
                    <a:pt x="9364" y="501"/>
                  </a:lnTo>
                  <a:lnTo>
                    <a:pt x="9034" y="384"/>
                  </a:lnTo>
                  <a:lnTo>
                    <a:pt x="8703" y="277"/>
                  </a:lnTo>
                  <a:lnTo>
                    <a:pt x="8362" y="181"/>
                  </a:lnTo>
                  <a:lnTo>
                    <a:pt x="8031" y="117"/>
                  </a:lnTo>
                  <a:lnTo>
                    <a:pt x="7690" y="64"/>
                  </a:lnTo>
                  <a:lnTo>
                    <a:pt x="7359" y="21"/>
                  </a:lnTo>
                  <a:lnTo>
                    <a:pt x="7029" y="0"/>
                  </a:lnTo>
                  <a:close/>
                </a:path>
              </a:pathLst>
            </a:custGeom>
            <a:solidFill>
              <a:srgbClr val="2267A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2" name="Google Shape;1502;p41"/>
          <p:cNvGrpSpPr/>
          <p:nvPr/>
        </p:nvGrpSpPr>
        <p:grpSpPr>
          <a:xfrm rot="-3377225">
            <a:off x="6438343" y="2487294"/>
            <a:ext cx="1097475" cy="756854"/>
            <a:chOff x="457200" y="1438738"/>
            <a:chExt cx="1578066" cy="1088286"/>
          </a:xfrm>
        </p:grpSpPr>
        <p:sp>
          <p:nvSpPr>
            <p:cNvPr id="1503" name="Google Shape;1503;p41"/>
            <p:cNvSpPr/>
            <p:nvPr/>
          </p:nvSpPr>
          <p:spPr>
            <a:xfrm>
              <a:off x="898181" y="1438738"/>
              <a:ext cx="1137085" cy="1088286"/>
            </a:xfrm>
            <a:custGeom>
              <a:avLst/>
              <a:gdLst/>
              <a:ahLst/>
              <a:cxnLst/>
              <a:rect l="l" t="t" r="r" b="b"/>
              <a:pathLst>
                <a:path w="33577" h="32136" extrusionOk="0">
                  <a:moveTo>
                    <a:pt x="16991" y="0"/>
                  </a:moveTo>
                  <a:lnTo>
                    <a:pt x="16629" y="11"/>
                  </a:lnTo>
                  <a:lnTo>
                    <a:pt x="16255" y="32"/>
                  </a:lnTo>
                  <a:lnTo>
                    <a:pt x="15882" y="64"/>
                  </a:lnTo>
                  <a:lnTo>
                    <a:pt x="15509" y="96"/>
                  </a:lnTo>
                  <a:lnTo>
                    <a:pt x="15135" y="139"/>
                  </a:lnTo>
                  <a:lnTo>
                    <a:pt x="14762" y="192"/>
                  </a:lnTo>
                  <a:lnTo>
                    <a:pt x="14378" y="256"/>
                  </a:lnTo>
                  <a:lnTo>
                    <a:pt x="13994" y="320"/>
                  </a:lnTo>
                  <a:lnTo>
                    <a:pt x="13610" y="405"/>
                  </a:lnTo>
                  <a:lnTo>
                    <a:pt x="13226" y="491"/>
                  </a:lnTo>
                  <a:lnTo>
                    <a:pt x="12842" y="576"/>
                  </a:lnTo>
                  <a:lnTo>
                    <a:pt x="12448" y="683"/>
                  </a:lnTo>
                  <a:lnTo>
                    <a:pt x="12053" y="789"/>
                  </a:lnTo>
                  <a:lnTo>
                    <a:pt x="15029" y="12330"/>
                  </a:lnTo>
                  <a:lnTo>
                    <a:pt x="15455" y="12212"/>
                  </a:lnTo>
                  <a:lnTo>
                    <a:pt x="15871" y="12116"/>
                  </a:lnTo>
                  <a:lnTo>
                    <a:pt x="16266" y="12031"/>
                  </a:lnTo>
                  <a:lnTo>
                    <a:pt x="16661" y="11967"/>
                  </a:lnTo>
                  <a:lnTo>
                    <a:pt x="17034" y="11914"/>
                  </a:lnTo>
                  <a:lnTo>
                    <a:pt x="17397" y="11871"/>
                  </a:lnTo>
                  <a:lnTo>
                    <a:pt x="17749" y="11839"/>
                  </a:lnTo>
                  <a:lnTo>
                    <a:pt x="18090" y="11818"/>
                  </a:lnTo>
                  <a:lnTo>
                    <a:pt x="18410" y="11818"/>
                  </a:lnTo>
                  <a:lnTo>
                    <a:pt x="18730" y="11828"/>
                  </a:lnTo>
                  <a:lnTo>
                    <a:pt x="19028" y="11860"/>
                  </a:lnTo>
                  <a:lnTo>
                    <a:pt x="19316" y="11892"/>
                  </a:lnTo>
                  <a:lnTo>
                    <a:pt x="19594" y="11946"/>
                  </a:lnTo>
                  <a:lnTo>
                    <a:pt x="19850" y="12010"/>
                  </a:lnTo>
                  <a:lnTo>
                    <a:pt x="20106" y="12095"/>
                  </a:lnTo>
                  <a:lnTo>
                    <a:pt x="20340" y="12180"/>
                  </a:lnTo>
                  <a:lnTo>
                    <a:pt x="20564" y="12287"/>
                  </a:lnTo>
                  <a:lnTo>
                    <a:pt x="20788" y="12404"/>
                  </a:lnTo>
                  <a:lnTo>
                    <a:pt x="21002" y="12522"/>
                  </a:lnTo>
                  <a:lnTo>
                    <a:pt x="21204" y="12660"/>
                  </a:lnTo>
                  <a:lnTo>
                    <a:pt x="21396" y="12799"/>
                  </a:lnTo>
                  <a:lnTo>
                    <a:pt x="21578" y="12948"/>
                  </a:lnTo>
                  <a:lnTo>
                    <a:pt x="21759" y="13108"/>
                  </a:lnTo>
                  <a:lnTo>
                    <a:pt x="21929" y="13279"/>
                  </a:lnTo>
                  <a:lnTo>
                    <a:pt x="22089" y="13460"/>
                  </a:lnTo>
                  <a:lnTo>
                    <a:pt x="22239" y="13652"/>
                  </a:lnTo>
                  <a:lnTo>
                    <a:pt x="22388" y="13855"/>
                  </a:lnTo>
                  <a:lnTo>
                    <a:pt x="22527" y="14057"/>
                  </a:lnTo>
                  <a:lnTo>
                    <a:pt x="22655" y="14281"/>
                  </a:lnTo>
                  <a:lnTo>
                    <a:pt x="22772" y="14505"/>
                  </a:lnTo>
                  <a:lnTo>
                    <a:pt x="22879" y="14740"/>
                  </a:lnTo>
                  <a:lnTo>
                    <a:pt x="22985" y="14985"/>
                  </a:lnTo>
                  <a:lnTo>
                    <a:pt x="23071" y="15220"/>
                  </a:lnTo>
                  <a:lnTo>
                    <a:pt x="23145" y="15444"/>
                  </a:lnTo>
                  <a:lnTo>
                    <a:pt x="23220" y="15668"/>
                  </a:lnTo>
                  <a:lnTo>
                    <a:pt x="23273" y="15892"/>
                  </a:lnTo>
                  <a:lnTo>
                    <a:pt x="23327" y="16105"/>
                  </a:lnTo>
                  <a:lnTo>
                    <a:pt x="23359" y="16308"/>
                  </a:lnTo>
                  <a:lnTo>
                    <a:pt x="23391" y="16511"/>
                  </a:lnTo>
                  <a:lnTo>
                    <a:pt x="23412" y="16713"/>
                  </a:lnTo>
                  <a:lnTo>
                    <a:pt x="23423" y="16905"/>
                  </a:lnTo>
                  <a:lnTo>
                    <a:pt x="23423" y="17087"/>
                  </a:lnTo>
                  <a:lnTo>
                    <a:pt x="23412" y="17279"/>
                  </a:lnTo>
                  <a:lnTo>
                    <a:pt x="23391" y="17449"/>
                  </a:lnTo>
                  <a:lnTo>
                    <a:pt x="23369" y="17630"/>
                  </a:lnTo>
                  <a:lnTo>
                    <a:pt x="23327" y="17801"/>
                  </a:lnTo>
                  <a:lnTo>
                    <a:pt x="23273" y="17961"/>
                  </a:lnTo>
                  <a:lnTo>
                    <a:pt x="23220" y="18121"/>
                  </a:lnTo>
                  <a:lnTo>
                    <a:pt x="23156" y="18281"/>
                  </a:lnTo>
                  <a:lnTo>
                    <a:pt x="23081" y="18430"/>
                  </a:lnTo>
                  <a:lnTo>
                    <a:pt x="22996" y="18569"/>
                  </a:lnTo>
                  <a:lnTo>
                    <a:pt x="22900" y="18718"/>
                  </a:lnTo>
                  <a:lnTo>
                    <a:pt x="22804" y="18846"/>
                  </a:lnTo>
                  <a:lnTo>
                    <a:pt x="22697" y="18974"/>
                  </a:lnTo>
                  <a:lnTo>
                    <a:pt x="22580" y="19102"/>
                  </a:lnTo>
                  <a:lnTo>
                    <a:pt x="22452" y="19220"/>
                  </a:lnTo>
                  <a:lnTo>
                    <a:pt x="22324" y="19337"/>
                  </a:lnTo>
                  <a:lnTo>
                    <a:pt x="22175" y="19444"/>
                  </a:lnTo>
                  <a:lnTo>
                    <a:pt x="22025" y="19550"/>
                  </a:lnTo>
                  <a:lnTo>
                    <a:pt x="21876" y="19646"/>
                  </a:lnTo>
                  <a:lnTo>
                    <a:pt x="21705" y="19742"/>
                  </a:lnTo>
                  <a:lnTo>
                    <a:pt x="21535" y="19838"/>
                  </a:lnTo>
                  <a:lnTo>
                    <a:pt x="21354" y="19924"/>
                  </a:lnTo>
                  <a:lnTo>
                    <a:pt x="21162" y="19998"/>
                  </a:lnTo>
                  <a:lnTo>
                    <a:pt x="20959" y="20062"/>
                  </a:lnTo>
                  <a:lnTo>
                    <a:pt x="20746" y="20116"/>
                  </a:lnTo>
                  <a:lnTo>
                    <a:pt x="20532" y="20148"/>
                  </a:lnTo>
                  <a:lnTo>
                    <a:pt x="20298" y="20169"/>
                  </a:lnTo>
                  <a:lnTo>
                    <a:pt x="20063" y="20169"/>
                  </a:lnTo>
                  <a:lnTo>
                    <a:pt x="19818" y="20158"/>
                  </a:lnTo>
                  <a:lnTo>
                    <a:pt x="19562" y="20116"/>
                  </a:lnTo>
                  <a:lnTo>
                    <a:pt x="19295" y="20073"/>
                  </a:lnTo>
                  <a:lnTo>
                    <a:pt x="19018" y="19998"/>
                  </a:lnTo>
                  <a:lnTo>
                    <a:pt x="18730" y="19913"/>
                  </a:lnTo>
                  <a:lnTo>
                    <a:pt x="18442" y="19817"/>
                  </a:lnTo>
                  <a:lnTo>
                    <a:pt x="18132" y="19700"/>
                  </a:lnTo>
                  <a:lnTo>
                    <a:pt x="17823" y="19561"/>
                  </a:lnTo>
                  <a:lnTo>
                    <a:pt x="17503" y="19412"/>
                  </a:lnTo>
                  <a:lnTo>
                    <a:pt x="17162" y="19241"/>
                  </a:lnTo>
                  <a:lnTo>
                    <a:pt x="16821" y="19049"/>
                  </a:lnTo>
                  <a:lnTo>
                    <a:pt x="15562" y="18366"/>
                  </a:lnTo>
                  <a:lnTo>
                    <a:pt x="14399" y="17737"/>
                  </a:lnTo>
                  <a:lnTo>
                    <a:pt x="13344" y="17193"/>
                  </a:lnTo>
                  <a:lnTo>
                    <a:pt x="12394" y="16703"/>
                  </a:lnTo>
                  <a:lnTo>
                    <a:pt x="11552" y="16297"/>
                  </a:lnTo>
                  <a:lnTo>
                    <a:pt x="10816" y="15956"/>
                  </a:lnTo>
                  <a:lnTo>
                    <a:pt x="10176" y="15679"/>
                  </a:lnTo>
                  <a:lnTo>
                    <a:pt x="9899" y="15572"/>
                  </a:lnTo>
                  <a:lnTo>
                    <a:pt x="9653" y="15476"/>
                  </a:lnTo>
                  <a:lnTo>
                    <a:pt x="9173" y="15316"/>
                  </a:lnTo>
                  <a:lnTo>
                    <a:pt x="8693" y="15177"/>
                  </a:lnTo>
                  <a:lnTo>
                    <a:pt x="8213" y="15071"/>
                  </a:lnTo>
                  <a:lnTo>
                    <a:pt x="7733" y="14985"/>
                  </a:lnTo>
                  <a:lnTo>
                    <a:pt x="7253" y="14911"/>
                  </a:lnTo>
                  <a:lnTo>
                    <a:pt x="6763" y="14868"/>
                  </a:lnTo>
                  <a:lnTo>
                    <a:pt x="6272" y="14847"/>
                  </a:lnTo>
                  <a:lnTo>
                    <a:pt x="5792" y="14847"/>
                  </a:lnTo>
                  <a:lnTo>
                    <a:pt x="5536" y="14857"/>
                  </a:lnTo>
                  <a:lnTo>
                    <a:pt x="5280" y="14879"/>
                  </a:lnTo>
                  <a:lnTo>
                    <a:pt x="5024" y="14911"/>
                  </a:lnTo>
                  <a:lnTo>
                    <a:pt x="4758" y="14943"/>
                  </a:lnTo>
                  <a:lnTo>
                    <a:pt x="4480" y="14985"/>
                  </a:lnTo>
                  <a:lnTo>
                    <a:pt x="4203" y="15039"/>
                  </a:lnTo>
                  <a:lnTo>
                    <a:pt x="3915" y="15092"/>
                  </a:lnTo>
                  <a:lnTo>
                    <a:pt x="3627" y="15156"/>
                  </a:lnTo>
                  <a:lnTo>
                    <a:pt x="3030" y="15316"/>
                  </a:lnTo>
                  <a:lnTo>
                    <a:pt x="2401" y="15508"/>
                  </a:lnTo>
                  <a:lnTo>
                    <a:pt x="1750" y="15732"/>
                  </a:lnTo>
                  <a:lnTo>
                    <a:pt x="1078" y="15988"/>
                  </a:lnTo>
                  <a:lnTo>
                    <a:pt x="1" y="16404"/>
                  </a:lnTo>
                  <a:lnTo>
                    <a:pt x="4246" y="27187"/>
                  </a:lnTo>
                  <a:lnTo>
                    <a:pt x="4512" y="27080"/>
                  </a:lnTo>
                  <a:lnTo>
                    <a:pt x="4790" y="26984"/>
                  </a:lnTo>
                  <a:lnTo>
                    <a:pt x="5046" y="26899"/>
                  </a:lnTo>
                  <a:lnTo>
                    <a:pt x="5312" y="26814"/>
                  </a:lnTo>
                  <a:lnTo>
                    <a:pt x="5568" y="26750"/>
                  </a:lnTo>
                  <a:lnTo>
                    <a:pt x="5824" y="26686"/>
                  </a:lnTo>
                  <a:lnTo>
                    <a:pt x="6070" y="26632"/>
                  </a:lnTo>
                  <a:lnTo>
                    <a:pt x="6315" y="26579"/>
                  </a:lnTo>
                  <a:lnTo>
                    <a:pt x="6560" y="26547"/>
                  </a:lnTo>
                  <a:lnTo>
                    <a:pt x="6795" y="26515"/>
                  </a:lnTo>
                  <a:lnTo>
                    <a:pt x="7030" y="26494"/>
                  </a:lnTo>
                  <a:lnTo>
                    <a:pt x="7253" y="26483"/>
                  </a:lnTo>
                  <a:lnTo>
                    <a:pt x="7701" y="26483"/>
                  </a:lnTo>
                  <a:lnTo>
                    <a:pt x="7915" y="26504"/>
                  </a:lnTo>
                  <a:lnTo>
                    <a:pt x="8128" y="26526"/>
                  </a:lnTo>
                  <a:lnTo>
                    <a:pt x="8341" y="26558"/>
                  </a:lnTo>
                  <a:lnTo>
                    <a:pt x="8565" y="26600"/>
                  </a:lnTo>
                  <a:lnTo>
                    <a:pt x="8811" y="26664"/>
                  </a:lnTo>
                  <a:lnTo>
                    <a:pt x="9067" y="26739"/>
                  </a:lnTo>
                  <a:lnTo>
                    <a:pt x="9333" y="26824"/>
                  </a:lnTo>
                  <a:lnTo>
                    <a:pt x="9621" y="26931"/>
                  </a:lnTo>
                  <a:lnTo>
                    <a:pt x="9920" y="27038"/>
                  </a:lnTo>
                  <a:lnTo>
                    <a:pt x="10229" y="27176"/>
                  </a:lnTo>
                  <a:lnTo>
                    <a:pt x="10549" y="27315"/>
                  </a:lnTo>
                  <a:lnTo>
                    <a:pt x="10880" y="27475"/>
                  </a:lnTo>
                  <a:lnTo>
                    <a:pt x="11594" y="27827"/>
                  </a:lnTo>
                  <a:lnTo>
                    <a:pt x="12362" y="28243"/>
                  </a:lnTo>
                  <a:lnTo>
                    <a:pt x="13194" y="28702"/>
                  </a:lnTo>
                  <a:lnTo>
                    <a:pt x="13792" y="29054"/>
                  </a:lnTo>
                  <a:lnTo>
                    <a:pt x="14368" y="29373"/>
                  </a:lnTo>
                  <a:lnTo>
                    <a:pt x="14933" y="29683"/>
                  </a:lnTo>
                  <a:lnTo>
                    <a:pt x="15487" y="29971"/>
                  </a:lnTo>
                  <a:lnTo>
                    <a:pt x="16021" y="30248"/>
                  </a:lnTo>
                  <a:lnTo>
                    <a:pt x="16533" y="30493"/>
                  </a:lnTo>
                  <a:lnTo>
                    <a:pt x="17034" y="30728"/>
                  </a:lnTo>
                  <a:lnTo>
                    <a:pt x="17514" y="30941"/>
                  </a:lnTo>
                  <a:lnTo>
                    <a:pt x="17983" y="31144"/>
                  </a:lnTo>
                  <a:lnTo>
                    <a:pt x="18442" y="31315"/>
                  </a:lnTo>
                  <a:lnTo>
                    <a:pt x="18868" y="31475"/>
                  </a:lnTo>
                  <a:lnTo>
                    <a:pt x="19295" y="31613"/>
                  </a:lnTo>
                  <a:lnTo>
                    <a:pt x="19690" y="31741"/>
                  </a:lnTo>
                  <a:lnTo>
                    <a:pt x="20084" y="31837"/>
                  </a:lnTo>
                  <a:lnTo>
                    <a:pt x="20447" y="31923"/>
                  </a:lnTo>
                  <a:lnTo>
                    <a:pt x="20810" y="31997"/>
                  </a:lnTo>
                  <a:lnTo>
                    <a:pt x="21151" y="32040"/>
                  </a:lnTo>
                  <a:lnTo>
                    <a:pt x="21492" y="32083"/>
                  </a:lnTo>
                  <a:lnTo>
                    <a:pt x="21833" y="32115"/>
                  </a:lnTo>
                  <a:lnTo>
                    <a:pt x="22164" y="32125"/>
                  </a:lnTo>
                  <a:lnTo>
                    <a:pt x="22495" y="32136"/>
                  </a:lnTo>
                  <a:lnTo>
                    <a:pt x="22825" y="32136"/>
                  </a:lnTo>
                  <a:lnTo>
                    <a:pt x="23156" y="32115"/>
                  </a:lnTo>
                  <a:lnTo>
                    <a:pt x="23476" y="32093"/>
                  </a:lnTo>
                  <a:lnTo>
                    <a:pt x="23807" y="32061"/>
                  </a:lnTo>
                  <a:lnTo>
                    <a:pt x="24116" y="32008"/>
                  </a:lnTo>
                  <a:lnTo>
                    <a:pt x="24436" y="31955"/>
                  </a:lnTo>
                  <a:lnTo>
                    <a:pt x="24756" y="31880"/>
                  </a:lnTo>
                  <a:lnTo>
                    <a:pt x="25065" y="31805"/>
                  </a:lnTo>
                  <a:lnTo>
                    <a:pt x="25374" y="31709"/>
                  </a:lnTo>
                  <a:lnTo>
                    <a:pt x="25673" y="31603"/>
                  </a:lnTo>
                  <a:lnTo>
                    <a:pt x="25982" y="31496"/>
                  </a:lnTo>
                  <a:lnTo>
                    <a:pt x="26334" y="31347"/>
                  </a:lnTo>
                  <a:lnTo>
                    <a:pt x="26686" y="31197"/>
                  </a:lnTo>
                  <a:lnTo>
                    <a:pt x="27028" y="31027"/>
                  </a:lnTo>
                  <a:lnTo>
                    <a:pt x="27369" y="30856"/>
                  </a:lnTo>
                  <a:lnTo>
                    <a:pt x="27689" y="30675"/>
                  </a:lnTo>
                  <a:lnTo>
                    <a:pt x="28009" y="30483"/>
                  </a:lnTo>
                  <a:lnTo>
                    <a:pt x="28318" y="30291"/>
                  </a:lnTo>
                  <a:lnTo>
                    <a:pt x="28617" y="30088"/>
                  </a:lnTo>
                  <a:lnTo>
                    <a:pt x="28905" y="29875"/>
                  </a:lnTo>
                  <a:lnTo>
                    <a:pt x="29182" y="29651"/>
                  </a:lnTo>
                  <a:lnTo>
                    <a:pt x="29459" y="29416"/>
                  </a:lnTo>
                  <a:lnTo>
                    <a:pt x="29726" y="29181"/>
                  </a:lnTo>
                  <a:lnTo>
                    <a:pt x="29982" y="28936"/>
                  </a:lnTo>
                  <a:lnTo>
                    <a:pt x="30227" y="28680"/>
                  </a:lnTo>
                  <a:lnTo>
                    <a:pt x="30473" y="28414"/>
                  </a:lnTo>
                  <a:lnTo>
                    <a:pt x="30697" y="28147"/>
                  </a:lnTo>
                  <a:lnTo>
                    <a:pt x="30921" y="27870"/>
                  </a:lnTo>
                  <a:lnTo>
                    <a:pt x="31134" y="27582"/>
                  </a:lnTo>
                  <a:lnTo>
                    <a:pt x="31347" y="27283"/>
                  </a:lnTo>
                  <a:lnTo>
                    <a:pt x="31539" y="26974"/>
                  </a:lnTo>
                  <a:lnTo>
                    <a:pt x="31731" y="26664"/>
                  </a:lnTo>
                  <a:lnTo>
                    <a:pt x="31913" y="26344"/>
                  </a:lnTo>
                  <a:lnTo>
                    <a:pt x="32083" y="26014"/>
                  </a:lnTo>
                  <a:lnTo>
                    <a:pt x="32243" y="25672"/>
                  </a:lnTo>
                  <a:lnTo>
                    <a:pt x="32403" y="25331"/>
                  </a:lnTo>
                  <a:lnTo>
                    <a:pt x="32553" y="24979"/>
                  </a:lnTo>
                  <a:lnTo>
                    <a:pt x="32680" y="24606"/>
                  </a:lnTo>
                  <a:lnTo>
                    <a:pt x="32819" y="24243"/>
                  </a:lnTo>
                  <a:lnTo>
                    <a:pt x="32936" y="23859"/>
                  </a:lnTo>
                  <a:lnTo>
                    <a:pt x="33043" y="23475"/>
                  </a:lnTo>
                  <a:lnTo>
                    <a:pt x="33150" y="23081"/>
                  </a:lnTo>
                  <a:lnTo>
                    <a:pt x="33246" y="22675"/>
                  </a:lnTo>
                  <a:lnTo>
                    <a:pt x="33310" y="22366"/>
                  </a:lnTo>
                  <a:lnTo>
                    <a:pt x="33363" y="22067"/>
                  </a:lnTo>
                  <a:lnTo>
                    <a:pt x="33416" y="21758"/>
                  </a:lnTo>
                  <a:lnTo>
                    <a:pt x="33459" y="21449"/>
                  </a:lnTo>
                  <a:lnTo>
                    <a:pt x="33502" y="21140"/>
                  </a:lnTo>
                  <a:lnTo>
                    <a:pt x="33534" y="20820"/>
                  </a:lnTo>
                  <a:lnTo>
                    <a:pt x="33555" y="20500"/>
                  </a:lnTo>
                  <a:lnTo>
                    <a:pt x="33566" y="20180"/>
                  </a:lnTo>
                  <a:lnTo>
                    <a:pt x="33576" y="19860"/>
                  </a:lnTo>
                  <a:lnTo>
                    <a:pt x="33576" y="19529"/>
                  </a:lnTo>
                  <a:lnTo>
                    <a:pt x="33576" y="19198"/>
                  </a:lnTo>
                  <a:lnTo>
                    <a:pt x="33566" y="18868"/>
                  </a:lnTo>
                  <a:lnTo>
                    <a:pt x="33544" y="18537"/>
                  </a:lnTo>
                  <a:lnTo>
                    <a:pt x="33523" y="18196"/>
                  </a:lnTo>
                  <a:lnTo>
                    <a:pt x="33491" y="17854"/>
                  </a:lnTo>
                  <a:lnTo>
                    <a:pt x="33448" y="17513"/>
                  </a:lnTo>
                  <a:lnTo>
                    <a:pt x="33406" y="17172"/>
                  </a:lnTo>
                  <a:lnTo>
                    <a:pt x="33352" y="16820"/>
                  </a:lnTo>
                  <a:lnTo>
                    <a:pt x="33224" y="16116"/>
                  </a:lnTo>
                  <a:lnTo>
                    <a:pt x="33075" y="15412"/>
                  </a:lnTo>
                  <a:lnTo>
                    <a:pt x="32894" y="14687"/>
                  </a:lnTo>
                  <a:lnTo>
                    <a:pt x="32691" y="13951"/>
                  </a:lnTo>
                  <a:lnTo>
                    <a:pt x="32457" y="13204"/>
                  </a:lnTo>
                  <a:lnTo>
                    <a:pt x="32190" y="12447"/>
                  </a:lnTo>
                  <a:lnTo>
                    <a:pt x="31902" y="11679"/>
                  </a:lnTo>
                  <a:lnTo>
                    <a:pt x="31699" y="11188"/>
                  </a:lnTo>
                  <a:lnTo>
                    <a:pt x="31497" y="10708"/>
                  </a:lnTo>
                  <a:lnTo>
                    <a:pt x="31294" y="10239"/>
                  </a:lnTo>
                  <a:lnTo>
                    <a:pt x="31081" y="9780"/>
                  </a:lnTo>
                  <a:lnTo>
                    <a:pt x="30867" y="9333"/>
                  </a:lnTo>
                  <a:lnTo>
                    <a:pt x="30654" y="8895"/>
                  </a:lnTo>
                  <a:lnTo>
                    <a:pt x="30430" y="8469"/>
                  </a:lnTo>
                  <a:lnTo>
                    <a:pt x="30206" y="8053"/>
                  </a:lnTo>
                  <a:lnTo>
                    <a:pt x="29971" y="7647"/>
                  </a:lnTo>
                  <a:lnTo>
                    <a:pt x="29737" y="7263"/>
                  </a:lnTo>
                  <a:lnTo>
                    <a:pt x="29502" y="6879"/>
                  </a:lnTo>
                  <a:lnTo>
                    <a:pt x="29257" y="6506"/>
                  </a:lnTo>
                  <a:lnTo>
                    <a:pt x="29012" y="6143"/>
                  </a:lnTo>
                  <a:lnTo>
                    <a:pt x="28766" y="5792"/>
                  </a:lnTo>
                  <a:lnTo>
                    <a:pt x="28510" y="5450"/>
                  </a:lnTo>
                  <a:lnTo>
                    <a:pt x="28254" y="5130"/>
                  </a:lnTo>
                  <a:lnTo>
                    <a:pt x="27988" y="4810"/>
                  </a:lnTo>
                  <a:lnTo>
                    <a:pt x="27721" y="4501"/>
                  </a:lnTo>
                  <a:lnTo>
                    <a:pt x="27454" y="4213"/>
                  </a:lnTo>
                  <a:lnTo>
                    <a:pt x="27177" y="3925"/>
                  </a:lnTo>
                  <a:lnTo>
                    <a:pt x="26900" y="3648"/>
                  </a:lnTo>
                  <a:lnTo>
                    <a:pt x="26612" y="3392"/>
                  </a:lnTo>
                  <a:lnTo>
                    <a:pt x="26324" y="3136"/>
                  </a:lnTo>
                  <a:lnTo>
                    <a:pt x="26036" y="2890"/>
                  </a:lnTo>
                  <a:lnTo>
                    <a:pt x="25737" y="2666"/>
                  </a:lnTo>
                  <a:lnTo>
                    <a:pt x="25438" y="2442"/>
                  </a:lnTo>
                  <a:lnTo>
                    <a:pt x="25140" y="2240"/>
                  </a:lnTo>
                  <a:lnTo>
                    <a:pt x="24831" y="2037"/>
                  </a:lnTo>
                  <a:lnTo>
                    <a:pt x="24521" y="1845"/>
                  </a:lnTo>
                  <a:lnTo>
                    <a:pt x="24201" y="1675"/>
                  </a:lnTo>
                  <a:lnTo>
                    <a:pt x="23881" y="1504"/>
                  </a:lnTo>
                  <a:lnTo>
                    <a:pt x="23561" y="1355"/>
                  </a:lnTo>
                  <a:lnTo>
                    <a:pt x="23231" y="1205"/>
                  </a:lnTo>
                  <a:lnTo>
                    <a:pt x="22900" y="1077"/>
                  </a:lnTo>
                  <a:lnTo>
                    <a:pt x="22569" y="939"/>
                  </a:lnTo>
                  <a:lnTo>
                    <a:pt x="22239" y="821"/>
                  </a:lnTo>
                  <a:lnTo>
                    <a:pt x="21908" y="715"/>
                  </a:lnTo>
                  <a:lnTo>
                    <a:pt x="21567" y="608"/>
                  </a:lnTo>
                  <a:lnTo>
                    <a:pt x="21226" y="512"/>
                  </a:lnTo>
                  <a:lnTo>
                    <a:pt x="20884" y="427"/>
                  </a:lnTo>
                  <a:lnTo>
                    <a:pt x="20543" y="341"/>
                  </a:lnTo>
                  <a:lnTo>
                    <a:pt x="20202" y="277"/>
                  </a:lnTo>
                  <a:lnTo>
                    <a:pt x="19850" y="213"/>
                  </a:lnTo>
                  <a:lnTo>
                    <a:pt x="19498" y="160"/>
                  </a:lnTo>
                  <a:lnTo>
                    <a:pt x="19146" y="107"/>
                  </a:lnTo>
                  <a:lnTo>
                    <a:pt x="18794" y="75"/>
                  </a:lnTo>
                  <a:lnTo>
                    <a:pt x="18442" y="43"/>
                  </a:lnTo>
                  <a:lnTo>
                    <a:pt x="18079" y="21"/>
                  </a:lnTo>
                  <a:lnTo>
                    <a:pt x="17717" y="11"/>
                  </a:lnTo>
                  <a:lnTo>
                    <a:pt x="17354" y="0"/>
                  </a:lnTo>
                  <a:close/>
                </a:path>
              </a:pathLst>
            </a:custGeom>
            <a:solidFill>
              <a:srgbClr val="378BA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4" name="Google Shape;1504;p41"/>
            <p:cNvSpPr/>
            <p:nvPr/>
          </p:nvSpPr>
          <p:spPr>
            <a:xfrm>
              <a:off x="457200" y="2054560"/>
              <a:ext cx="460191" cy="460191"/>
            </a:xfrm>
            <a:custGeom>
              <a:avLst/>
              <a:gdLst/>
              <a:ahLst/>
              <a:cxnLst/>
              <a:rect l="l" t="t" r="r" b="b"/>
              <a:pathLst>
                <a:path w="13589" h="13589" extrusionOk="0">
                  <a:moveTo>
                    <a:pt x="6687" y="0"/>
                  </a:moveTo>
                  <a:lnTo>
                    <a:pt x="6357" y="11"/>
                  </a:lnTo>
                  <a:lnTo>
                    <a:pt x="6037" y="43"/>
                  </a:lnTo>
                  <a:lnTo>
                    <a:pt x="5706" y="85"/>
                  </a:lnTo>
                  <a:lnTo>
                    <a:pt x="5386" y="149"/>
                  </a:lnTo>
                  <a:lnTo>
                    <a:pt x="5066" y="224"/>
                  </a:lnTo>
                  <a:lnTo>
                    <a:pt x="4746" y="320"/>
                  </a:lnTo>
                  <a:lnTo>
                    <a:pt x="4437" y="416"/>
                  </a:lnTo>
                  <a:lnTo>
                    <a:pt x="4138" y="544"/>
                  </a:lnTo>
                  <a:lnTo>
                    <a:pt x="3840" y="672"/>
                  </a:lnTo>
                  <a:lnTo>
                    <a:pt x="3552" y="821"/>
                  </a:lnTo>
                  <a:lnTo>
                    <a:pt x="3264" y="992"/>
                  </a:lnTo>
                  <a:lnTo>
                    <a:pt x="2997" y="1163"/>
                  </a:lnTo>
                  <a:lnTo>
                    <a:pt x="2730" y="1355"/>
                  </a:lnTo>
                  <a:lnTo>
                    <a:pt x="2474" y="1557"/>
                  </a:lnTo>
                  <a:lnTo>
                    <a:pt x="2218" y="1771"/>
                  </a:lnTo>
                  <a:lnTo>
                    <a:pt x="1984" y="1995"/>
                  </a:lnTo>
                  <a:lnTo>
                    <a:pt x="1760" y="2240"/>
                  </a:lnTo>
                  <a:lnTo>
                    <a:pt x="1536" y="2485"/>
                  </a:lnTo>
                  <a:lnTo>
                    <a:pt x="1333" y="2752"/>
                  </a:lnTo>
                  <a:lnTo>
                    <a:pt x="1141" y="3019"/>
                  </a:lnTo>
                  <a:lnTo>
                    <a:pt x="960" y="3306"/>
                  </a:lnTo>
                  <a:lnTo>
                    <a:pt x="789" y="3605"/>
                  </a:lnTo>
                  <a:lnTo>
                    <a:pt x="640" y="3914"/>
                  </a:lnTo>
                  <a:lnTo>
                    <a:pt x="501" y="4224"/>
                  </a:lnTo>
                  <a:lnTo>
                    <a:pt x="384" y="4554"/>
                  </a:lnTo>
                  <a:lnTo>
                    <a:pt x="277" y="4885"/>
                  </a:lnTo>
                  <a:lnTo>
                    <a:pt x="181" y="5226"/>
                  </a:lnTo>
                  <a:lnTo>
                    <a:pt x="117" y="5557"/>
                  </a:lnTo>
                  <a:lnTo>
                    <a:pt x="53" y="5898"/>
                  </a:lnTo>
                  <a:lnTo>
                    <a:pt x="21" y="6229"/>
                  </a:lnTo>
                  <a:lnTo>
                    <a:pt x="0" y="6560"/>
                  </a:lnTo>
                  <a:lnTo>
                    <a:pt x="0" y="6901"/>
                  </a:lnTo>
                  <a:lnTo>
                    <a:pt x="11" y="7231"/>
                  </a:lnTo>
                  <a:lnTo>
                    <a:pt x="43" y="7551"/>
                  </a:lnTo>
                  <a:lnTo>
                    <a:pt x="85" y="7882"/>
                  </a:lnTo>
                  <a:lnTo>
                    <a:pt x="149" y="8202"/>
                  </a:lnTo>
                  <a:lnTo>
                    <a:pt x="224" y="8522"/>
                  </a:lnTo>
                  <a:lnTo>
                    <a:pt x="309" y="8842"/>
                  </a:lnTo>
                  <a:lnTo>
                    <a:pt x="416" y="9151"/>
                  </a:lnTo>
                  <a:lnTo>
                    <a:pt x="544" y="9450"/>
                  </a:lnTo>
                  <a:lnTo>
                    <a:pt x="672" y="9749"/>
                  </a:lnTo>
                  <a:lnTo>
                    <a:pt x="821" y="10037"/>
                  </a:lnTo>
                  <a:lnTo>
                    <a:pt x="981" y="10314"/>
                  </a:lnTo>
                  <a:lnTo>
                    <a:pt x="1163" y="10591"/>
                  </a:lnTo>
                  <a:lnTo>
                    <a:pt x="1355" y="10858"/>
                  </a:lnTo>
                  <a:lnTo>
                    <a:pt x="1547" y="11114"/>
                  </a:lnTo>
                  <a:lnTo>
                    <a:pt x="1771" y="11370"/>
                  </a:lnTo>
                  <a:lnTo>
                    <a:pt x="1994" y="11604"/>
                  </a:lnTo>
                  <a:lnTo>
                    <a:pt x="2229" y="11828"/>
                  </a:lnTo>
                  <a:lnTo>
                    <a:pt x="2485" y="12052"/>
                  </a:lnTo>
                  <a:lnTo>
                    <a:pt x="2741" y="12255"/>
                  </a:lnTo>
                  <a:lnTo>
                    <a:pt x="3018" y="12447"/>
                  </a:lnTo>
                  <a:lnTo>
                    <a:pt x="3306" y="12628"/>
                  </a:lnTo>
                  <a:lnTo>
                    <a:pt x="3605" y="12788"/>
                  </a:lnTo>
                  <a:lnTo>
                    <a:pt x="3904" y="12948"/>
                  </a:lnTo>
                  <a:lnTo>
                    <a:pt x="4224" y="13087"/>
                  </a:lnTo>
                  <a:lnTo>
                    <a:pt x="4554" y="13204"/>
                  </a:lnTo>
                  <a:lnTo>
                    <a:pt x="4885" y="13311"/>
                  </a:lnTo>
                  <a:lnTo>
                    <a:pt x="5216" y="13407"/>
                  </a:lnTo>
                  <a:lnTo>
                    <a:pt x="5557" y="13471"/>
                  </a:lnTo>
                  <a:lnTo>
                    <a:pt x="5887" y="13535"/>
                  </a:lnTo>
                  <a:lnTo>
                    <a:pt x="6229" y="13567"/>
                  </a:lnTo>
                  <a:lnTo>
                    <a:pt x="6559" y="13588"/>
                  </a:lnTo>
                  <a:lnTo>
                    <a:pt x="6890" y="13588"/>
                  </a:lnTo>
                  <a:lnTo>
                    <a:pt x="7221" y="13578"/>
                  </a:lnTo>
                  <a:lnTo>
                    <a:pt x="7551" y="13546"/>
                  </a:lnTo>
                  <a:lnTo>
                    <a:pt x="7882" y="13503"/>
                  </a:lnTo>
                  <a:lnTo>
                    <a:pt x="8202" y="13439"/>
                  </a:lnTo>
                  <a:lnTo>
                    <a:pt x="8522" y="13364"/>
                  </a:lnTo>
                  <a:lnTo>
                    <a:pt x="8831" y="13279"/>
                  </a:lnTo>
                  <a:lnTo>
                    <a:pt x="9141" y="13172"/>
                  </a:lnTo>
                  <a:lnTo>
                    <a:pt x="9450" y="13044"/>
                  </a:lnTo>
                  <a:lnTo>
                    <a:pt x="9748" y="12916"/>
                  </a:lnTo>
                  <a:lnTo>
                    <a:pt x="10036" y="12767"/>
                  </a:lnTo>
                  <a:lnTo>
                    <a:pt x="10314" y="12607"/>
                  </a:lnTo>
                  <a:lnTo>
                    <a:pt x="10591" y="12426"/>
                  </a:lnTo>
                  <a:lnTo>
                    <a:pt x="10858" y="12234"/>
                  </a:lnTo>
                  <a:lnTo>
                    <a:pt x="11114" y="12042"/>
                  </a:lnTo>
                  <a:lnTo>
                    <a:pt x="11370" y="11818"/>
                  </a:lnTo>
                  <a:lnTo>
                    <a:pt x="11604" y="11594"/>
                  </a:lnTo>
                  <a:lnTo>
                    <a:pt x="11828" y="11359"/>
                  </a:lnTo>
                  <a:lnTo>
                    <a:pt x="12052" y="11103"/>
                  </a:lnTo>
                  <a:lnTo>
                    <a:pt x="12255" y="10847"/>
                  </a:lnTo>
                  <a:lnTo>
                    <a:pt x="12447" y="10570"/>
                  </a:lnTo>
                  <a:lnTo>
                    <a:pt x="12628" y="10282"/>
                  </a:lnTo>
                  <a:lnTo>
                    <a:pt x="12788" y="9983"/>
                  </a:lnTo>
                  <a:lnTo>
                    <a:pt x="12948" y="9685"/>
                  </a:lnTo>
                  <a:lnTo>
                    <a:pt x="13087" y="9365"/>
                  </a:lnTo>
                  <a:lnTo>
                    <a:pt x="13204" y="9034"/>
                  </a:lnTo>
                  <a:lnTo>
                    <a:pt x="13311" y="8703"/>
                  </a:lnTo>
                  <a:lnTo>
                    <a:pt x="13407" y="8373"/>
                  </a:lnTo>
                  <a:lnTo>
                    <a:pt x="13471" y="8031"/>
                  </a:lnTo>
                  <a:lnTo>
                    <a:pt x="13524" y="7701"/>
                  </a:lnTo>
                  <a:lnTo>
                    <a:pt x="13567" y="7359"/>
                  </a:lnTo>
                  <a:lnTo>
                    <a:pt x="13588" y="7029"/>
                  </a:lnTo>
                  <a:lnTo>
                    <a:pt x="13588" y="6698"/>
                  </a:lnTo>
                  <a:lnTo>
                    <a:pt x="13577" y="6368"/>
                  </a:lnTo>
                  <a:lnTo>
                    <a:pt x="13545" y="6037"/>
                  </a:lnTo>
                  <a:lnTo>
                    <a:pt x="13503" y="5706"/>
                  </a:lnTo>
                  <a:lnTo>
                    <a:pt x="13439" y="5386"/>
                  </a:lnTo>
                  <a:lnTo>
                    <a:pt x="13364" y="5066"/>
                  </a:lnTo>
                  <a:lnTo>
                    <a:pt x="13268" y="4757"/>
                  </a:lnTo>
                  <a:lnTo>
                    <a:pt x="13161" y="4448"/>
                  </a:lnTo>
                  <a:lnTo>
                    <a:pt x="13044" y="4138"/>
                  </a:lnTo>
                  <a:lnTo>
                    <a:pt x="12916" y="3840"/>
                  </a:lnTo>
                  <a:lnTo>
                    <a:pt x="12767" y="3552"/>
                  </a:lnTo>
                  <a:lnTo>
                    <a:pt x="12596" y="3274"/>
                  </a:lnTo>
                  <a:lnTo>
                    <a:pt x="12426" y="2997"/>
                  </a:lnTo>
                  <a:lnTo>
                    <a:pt x="12234" y="2731"/>
                  </a:lnTo>
                  <a:lnTo>
                    <a:pt x="12031" y="2475"/>
                  </a:lnTo>
                  <a:lnTo>
                    <a:pt x="11818" y="2219"/>
                  </a:lnTo>
                  <a:lnTo>
                    <a:pt x="11594" y="1984"/>
                  </a:lnTo>
                  <a:lnTo>
                    <a:pt x="11348" y="1760"/>
                  </a:lnTo>
                  <a:lnTo>
                    <a:pt x="11103" y="1536"/>
                  </a:lnTo>
                  <a:lnTo>
                    <a:pt x="10836" y="1333"/>
                  </a:lnTo>
                  <a:lnTo>
                    <a:pt x="10570" y="1141"/>
                  </a:lnTo>
                  <a:lnTo>
                    <a:pt x="10282" y="960"/>
                  </a:lnTo>
                  <a:lnTo>
                    <a:pt x="9983" y="800"/>
                  </a:lnTo>
                  <a:lnTo>
                    <a:pt x="9674" y="640"/>
                  </a:lnTo>
                  <a:lnTo>
                    <a:pt x="9364" y="501"/>
                  </a:lnTo>
                  <a:lnTo>
                    <a:pt x="9034" y="384"/>
                  </a:lnTo>
                  <a:lnTo>
                    <a:pt x="8703" y="277"/>
                  </a:lnTo>
                  <a:lnTo>
                    <a:pt x="8362" y="181"/>
                  </a:lnTo>
                  <a:lnTo>
                    <a:pt x="8031" y="117"/>
                  </a:lnTo>
                  <a:lnTo>
                    <a:pt x="7690" y="64"/>
                  </a:lnTo>
                  <a:lnTo>
                    <a:pt x="7359" y="21"/>
                  </a:lnTo>
                  <a:lnTo>
                    <a:pt x="7029" y="0"/>
                  </a:lnTo>
                  <a:close/>
                </a:path>
              </a:pathLst>
            </a:custGeom>
            <a:solidFill>
              <a:srgbClr val="378BA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5" name="Google Shape;1505;p41"/>
          <p:cNvGrpSpPr/>
          <p:nvPr/>
        </p:nvGrpSpPr>
        <p:grpSpPr>
          <a:xfrm rot="-3098799">
            <a:off x="7733485" y="1474465"/>
            <a:ext cx="898505" cy="619638"/>
            <a:chOff x="457200" y="1438738"/>
            <a:chExt cx="1578066" cy="1088286"/>
          </a:xfrm>
        </p:grpSpPr>
        <p:sp>
          <p:nvSpPr>
            <p:cNvPr id="1506" name="Google Shape;1506;p41"/>
            <p:cNvSpPr/>
            <p:nvPr/>
          </p:nvSpPr>
          <p:spPr>
            <a:xfrm>
              <a:off x="898181" y="1438738"/>
              <a:ext cx="1137085" cy="1088286"/>
            </a:xfrm>
            <a:custGeom>
              <a:avLst/>
              <a:gdLst/>
              <a:ahLst/>
              <a:cxnLst/>
              <a:rect l="l" t="t" r="r" b="b"/>
              <a:pathLst>
                <a:path w="33577" h="32136" extrusionOk="0">
                  <a:moveTo>
                    <a:pt x="16991" y="0"/>
                  </a:moveTo>
                  <a:lnTo>
                    <a:pt x="16629" y="11"/>
                  </a:lnTo>
                  <a:lnTo>
                    <a:pt x="16255" y="32"/>
                  </a:lnTo>
                  <a:lnTo>
                    <a:pt x="15882" y="64"/>
                  </a:lnTo>
                  <a:lnTo>
                    <a:pt x="15509" y="96"/>
                  </a:lnTo>
                  <a:lnTo>
                    <a:pt x="15135" y="139"/>
                  </a:lnTo>
                  <a:lnTo>
                    <a:pt x="14762" y="192"/>
                  </a:lnTo>
                  <a:lnTo>
                    <a:pt x="14378" y="256"/>
                  </a:lnTo>
                  <a:lnTo>
                    <a:pt x="13994" y="320"/>
                  </a:lnTo>
                  <a:lnTo>
                    <a:pt x="13610" y="405"/>
                  </a:lnTo>
                  <a:lnTo>
                    <a:pt x="13226" y="491"/>
                  </a:lnTo>
                  <a:lnTo>
                    <a:pt x="12842" y="576"/>
                  </a:lnTo>
                  <a:lnTo>
                    <a:pt x="12448" y="683"/>
                  </a:lnTo>
                  <a:lnTo>
                    <a:pt x="12053" y="789"/>
                  </a:lnTo>
                  <a:lnTo>
                    <a:pt x="15029" y="12330"/>
                  </a:lnTo>
                  <a:lnTo>
                    <a:pt x="15455" y="12212"/>
                  </a:lnTo>
                  <a:lnTo>
                    <a:pt x="15871" y="12116"/>
                  </a:lnTo>
                  <a:lnTo>
                    <a:pt x="16266" y="12031"/>
                  </a:lnTo>
                  <a:lnTo>
                    <a:pt x="16661" y="11967"/>
                  </a:lnTo>
                  <a:lnTo>
                    <a:pt x="17034" y="11914"/>
                  </a:lnTo>
                  <a:lnTo>
                    <a:pt x="17397" y="11871"/>
                  </a:lnTo>
                  <a:lnTo>
                    <a:pt x="17749" y="11839"/>
                  </a:lnTo>
                  <a:lnTo>
                    <a:pt x="18090" y="11818"/>
                  </a:lnTo>
                  <a:lnTo>
                    <a:pt x="18410" y="11818"/>
                  </a:lnTo>
                  <a:lnTo>
                    <a:pt x="18730" y="11828"/>
                  </a:lnTo>
                  <a:lnTo>
                    <a:pt x="19028" y="11860"/>
                  </a:lnTo>
                  <a:lnTo>
                    <a:pt x="19316" y="11892"/>
                  </a:lnTo>
                  <a:lnTo>
                    <a:pt x="19594" y="11946"/>
                  </a:lnTo>
                  <a:lnTo>
                    <a:pt x="19850" y="12010"/>
                  </a:lnTo>
                  <a:lnTo>
                    <a:pt x="20106" y="12095"/>
                  </a:lnTo>
                  <a:lnTo>
                    <a:pt x="20340" y="12180"/>
                  </a:lnTo>
                  <a:lnTo>
                    <a:pt x="20564" y="12287"/>
                  </a:lnTo>
                  <a:lnTo>
                    <a:pt x="20788" y="12404"/>
                  </a:lnTo>
                  <a:lnTo>
                    <a:pt x="21002" y="12522"/>
                  </a:lnTo>
                  <a:lnTo>
                    <a:pt x="21204" y="12660"/>
                  </a:lnTo>
                  <a:lnTo>
                    <a:pt x="21396" y="12799"/>
                  </a:lnTo>
                  <a:lnTo>
                    <a:pt x="21578" y="12948"/>
                  </a:lnTo>
                  <a:lnTo>
                    <a:pt x="21759" y="13108"/>
                  </a:lnTo>
                  <a:lnTo>
                    <a:pt x="21929" y="13279"/>
                  </a:lnTo>
                  <a:lnTo>
                    <a:pt x="22089" y="13460"/>
                  </a:lnTo>
                  <a:lnTo>
                    <a:pt x="22239" y="13652"/>
                  </a:lnTo>
                  <a:lnTo>
                    <a:pt x="22388" y="13855"/>
                  </a:lnTo>
                  <a:lnTo>
                    <a:pt x="22527" y="14057"/>
                  </a:lnTo>
                  <a:lnTo>
                    <a:pt x="22655" y="14281"/>
                  </a:lnTo>
                  <a:lnTo>
                    <a:pt x="22772" y="14505"/>
                  </a:lnTo>
                  <a:lnTo>
                    <a:pt x="22879" y="14740"/>
                  </a:lnTo>
                  <a:lnTo>
                    <a:pt x="22985" y="14985"/>
                  </a:lnTo>
                  <a:lnTo>
                    <a:pt x="23071" y="15220"/>
                  </a:lnTo>
                  <a:lnTo>
                    <a:pt x="23145" y="15444"/>
                  </a:lnTo>
                  <a:lnTo>
                    <a:pt x="23220" y="15668"/>
                  </a:lnTo>
                  <a:lnTo>
                    <a:pt x="23273" y="15892"/>
                  </a:lnTo>
                  <a:lnTo>
                    <a:pt x="23327" y="16105"/>
                  </a:lnTo>
                  <a:lnTo>
                    <a:pt x="23359" y="16308"/>
                  </a:lnTo>
                  <a:lnTo>
                    <a:pt x="23391" y="16511"/>
                  </a:lnTo>
                  <a:lnTo>
                    <a:pt x="23412" y="16713"/>
                  </a:lnTo>
                  <a:lnTo>
                    <a:pt x="23423" y="16905"/>
                  </a:lnTo>
                  <a:lnTo>
                    <a:pt x="23423" y="17087"/>
                  </a:lnTo>
                  <a:lnTo>
                    <a:pt x="23412" y="17279"/>
                  </a:lnTo>
                  <a:lnTo>
                    <a:pt x="23391" y="17449"/>
                  </a:lnTo>
                  <a:lnTo>
                    <a:pt x="23369" y="17630"/>
                  </a:lnTo>
                  <a:lnTo>
                    <a:pt x="23327" y="17801"/>
                  </a:lnTo>
                  <a:lnTo>
                    <a:pt x="23273" y="17961"/>
                  </a:lnTo>
                  <a:lnTo>
                    <a:pt x="23220" y="18121"/>
                  </a:lnTo>
                  <a:lnTo>
                    <a:pt x="23156" y="18281"/>
                  </a:lnTo>
                  <a:lnTo>
                    <a:pt x="23081" y="18430"/>
                  </a:lnTo>
                  <a:lnTo>
                    <a:pt x="22996" y="18569"/>
                  </a:lnTo>
                  <a:lnTo>
                    <a:pt x="22900" y="18718"/>
                  </a:lnTo>
                  <a:lnTo>
                    <a:pt x="22804" y="18846"/>
                  </a:lnTo>
                  <a:lnTo>
                    <a:pt x="22697" y="18974"/>
                  </a:lnTo>
                  <a:lnTo>
                    <a:pt x="22580" y="19102"/>
                  </a:lnTo>
                  <a:lnTo>
                    <a:pt x="22452" y="19220"/>
                  </a:lnTo>
                  <a:lnTo>
                    <a:pt x="22324" y="19337"/>
                  </a:lnTo>
                  <a:lnTo>
                    <a:pt x="22175" y="19444"/>
                  </a:lnTo>
                  <a:lnTo>
                    <a:pt x="22025" y="19550"/>
                  </a:lnTo>
                  <a:lnTo>
                    <a:pt x="21876" y="19646"/>
                  </a:lnTo>
                  <a:lnTo>
                    <a:pt x="21705" y="19742"/>
                  </a:lnTo>
                  <a:lnTo>
                    <a:pt x="21535" y="19838"/>
                  </a:lnTo>
                  <a:lnTo>
                    <a:pt x="21354" y="19924"/>
                  </a:lnTo>
                  <a:lnTo>
                    <a:pt x="21162" y="19998"/>
                  </a:lnTo>
                  <a:lnTo>
                    <a:pt x="20959" y="20062"/>
                  </a:lnTo>
                  <a:lnTo>
                    <a:pt x="20746" y="20116"/>
                  </a:lnTo>
                  <a:lnTo>
                    <a:pt x="20532" y="20148"/>
                  </a:lnTo>
                  <a:lnTo>
                    <a:pt x="20298" y="20169"/>
                  </a:lnTo>
                  <a:lnTo>
                    <a:pt x="20063" y="20169"/>
                  </a:lnTo>
                  <a:lnTo>
                    <a:pt x="19818" y="20158"/>
                  </a:lnTo>
                  <a:lnTo>
                    <a:pt x="19562" y="20116"/>
                  </a:lnTo>
                  <a:lnTo>
                    <a:pt x="19295" y="20073"/>
                  </a:lnTo>
                  <a:lnTo>
                    <a:pt x="19018" y="19998"/>
                  </a:lnTo>
                  <a:lnTo>
                    <a:pt x="18730" y="19913"/>
                  </a:lnTo>
                  <a:lnTo>
                    <a:pt x="18442" y="19817"/>
                  </a:lnTo>
                  <a:lnTo>
                    <a:pt x="18132" y="19700"/>
                  </a:lnTo>
                  <a:lnTo>
                    <a:pt x="17823" y="19561"/>
                  </a:lnTo>
                  <a:lnTo>
                    <a:pt x="17503" y="19412"/>
                  </a:lnTo>
                  <a:lnTo>
                    <a:pt x="17162" y="19241"/>
                  </a:lnTo>
                  <a:lnTo>
                    <a:pt x="16821" y="19049"/>
                  </a:lnTo>
                  <a:lnTo>
                    <a:pt x="15562" y="18366"/>
                  </a:lnTo>
                  <a:lnTo>
                    <a:pt x="14399" y="17737"/>
                  </a:lnTo>
                  <a:lnTo>
                    <a:pt x="13344" y="17193"/>
                  </a:lnTo>
                  <a:lnTo>
                    <a:pt x="12394" y="16703"/>
                  </a:lnTo>
                  <a:lnTo>
                    <a:pt x="11552" y="16297"/>
                  </a:lnTo>
                  <a:lnTo>
                    <a:pt x="10816" y="15956"/>
                  </a:lnTo>
                  <a:lnTo>
                    <a:pt x="10176" y="15679"/>
                  </a:lnTo>
                  <a:lnTo>
                    <a:pt x="9899" y="15572"/>
                  </a:lnTo>
                  <a:lnTo>
                    <a:pt x="9653" y="15476"/>
                  </a:lnTo>
                  <a:lnTo>
                    <a:pt x="9173" y="15316"/>
                  </a:lnTo>
                  <a:lnTo>
                    <a:pt x="8693" y="15177"/>
                  </a:lnTo>
                  <a:lnTo>
                    <a:pt x="8213" y="15071"/>
                  </a:lnTo>
                  <a:lnTo>
                    <a:pt x="7733" y="14985"/>
                  </a:lnTo>
                  <a:lnTo>
                    <a:pt x="7253" y="14911"/>
                  </a:lnTo>
                  <a:lnTo>
                    <a:pt x="6763" y="14868"/>
                  </a:lnTo>
                  <a:lnTo>
                    <a:pt x="6272" y="14847"/>
                  </a:lnTo>
                  <a:lnTo>
                    <a:pt x="5792" y="14847"/>
                  </a:lnTo>
                  <a:lnTo>
                    <a:pt x="5536" y="14857"/>
                  </a:lnTo>
                  <a:lnTo>
                    <a:pt x="5280" y="14879"/>
                  </a:lnTo>
                  <a:lnTo>
                    <a:pt x="5024" y="14911"/>
                  </a:lnTo>
                  <a:lnTo>
                    <a:pt x="4758" y="14943"/>
                  </a:lnTo>
                  <a:lnTo>
                    <a:pt x="4480" y="14985"/>
                  </a:lnTo>
                  <a:lnTo>
                    <a:pt x="4203" y="15039"/>
                  </a:lnTo>
                  <a:lnTo>
                    <a:pt x="3915" y="15092"/>
                  </a:lnTo>
                  <a:lnTo>
                    <a:pt x="3627" y="15156"/>
                  </a:lnTo>
                  <a:lnTo>
                    <a:pt x="3030" y="15316"/>
                  </a:lnTo>
                  <a:lnTo>
                    <a:pt x="2401" y="15508"/>
                  </a:lnTo>
                  <a:lnTo>
                    <a:pt x="1750" y="15732"/>
                  </a:lnTo>
                  <a:lnTo>
                    <a:pt x="1078" y="15988"/>
                  </a:lnTo>
                  <a:lnTo>
                    <a:pt x="1" y="16404"/>
                  </a:lnTo>
                  <a:lnTo>
                    <a:pt x="4246" y="27187"/>
                  </a:lnTo>
                  <a:lnTo>
                    <a:pt x="4512" y="27080"/>
                  </a:lnTo>
                  <a:lnTo>
                    <a:pt x="4790" y="26984"/>
                  </a:lnTo>
                  <a:lnTo>
                    <a:pt x="5046" y="26899"/>
                  </a:lnTo>
                  <a:lnTo>
                    <a:pt x="5312" y="26814"/>
                  </a:lnTo>
                  <a:lnTo>
                    <a:pt x="5568" y="26750"/>
                  </a:lnTo>
                  <a:lnTo>
                    <a:pt x="5824" y="26686"/>
                  </a:lnTo>
                  <a:lnTo>
                    <a:pt x="6070" y="26632"/>
                  </a:lnTo>
                  <a:lnTo>
                    <a:pt x="6315" y="26579"/>
                  </a:lnTo>
                  <a:lnTo>
                    <a:pt x="6560" y="26547"/>
                  </a:lnTo>
                  <a:lnTo>
                    <a:pt x="6795" y="26515"/>
                  </a:lnTo>
                  <a:lnTo>
                    <a:pt x="7030" y="26494"/>
                  </a:lnTo>
                  <a:lnTo>
                    <a:pt x="7253" y="26483"/>
                  </a:lnTo>
                  <a:lnTo>
                    <a:pt x="7701" y="26483"/>
                  </a:lnTo>
                  <a:lnTo>
                    <a:pt x="7915" y="26504"/>
                  </a:lnTo>
                  <a:lnTo>
                    <a:pt x="8128" y="26526"/>
                  </a:lnTo>
                  <a:lnTo>
                    <a:pt x="8341" y="26558"/>
                  </a:lnTo>
                  <a:lnTo>
                    <a:pt x="8565" y="26600"/>
                  </a:lnTo>
                  <a:lnTo>
                    <a:pt x="8811" y="26664"/>
                  </a:lnTo>
                  <a:lnTo>
                    <a:pt x="9067" y="26739"/>
                  </a:lnTo>
                  <a:lnTo>
                    <a:pt x="9333" y="26824"/>
                  </a:lnTo>
                  <a:lnTo>
                    <a:pt x="9621" y="26931"/>
                  </a:lnTo>
                  <a:lnTo>
                    <a:pt x="9920" y="27038"/>
                  </a:lnTo>
                  <a:lnTo>
                    <a:pt x="10229" y="27176"/>
                  </a:lnTo>
                  <a:lnTo>
                    <a:pt x="10549" y="27315"/>
                  </a:lnTo>
                  <a:lnTo>
                    <a:pt x="10880" y="27475"/>
                  </a:lnTo>
                  <a:lnTo>
                    <a:pt x="11594" y="27827"/>
                  </a:lnTo>
                  <a:lnTo>
                    <a:pt x="12362" y="28243"/>
                  </a:lnTo>
                  <a:lnTo>
                    <a:pt x="13194" y="28702"/>
                  </a:lnTo>
                  <a:lnTo>
                    <a:pt x="13792" y="29054"/>
                  </a:lnTo>
                  <a:lnTo>
                    <a:pt x="14368" y="29373"/>
                  </a:lnTo>
                  <a:lnTo>
                    <a:pt x="14933" y="29683"/>
                  </a:lnTo>
                  <a:lnTo>
                    <a:pt x="15487" y="29971"/>
                  </a:lnTo>
                  <a:lnTo>
                    <a:pt x="16021" y="30248"/>
                  </a:lnTo>
                  <a:lnTo>
                    <a:pt x="16533" y="30493"/>
                  </a:lnTo>
                  <a:lnTo>
                    <a:pt x="17034" y="30728"/>
                  </a:lnTo>
                  <a:lnTo>
                    <a:pt x="17514" y="30941"/>
                  </a:lnTo>
                  <a:lnTo>
                    <a:pt x="17983" y="31144"/>
                  </a:lnTo>
                  <a:lnTo>
                    <a:pt x="18442" y="31315"/>
                  </a:lnTo>
                  <a:lnTo>
                    <a:pt x="18868" y="31475"/>
                  </a:lnTo>
                  <a:lnTo>
                    <a:pt x="19295" y="31613"/>
                  </a:lnTo>
                  <a:lnTo>
                    <a:pt x="19690" y="31741"/>
                  </a:lnTo>
                  <a:lnTo>
                    <a:pt x="20084" y="31837"/>
                  </a:lnTo>
                  <a:lnTo>
                    <a:pt x="20447" y="31923"/>
                  </a:lnTo>
                  <a:lnTo>
                    <a:pt x="20810" y="31997"/>
                  </a:lnTo>
                  <a:lnTo>
                    <a:pt x="21151" y="32040"/>
                  </a:lnTo>
                  <a:lnTo>
                    <a:pt x="21492" y="32083"/>
                  </a:lnTo>
                  <a:lnTo>
                    <a:pt x="21833" y="32115"/>
                  </a:lnTo>
                  <a:lnTo>
                    <a:pt x="22164" y="32125"/>
                  </a:lnTo>
                  <a:lnTo>
                    <a:pt x="22495" y="32136"/>
                  </a:lnTo>
                  <a:lnTo>
                    <a:pt x="22825" y="32136"/>
                  </a:lnTo>
                  <a:lnTo>
                    <a:pt x="23156" y="32115"/>
                  </a:lnTo>
                  <a:lnTo>
                    <a:pt x="23476" y="32093"/>
                  </a:lnTo>
                  <a:lnTo>
                    <a:pt x="23807" y="32061"/>
                  </a:lnTo>
                  <a:lnTo>
                    <a:pt x="24116" y="32008"/>
                  </a:lnTo>
                  <a:lnTo>
                    <a:pt x="24436" y="31955"/>
                  </a:lnTo>
                  <a:lnTo>
                    <a:pt x="24756" y="31880"/>
                  </a:lnTo>
                  <a:lnTo>
                    <a:pt x="25065" y="31805"/>
                  </a:lnTo>
                  <a:lnTo>
                    <a:pt x="25374" y="31709"/>
                  </a:lnTo>
                  <a:lnTo>
                    <a:pt x="25673" y="31603"/>
                  </a:lnTo>
                  <a:lnTo>
                    <a:pt x="25982" y="31496"/>
                  </a:lnTo>
                  <a:lnTo>
                    <a:pt x="26334" y="31347"/>
                  </a:lnTo>
                  <a:lnTo>
                    <a:pt x="26686" y="31197"/>
                  </a:lnTo>
                  <a:lnTo>
                    <a:pt x="27028" y="31027"/>
                  </a:lnTo>
                  <a:lnTo>
                    <a:pt x="27369" y="30856"/>
                  </a:lnTo>
                  <a:lnTo>
                    <a:pt x="27689" y="30675"/>
                  </a:lnTo>
                  <a:lnTo>
                    <a:pt x="28009" y="30483"/>
                  </a:lnTo>
                  <a:lnTo>
                    <a:pt x="28318" y="30291"/>
                  </a:lnTo>
                  <a:lnTo>
                    <a:pt x="28617" y="30088"/>
                  </a:lnTo>
                  <a:lnTo>
                    <a:pt x="28905" y="29875"/>
                  </a:lnTo>
                  <a:lnTo>
                    <a:pt x="29182" y="29651"/>
                  </a:lnTo>
                  <a:lnTo>
                    <a:pt x="29459" y="29416"/>
                  </a:lnTo>
                  <a:lnTo>
                    <a:pt x="29726" y="29181"/>
                  </a:lnTo>
                  <a:lnTo>
                    <a:pt x="29982" y="28936"/>
                  </a:lnTo>
                  <a:lnTo>
                    <a:pt x="30227" y="28680"/>
                  </a:lnTo>
                  <a:lnTo>
                    <a:pt x="30473" y="28414"/>
                  </a:lnTo>
                  <a:lnTo>
                    <a:pt x="30697" y="28147"/>
                  </a:lnTo>
                  <a:lnTo>
                    <a:pt x="30921" y="27870"/>
                  </a:lnTo>
                  <a:lnTo>
                    <a:pt x="31134" y="27582"/>
                  </a:lnTo>
                  <a:lnTo>
                    <a:pt x="31347" y="27283"/>
                  </a:lnTo>
                  <a:lnTo>
                    <a:pt x="31539" y="26974"/>
                  </a:lnTo>
                  <a:lnTo>
                    <a:pt x="31731" y="26664"/>
                  </a:lnTo>
                  <a:lnTo>
                    <a:pt x="31913" y="26344"/>
                  </a:lnTo>
                  <a:lnTo>
                    <a:pt x="32083" y="26014"/>
                  </a:lnTo>
                  <a:lnTo>
                    <a:pt x="32243" y="25672"/>
                  </a:lnTo>
                  <a:lnTo>
                    <a:pt x="32403" y="25331"/>
                  </a:lnTo>
                  <a:lnTo>
                    <a:pt x="32553" y="24979"/>
                  </a:lnTo>
                  <a:lnTo>
                    <a:pt x="32680" y="24606"/>
                  </a:lnTo>
                  <a:lnTo>
                    <a:pt x="32819" y="24243"/>
                  </a:lnTo>
                  <a:lnTo>
                    <a:pt x="32936" y="23859"/>
                  </a:lnTo>
                  <a:lnTo>
                    <a:pt x="33043" y="23475"/>
                  </a:lnTo>
                  <a:lnTo>
                    <a:pt x="33150" y="23081"/>
                  </a:lnTo>
                  <a:lnTo>
                    <a:pt x="33246" y="22675"/>
                  </a:lnTo>
                  <a:lnTo>
                    <a:pt x="33310" y="22366"/>
                  </a:lnTo>
                  <a:lnTo>
                    <a:pt x="33363" y="22067"/>
                  </a:lnTo>
                  <a:lnTo>
                    <a:pt x="33416" y="21758"/>
                  </a:lnTo>
                  <a:lnTo>
                    <a:pt x="33459" y="21449"/>
                  </a:lnTo>
                  <a:lnTo>
                    <a:pt x="33502" y="21140"/>
                  </a:lnTo>
                  <a:lnTo>
                    <a:pt x="33534" y="20820"/>
                  </a:lnTo>
                  <a:lnTo>
                    <a:pt x="33555" y="20500"/>
                  </a:lnTo>
                  <a:lnTo>
                    <a:pt x="33566" y="20180"/>
                  </a:lnTo>
                  <a:lnTo>
                    <a:pt x="33576" y="19860"/>
                  </a:lnTo>
                  <a:lnTo>
                    <a:pt x="33576" y="19529"/>
                  </a:lnTo>
                  <a:lnTo>
                    <a:pt x="33576" y="19198"/>
                  </a:lnTo>
                  <a:lnTo>
                    <a:pt x="33566" y="18868"/>
                  </a:lnTo>
                  <a:lnTo>
                    <a:pt x="33544" y="18537"/>
                  </a:lnTo>
                  <a:lnTo>
                    <a:pt x="33523" y="18196"/>
                  </a:lnTo>
                  <a:lnTo>
                    <a:pt x="33491" y="17854"/>
                  </a:lnTo>
                  <a:lnTo>
                    <a:pt x="33448" y="17513"/>
                  </a:lnTo>
                  <a:lnTo>
                    <a:pt x="33406" y="17172"/>
                  </a:lnTo>
                  <a:lnTo>
                    <a:pt x="33352" y="16820"/>
                  </a:lnTo>
                  <a:lnTo>
                    <a:pt x="33224" y="16116"/>
                  </a:lnTo>
                  <a:lnTo>
                    <a:pt x="33075" y="15412"/>
                  </a:lnTo>
                  <a:lnTo>
                    <a:pt x="32894" y="14687"/>
                  </a:lnTo>
                  <a:lnTo>
                    <a:pt x="32691" y="13951"/>
                  </a:lnTo>
                  <a:lnTo>
                    <a:pt x="32457" y="13204"/>
                  </a:lnTo>
                  <a:lnTo>
                    <a:pt x="32190" y="12447"/>
                  </a:lnTo>
                  <a:lnTo>
                    <a:pt x="31902" y="11679"/>
                  </a:lnTo>
                  <a:lnTo>
                    <a:pt x="31699" y="11188"/>
                  </a:lnTo>
                  <a:lnTo>
                    <a:pt x="31497" y="10708"/>
                  </a:lnTo>
                  <a:lnTo>
                    <a:pt x="31294" y="10239"/>
                  </a:lnTo>
                  <a:lnTo>
                    <a:pt x="31081" y="9780"/>
                  </a:lnTo>
                  <a:lnTo>
                    <a:pt x="30867" y="9333"/>
                  </a:lnTo>
                  <a:lnTo>
                    <a:pt x="30654" y="8895"/>
                  </a:lnTo>
                  <a:lnTo>
                    <a:pt x="30430" y="8469"/>
                  </a:lnTo>
                  <a:lnTo>
                    <a:pt x="30206" y="8053"/>
                  </a:lnTo>
                  <a:lnTo>
                    <a:pt x="29971" y="7647"/>
                  </a:lnTo>
                  <a:lnTo>
                    <a:pt x="29737" y="7263"/>
                  </a:lnTo>
                  <a:lnTo>
                    <a:pt x="29502" y="6879"/>
                  </a:lnTo>
                  <a:lnTo>
                    <a:pt x="29257" y="6506"/>
                  </a:lnTo>
                  <a:lnTo>
                    <a:pt x="29012" y="6143"/>
                  </a:lnTo>
                  <a:lnTo>
                    <a:pt x="28766" y="5792"/>
                  </a:lnTo>
                  <a:lnTo>
                    <a:pt x="28510" y="5450"/>
                  </a:lnTo>
                  <a:lnTo>
                    <a:pt x="28254" y="5130"/>
                  </a:lnTo>
                  <a:lnTo>
                    <a:pt x="27988" y="4810"/>
                  </a:lnTo>
                  <a:lnTo>
                    <a:pt x="27721" y="4501"/>
                  </a:lnTo>
                  <a:lnTo>
                    <a:pt x="27454" y="4213"/>
                  </a:lnTo>
                  <a:lnTo>
                    <a:pt x="27177" y="3925"/>
                  </a:lnTo>
                  <a:lnTo>
                    <a:pt x="26900" y="3648"/>
                  </a:lnTo>
                  <a:lnTo>
                    <a:pt x="26612" y="3392"/>
                  </a:lnTo>
                  <a:lnTo>
                    <a:pt x="26324" y="3136"/>
                  </a:lnTo>
                  <a:lnTo>
                    <a:pt x="26036" y="2890"/>
                  </a:lnTo>
                  <a:lnTo>
                    <a:pt x="25737" y="2666"/>
                  </a:lnTo>
                  <a:lnTo>
                    <a:pt x="25438" y="2442"/>
                  </a:lnTo>
                  <a:lnTo>
                    <a:pt x="25140" y="2240"/>
                  </a:lnTo>
                  <a:lnTo>
                    <a:pt x="24831" y="2037"/>
                  </a:lnTo>
                  <a:lnTo>
                    <a:pt x="24521" y="1845"/>
                  </a:lnTo>
                  <a:lnTo>
                    <a:pt x="24201" y="1675"/>
                  </a:lnTo>
                  <a:lnTo>
                    <a:pt x="23881" y="1504"/>
                  </a:lnTo>
                  <a:lnTo>
                    <a:pt x="23561" y="1355"/>
                  </a:lnTo>
                  <a:lnTo>
                    <a:pt x="23231" y="1205"/>
                  </a:lnTo>
                  <a:lnTo>
                    <a:pt x="22900" y="1077"/>
                  </a:lnTo>
                  <a:lnTo>
                    <a:pt x="22569" y="939"/>
                  </a:lnTo>
                  <a:lnTo>
                    <a:pt x="22239" y="821"/>
                  </a:lnTo>
                  <a:lnTo>
                    <a:pt x="21908" y="715"/>
                  </a:lnTo>
                  <a:lnTo>
                    <a:pt x="21567" y="608"/>
                  </a:lnTo>
                  <a:lnTo>
                    <a:pt x="21226" y="512"/>
                  </a:lnTo>
                  <a:lnTo>
                    <a:pt x="20884" y="427"/>
                  </a:lnTo>
                  <a:lnTo>
                    <a:pt x="20543" y="341"/>
                  </a:lnTo>
                  <a:lnTo>
                    <a:pt x="20202" y="277"/>
                  </a:lnTo>
                  <a:lnTo>
                    <a:pt x="19850" y="213"/>
                  </a:lnTo>
                  <a:lnTo>
                    <a:pt x="19498" y="160"/>
                  </a:lnTo>
                  <a:lnTo>
                    <a:pt x="19146" y="107"/>
                  </a:lnTo>
                  <a:lnTo>
                    <a:pt x="18794" y="75"/>
                  </a:lnTo>
                  <a:lnTo>
                    <a:pt x="18442" y="43"/>
                  </a:lnTo>
                  <a:lnTo>
                    <a:pt x="18079" y="21"/>
                  </a:lnTo>
                  <a:lnTo>
                    <a:pt x="17717" y="11"/>
                  </a:lnTo>
                  <a:lnTo>
                    <a:pt x="17354" y="0"/>
                  </a:lnTo>
                  <a:close/>
                </a:path>
              </a:pathLst>
            </a:custGeom>
            <a:solidFill>
              <a:srgbClr val="56C098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1"/>
            <p:cNvSpPr/>
            <p:nvPr/>
          </p:nvSpPr>
          <p:spPr>
            <a:xfrm>
              <a:off x="457200" y="2054560"/>
              <a:ext cx="460191" cy="460191"/>
            </a:xfrm>
            <a:custGeom>
              <a:avLst/>
              <a:gdLst/>
              <a:ahLst/>
              <a:cxnLst/>
              <a:rect l="l" t="t" r="r" b="b"/>
              <a:pathLst>
                <a:path w="13589" h="13589" extrusionOk="0">
                  <a:moveTo>
                    <a:pt x="6687" y="0"/>
                  </a:moveTo>
                  <a:lnTo>
                    <a:pt x="6357" y="11"/>
                  </a:lnTo>
                  <a:lnTo>
                    <a:pt x="6037" y="43"/>
                  </a:lnTo>
                  <a:lnTo>
                    <a:pt x="5706" y="85"/>
                  </a:lnTo>
                  <a:lnTo>
                    <a:pt x="5386" y="149"/>
                  </a:lnTo>
                  <a:lnTo>
                    <a:pt x="5066" y="224"/>
                  </a:lnTo>
                  <a:lnTo>
                    <a:pt x="4746" y="320"/>
                  </a:lnTo>
                  <a:lnTo>
                    <a:pt x="4437" y="416"/>
                  </a:lnTo>
                  <a:lnTo>
                    <a:pt x="4138" y="544"/>
                  </a:lnTo>
                  <a:lnTo>
                    <a:pt x="3840" y="672"/>
                  </a:lnTo>
                  <a:lnTo>
                    <a:pt x="3552" y="821"/>
                  </a:lnTo>
                  <a:lnTo>
                    <a:pt x="3264" y="992"/>
                  </a:lnTo>
                  <a:lnTo>
                    <a:pt x="2997" y="1163"/>
                  </a:lnTo>
                  <a:lnTo>
                    <a:pt x="2730" y="1355"/>
                  </a:lnTo>
                  <a:lnTo>
                    <a:pt x="2474" y="1557"/>
                  </a:lnTo>
                  <a:lnTo>
                    <a:pt x="2218" y="1771"/>
                  </a:lnTo>
                  <a:lnTo>
                    <a:pt x="1984" y="1995"/>
                  </a:lnTo>
                  <a:lnTo>
                    <a:pt x="1760" y="2240"/>
                  </a:lnTo>
                  <a:lnTo>
                    <a:pt x="1536" y="2485"/>
                  </a:lnTo>
                  <a:lnTo>
                    <a:pt x="1333" y="2752"/>
                  </a:lnTo>
                  <a:lnTo>
                    <a:pt x="1141" y="3019"/>
                  </a:lnTo>
                  <a:lnTo>
                    <a:pt x="960" y="3306"/>
                  </a:lnTo>
                  <a:lnTo>
                    <a:pt x="789" y="3605"/>
                  </a:lnTo>
                  <a:lnTo>
                    <a:pt x="640" y="3914"/>
                  </a:lnTo>
                  <a:lnTo>
                    <a:pt x="501" y="4224"/>
                  </a:lnTo>
                  <a:lnTo>
                    <a:pt x="384" y="4554"/>
                  </a:lnTo>
                  <a:lnTo>
                    <a:pt x="277" y="4885"/>
                  </a:lnTo>
                  <a:lnTo>
                    <a:pt x="181" y="5226"/>
                  </a:lnTo>
                  <a:lnTo>
                    <a:pt x="117" y="5557"/>
                  </a:lnTo>
                  <a:lnTo>
                    <a:pt x="53" y="5898"/>
                  </a:lnTo>
                  <a:lnTo>
                    <a:pt x="21" y="6229"/>
                  </a:lnTo>
                  <a:lnTo>
                    <a:pt x="0" y="6560"/>
                  </a:lnTo>
                  <a:lnTo>
                    <a:pt x="0" y="6901"/>
                  </a:lnTo>
                  <a:lnTo>
                    <a:pt x="11" y="7231"/>
                  </a:lnTo>
                  <a:lnTo>
                    <a:pt x="43" y="7551"/>
                  </a:lnTo>
                  <a:lnTo>
                    <a:pt x="85" y="7882"/>
                  </a:lnTo>
                  <a:lnTo>
                    <a:pt x="149" y="8202"/>
                  </a:lnTo>
                  <a:lnTo>
                    <a:pt x="224" y="8522"/>
                  </a:lnTo>
                  <a:lnTo>
                    <a:pt x="309" y="8842"/>
                  </a:lnTo>
                  <a:lnTo>
                    <a:pt x="416" y="9151"/>
                  </a:lnTo>
                  <a:lnTo>
                    <a:pt x="544" y="9450"/>
                  </a:lnTo>
                  <a:lnTo>
                    <a:pt x="672" y="9749"/>
                  </a:lnTo>
                  <a:lnTo>
                    <a:pt x="821" y="10037"/>
                  </a:lnTo>
                  <a:lnTo>
                    <a:pt x="981" y="10314"/>
                  </a:lnTo>
                  <a:lnTo>
                    <a:pt x="1163" y="10591"/>
                  </a:lnTo>
                  <a:lnTo>
                    <a:pt x="1355" y="10858"/>
                  </a:lnTo>
                  <a:lnTo>
                    <a:pt x="1547" y="11114"/>
                  </a:lnTo>
                  <a:lnTo>
                    <a:pt x="1771" y="11370"/>
                  </a:lnTo>
                  <a:lnTo>
                    <a:pt x="1994" y="11604"/>
                  </a:lnTo>
                  <a:lnTo>
                    <a:pt x="2229" y="11828"/>
                  </a:lnTo>
                  <a:lnTo>
                    <a:pt x="2485" y="12052"/>
                  </a:lnTo>
                  <a:lnTo>
                    <a:pt x="2741" y="12255"/>
                  </a:lnTo>
                  <a:lnTo>
                    <a:pt x="3018" y="12447"/>
                  </a:lnTo>
                  <a:lnTo>
                    <a:pt x="3306" y="12628"/>
                  </a:lnTo>
                  <a:lnTo>
                    <a:pt x="3605" y="12788"/>
                  </a:lnTo>
                  <a:lnTo>
                    <a:pt x="3904" y="12948"/>
                  </a:lnTo>
                  <a:lnTo>
                    <a:pt x="4224" y="13087"/>
                  </a:lnTo>
                  <a:lnTo>
                    <a:pt x="4554" y="13204"/>
                  </a:lnTo>
                  <a:lnTo>
                    <a:pt x="4885" y="13311"/>
                  </a:lnTo>
                  <a:lnTo>
                    <a:pt x="5216" y="13407"/>
                  </a:lnTo>
                  <a:lnTo>
                    <a:pt x="5557" y="13471"/>
                  </a:lnTo>
                  <a:lnTo>
                    <a:pt x="5887" y="13535"/>
                  </a:lnTo>
                  <a:lnTo>
                    <a:pt x="6229" y="13567"/>
                  </a:lnTo>
                  <a:lnTo>
                    <a:pt x="6559" y="13588"/>
                  </a:lnTo>
                  <a:lnTo>
                    <a:pt x="6890" y="13588"/>
                  </a:lnTo>
                  <a:lnTo>
                    <a:pt x="7221" y="13578"/>
                  </a:lnTo>
                  <a:lnTo>
                    <a:pt x="7551" y="13546"/>
                  </a:lnTo>
                  <a:lnTo>
                    <a:pt x="7882" y="13503"/>
                  </a:lnTo>
                  <a:lnTo>
                    <a:pt x="8202" y="13439"/>
                  </a:lnTo>
                  <a:lnTo>
                    <a:pt x="8522" y="13364"/>
                  </a:lnTo>
                  <a:lnTo>
                    <a:pt x="8831" y="13279"/>
                  </a:lnTo>
                  <a:lnTo>
                    <a:pt x="9141" y="13172"/>
                  </a:lnTo>
                  <a:lnTo>
                    <a:pt x="9450" y="13044"/>
                  </a:lnTo>
                  <a:lnTo>
                    <a:pt x="9748" y="12916"/>
                  </a:lnTo>
                  <a:lnTo>
                    <a:pt x="10036" y="12767"/>
                  </a:lnTo>
                  <a:lnTo>
                    <a:pt x="10314" y="12607"/>
                  </a:lnTo>
                  <a:lnTo>
                    <a:pt x="10591" y="12426"/>
                  </a:lnTo>
                  <a:lnTo>
                    <a:pt x="10858" y="12234"/>
                  </a:lnTo>
                  <a:lnTo>
                    <a:pt x="11114" y="12042"/>
                  </a:lnTo>
                  <a:lnTo>
                    <a:pt x="11370" y="11818"/>
                  </a:lnTo>
                  <a:lnTo>
                    <a:pt x="11604" y="11594"/>
                  </a:lnTo>
                  <a:lnTo>
                    <a:pt x="11828" y="11359"/>
                  </a:lnTo>
                  <a:lnTo>
                    <a:pt x="12052" y="11103"/>
                  </a:lnTo>
                  <a:lnTo>
                    <a:pt x="12255" y="10847"/>
                  </a:lnTo>
                  <a:lnTo>
                    <a:pt x="12447" y="10570"/>
                  </a:lnTo>
                  <a:lnTo>
                    <a:pt x="12628" y="10282"/>
                  </a:lnTo>
                  <a:lnTo>
                    <a:pt x="12788" y="9983"/>
                  </a:lnTo>
                  <a:lnTo>
                    <a:pt x="12948" y="9685"/>
                  </a:lnTo>
                  <a:lnTo>
                    <a:pt x="13087" y="9365"/>
                  </a:lnTo>
                  <a:lnTo>
                    <a:pt x="13204" y="9034"/>
                  </a:lnTo>
                  <a:lnTo>
                    <a:pt x="13311" y="8703"/>
                  </a:lnTo>
                  <a:lnTo>
                    <a:pt x="13407" y="8373"/>
                  </a:lnTo>
                  <a:lnTo>
                    <a:pt x="13471" y="8031"/>
                  </a:lnTo>
                  <a:lnTo>
                    <a:pt x="13524" y="7701"/>
                  </a:lnTo>
                  <a:lnTo>
                    <a:pt x="13567" y="7359"/>
                  </a:lnTo>
                  <a:lnTo>
                    <a:pt x="13588" y="7029"/>
                  </a:lnTo>
                  <a:lnTo>
                    <a:pt x="13588" y="6698"/>
                  </a:lnTo>
                  <a:lnTo>
                    <a:pt x="13577" y="6368"/>
                  </a:lnTo>
                  <a:lnTo>
                    <a:pt x="13545" y="6037"/>
                  </a:lnTo>
                  <a:lnTo>
                    <a:pt x="13503" y="5706"/>
                  </a:lnTo>
                  <a:lnTo>
                    <a:pt x="13439" y="5386"/>
                  </a:lnTo>
                  <a:lnTo>
                    <a:pt x="13364" y="5066"/>
                  </a:lnTo>
                  <a:lnTo>
                    <a:pt x="13268" y="4757"/>
                  </a:lnTo>
                  <a:lnTo>
                    <a:pt x="13161" y="4448"/>
                  </a:lnTo>
                  <a:lnTo>
                    <a:pt x="13044" y="4138"/>
                  </a:lnTo>
                  <a:lnTo>
                    <a:pt x="12916" y="3840"/>
                  </a:lnTo>
                  <a:lnTo>
                    <a:pt x="12767" y="3552"/>
                  </a:lnTo>
                  <a:lnTo>
                    <a:pt x="12596" y="3274"/>
                  </a:lnTo>
                  <a:lnTo>
                    <a:pt x="12426" y="2997"/>
                  </a:lnTo>
                  <a:lnTo>
                    <a:pt x="12234" y="2731"/>
                  </a:lnTo>
                  <a:lnTo>
                    <a:pt x="12031" y="2475"/>
                  </a:lnTo>
                  <a:lnTo>
                    <a:pt x="11818" y="2219"/>
                  </a:lnTo>
                  <a:lnTo>
                    <a:pt x="11594" y="1984"/>
                  </a:lnTo>
                  <a:lnTo>
                    <a:pt x="11348" y="1760"/>
                  </a:lnTo>
                  <a:lnTo>
                    <a:pt x="11103" y="1536"/>
                  </a:lnTo>
                  <a:lnTo>
                    <a:pt x="10836" y="1333"/>
                  </a:lnTo>
                  <a:lnTo>
                    <a:pt x="10570" y="1141"/>
                  </a:lnTo>
                  <a:lnTo>
                    <a:pt x="10282" y="960"/>
                  </a:lnTo>
                  <a:lnTo>
                    <a:pt x="9983" y="800"/>
                  </a:lnTo>
                  <a:lnTo>
                    <a:pt x="9674" y="640"/>
                  </a:lnTo>
                  <a:lnTo>
                    <a:pt x="9364" y="501"/>
                  </a:lnTo>
                  <a:lnTo>
                    <a:pt x="9034" y="384"/>
                  </a:lnTo>
                  <a:lnTo>
                    <a:pt x="8703" y="277"/>
                  </a:lnTo>
                  <a:lnTo>
                    <a:pt x="8362" y="181"/>
                  </a:lnTo>
                  <a:lnTo>
                    <a:pt x="8031" y="117"/>
                  </a:lnTo>
                  <a:lnTo>
                    <a:pt x="7690" y="64"/>
                  </a:lnTo>
                  <a:lnTo>
                    <a:pt x="7359" y="21"/>
                  </a:lnTo>
                  <a:lnTo>
                    <a:pt x="7029" y="0"/>
                  </a:lnTo>
                  <a:close/>
                </a:path>
              </a:pathLst>
            </a:custGeom>
            <a:solidFill>
              <a:srgbClr val="56C098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16121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2">
            <a:extLst>
              <a:ext uri="{FF2B5EF4-FFF2-40B4-BE49-F238E27FC236}">
                <a16:creationId xmlns:a16="http://schemas.microsoft.com/office/drawing/2014/main" id="{19E0426D-8749-4189-8734-4DFAFCB8F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030" y="1113938"/>
            <a:ext cx="5461243" cy="337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2" name="Google Shape;1062;p3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Ambiente de utilização do computador/tablet</a:t>
            </a:r>
            <a:endParaRPr dirty="0"/>
          </a:p>
        </p:txBody>
      </p:sp>
      <p:sp>
        <p:nvSpPr>
          <p:cNvPr id="1112" name="Google Shape;1112;p34"/>
          <p:cNvSpPr txBox="1"/>
          <p:nvPr/>
        </p:nvSpPr>
        <p:spPr>
          <a:xfrm>
            <a:off x="750479" y="1108250"/>
            <a:ext cx="1922696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 dirty="0">
                <a:latin typeface="Fira Sans Extra Condensed"/>
              </a:rPr>
              <a:t>Ambiente interior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latin typeface="Fira Sans Extra Condensed"/>
              <a:sym typeface="Fira Sans Extra Condensed"/>
            </a:endParaRPr>
          </a:p>
        </p:txBody>
      </p:sp>
      <p:grpSp>
        <p:nvGrpSpPr>
          <p:cNvPr id="1114" name="Google Shape;1114;p34"/>
          <p:cNvGrpSpPr/>
          <p:nvPr/>
        </p:nvGrpSpPr>
        <p:grpSpPr>
          <a:xfrm>
            <a:off x="750475" y="1915925"/>
            <a:ext cx="1922700" cy="559647"/>
            <a:chOff x="457200" y="1841475"/>
            <a:chExt cx="1922700" cy="559647"/>
          </a:xfrm>
        </p:grpSpPr>
        <p:sp>
          <p:nvSpPr>
            <p:cNvPr id="1115" name="Google Shape;1115;p34"/>
            <p:cNvSpPr txBox="1"/>
            <p:nvPr/>
          </p:nvSpPr>
          <p:spPr>
            <a:xfrm>
              <a:off x="457204" y="1841475"/>
              <a:ext cx="167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Rua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16" name="Google Shape;1116;p34"/>
            <p:cNvSpPr txBox="1"/>
            <p:nvPr/>
          </p:nvSpPr>
          <p:spPr>
            <a:xfrm>
              <a:off x="457200" y="2111022"/>
              <a:ext cx="19227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19,4% dos inquiridos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(7 pessoas)</a:t>
              </a:r>
              <a:endParaRPr sz="10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17" name="Google Shape;1117;p34"/>
          <p:cNvGrpSpPr/>
          <p:nvPr/>
        </p:nvGrpSpPr>
        <p:grpSpPr>
          <a:xfrm>
            <a:off x="750475" y="2723600"/>
            <a:ext cx="1922700" cy="559649"/>
            <a:chOff x="457200" y="2686375"/>
            <a:chExt cx="1922700" cy="559649"/>
          </a:xfrm>
        </p:grpSpPr>
        <p:sp>
          <p:nvSpPr>
            <p:cNvPr id="1118" name="Google Shape;1118;p34"/>
            <p:cNvSpPr txBox="1"/>
            <p:nvPr/>
          </p:nvSpPr>
          <p:spPr>
            <a:xfrm>
              <a:off x="457204" y="2686375"/>
              <a:ext cx="167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Transportes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19" name="Google Shape;1119;p34"/>
            <p:cNvSpPr txBox="1"/>
            <p:nvPr/>
          </p:nvSpPr>
          <p:spPr>
            <a:xfrm>
              <a:off x="457200" y="2955924"/>
              <a:ext cx="19227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13,9% dos inquiridos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(5 pessoas)</a:t>
              </a:r>
              <a:endParaRPr sz="10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20" name="Google Shape;1120;p34"/>
          <p:cNvGrpSpPr/>
          <p:nvPr/>
        </p:nvGrpSpPr>
        <p:grpSpPr>
          <a:xfrm>
            <a:off x="750475" y="3531275"/>
            <a:ext cx="1922700" cy="559651"/>
            <a:chOff x="457200" y="3531275"/>
            <a:chExt cx="1922700" cy="559651"/>
          </a:xfrm>
        </p:grpSpPr>
        <p:sp>
          <p:nvSpPr>
            <p:cNvPr id="1121" name="Google Shape;1121;p34"/>
            <p:cNvSpPr txBox="1"/>
            <p:nvPr/>
          </p:nvSpPr>
          <p:spPr>
            <a:xfrm>
              <a:off x="457203" y="3531275"/>
              <a:ext cx="1817627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Cafés/esplanadas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22" name="Google Shape;1122;p34"/>
            <p:cNvSpPr txBox="1"/>
            <p:nvPr/>
          </p:nvSpPr>
          <p:spPr>
            <a:xfrm>
              <a:off x="457200" y="3800826"/>
              <a:ext cx="19227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11,1% dos inquiridos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(4 pessoas)</a:t>
              </a:r>
              <a:endParaRPr sz="10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23" name="Google Shape;1123;p34"/>
          <p:cNvSpPr/>
          <p:nvPr/>
        </p:nvSpPr>
        <p:spPr>
          <a:xfrm>
            <a:off x="457200" y="1257000"/>
            <a:ext cx="184800" cy="18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4" name="Google Shape;1124;p34"/>
          <p:cNvSpPr/>
          <p:nvPr/>
        </p:nvSpPr>
        <p:spPr>
          <a:xfrm>
            <a:off x="457200" y="2064675"/>
            <a:ext cx="184800" cy="184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5" name="Google Shape;1125;p34"/>
          <p:cNvSpPr/>
          <p:nvPr/>
        </p:nvSpPr>
        <p:spPr>
          <a:xfrm>
            <a:off x="457200" y="2872688"/>
            <a:ext cx="184800" cy="184800"/>
          </a:xfrm>
          <a:prstGeom prst="ellipse">
            <a:avLst/>
          </a:prstGeom>
          <a:solidFill>
            <a:srgbClr val="419C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6" name="Google Shape;1126;p34"/>
          <p:cNvSpPr/>
          <p:nvPr/>
        </p:nvSpPr>
        <p:spPr>
          <a:xfrm>
            <a:off x="457200" y="3680525"/>
            <a:ext cx="184800" cy="184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1116;p34">
            <a:extLst>
              <a:ext uri="{FF2B5EF4-FFF2-40B4-BE49-F238E27FC236}">
                <a16:creationId xmlns:a16="http://schemas.microsoft.com/office/drawing/2014/main" id="{EEA07857-B56C-486E-83BB-B487F35F7897}"/>
              </a:ext>
            </a:extLst>
          </p:cNvPr>
          <p:cNvSpPr txBox="1"/>
          <p:nvPr/>
        </p:nvSpPr>
        <p:spPr>
          <a:xfrm>
            <a:off x="750475" y="1377303"/>
            <a:ext cx="1922700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100% dos inquiridos </a:t>
            </a:r>
            <a:r>
              <a:rPr lang="en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(36 pessoas)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0" name="Google Shape;1063;p34">
            <a:extLst>
              <a:ext uri="{FF2B5EF4-FFF2-40B4-BE49-F238E27FC236}">
                <a16:creationId xmlns:a16="http://schemas.microsoft.com/office/drawing/2014/main" id="{B44E8340-9C22-4F10-A204-C39C321E1055}"/>
              </a:ext>
            </a:extLst>
          </p:cNvPr>
          <p:cNvGrpSpPr/>
          <p:nvPr/>
        </p:nvGrpSpPr>
        <p:grpSpPr>
          <a:xfrm>
            <a:off x="7665072" y="1081184"/>
            <a:ext cx="1487409" cy="3526646"/>
            <a:chOff x="5311762" y="1059508"/>
            <a:chExt cx="1548900" cy="3672442"/>
          </a:xfrm>
        </p:grpSpPr>
        <p:sp>
          <p:nvSpPr>
            <p:cNvPr id="71" name="Google Shape;1064;p34">
              <a:extLst>
                <a:ext uri="{FF2B5EF4-FFF2-40B4-BE49-F238E27FC236}">
                  <a16:creationId xmlns:a16="http://schemas.microsoft.com/office/drawing/2014/main" id="{DFC76BEC-F7E4-4126-BD42-9EF2C3D9767B}"/>
                </a:ext>
              </a:extLst>
            </p:cNvPr>
            <p:cNvSpPr/>
            <p:nvPr/>
          </p:nvSpPr>
          <p:spPr>
            <a:xfrm>
              <a:off x="5311762" y="4499150"/>
              <a:ext cx="1548900" cy="232800"/>
            </a:xfrm>
            <a:prstGeom prst="ellipse">
              <a:avLst/>
            </a:pr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065;p34">
              <a:extLst>
                <a:ext uri="{FF2B5EF4-FFF2-40B4-BE49-F238E27FC236}">
                  <a16:creationId xmlns:a16="http://schemas.microsoft.com/office/drawing/2014/main" id="{200697E6-38A2-44D0-A5AD-961DE6B1E7D0}"/>
                </a:ext>
              </a:extLst>
            </p:cNvPr>
            <p:cNvSpPr/>
            <p:nvPr/>
          </p:nvSpPr>
          <p:spPr>
            <a:xfrm>
              <a:off x="5862850" y="4384159"/>
              <a:ext cx="157397" cy="112557"/>
            </a:xfrm>
            <a:custGeom>
              <a:avLst/>
              <a:gdLst/>
              <a:ahLst/>
              <a:cxnLst/>
              <a:rect l="l" t="t" r="r" b="b"/>
              <a:pathLst>
                <a:path w="9151" h="6544" extrusionOk="0">
                  <a:moveTo>
                    <a:pt x="0" y="1"/>
                  </a:moveTo>
                  <a:lnTo>
                    <a:pt x="620" y="6544"/>
                  </a:lnTo>
                  <a:lnTo>
                    <a:pt x="9150" y="6544"/>
                  </a:lnTo>
                  <a:lnTo>
                    <a:pt x="8858" y="1"/>
                  </a:lnTo>
                  <a:close/>
                </a:path>
              </a:pathLst>
            </a:custGeom>
            <a:solidFill>
              <a:srgbClr val="CC7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066;p34">
              <a:extLst>
                <a:ext uri="{FF2B5EF4-FFF2-40B4-BE49-F238E27FC236}">
                  <a16:creationId xmlns:a16="http://schemas.microsoft.com/office/drawing/2014/main" id="{0BA05DB5-A449-48E9-A542-2A5225BAB21A}"/>
                </a:ext>
              </a:extLst>
            </p:cNvPr>
            <p:cNvSpPr/>
            <p:nvPr/>
          </p:nvSpPr>
          <p:spPr>
            <a:xfrm>
              <a:off x="5862850" y="4384159"/>
              <a:ext cx="154250" cy="30736"/>
            </a:xfrm>
            <a:custGeom>
              <a:avLst/>
              <a:gdLst/>
              <a:ahLst/>
              <a:cxnLst/>
              <a:rect l="l" t="t" r="r" b="b"/>
              <a:pathLst>
                <a:path w="8968" h="1787" extrusionOk="0">
                  <a:moveTo>
                    <a:pt x="0" y="1"/>
                  </a:moveTo>
                  <a:lnTo>
                    <a:pt x="183" y="1787"/>
                  </a:lnTo>
                  <a:lnTo>
                    <a:pt x="8968" y="1732"/>
                  </a:lnTo>
                  <a:lnTo>
                    <a:pt x="8858" y="1"/>
                  </a:lnTo>
                  <a:close/>
                </a:path>
              </a:pathLst>
            </a:custGeom>
            <a:solidFill>
              <a:srgbClr val="A450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067;p34">
              <a:extLst>
                <a:ext uri="{FF2B5EF4-FFF2-40B4-BE49-F238E27FC236}">
                  <a16:creationId xmlns:a16="http://schemas.microsoft.com/office/drawing/2014/main" id="{9FE60185-F231-4FBC-A82B-4707DE222439}"/>
                </a:ext>
              </a:extLst>
            </p:cNvPr>
            <p:cNvSpPr/>
            <p:nvPr/>
          </p:nvSpPr>
          <p:spPr>
            <a:xfrm>
              <a:off x="5581639" y="4456591"/>
              <a:ext cx="472759" cy="172430"/>
            </a:xfrm>
            <a:custGeom>
              <a:avLst/>
              <a:gdLst/>
              <a:ahLst/>
              <a:cxnLst/>
              <a:rect l="l" t="t" r="r" b="b"/>
              <a:pathLst>
                <a:path w="27486" h="10025" extrusionOk="0">
                  <a:moveTo>
                    <a:pt x="15256" y="0"/>
                  </a:moveTo>
                  <a:lnTo>
                    <a:pt x="15092" y="36"/>
                  </a:lnTo>
                  <a:lnTo>
                    <a:pt x="14928" y="73"/>
                  </a:lnTo>
                  <a:lnTo>
                    <a:pt x="14782" y="128"/>
                  </a:lnTo>
                  <a:lnTo>
                    <a:pt x="14636" y="200"/>
                  </a:lnTo>
                  <a:lnTo>
                    <a:pt x="14509" y="273"/>
                  </a:lnTo>
                  <a:lnTo>
                    <a:pt x="14399" y="365"/>
                  </a:lnTo>
                  <a:lnTo>
                    <a:pt x="14290" y="456"/>
                  </a:lnTo>
                  <a:lnTo>
                    <a:pt x="14199" y="565"/>
                  </a:lnTo>
                  <a:lnTo>
                    <a:pt x="14108" y="693"/>
                  </a:lnTo>
                  <a:lnTo>
                    <a:pt x="14035" y="802"/>
                  </a:lnTo>
                  <a:lnTo>
                    <a:pt x="13980" y="948"/>
                  </a:lnTo>
                  <a:lnTo>
                    <a:pt x="13944" y="1075"/>
                  </a:lnTo>
                  <a:lnTo>
                    <a:pt x="13925" y="1221"/>
                  </a:lnTo>
                  <a:lnTo>
                    <a:pt x="13925" y="1367"/>
                  </a:lnTo>
                  <a:lnTo>
                    <a:pt x="13944" y="1567"/>
                  </a:lnTo>
                  <a:lnTo>
                    <a:pt x="12558" y="1932"/>
                  </a:lnTo>
                  <a:lnTo>
                    <a:pt x="11082" y="2333"/>
                  </a:lnTo>
                  <a:lnTo>
                    <a:pt x="9296" y="2862"/>
                  </a:lnTo>
                  <a:lnTo>
                    <a:pt x="7364" y="3445"/>
                  </a:lnTo>
                  <a:lnTo>
                    <a:pt x="6398" y="3755"/>
                  </a:lnTo>
                  <a:lnTo>
                    <a:pt x="5432" y="4065"/>
                  </a:lnTo>
                  <a:lnTo>
                    <a:pt x="4520" y="4374"/>
                  </a:lnTo>
                  <a:lnTo>
                    <a:pt x="3682" y="4684"/>
                  </a:lnTo>
                  <a:lnTo>
                    <a:pt x="2917" y="4994"/>
                  </a:lnTo>
                  <a:lnTo>
                    <a:pt x="2260" y="5286"/>
                  </a:lnTo>
                  <a:lnTo>
                    <a:pt x="1969" y="5431"/>
                  </a:lnTo>
                  <a:lnTo>
                    <a:pt x="1714" y="5596"/>
                  </a:lnTo>
                  <a:lnTo>
                    <a:pt x="1477" y="5760"/>
                  </a:lnTo>
                  <a:lnTo>
                    <a:pt x="1258" y="5924"/>
                  </a:lnTo>
                  <a:lnTo>
                    <a:pt x="1057" y="6106"/>
                  </a:lnTo>
                  <a:lnTo>
                    <a:pt x="875" y="6288"/>
                  </a:lnTo>
                  <a:lnTo>
                    <a:pt x="729" y="6470"/>
                  </a:lnTo>
                  <a:lnTo>
                    <a:pt x="584" y="6671"/>
                  </a:lnTo>
                  <a:lnTo>
                    <a:pt x="474" y="6853"/>
                  </a:lnTo>
                  <a:lnTo>
                    <a:pt x="365" y="7054"/>
                  </a:lnTo>
                  <a:lnTo>
                    <a:pt x="274" y="7254"/>
                  </a:lnTo>
                  <a:lnTo>
                    <a:pt x="201" y="7455"/>
                  </a:lnTo>
                  <a:lnTo>
                    <a:pt x="146" y="7655"/>
                  </a:lnTo>
                  <a:lnTo>
                    <a:pt x="91" y="7837"/>
                  </a:lnTo>
                  <a:lnTo>
                    <a:pt x="19" y="8220"/>
                  </a:lnTo>
                  <a:lnTo>
                    <a:pt x="0" y="8585"/>
                  </a:lnTo>
                  <a:lnTo>
                    <a:pt x="0" y="8931"/>
                  </a:lnTo>
                  <a:lnTo>
                    <a:pt x="19" y="9223"/>
                  </a:lnTo>
                  <a:lnTo>
                    <a:pt x="55" y="9496"/>
                  </a:lnTo>
                  <a:lnTo>
                    <a:pt x="110" y="9715"/>
                  </a:lnTo>
                  <a:lnTo>
                    <a:pt x="146" y="9879"/>
                  </a:lnTo>
                  <a:lnTo>
                    <a:pt x="183" y="10025"/>
                  </a:lnTo>
                  <a:lnTo>
                    <a:pt x="24934" y="10025"/>
                  </a:lnTo>
                  <a:lnTo>
                    <a:pt x="25426" y="10006"/>
                  </a:lnTo>
                  <a:lnTo>
                    <a:pt x="25845" y="9970"/>
                  </a:lnTo>
                  <a:lnTo>
                    <a:pt x="26210" y="9897"/>
                  </a:lnTo>
                  <a:lnTo>
                    <a:pt x="26520" y="9806"/>
                  </a:lnTo>
                  <a:lnTo>
                    <a:pt x="26775" y="9696"/>
                  </a:lnTo>
                  <a:lnTo>
                    <a:pt x="26975" y="9569"/>
                  </a:lnTo>
                  <a:lnTo>
                    <a:pt x="27139" y="9441"/>
                  </a:lnTo>
                  <a:lnTo>
                    <a:pt x="27249" y="9314"/>
                  </a:lnTo>
                  <a:lnTo>
                    <a:pt x="27340" y="9168"/>
                  </a:lnTo>
                  <a:lnTo>
                    <a:pt x="27413" y="9040"/>
                  </a:lnTo>
                  <a:lnTo>
                    <a:pt x="27449" y="8913"/>
                  </a:lnTo>
                  <a:lnTo>
                    <a:pt x="27468" y="8822"/>
                  </a:lnTo>
                  <a:lnTo>
                    <a:pt x="27468" y="8658"/>
                  </a:lnTo>
                  <a:lnTo>
                    <a:pt x="27468" y="8585"/>
                  </a:lnTo>
                  <a:lnTo>
                    <a:pt x="27486" y="7546"/>
                  </a:lnTo>
                  <a:lnTo>
                    <a:pt x="27486" y="6470"/>
                  </a:lnTo>
                  <a:lnTo>
                    <a:pt x="27449" y="5231"/>
                  </a:lnTo>
                  <a:lnTo>
                    <a:pt x="27413" y="4593"/>
                  </a:lnTo>
                  <a:lnTo>
                    <a:pt x="27376" y="3955"/>
                  </a:lnTo>
                  <a:lnTo>
                    <a:pt x="27304" y="3354"/>
                  </a:lnTo>
                  <a:lnTo>
                    <a:pt x="27231" y="2807"/>
                  </a:lnTo>
                  <a:lnTo>
                    <a:pt x="27139" y="2315"/>
                  </a:lnTo>
                  <a:lnTo>
                    <a:pt x="27085" y="2114"/>
                  </a:lnTo>
                  <a:lnTo>
                    <a:pt x="27012" y="1914"/>
                  </a:lnTo>
                  <a:lnTo>
                    <a:pt x="26957" y="1750"/>
                  </a:lnTo>
                  <a:lnTo>
                    <a:pt x="26884" y="1622"/>
                  </a:lnTo>
                  <a:lnTo>
                    <a:pt x="26793" y="1513"/>
                  </a:lnTo>
                  <a:lnTo>
                    <a:pt x="26720" y="1458"/>
                  </a:lnTo>
                  <a:lnTo>
                    <a:pt x="26538" y="1367"/>
                  </a:lnTo>
                  <a:lnTo>
                    <a:pt x="26374" y="1312"/>
                  </a:lnTo>
                  <a:lnTo>
                    <a:pt x="26228" y="1276"/>
                  </a:lnTo>
                  <a:lnTo>
                    <a:pt x="26082" y="1276"/>
                  </a:lnTo>
                  <a:lnTo>
                    <a:pt x="25955" y="1294"/>
                  </a:lnTo>
                  <a:lnTo>
                    <a:pt x="25827" y="1331"/>
                  </a:lnTo>
                  <a:lnTo>
                    <a:pt x="25718" y="1385"/>
                  </a:lnTo>
                  <a:lnTo>
                    <a:pt x="25608" y="1440"/>
                  </a:lnTo>
                  <a:lnTo>
                    <a:pt x="25444" y="1586"/>
                  </a:lnTo>
                  <a:lnTo>
                    <a:pt x="25317" y="1713"/>
                  </a:lnTo>
                  <a:lnTo>
                    <a:pt x="25207" y="1859"/>
                  </a:lnTo>
                  <a:lnTo>
                    <a:pt x="20213" y="2096"/>
                  </a:lnTo>
                  <a:lnTo>
                    <a:pt x="20268" y="1914"/>
                  </a:lnTo>
                  <a:lnTo>
                    <a:pt x="20286" y="1750"/>
                  </a:lnTo>
                  <a:lnTo>
                    <a:pt x="20286" y="1586"/>
                  </a:lnTo>
                  <a:lnTo>
                    <a:pt x="20268" y="1422"/>
                  </a:lnTo>
                  <a:lnTo>
                    <a:pt x="20232" y="1276"/>
                  </a:lnTo>
                  <a:lnTo>
                    <a:pt x="20177" y="1112"/>
                  </a:lnTo>
                  <a:lnTo>
                    <a:pt x="20086" y="966"/>
                  </a:lnTo>
                  <a:lnTo>
                    <a:pt x="19995" y="838"/>
                  </a:lnTo>
                  <a:lnTo>
                    <a:pt x="19885" y="711"/>
                  </a:lnTo>
                  <a:lnTo>
                    <a:pt x="19758" y="601"/>
                  </a:lnTo>
                  <a:lnTo>
                    <a:pt x="19612" y="492"/>
                  </a:lnTo>
                  <a:lnTo>
                    <a:pt x="19448" y="401"/>
                  </a:lnTo>
                  <a:lnTo>
                    <a:pt x="19284" y="328"/>
                  </a:lnTo>
                  <a:lnTo>
                    <a:pt x="19102" y="273"/>
                  </a:lnTo>
                  <a:lnTo>
                    <a:pt x="18901" y="219"/>
                  </a:lnTo>
                  <a:lnTo>
                    <a:pt x="18701" y="200"/>
                  </a:lnTo>
                  <a:lnTo>
                    <a:pt x="1558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068;p34">
              <a:extLst>
                <a:ext uri="{FF2B5EF4-FFF2-40B4-BE49-F238E27FC236}">
                  <a16:creationId xmlns:a16="http://schemas.microsoft.com/office/drawing/2014/main" id="{CF5E6338-0153-46CE-9347-36FEC0B784CF}"/>
                </a:ext>
              </a:extLst>
            </p:cNvPr>
            <p:cNvSpPr/>
            <p:nvPr/>
          </p:nvSpPr>
          <p:spPr>
            <a:xfrm>
              <a:off x="5989497" y="4502362"/>
              <a:ext cx="58652" cy="101893"/>
            </a:xfrm>
            <a:custGeom>
              <a:avLst/>
              <a:gdLst/>
              <a:ahLst/>
              <a:cxnLst/>
              <a:rect l="l" t="t" r="r" b="b"/>
              <a:pathLst>
                <a:path w="3410" h="5924" fill="none" extrusionOk="0">
                  <a:moveTo>
                    <a:pt x="3409" y="0"/>
                  </a:moveTo>
                  <a:lnTo>
                    <a:pt x="3409" y="0"/>
                  </a:lnTo>
                  <a:lnTo>
                    <a:pt x="3300" y="37"/>
                  </a:lnTo>
                  <a:lnTo>
                    <a:pt x="3045" y="128"/>
                  </a:lnTo>
                  <a:lnTo>
                    <a:pt x="2662" y="292"/>
                  </a:lnTo>
                  <a:lnTo>
                    <a:pt x="2425" y="419"/>
                  </a:lnTo>
                  <a:lnTo>
                    <a:pt x="2188" y="547"/>
                  </a:lnTo>
                  <a:lnTo>
                    <a:pt x="1951" y="693"/>
                  </a:lnTo>
                  <a:lnTo>
                    <a:pt x="1696" y="857"/>
                  </a:lnTo>
                  <a:lnTo>
                    <a:pt x="1459" y="1057"/>
                  </a:lnTo>
                  <a:lnTo>
                    <a:pt x="1222" y="1258"/>
                  </a:lnTo>
                  <a:lnTo>
                    <a:pt x="985" y="1495"/>
                  </a:lnTo>
                  <a:lnTo>
                    <a:pt x="785" y="1750"/>
                  </a:lnTo>
                  <a:lnTo>
                    <a:pt x="602" y="2023"/>
                  </a:lnTo>
                  <a:lnTo>
                    <a:pt x="457" y="2315"/>
                  </a:lnTo>
                  <a:lnTo>
                    <a:pt x="457" y="2315"/>
                  </a:lnTo>
                  <a:lnTo>
                    <a:pt x="329" y="2625"/>
                  </a:lnTo>
                  <a:lnTo>
                    <a:pt x="220" y="2953"/>
                  </a:lnTo>
                  <a:lnTo>
                    <a:pt x="147" y="3263"/>
                  </a:lnTo>
                  <a:lnTo>
                    <a:pt x="92" y="3572"/>
                  </a:lnTo>
                  <a:lnTo>
                    <a:pt x="56" y="3882"/>
                  </a:lnTo>
                  <a:lnTo>
                    <a:pt x="19" y="4192"/>
                  </a:lnTo>
                  <a:lnTo>
                    <a:pt x="1" y="4739"/>
                  </a:lnTo>
                  <a:lnTo>
                    <a:pt x="19" y="5213"/>
                  </a:lnTo>
                  <a:lnTo>
                    <a:pt x="37" y="5596"/>
                  </a:lnTo>
                  <a:lnTo>
                    <a:pt x="92" y="5924"/>
                  </a:lnTo>
                </a:path>
              </a:pathLst>
            </a:custGeom>
            <a:noFill/>
            <a:ln w="109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069;p34">
              <a:extLst>
                <a:ext uri="{FF2B5EF4-FFF2-40B4-BE49-F238E27FC236}">
                  <a16:creationId xmlns:a16="http://schemas.microsoft.com/office/drawing/2014/main" id="{A533856A-8A3E-4E89-9DDC-6C5800AA9D06}"/>
                </a:ext>
              </a:extLst>
            </p:cNvPr>
            <p:cNvSpPr/>
            <p:nvPr/>
          </p:nvSpPr>
          <p:spPr>
            <a:xfrm>
              <a:off x="5729924" y="4492643"/>
              <a:ext cx="199400" cy="62075"/>
            </a:xfrm>
            <a:custGeom>
              <a:avLst/>
              <a:gdLst/>
              <a:ahLst/>
              <a:cxnLst/>
              <a:rect l="l" t="t" r="r" b="b"/>
              <a:pathLst>
                <a:path w="11593" h="3609" fill="none" extrusionOk="0">
                  <a:moveTo>
                    <a:pt x="11592" y="0"/>
                  </a:moveTo>
                  <a:lnTo>
                    <a:pt x="11592" y="0"/>
                  </a:lnTo>
                  <a:lnTo>
                    <a:pt x="6434" y="1622"/>
                  </a:lnTo>
                  <a:lnTo>
                    <a:pt x="2534" y="2843"/>
                  </a:lnTo>
                  <a:lnTo>
                    <a:pt x="985" y="3317"/>
                  </a:lnTo>
                  <a:lnTo>
                    <a:pt x="0" y="3609"/>
                  </a:lnTo>
                </a:path>
              </a:pathLst>
            </a:custGeom>
            <a:noFill/>
            <a:ln w="109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070;p34">
              <a:extLst>
                <a:ext uri="{FF2B5EF4-FFF2-40B4-BE49-F238E27FC236}">
                  <a16:creationId xmlns:a16="http://schemas.microsoft.com/office/drawing/2014/main" id="{D6731CE0-9AB7-42CC-8362-A0617B741CDC}"/>
                </a:ext>
              </a:extLst>
            </p:cNvPr>
            <p:cNvSpPr/>
            <p:nvPr/>
          </p:nvSpPr>
          <p:spPr>
            <a:xfrm>
              <a:off x="5671615" y="4530571"/>
              <a:ext cx="79326" cy="73685"/>
            </a:xfrm>
            <a:custGeom>
              <a:avLst/>
              <a:gdLst/>
              <a:ahLst/>
              <a:cxnLst/>
              <a:rect l="l" t="t" r="r" b="b"/>
              <a:pathLst>
                <a:path w="4612" h="4284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164" y="37"/>
                  </a:lnTo>
                  <a:lnTo>
                    <a:pt x="620" y="164"/>
                  </a:lnTo>
                  <a:lnTo>
                    <a:pt x="930" y="256"/>
                  </a:lnTo>
                  <a:lnTo>
                    <a:pt x="1258" y="401"/>
                  </a:lnTo>
                  <a:lnTo>
                    <a:pt x="1641" y="565"/>
                  </a:lnTo>
                  <a:lnTo>
                    <a:pt x="2023" y="766"/>
                  </a:lnTo>
                  <a:lnTo>
                    <a:pt x="2424" y="1021"/>
                  </a:lnTo>
                  <a:lnTo>
                    <a:pt x="2625" y="1167"/>
                  </a:lnTo>
                  <a:lnTo>
                    <a:pt x="2825" y="1313"/>
                  </a:lnTo>
                  <a:lnTo>
                    <a:pt x="3026" y="1495"/>
                  </a:lnTo>
                  <a:lnTo>
                    <a:pt x="3226" y="1659"/>
                  </a:lnTo>
                  <a:lnTo>
                    <a:pt x="3409" y="1860"/>
                  </a:lnTo>
                  <a:lnTo>
                    <a:pt x="3591" y="2060"/>
                  </a:lnTo>
                  <a:lnTo>
                    <a:pt x="3755" y="2297"/>
                  </a:lnTo>
                  <a:lnTo>
                    <a:pt x="3919" y="2534"/>
                  </a:lnTo>
                  <a:lnTo>
                    <a:pt x="4065" y="2771"/>
                  </a:lnTo>
                  <a:lnTo>
                    <a:pt x="4192" y="3044"/>
                  </a:lnTo>
                  <a:lnTo>
                    <a:pt x="4320" y="3336"/>
                  </a:lnTo>
                  <a:lnTo>
                    <a:pt x="4429" y="3628"/>
                  </a:lnTo>
                  <a:lnTo>
                    <a:pt x="4520" y="3956"/>
                  </a:lnTo>
                  <a:lnTo>
                    <a:pt x="4612" y="4284"/>
                  </a:lnTo>
                </a:path>
              </a:pathLst>
            </a:custGeom>
            <a:noFill/>
            <a:ln w="109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071;p34">
              <a:extLst>
                <a:ext uri="{FF2B5EF4-FFF2-40B4-BE49-F238E27FC236}">
                  <a16:creationId xmlns:a16="http://schemas.microsoft.com/office/drawing/2014/main" id="{ADB6692C-DAB8-4F9F-86CE-832FD810FDA7}"/>
                </a:ext>
              </a:extLst>
            </p:cNvPr>
            <p:cNvSpPr/>
            <p:nvPr/>
          </p:nvSpPr>
          <p:spPr>
            <a:xfrm>
              <a:off x="5583514" y="4604241"/>
              <a:ext cx="470575" cy="4094"/>
            </a:xfrm>
            <a:custGeom>
              <a:avLst/>
              <a:gdLst/>
              <a:ahLst/>
              <a:cxnLst/>
              <a:rect l="l" t="t" r="r" b="b"/>
              <a:pathLst>
                <a:path w="27359" h="238" fill="none" extrusionOk="0">
                  <a:moveTo>
                    <a:pt x="1" y="238"/>
                  </a:moveTo>
                  <a:lnTo>
                    <a:pt x="27359" y="1"/>
                  </a:lnTo>
                </a:path>
              </a:pathLst>
            </a:custGeom>
            <a:noFill/>
            <a:ln w="109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072;p34">
              <a:extLst>
                <a:ext uri="{FF2B5EF4-FFF2-40B4-BE49-F238E27FC236}">
                  <a16:creationId xmlns:a16="http://schemas.microsoft.com/office/drawing/2014/main" id="{98595255-9C6F-4515-BA3F-689BB5A82F3B}"/>
                </a:ext>
              </a:extLst>
            </p:cNvPr>
            <p:cNvSpPr/>
            <p:nvPr/>
          </p:nvSpPr>
          <p:spPr>
            <a:xfrm>
              <a:off x="6225265" y="4417081"/>
              <a:ext cx="186861" cy="83712"/>
            </a:xfrm>
            <a:custGeom>
              <a:avLst/>
              <a:gdLst/>
              <a:ahLst/>
              <a:cxnLst/>
              <a:rect l="l" t="t" r="r" b="b"/>
              <a:pathLst>
                <a:path w="10864" h="4867" extrusionOk="0">
                  <a:moveTo>
                    <a:pt x="0" y="0"/>
                  </a:moveTo>
                  <a:lnTo>
                    <a:pt x="2005" y="4867"/>
                  </a:lnTo>
                  <a:lnTo>
                    <a:pt x="10754" y="4867"/>
                  </a:lnTo>
                  <a:lnTo>
                    <a:pt x="10863" y="0"/>
                  </a:lnTo>
                  <a:close/>
                </a:path>
              </a:pathLst>
            </a:custGeom>
            <a:solidFill>
              <a:srgbClr val="CC7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073;p34">
              <a:extLst>
                <a:ext uri="{FF2B5EF4-FFF2-40B4-BE49-F238E27FC236}">
                  <a16:creationId xmlns:a16="http://schemas.microsoft.com/office/drawing/2014/main" id="{08669B6A-DBA1-4315-BCDF-A649AFE1C159}"/>
                </a:ext>
              </a:extLst>
            </p:cNvPr>
            <p:cNvSpPr/>
            <p:nvPr/>
          </p:nvSpPr>
          <p:spPr>
            <a:xfrm>
              <a:off x="6225265" y="4417081"/>
              <a:ext cx="186861" cy="36688"/>
            </a:xfrm>
            <a:custGeom>
              <a:avLst/>
              <a:gdLst/>
              <a:ahLst/>
              <a:cxnLst/>
              <a:rect l="l" t="t" r="r" b="b"/>
              <a:pathLst>
                <a:path w="10864" h="2133" extrusionOk="0">
                  <a:moveTo>
                    <a:pt x="0" y="0"/>
                  </a:moveTo>
                  <a:lnTo>
                    <a:pt x="583" y="1440"/>
                  </a:lnTo>
                  <a:lnTo>
                    <a:pt x="10863" y="2133"/>
                  </a:lnTo>
                  <a:lnTo>
                    <a:pt x="10863" y="0"/>
                  </a:lnTo>
                  <a:close/>
                </a:path>
              </a:pathLst>
            </a:custGeom>
            <a:solidFill>
              <a:srgbClr val="A450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074;p34">
              <a:extLst>
                <a:ext uri="{FF2B5EF4-FFF2-40B4-BE49-F238E27FC236}">
                  <a16:creationId xmlns:a16="http://schemas.microsoft.com/office/drawing/2014/main" id="{A9D33741-5BD8-4DA1-8A15-295461A7EAA1}"/>
                </a:ext>
              </a:extLst>
            </p:cNvPr>
            <p:cNvSpPr/>
            <p:nvPr/>
          </p:nvSpPr>
          <p:spPr>
            <a:xfrm>
              <a:off x="6224628" y="4459721"/>
              <a:ext cx="484988" cy="176816"/>
            </a:xfrm>
            <a:custGeom>
              <a:avLst/>
              <a:gdLst/>
              <a:ahLst/>
              <a:cxnLst/>
              <a:rect l="l" t="t" r="r" b="b"/>
              <a:pathLst>
                <a:path w="28197" h="10280" extrusionOk="0">
                  <a:moveTo>
                    <a:pt x="12194" y="0"/>
                  </a:moveTo>
                  <a:lnTo>
                    <a:pt x="9005" y="219"/>
                  </a:lnTo>
                  <a:lnTo>
                    <a:pt x="8804" y="237"/>
                  </a:lnTo>
                  <a:lnTo>
                    <a:pt x="8604" y="274"/>
                  </a:lnTo>
                  <a:lnTo>
                    <a:pt x="8421" y="347"/>
                  </a:lnTo>
                  <a:lnTo>
                    <a:pt x="8239" y="419"/>
                  </a:lnTo>
                  <a:lnTo>
                    <a:pt x="8075" y="511"/>
                  </a:lnTo>
                  <a:lnTo>
                    <a:pt x="7929" y="620"/>
                  </a:lnTo>
                  <a:lnTo>
                    <a:pt x="7802" y="729"/>
                  </a:lnTo>
                  <a:lnTo>
                    <a:pt x="7674" y="857"/>
                  </a:lnTo>
                  <a:lnTo>
                    <a:pt x="7583" y="1003"/>
                  </a:lnTo>
                  <a:lnTo>
                    <a:pt x="7492" y="1149"/>
                  </a:lnTo>
                  <a:lnTo>
                    <a:pt x="7437" y="1313"/>
                  </a:lnTo>
                  <a:lnTo>
                    <a:pt x="7401" y="1477"/>
                  </a:lnTo>
                  <a:lnTo>
                    <a:pt x="7382" y="1641"/>
                  </a:lnTo>
                  <a:lnTo>
                    <a:pt x="7382" y="1805"/>
                  </a:lnTo>
                  <a:lnTo>
                    <a:pt x="7401" y="1969"/>
                  </a:lnTo>
                  <a:lnTo>
                    <a:pt x="7455" y="2151"/>
                  </a:lnTo>
                  <a:lnTo>
                    <a:pt x="2334" y="1896"/>
                  </a:lnTo>
                  <a:lnTo>
                    <a:pt x="2224" y="1750"/>
                  </a:lnTo>
                  <a:lnTo>
                    <a:pt x="2097" y="1622"/>
                  </a:lnTo>
                  <a:lnTo>
                    <a:pt x="1915" y="1477"/>
                  </a:lnTo>
                  <a:lnTo>
                    <a:pt x="1823" y="1422"/>
                  </a:lnTo>
                  <a:lnTo>
                    <a:pt x="1696" y="1367"/>
                  </a:lnTo>
                  <a:lnTo>
                    <a:pt x="1568" y="1331"/>
                  </a:lnTo>
                  <a:lnTo>
                    <a:pt x="1441" y="1313"/>
                  </a:lnTo>
                  <a:lnTo>
                    <a:pt x="1295" y="1313"/>
                  </a:lnTo>
                  <a:lnTo>
                    <a:pt x="1131" y="1349"/>
                  </a:lnTo>
                  <a:lnTo>
                    <a:pt x="967" y="1404"/>
                  </a:lnTo>
                  <a:lnTo>
                    <a:pt x="784" y="1495"/>
                  </a:lnTo>
                  <a:lnTo>
                    <a:pt x="693" y="1568"/>
                  </a:lnTo>
                  <a:lnTo>
                    <a:pt x="620" y="1677"/>
                  </a:lnTo>
                  <a:lnTo>
                    <a:pt x="548" y="1805"/>
                  </a:lnTo>
                  <a:lnTo>
                    <a:pt x="475" y="1969"/>
                  </a:lnTo>
                  <a:lnTo>
                    <a:pt x="420" y="2169"/>
                  </a:lnTo>
                  <a:lnTo>
                    <a:pt x="365" y="2388"/>
                  </a:lnTo>
                  <a:lnTo>
                    <a:pt x="256" y="2880"/>
                  </a:lnTo>
                  <a:lnTo>
                    <a:pt x="183" y="3445"/>
                  </a:lnTo>
                  <a:lnTo>
                    <a:pt x="110" y="4065"/>
                  </a:lnTo>
                  <a:lnTo>
                    <a:pt x="74" y="4703"/>
                  </a:lnTo>
                  <a:lnTo>
                    <a:pt x="37" y="5359"/>
                  </a:lnTo>
                  <a:lnTo>
                    <a:pt x="1" y="6653"/>
                  </a:lnTo>
                  <a:lnTo>
                    <a:pt x="1" y="7747"/>
                  </a:lnTo>
                  <a:lnTo>
                    <a:pt x="19" y="8804"/>
                  </a:lnTo>
                  <a:lnTo>
                    <a:pt x="1" y="8877"/>
                  </a:lnTo>
                  <a:lnTo>
                    <a:pt x="19" y="9041"/>
                  </a:lnTo>
                  <a:lnTo>
                    <a:pt x="37" y="9150"/>
                  </a:lnTo>
                  <a:lnTo>
                    <a:pt x="74" y="9278"/>
                  </a:lnTo>
                  <a:lnTo>
                    <a:pt x="147" y="9405"/>
                  </a:lnTo>
                  <a:lnTo>
                    <a:pt x="238" y="9551"/>
                  </a:lnTo>
                  <a:lnTo>
                    <a:pt x="365" y="9679"/>
                  </a:lnTo>
                  <a:lnTo>
                    <a:pt x="529" y="9824"/>
                  </a:lnTo>
                  <a:lnTo>
                    <a:pt x="730" y="9952"/>
                  </a:lnTo>
                  <a:lnTo>
                    <a:pt x="985" y="10061"/>
                  </a:lnTo>
                  <a:lnTo>
                    <a:pt x="1313" y="10152"/>
                  </a:lnTo>
                  <a:lnTo>
                    <a:pt x="1678" y="10225"/>
                  </a:lnTo>
                  <a:lnTo>
                    <a:pt x="2115" y="10262"/>
                  </a:lnTo>
                  <a:lnTo>
                    <a:pt x="2625" y="10280"/>
                  </a:lnTo>
                  <a:lnTo>
                    <a:pt x="27997" y="10280"/>
                  </a:lnTo>
                  <a:lnTo>
                    <a:pt x="28033" y="10134"/>
                  </a:lnTo>
                  <a:lnTo>
                    <a:pt x="28069" y="9970"/>
                  </a:lnTo>
                  <a:lnTo>
                    <a:pt x="28124" y="9751"/>
                  </a:lnTo>
                  <a:lnTo>
                    <a:pt x="28161" y="9478"/>
                  </a:lnTo>
                  <a:lnTo>
                    <a:pt x="28179" y="9150"/>
                  </a:lnTo>
                  <a:lnTo>
                    <a:pt x="28197" y="8804"/>
                  </a:lnTo>
                  <a:lnTo>
                    <a:pt x="28161" y="8439"/>
                  </a:lnTo>
                  <a:lnTo>
                    <a:pt x="28088" y="8056"/>
                  </a:lnTo>
                  <a:lnTo>
                    <a:pt x="28051" y="7856"/>
                  </a:lnTo>
                  <a:lnTo>
                    <a:pt x="27978" y="7637"/>
                  </a:lnTo>
                  <a:lnTo>
                    <a:pt x="27905" y="7437"/>
                  </a:lnTo>
                  <a:lnTo>
                    <a:pt x="27814" y="7236"/>
                  </a:lnTo>
                  <a:lnTo>
                    <a:pt x="27705" y="7036"/>
                  </a:lnTo>
                  <a:lnTo>
                    <a:pt x="27577" y="6835"/>
                  </a:lnTo>
                  <a:lnTo>
                    <a:pt x="27450" y="6635"/>
                  </a:lnTo>
                  <a:lnTo>
                    <a:pt x="27286" y="6452"/>
                  </a:lnTo>
                  <a:lnTo>
                    <a:pt x="27103" y="6270"/>
                  </a:lnTo>
                  <a:lnTo>
                    <a:pt x="26903" y="6088"/>
                  </a:lnTo>
                  <a:lnTo>
                    <a:pt x="26684" y="5906"/>
                  </a:lnTo>
                  <a:lnTo>
                    <a:pt x="26429" y="5742"/>
                  </a:lnTo>
                  <a:lnTo>
                    <a:pt x="26156" y="5578"/>
                  </a:lnTo>
                  <a:lnTo>
                    <a:pt x="25864" y="5432"/>
                  </a:lnTo>
                  <a:lnTo>
                    <a:pt x="25190" y="5122"/>
                  </a:lnTo>
                  <a:lnTo>
                    <a:pt x="24406" y="4812"/>
                  </a:lnTo>
                  <a:lnTo>
                    <a:pt x="23549" y="4502"/>
                  </a:lnTo>
                  <a:lnTo>
                    <a:pt x="22602" y="4174"/>
                  </a:lnTo>
                  <a:lnTo>
                    <a:pt x="21636" y="3846"/>
                  </a:lnTo>
                  <a:lnTo>
                    <a:pt x="20633" y="3536"/>
                  </a:lnTo>
                  <a:lnTo>
                    <a:pt x="18646" y="2935"/>
                  </a:lnTo>
                  <a:lnTo>
                    <a:pt x="16805" y="2406"/>
                  </a:lnTo>
                  <a:lnTo>
                    <a:pt x="15293" y="1987"/>
                  </a:lnTo>
                  <a:lnTo>
                    <a:pt x="13889" y="1604"/>
                  </a:lnTo>
                  <a:lnTo>
                    <a:pt x="13907" y="1404"/>
                  </a:lnTo>
                  <a:lnTo>
                    <a:pt x="13907" y="1258"/>
                  </a:lnTo>
                  <a:lnTo>
                    <a:pt x="13889" y="1112"/>
                  </a:lnTo>
                  <a:lnTo>
                    <a:pt x="13835" y="966"/>
                  </a:lnTo>
                  <a:lnTo>
                    <a:pt x="13780" y="839"/>
                  </a:lnTo>
                  <a:lnTo>
                    <a:pt x="13725" y="711"/>
                  </a:lnTo>
                  <a:lnTo>
                    <a:pt x="13634" y="584"/>
                  </a:lnTo>
                  <a:lnTo>
                    <a:pt x="13543" y="474"/>
                  </a:lnTo>
                  <a:lnTo>
                    <a:pt x="13415" y="383"/>
                  </a:lnTo>
                  <a:lnTo>
                    <a:pt x="13306" y="292"/>
                  </a:lnTo>
                  <a:lnTo>
                    <a:pt x="13160" y="201"/>
                  </a:lnTo>
                  <a:lnTo>
                    <a:pt x="13033" y="146"/>
                  </a:lnTo>
                  <a:lnTo>
                    <a:pt x="12869" y="73"/>
                  </a:lnTo>
                  <a:lnTo>
                    <a:pt x="12723" y="37"/>
                  </a:lnTo>
                  <a:lnTo>
                    <a:pt x="12541" y="18"/>
                  </a:lnTo>
                  <a:lnTo>
                    <a:pt x="1237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075;p34">
              <a:extLst>
                <a:ext uri="{FF2B5EF4-FFF2-40B4-BE49-F238E27FC236}">
                  <a16:creationId xmlns:a16="http://schemas.microsoft.com/office/drawing/2014/main" id="{40137CC9-FC74-41D1-BA7F-812A52A9F0CE}"/>
                </a:ext>
              </a:extLst>
            </p:cNvPr>
            <p:cNvSpPr/>
            <p:nvPr/>
          </p:nvSpPr>
          <p:spPr>
            <a:xfrm>
              <a:off x="6231216" y="4506748"/>
              <a:ext cx="59890" cy="104404"/>
            </a:xfrm>
            <a:custGeom>
              <a:avLst/>
              <a:gdLst/>
              <a:ahLst/>
              <a:cxnLst/>
              <a:rect l="l" t="t" r="r" b="b"/>
              <a:pathLst>
                <a:path w="3482" h="6070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2" y="37"/>
                  </a:lnTo>
                  <a:lnTo>
                    <a:pt x="365" y="128"/>
                  </a:lnTo>
                  <a:lnTo>
                    <a:pt x="766" y="310"/>
                  </a:lnTo>
                  <a:lnTo>
                    <a:pt x="985" y="419"/>
                  </a:lnTo>
                  <a:lnTo>
                    <a:pt x="1240" y="547"/>
                  </a:lnTo>
                  <a:lnTo>
                    <a:pt x="1477" y="711"/>
                  </a:lnTo>
                  <a:lnTo>
                    <a:pt x="1732" y="875"/>
                  </a:lnTo>
                  <a:lnTo>
                    <a:pt x="1987" y="1076"/>
                  </a:lnTo>
                  <a:lnTo>
                    <a:pt x="2242" y="1294"/>
                  </a:lnTo>
                  <a:lnTo>
                    <a:pt x="2461" y="1531"/>
                  </a:lnTo>
                  <a:lnTo>
                    <a:pt x="2680" y="1786"/>
                  </a:lnTo>
                  <a:lnTo>
                    <a:pt x="2862" y="2078"/>
                  </a:lnTo>
                  <a:lnTo>
                    <a:pt x="3026" y="2370"/>
                  </a:lnTo>
                  <a:lnTo>
                    <a:pt x="3026" y="2370"/>
                  </a:lnTo>
                  <a:lnTo>
                    <a:pt x="3154" y="2698"/>
                  </a:lnTo>
                  <a:lnTo>
                    <a:pt x="3245" y="3026"/>
                  </a:lnTo>
                  <a:lnTo>
                    <a:pt x="3336" y="3354"/>
                  </a:lnTo>
                  <a:lnTo>
                    <a:pt x="3391" y="3664"/>
                  </a:lnTo>
                  <a:lnTo>
                    <a:pt x="3427" y="3992"/>
                  </a:lnTo>
                  <a:lnTo>
                    <a:pt x="3464" y="4283"/>
                  </a:lnTo>
                  <a:lnTo>
                    <a:pt x="3482" y="4575"/>
                  </a:lnTo>
                  <a:lnTo>
                    <a:pt x="3482" y="4867"/>
                  </a:lnTo>
                  <a:lnTo>
                    <a:pt x="3464" y="5341"/>
                  </a:lnTo>
                  <a:lnTo>
                    <a:pt x="3445" y="5742"/>
                  </a:lnTo>
                  <a:lnTo>
                    <a:pt x="3391" y="6070"/>
                  </a:lnTo>
                </a:path>
              </a:pathLst>
            </a:custGeom>
            <a:noFill/>
            <a:ln w="109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076;p34">
              <a:extLst>
                <a:ext uri="{FF2B5EF4-FFF2-40B4-BE49-F238E27FC236}">
                  <a16:creationId xmlns:a16="http://schemas.microsoft.com/office/drawing/2014/main" id="{B18D063D-E385-418E-BDB5-D6D45BB60E41}"/>
                </a:ext>
              </a:extLst>
            </p:cNvPr>
            <p:cNvSpPr/>
            <p:nvPr/>
          </p:nvSpPr>
          <p:spPr>
            <a:xfrm>
              <a:off x="6352858" y="4496703"/>
              <a:ext cx="204732" cy="63984"/>
            </a:xfrm>
            <a:custGeom>
              <a:avLst/>
              <a:gdLst/>
              <a:ahLst/>
              <a:cxnLst/>
              <a:rect l="l" t="t" r="r" b="b"/>
              <a:pathLst>
                <a:path w="11903" h="3720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5286" y="1660"/>
                  </a:lnTo>
                  <a:lnTo>
                    <a:pt x="9296" y="2917"/>
                  </a:lnTo>
                  <a:lnTo>
                    <a:pt x="10882" y="3409"/>
                  </a:lnTo>
                  <a:lnTo>
                    <a:pt x="11902" y="3719"/>
                  </a:lnTo>
                </a:path>
              </a:pathLst>
            </a:custGeom>
            <a:noFill/>
            <a:ln w="109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077;p34">
              <a:extLst>
                <a:ext uri="{FF2B5EF4-FFF2-40B4-BE49-F238E27FC236}">
                  <a16:creationId xmlns:a16="http://schemas.microsoft.com/office/drawing/2014/main" id="{254D2F9C-23E1-4D9E-B569-192692D7AF2E}"/>
                </a:ext>
              </a:extLst>
            </p:cNvPr>
            <p:cNvSpPr/>
            <p:nvPr/>
          </p:nvSpPr>
          <p:spPr>
            <a:xfrm>
              <a:off x="6535940" y="4535903"/>
              <a:ext cx="81218" cy="75250"/>
            </a:xfrm>
            <a:custGeom>
              <a:avLst/>
              <a:gdLst/>
              <a:ahLst/>
              <a:cxnLst/>
              <a:rect l="l" t="t" r="r" b="b"/>
              <a:pathLst>
                <a:path w="4722" h="4375" fill="none" extrusionOk="0">
                  <a:moveTo>
                    <a:pt x="4721" y="0"/>
                  </a:moveTo>
                  <a:lnTo>
                    <a:pt x="4721" y="0"/>
                  </a:lnTo>
                  <a:lnTo>
                    <a:pt x="4557" y="37"/>
                  </a:lnTo>
                  <a:lnTo>
                    <a:pt x="4357" y="73"/>
                  </a:lnTo>
                  <a:lnTo>
                    <a:pt x="4083" y="146"/>
                  </a:lnTo>
                  <a:lnTo>
                    <a:pt x="3773" y="255"/>
                  </a:lnTo>
                  <a:lnTo>
                    <a:pt x="3427" y="383"/>
                  </a:lnTo>
                  <a:lnTo>
                    <a:pt x="3044" y="565"/>
                  </a:lnTo>
                  <a:lnTo>
                    <a:pt x="2643" y="784"/>
                  </a:lnTo>
                  <a:lnTo>
                    <a:pt x="2224" y="1039"/>
                  </a:lnTo>
                  <a:lnTo>
                    <a:pt x="2024" y="1185"/>
                  </a:lnTo>
                  <a:lnTo>
                    <a:pt x="1823" y="1331"/>
                  </a:lnTo>
                  <a:lnTo>
                    <a:pt x="1623" y="1513"/>
                  </a:lnTo>
                  <a:lnTo>
                    <a:pt x="1422" y="1695"/>
                  </a:lnTo>
                  <a:lnTo>
                    <a:pt x="1240" y="1896"/>
                  </a:lnTo>
                  <a:lnTo>
                    <a:pt x="1058" y="2115"/>
                  </a:lnTo>
                  <a:lnTo>
                    <a:pt x="875" y="2333"/>
                  </a:lnTo>
                  <a:lnTo>
                    <a:pt x="711" y="2570"/>
                  </a:lnTo>
                  <a:lnTo>
                    <a:pt x="547" y="2844"/>
                  </a:lnTo>
                  <a:lnTo>
                    <a:pt x="420" y="3117"/>
                  </a:lnTo>
                  <a:lnTo>
                    <a:pt x="292" y="3409"/>
                  </a:lnTo>
                  <a:lnTo>
                    <a:pt x="183" y="3700"/>
                  </a:lnTo>
                  <a:lnTo>
                    <a:pt x="73" y="4028"/>
                  </a:lnTo>
                  <a:lnTo>
                    <a:pt x="1" y="4375"/>
                  </a:lnTo>
                </a:path>
              </a:pathLst>
            </a:custGeom>
            <a:noFill/>
            <a:ln w="109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078;p34">
              <a:extLst>
                <a:ext uri="{FF2B5EF4-FFF2-40B4-BE49-F238E27FC236}">
                  <a16:creationId xmlns:a16="http://schemas.microsoft.com/office/drawing/2014/main" id="{B5B7AE28-1938-441A-932E-6B85B12ACA41}"/>
                </a:ext>
              </a:extLst>
            </p:cNvPr>
            <p:cNvSpPr/>
            <p:nvPr/>
          </p:nvSpPr>
          <p:spPr>
            <a:xfrm>
              <a:off x="6224938" y="4611138"/>
              <a:ext cx="482494" cy="4403"/>
            </a:xfrm>
            <a:custGeom>
              <a:avLst/>
              <a:gdLst/>
              <a:ahLst/>
              <a:cxnLst/>
              <a:rect l="l" t="t" r="r" b="b"/>
              <a:pathLst>
                <a:path w="28052" h="256" fill="none" extrusionOk="0">
                  <a:moveTo>
                    <a:pt x="28051" y="256"/>
                  </a:moveTo>
                  <a:lnTo>
                    <a:pt x="1" y="1"/>
                  </a:lnTo>
                </a:path>
              </a:pathLst>
            </a:custGeom>
            <a:noFill/>
            <a:ln w="109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079;p34">
              <a:extLst>
                <a:ext uri="{FF2B5EF4-FFF2-40B4-BE49-F238E27FC236}">
                  <a16:creationId xmlns:a16="http://schemas.microsoft.com/office/drawing/2014/main" id="{7B850010-E483-498D-9AF9-6B7704D64285}"/>
                </a:ext>
              </a:extLst>
            </p:cNvPr>
            <p:cNvSpPr/>
            <p:nvPr/>
          </p:nvSpPr>
          <p:spPr>
            <a:xfrm>
              <a:off x="5602331" y="2653920"/>
              <a:ext cx="454269" cy="1741483"/>
            </a:xfrm>
            <a:custGeom>
              <a:avLst/>
              <a:gdLst/>
              <a:ahLst/>
              <a:cxnLst/>
              <a:rect l="l" t="t" r="r" b="b"/>
              <a:pathLst>
                <a:path w="26411" h="101249" extrusionOk="0">
                  <a:moveTo>
                    <a:pt x="3135" y="1"/>
                  </a:moveTo>
                  <a:lnTo>
                    <a:pt x="2734" y="2060"/>
                  </a:lnTo>
                  <a:lnTo>
                    <a:pt x="1786" y="6799"/>
                  </a:lnTo>
                  <a:lnTo>
                    <a:pt x="1276" y="9533"/>
                  </a:lnTo>
                  <a:lnTo>
                    <a:pt x="784" y="12140"/>
                  </a:lnTo>
                  <a:lnTo>
                    <a:pt x="401" y="14381"/>
                  </a:lnTo>
                  <a:lnTo>
                    <a:pt x="274" y="15293"/>
                  </a:lnTo>
                  <a:lnTo>
                    <a:pt x="183" y="15985"/>
                  </a:lnTo>
                  <a:lnTo>
                    <a:pt x="110" y="16660"/>
                  </a:lnTo>
                  <a:lnTo>
                    <a:pt x="55" y="17462"/>
                  </a:lnTo>
                  <a:lnTo>
                    <a:pt x="18" y="18409"/>
                  </a:lnTo>
                  <a:lnTo>
                    <a:pt x="0" y="19485"/>
                  </a:lnTo>
                  <a:lnTo>
                    <a:pt x="0" y="20706"/>
                  </a:lnTo>
                  <a:lnTo>
                    <a:pt x="37" y="22073"/>
                  </a:lnTo>
                  <a:lnTo>
                    <a:pt x="110" y="23586"/>
                  </a:lnTo>
                  <a:lnTo>
                    <a:pt x="201" y="25244"/>
                  </a:lnTo>
                  <a:lnTo>
                    <a:pt x="347" y="27049"/>
                  </a:lnTo>
                  <a:lnTo>
                    <a:pt x="547" y="28981"/>
                  </a:lnTo>
                  <a:lnTo>
                    <a:pt x="784" y="31077"/>
                  </a:lnTo>
                  <a:lnTo>
                    <a:pt x="1076" y="33319"/>
                  </a:lnTo>
                  <a:lnTo>
                    <a:pt x="1440" y="35725"/>
                  </a:lnTo>
                  <a:lnTo>
                    <a:pt x="1859" y="38258"/>
                  </a:lnTo>
                  <a:lnTo>
                    <a:pt x="2333" y="40956"/>
                  </a:lnTo>
                  <a:lnTo>
                    <a:pt x="2607" y="42377"/>
                  </a:lnTo>
                  <a:lnTo>
                    <a:pt x="2898" y="43817"/>
                  </a:lnTo>
                  <a:lnTo>
                    <a:pt x="3208" y="45348"/>
                  </a:lnTo>
                  <a:lnTo>
                    <a:pt x="3518" y="47043"/>
                  </a:lnTo>
                  <a:lnTo>
                    <a:pt x="3846" y="48848"/>
                  </a:lnTo>
                  <a:lnTo>
                    <a:pt x="4192" y="50780"/>
                  </a:lnTo>
                  <a:lnTo>
                    <a:pt x="4867" y="54917"/>
                  </a:lnTo>
                  <a:lnTo>
                    <a:pt x="5578" y="59383"/>
                  </a:lnTo>
                  <a:lnTo>
                    <a:pt x="6288" y="64067"/>
                  </a:lnTo>
                  <a:lnTo>
                    <a:pt x="6981" y="68860"/>
                  </a:lnTo>
                  <a:lnTo>
                    <a:pt x="7674" y="73672"/>
                  </a:lnTo>
                  <a:lnTo>
                    <a:pt x="8330" y="78393"/>
                  </a:lnTo>
                  <a:lnTo>
                    <a:pt x="9533" y="87196"/>
                  </a:lnTo>
                  <a:lnTo>
                    <a:pt x="10499" y="94487"/>
                  </a:lnTo>
                  <a:lnTo>
                    <a:pt x="11137" y="99426"/>
                  </a:lnTo>
                  <a:lnTo>
                    <a:pt x="11374" y="101249"/>
                  </a:lnTo>
                  <a:lnTo>
                    <a:pt x="26410" y="101249"/>
                  </a:lnTo>
                  <a:lnTo>
                    <a:pt x="21489" y="23932"/>
                  </a:lnTo>
                  <a:lnTo>
                    <a:pt x="21471" y="23677"/>
                  </a:lnTo>
                  <a:lnTo>
                    <a:pt x="21362" y="22948"/>
                  </a:lnTo>
                  <a:lnTo>
                    <a:pt x="21198" y="21836"/>
                  </a:lnTo>
                  <a:lnTo>
                    <a:pt x="21070" y="21143"/>
                  </a:lnTo>
                  <a:lnTo>
                    <a:pt x="20906" y="20378"/>
                  </a:lnTo>
                  <a:lnTo>
                    <a:pt x="20724" y="19558"/>
                  </a:lnTo>
                  <a:lnTo>
                    <a:pt x="20505" y="18665"/>
                  </a:lnTo>
                  <a:lnTo>
                    <a:pt x="20250" y="17717"/>
                  </a:lnTo>
                  <a:lnTo>
                    <a:pt x="19958" y="16733"/>
                  </a:lnTo>
                  <a:lnTo>
                    <a:pt x="19630" y="15712"/>
                  </a:lnTo>
                  <a:lnTo>
                    <a:pt x="19266" y="14655"/>
                  </a:lnTo>
                  <a:lnTo>
                    <a:pt x="18865" y="13579"/>
                  </a:lnTo>
                  <a:lnTo>
                    <a:pt x="18391" y="12504"/>
                  </a:lnTo>
                  <a:lnTo>
                    <a:pt x="18154" y="11957"/>
                  </a:lnTo>
                  <a:lnTo>
                    <a:pt x="17899" y="11410"/>
                  </a:lnTo>
                  <a:lnTo>
                    <a:pt x="17625" y="10864"/>
                  </a:lnTo>
                  <a:lnTo>
                    <a:pt x="17334" y="10317"/>
                  </a:lnTo>
                  <a:lnTo>
                    <a:pt x="17042" y="9788"/>
                  </a:lnTo>
                  <a:lnTo>
                    <a:pt x="16732" y="9241"/>
                  </a:lnTo>
                  <a:lnTo>
                    <a:pt x="16404" y="8713"/>
                  </a:lnTo>
                  <a:lnTo>
                    <a:pt x="16076" y="8203"/>
                  </a:lnTo>
                  <a:lnTo>
                    <a:pt x="15730" y="7674"/>
                  </a:lnTo>
                  <a:lnTo>
                    <a:pt x="15365" y="7164"/>
                  </a:lnTo>
                  <a:lnTo>
                    <a:pt x="14982" y="6672"/>
                  </a:lnTo>
                  <a:lnTo>
                    <a:pt x="14581" y="6179"/>
                  </a:lnTo>
                  <a:lnTo>
                    <a:pt x="14180" y="5706"/>
                  </a:lnTo>
                  <a:lnTo>
                    <a:pt x="13743" y="5232"/>
                  </a:lnTo>
                  <a:lnTo>
                    <a:pt x="13306" y="4776"/>
                  </a:lnTo>
                  <a:lnTo>
                    <a:pt x="12850" y="4339"/>
                  </a:lnTo>
                  <a:lnTo>
                    <a:pt x="12376" y="3919"/>
                  </a:lnTo>
                  <a:lnTo>
                    <a:pt x="11884" y="3500"/>
                  </a:lnTo>
                  <a:lnTo>
                    <a:pt x="11374" y="3117"/>
                  </a:lnTo>
                  <a:lnTo>
                    <a:pt x="10863" y="2735"/>
                  </a:lnTo>
                  <a:lnTo>
                    <a:pt x="10316" y="2388"/>
                  </a:lnTo>
                  <a:lnTo>
                    <a:pt x="9751" y="2042"/>
                  </a:lnTo>
                  <a:lnTo>
                    <a:pt x="9186" y="1732"/>
                  </a:lnTo>
                  <a:lnTo>
                    <a:pt x="8585" y="1441"/>
                  </a:lnTo>
                  <a:lnTo>
                    <a:pt x="7965" y="1167"/>
                  </a:lnTo>
                  <a:lnTo>
                    <a:pt x="7346" y="930"/>
                  </a:lnTo>
                  <a:lnTo>
                    <a:pt x="6689" y="711"/>
                  </a:lnTo>
                  <a:lnTo>
                    <a:pt x="6015" y="511"/>
                  </a:lnTo>
                  <a:lnTo>
                    <a:pt x="5322" y="347"/>
                  </a:lnTo>
                  <a:lnTo>
                    <a:pt x="4612" y="201"/>
                  </a:lnTo>
                  <a:lnTo>
                    <a:pt x="3882" y="92"/>
                  </a:lnTo>
                  <a:lnTo>
                    <a:pt x="31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080;p34">
              <a:extLst>
                <a:ext uri="{FF2B5EF4-FFF2-40B4-BE49-F238E27FC236}">
                  <a16:creationId xmlns:a16="http://schemas.microsoft.com/office/drawing/2014/main" id="{36E3AA15-6C8F-4CAD-AB10-8E6FE4E77237}"/>
                </a:ext>
              </a:extLst>
            </p:cNvPr>
            <p:cNvSpPr/>
            <p:nvPr/>
          </p:nvSpPr>
          <p:spPr>
            <a:xfrm>
              <a:off x="5656254" y="2653920"/>
              <a:ext cx="818858" cy="1776605"/>
            </a:xfrm>
            <a:custGeom>
              <a:avLst/>
              <a:gdLst/>
              <a:ahLst/>
              <a:cxnLst/>
              <a:rect l="l" t="t" r="r" b="b"/>
              <a:pathLst>
                <a:path w="47608" h="103291" extrusionOk="0">
                  <a:moveTo>
                    <a:pt x="0" y="1"/>
                  </a:moveTo>
                  <a:lnTo>
                    <a:pt x="37" y="329"/>
                  </a:lnTo>
                  <a:lnTo>
                    <a:pt x="91" y="657"/>
                  </a:lnTo>
                  <a:lnTo>
                    <a:pt x="146" y="1003"/>
                  </a:lnTo>
                  <a:lnTo>
                    <a:pt x="219" y="1349"/>
                  </a:lnTo>
                  <a:lnTo>
                    <a:pt x="401" y="2078"/>
                  </a:lnTo>
                  <a:lnTo>
                    <a:pt x="638" y="2808"/>
                  </a:lnTo>
                  <a:lnTo>
                    <a:pt x="912" y="3573"/>
                  </a:lnTo>
                  <a:lnTo>
                    <a:pt x="1240" y="4357"/>
                  </a:lnTo>
                  <a:lnTo>
                    <a:pt x="1586" y="5141"/>
                  </a:lnTo>
                  <a:lnTo>
                    <a:pt x="1969" y="5961"/>
                  </a:lnTo>
                  <a:lnTo>
                    <a:pt x="2388" y="6763"/>
                  </a:lnTo>
                  <a:lnTo>
                    <a:pt x="2825" y="7583"/>
                  </a:lnTo>
                  <a:lnTo>
                    <a:pt x="3299" y="8403"/>
                  </a:lnTo>
                  <a:lnTo>
                    <a:pt x="3791" y="9223"/>
                  </a:lnTo>
                  <a:lnTo>
                    <a:pt x="4302" y="10043"/>
                  </a:lnTo>
                  <a:lnTo>
                    <a:pt x="4812" y="10845"/>
                  </a:lnTo>
                  <a:lnTo>
                    <a:pt x="5359" y="11647"/>
                  </a:lnTo>
                  <a:lnTo>
                    <a:pt x="5887" y="12431"/>
                  </a:lnTo>
                  <a:lnTo>
                    <a:pt x="6434" y="13197"/>
                  </a:lnTo>
                  <a:lnTo>
                    <a:pt x="6981" y="13926"/>
                  </a:lnTo>
                  <a:lnTo>
                    <a:pt x="7528" y="14655"/>
                  </a:lnTo>
                  <a:lnTo>
                    <a:pt x="8075" y="15347"/>
                  </a:lnTo>
                  <a:lnTo>
                    <a:pt x="8603" y="16022"/>
                  </a:lnTo>
                  <a:lnTo>
                    <a:pt x="9132" y="16641"/>
                  </a:lnTo>
                  <a:lnTo>
                    <a:pt x="9642" y="17243"/>
                  </a:lnTo>
                  <a:lnTo>
                    <a:pt x="10134" y="17808"/>
                  </a:lnTo>
                  <a:lnTo>
                    <a:pt x="10590" y="18318"/>
                  </a:lnTo>
                  <a:lnTo>
                    <a:pt x="11045" y="18792"/>
                  </a:lnTo>
                  <a:lnTo>
                    <a:pt x="11465" y="19211"/>
                  </a:lnTo>
                  <a:lnTo>
                    <a:pt x="11847" y="19594"/>
                  </a:lnTo>
                  <a:lnTo>
                    <a:pt x="12194" y="19904"/>
                  </a:lnTo>
                  <a:lnTo>
                    <a:pt x="12522" y="20159"/>
                  </a:lnTo>
                  <a:lnTo>
                    <a:pt x="12795" y="20360"/>
                  </a:lnTo>
                  <a:lnTo>
                    <a:pt x="13032" y="20487"/>
                  </a:lnTo>
                  <a:lnTo>
                    <a:pt x="13451" y="20706"/>
                  </a:lnTo>
                  <a:lnTo>
                    <a:pt x="13907" y="20943"/>
                  </a:lnTo>
                  <a:lnTo>
                    <a:pt x="14363" y="21198"/>
                  </a:lnTo>
                  <a:lnTo>
                    <a:pt x="14818" y="21471"/>
                  </a:lnTo>
                  <a:lnTo>
                    <a:pt x="15711" y="22036"/>
                  </a:lnTo>
                  <a:lnTo>
                    <a:pt x="16532" y="22602"/>
                  </a:lnTo>
                  <a:lnTo>
                    <a:pt x="17261" y="23112"/>
                  </a:lnTo>
                  <a:lnTo>
                    <a:pt x="17844" y="23531"/>
                  </a:lnTo>
                  <a:lnTo>
                    <a:pt x="18354" y="23932"/>
                  </a:lnTo>
                  <a:lnTo>
                    <a:pt x="31969" y="103053"/>
                  </a:lnTo>
                  <a:lnTo>
                    <a:pt x="47608" y="103290"/>
                  </a:lnTo>
                  <a:lnTo>
                    <a:pt x="47006" y="92682"/>
                  </a:lnTo>
                  <a:lnTo>
                    <a:pt x="46386" y="81601"/>
                  </a:lnTo>
                  <a:lnTo>
                    <a:pt x="45639" y="68605"/>
                  </a:lnTo>
                  <a:lnTo>
                    <a:pt x="44837" y="55172"/>
                  </a:lnTo>
                  <a:lnTo>
                    <a:pt x="44436" y="48720"/>
                  </a:lnTo>
                  <a:lnTo>
                    <a:pt x="44053" y="42724"/>
                  </a:lnTo>
                  <a:lnTo>
                    <a:pt x="43707" y="37329"/>
                  </a:lnTo>
                  <a:lnTo>
                    <a:pt x="43379" y="32735"/>
                  </a:lnTo>
                  <a:lnTo>
                    <a:pt x="43106" y="29108"/>
                  </a:lnTo>
                  <a:lnTo>
                    <a:pt x="42978" y="27723"/>
                  </a:lnTo>
                  <a:lnTo>
                    <a:pt x="42869" y="26648"/>
                  </a:lnTo>
                  <a:lnTo>
                    <a:pt x="42650" y="24898"/>
                  </a:lnTo>
                  <a:lnTo>
                    <a:pt x="42413" y="23258"/>
                  </a:lnTo>
                  <a:lnTo>
                    <a:pt x="42176" y="21727"/>
                  </a:lnTo>
                  <a:lnTo>
                    <a:pt x="41903" y="20323"/>
                  </a:lnTo>
                  <a:lnTo>
                    <a:pt x="41611" y="19011"/>
                  </a:lnTo>
                  <a:lnTo>
                    <a:pt x="41301" y="17790"/>
                  </a:lnTo>
                  <a:lnTo>
                    <a:pt x="40991" y="16660"/>
                  </a:lnTo>
                  <a:lnTo>
                    <a:pt x="40682" y="15603"/>
                  </a:lnTo>
                  <a:lnTo>
                    <a:pt x="40354" y="14637"/>
                  </a:lnTo>
                  <a:lnTo>
                    <a:pt x="40025" y="13725"/>
                  </a:lnTo>
                  <a:lnTo>
                    <a:pt x="39697" y="12887"/>
                  </a:lnTo>
                  <a:lnTo>
                    <a:pt x="39369" y="12085"/>
                  </a:lnTo>
                  <a:lnTo>
                    <a:pt x="39041" y="11356"/>
                  </a:lnTo>
                  <a:lnTo>
                    <a:pt x="38731" y="10663"/>
                  </a:lnTo>
                  <a:lnTo>
                    <a:pt x="38130" y="9351"/>
                  </a:lnTo>
                  <a:lnTo>
                    <a:pt x="37492" y="8039"/>
                  </a:lnTo>
                  <a:lnTo>
                    <a:pt x="36763" y="6617"/>
                  </a:lnTo>
                  <a:lnTo>
                    <a:pt x="36016" y="5177"/>
                  </a:lnTo>
                  <a:lnTo>
                    <a:pt x="35268" y="3810"/>
                  </a:lnTo>
                  <a:lnTo>
                    <a:pt x="34047" y="1623"/>
                  </a:lnTo>
                  <a:lnTo>
                    <a:pt x="33555" y="7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081;p34">
              <a:extLst>
                <a:ext uri="{FF2B5EF4-FFF2-40B4-BE49-F238E27FC236}">
                  <a16:creationId xmlns:a16="http://schemas.microsoft.com/office/drawing/2014/main" id="{EADE7A6A-A416-430C-92FD-796E49A699FE}"/>
                </a:ext>
              </a:extLst>
            </p:cNvPr>
            <p:cNvSpPr/>
            <p:nvPr/>
          </p:nvSpPr>
          <p:spPr>
            <a:xfrm>
              <a:off x="5841538" y="2660199"/>
              <a:ext cx="67407" cy="227917"/>
            </a:xfrm>
            <a:custGeom>
              <a:avLst/>
              <a:gdLst/>
              <a:ahLst/>
              <a:cxnLst/>
              <a:rect l="l" t="t" r="r" b="b"/>
              <a:pathLst>
                <a:path w="3919" h="13251" fill="none" extrusionOk="0">
                  <a:moveTo>
                    <a:pt x="0" y="0"/>
                  </a:moveTo>
                  <a:lnTo>
                    <a:pt x="1549" y="10408"/>
                  </a:lnTo>
                  <a:lnTo>
                    <a:pt x="1549" y="10408"/>
                  </a:lnTo>
                  <a:lnTo>
                    <a:pt x="1567" y="10517"/>
                  </a:lnTo>
                  <a:lnTo>
                    <a:pt x="1622" y="10808"/>
                  </a:lnTo>
                  <a:lnTo>
                    <a:pt x="1659" y="11009"/>
                  </a:lnTo>
                  <a:lnTo>
                    <a:pt x="1732" y="11228"/>
                  </a:lnTo>
                  <a:lnTo>
                    <a:pt x="1823" y="11465"/>
                  </a:lnTo>
                  <a:lnTo>
                    <a:pt x="1932" y="11702"/>
                  </a:lnTo>
                  <a:lnTo>
                    <a:pt x="2060" y="11957"/>
                  </a:lnTo>
                  <a:lnTo>
                    <a:pt x="2224" y="12194"/>
                  </a:lnTo>
                  <a:lnTo>
                    <a:pt x="2424" y="12449"/>
                  </a:lnTo>
                  <a:lnTo>
                    <a:pt x="2643" y="12668"/>
                  </a:lnTo>
                  <a:lnTo>
                    <a:pt x="2770" y="12759"/>
                  </a:lnTo>
                  <a:lnTo>
                    <a:pt x="2898" y="12868"/>
                  </a:lnTo>
                  <a:lnTo>
                    <a:pt x="3044" y="12959"/>
                  </a:lnTo>
                  <a:lnTo>
                    <a:pt x="3208" y="13032"/>
                  </a:lnTo>
                  <a:lnTo>
                    <a:pt x="3372" y="13105"/>
                  </a:lnTo>
                  <a:lnTo>
                    <a:pt x="3536" y="13160"/>
                  </a:lnTo>
                  <a:lnTo>
                    <a:pt x="3718" y="13214"/>
                  </a:lnTo>
                  <a:lnTo>
                    <a:pt x="3919" y="13251"/>
                  </a:lnTo>
                </a:path>
              </a:pathLst>
            </a:custGeom>
            <a:noFill/>
            <a:ln w="109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082;p34">
              <a:extLst>
                <a:ext uri="{FF2B5EF4-FFF2-40B4-BE49-F238E27FC236}">
                  <a16:creationId xmlns:a16="http://schemas.microsoft.com/office/drawing/2014/main" id="{4B4C4876-ABE8-4A45-92F1-2052B6DFE103}"/>
                </a:ext>
              </a:extLst>
            </p:cNvPr>
            <p:cNvSpPr/>
            <p:nvPr/>
          </p:nvSpPr>
          <p:spPr>
            <a:xfrm>
              <a:off x="6177602" y="2674303"/>
              <a:ext cx="250501" cy="1756223"/>
            </a:xfrm>
            <a:custGeom>
              <a:avLst/>
              <a:gdLst/>
              <a:ahLst/>
              <a:cxnLst/>
              <a:rect l="l" t="t" r="r" b="b"/>
              <a:pathLst>
                <a:path w="14564" h="102106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712" y="1750"/>
                  </a:lnTo>
                  <a:lnTo>
                    <a:pt x="1477" y="3664"/>
                  </a:lnTo>
                  <a:lnTo>
                    <a:pt x="2407" y="6052"/>
                  </a:lnTo>
                  <a:lnTo>
                    <a:pt x="3409" y="8713"/>
                  </a:lnTo>
                  <a:lnTo>
                    <a:pt x="3919" y="10098"/>
                  </a:lnTo>
                  <a:lnTo>
                    <a:pt x="4412" y="11501"/>
                  </a:lnTo>
                  <a:lnTo>
                    <a:pt x="4867" y="12868"/>
                  </a:lnTo>
                  <a:lnTo>
                    <a:pt x="5305" y="14217"/>
                  </a:lnTo>
                  <a:lnTo>
                    <a:pt x="5706" y="15493"/>
                  </a:lnTo>
                  <a:lnTo>
                    <a:pt x="6052" y="16696"/>
                  </a:lnTo>
                  <a:lnTo>
                    <a:pt x="6052" y="16696"/>
                  </a:lnTo>
                  <a:lnTo>
                    <a:pt x="6125" y="17042"/>
                  </a:lnTo>
                  <a:lnTo>
                    <a:pt x="6216" y="17480"/>
                  </a:lnTo>
                  <a:lnTo>
                    <a:pt x="6416" y="18683"/>
                  </a:lnTo>
                  <a:lnTo>
                    <a:pt x="6635" y="20232"/>
                  </a:lnTo>
                  <a:lnTo>
                    <a:pt x="6890" y="22146"/>
                  </a:lnTo>
                  <a:lnTo>
                    <a:pt x="7164" y="24351"/>
                  </a:lnTo>
                  <a:lnTo>
                    <a:pt x="7455" y="26866"/>
                  </a:lnTo>
                  <a:lnTo>
                    <a:pt x="8075" y="32644"/>
                  </a:lnTo>
                  <a:lnTo>
                    <a:pt x="8749" y="39242"/>
                  </a:lnTo>
                  <a:lnTo>
                    <a:pt x="9479" y="46423"/>
                  </a:lnTo>
                  <a:lnTo>
                    <a:pt x="10208" y="53987"/>
                  </a:lnTo>
                  <a:lnTo>
                    <a:pt x="10937" y="61715"/>
                  </a:lnTo>
                  <a:lnTo>
                    <a:pt x="12304" y="76697"/>
                  </a:lnTo>
                  <a:lnTo>
                    <a:pt x="13470" y="89620"/>
                  </a:lnTo>
                  <a:lnTo>
                    <a:pt x="14564" y="102105"/>
                  </a:lnTo>
                </a:path>
              </a:pathLst>
            </a:custGeom>
            <a:noFill/>
            <a:ln w="109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083;p34">
              <a:extLst>
                <a:ext uri="{FF2B5EF4-FFF2-40B4-BE49-F238E27FC236}">
                  <a16:creationId xmlns:a16="http://schemas.microsoft.com/office/drawing/2014/main" id="{947C0B42-B313-4F2F-B745-9D7A5A7DBF3A}"/>
                </a:ext>
              </a:extLst>
            </p:cNvPr>
            <p:cNvSpPr/>
            <p:nvPr/>
          </p:nvSpPr>
          <p:spPr>
            <a:xfrm>
              <a:off x="6094214" y="2668352"/>
              <a:ext cx="187480" cy="293122"/>
            </a:xfrm>
            <a:custGeom>
              <a:avLst/>
              <a:gdLst/>
              <a:ahLst/>
              <a:cxnLst/>
              <a:rect l="l" t="t" r="r" b="b"/>
              <a:pathLst>
                <a:path w="10900" h="17042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2078" y="6853"/>
                  </a:lnTo>
                  <a:lnTo>
                    <a:pt x="3591" y="11829"/>
                  </a:lnTo>
                  <a:lnTo>
                    <a:pt x="4174" y="13670"/>
                  </a:lnTo>
                  <a:lnTo>
                    <a:pt x="4502" y="14672"/>
                  </a:lnTo>
                  <a:lnTo>
                    <a:pt x="4502" y="14672"/>
                  </a:lnTo>
                  <a:lnTo>
                    <a:pt x="4557" y="14800"/>
                  </a:lnTo>
                  <a:lnTo>
                    <a:pt x="4630" y="14909"/>
                  </a:lnTo>
                  <a:lnTo>
                    <a:pt x="4703" y="15037"/>
                  </a:lnTo>
                  <a:lnTo>
                    <a:pt x="4812" y="15146"/>
                  </a:lnTo>
                  <a:lnTo>
                    <a:pt x="4922" y="15256"/>
                  </a:lnTo>
                  <a:lnTo>
                    <a:pt x="5049" y="15365"/>
                  </a:lnTo>
                  <a:lnTo>
                    <a:pt x="5341" y="15584"/>
                  </a:lnTo>
                  <a:lnTo>
                    <a:pt x="5687" y="15784"/>
                  </a:lnTo>
                  <a:lnTo>
                    <a:pt x="6070" y="15966"/>
                  </a:lnTo>
                  <a:lnTo>
                    <a:pt x="6489" y="16149"/>
                  </a:lnTo>
                  <a:lnTo>
                    <a:pt x="6945" y="16313"/>
                  </a:lnTo>
                  <a:lnTo>
                    <a:pt x="7419" y="16459"/>
                  </a:lnTo>
                  <a:lnTo>
                    <a:pt x="7911" y="16586"/>
                  </a:lnTo>
                  <a:lnTo>
                    <a:pt x="8403" y="16714"/>
                  </a:lnTo>
                  <a:lnTo>
                    <a:pt x="8913" y="16805"/>
                  </a:lnTo>
                  <a:lnTo>
                    <a:pt x="9424" y="16896"/>
                  </a:lnTo>
                  <a:lnTo>
                    <a:pt x="9916" y="16969"/>
                  </a:lnTo>
                  <a:lnTo>
                    <a:pt x="10426" y="17005"/>
                  </a:lnTo>
                  <a:lnTo>
                    <a:pt x="10900" y="17042"/>
                  </a:lnTo>
                </a:path>
              </a:pathLst>
            </a:custGeom>
            <a:noFill/>
            <a:ln w="109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084;p34">
              <a:extLst>
                <a:ext uri="{FF2B5EF4-FFF2-40B4-BE49-F238E27FC236}">
                  <a16:creationId xmlns:a16="http://schemas.microsoft.com/office/drawing/2014/main" id="{3E66AD7F-93E3-4C2D-A3A0-B65D99AC9C28}"/>
                </a:ext>
              </a:extLst>
            </p:cNvPr>
            <p:cNvSpPr/>
            <p:nvPr/>
          </p:nvSpPr>
          <p:spPr>
            <a:xfrm>
              <a:off x="5644644" y="1953238"/>
              <a:ext cx="597545" cy="726064"/>
            </a:xfrm>
            <a:custGeom>
              <a:avLst/>
              <a:gdLst/>
              <a:ahLst/>
              <a:cxnLst/>
              <a:rect l="l" t="t" r="r" b="b"/>
              <a:pathLst>
                <a:path w="34741" h="42213" extrusionOk="0">
                  <a:moveTo>
                    <a:pt x="30712" y="0"/>
                  </a:moveTo>
                  <a:lnTo>
                    <a:pt x="25080" y="711"/>
                  </a:lnTo>
                  <a:lnTo>
                    <a:pt x="8968" y="2753"/>
                  </a:lnTo>
                  <a:lnTo>
                    <a:pt x="4175" y="3518"/>
                  </a:lnTo>
                  <a:lnTo>
                    <a:pt x="3500" y="6289"/>
                  </a:lnTo>
                  <a:lnTo>
                    <a:pt x="2826" y="9150"/>
                  </a:lnTo>
                  <a:lnTo>
                    <a:pt x="2060" y="12504"/>
                  </a:lnTo>
                  <a:lnTo>
                    <a:pt x="1295" y="15949"/>
                  </a:lnTo>
                  <a:lnTo>
                    <a:pt x="930" y="17589"/>
                  </a:lnTo>
                  <a:lnTo>
                    <a:pt x="621" y="19102"/>
                  </a:lnTo>
                  <a:lnTo>
                    <a:pt x="365" y="20451"/>
                  </a:lnTo>
                  <a:lnTo>
                    <a:pt x="165" y="21581"/>
                  </a:lnTo>
                  <a:lnTo>
                    <a:pt x="37" y="22437"/>
                  </a:lnTo>
                  <a:lnTo>
                    <a:pt x="1" y="22747"/>
                  </a:lnTo>
                  <a:lnTo>
                    <a:pt x="1" y="22984"/>
                  </a:lnTo>
                  <a:lnTo>
                    <a:pt x="37" y="23330"/>
                  </a:lnTo>
                  <a:lnTo>
                    <a:pt x="92" y="23677"/>
                  </a:lnTo>
                  <a:lnTo>
                    <a:pt x="183" y="24005"/>
                  </a:lnTo>
                  <a:lnTo>
                    <a:pt x="274" y="24315"/>
                  </a:lnTo>
                  <a:lnTo>
                    <a:pt x="402" y="24588"/>
                  </a:lnTo>
                  <a:lnTo>
                    <a:pt x="548" y="24861"/>
                  </a:lnTo>
                  <a:lnTo>
                    <a:pt x="675" y="25098"/>
                  </a:lnTo>
                  <a:lnTo>
                    <a:pt x="839" y="25317"/>
                  </a:lnTo>
                  <a:lnTo>
                    <a:pt x="985" y="25518"/>
                  </a:lnTo>
                  <a:lnTo>
                    <a:pt x="1113" y="25700"/>
                  </a:lnTo>
                  <a:lnTo>
                    <a:pt x="1368" y="25973"/>
                  </a:lnTo>
                  <a:lnTo>
                    <a:pt x="1550" y="26137"/>
                  </a:lnTo>
                  <a:lnTo>
                    <a:pt x="1605" y="26192"/>
                  </a:lnTo>
                  <a:lnTo>
                    <a:pt x="292" y="40682"/>
                  </a:lnTo>
                  <a:lnTo>
                    <a:pt x="34740" y="42213"/>
                  </a:lnTo>
                  <a:lnTo>
                    <a:pt x="34321" y="41156"/>
                  </a:lnTo>
                  <a:lnTo>
                    <a:pt x="33173" y="38294"/>
                  </a:lnTo>
                  <a:lnTo>
                    <a:pt x="32426" y="36344"/>
                  </a:lnTo>
                  <a:lnTo>
                    <a:pt x="31569" y="34139"/>
                  </a:lnTo>
                  <a:lnTo>
                    <a:pt x="30658" y="31715"/>
                  </a:lnTo>
                  <a:lnTo>
                    <a:pt x="29710" y="29163"/>
                  </a:lnTo>
                  <a:lnTo>
                    <a:pt x="28744" y="26520"/>
                  </a:lnTo>
                  <a:lnTo>
                    <a:pt x="27814" y="23841"/>
                  </a:lnTo>
                  <a:lnTo>
                    <a:pt x="26939" y="21216"/>
                  </a:lnTo>
                  <a:lnTo>
                    <a:pt x="26520" y="19940"/>
                  </a:lnTo>
                  <a:lnTo>
                    <a:pt x="26138" y="18701"/>
                  </a:lnTo>
                  <a:lnTo>
                    <a:pt x="25773" y="17498"/>
                  </a:lnTo>
                  <a:lnTo>
                    <a:pt x="25445" y="16331"/>
                  </a:lnTo>
                  <a:lnTo>
                    <a:pt x="25135" y="15238"/>
                  </a:lnTo>
                  <a:lnTo>
                    <a:pt x="24880" y="14199"/>
                  </a:lnTo>
                  <a:lnTo>
                    <a:pt x="24661" y="13233"/>
                  </a:lnTo>
                  <a:lnTo>
                    <a:pt x="24479" y="12340"/>
                  </a:lnTo>
                  <a:lnTo>
                    <a:pt x="24351" y="11538"/>
                  </a:lnTo>
                  <a:lnTo>
                    <a:pt x="24278" y="10827"/>
                  </a:lnTo>
                  <a:lnTo>
                    <a:pt x="24260" y="10189"/>
                  </a:lnTo>
                  <a:lnTo>
                    <a:pt x="24278" y="9551"/>
                  </a:lnTo>
                  <a:lnTo>
                    <a:pt x="24315" y="8950"/>
                  </a:lnTo>
                  <a:lnTo>
                    <a:pt x="24406" y="8348"/>
                  </a:lnTo>
                  <a:lnTo>
                    <a:pt x="24534" y="7783"/>
                  </a:lnTo>
                  <a:lnTo>
                    <a:pt x="24679" y="7218"/>
                  </a:lnTo>
                  <a:lnTo>
                    <a:pt x="24862" y="6690"/>
                  </a:lnTo>
                  <a:lnTo>
                    <a:pt x="25080" y="6179"/>
                  </a:lnTo>
                  <a:lnTo>
                    <a:pt x="25299" y="5687"/>
                  </a:lnTo>
                  <a:lnTo>
                    <a:pt x="25554" y="5213"/>
                  </a:lnTo>
                  <a:lnTo>
                    <a:pt x="25809" y="4758"/>
                  </a:lnTo>
                  <a:lnTo>
                    <a:pt x="26101" y="4320"/>
                  </a:lnTo>
                  <a:lnTo>
                    <a:pt x="26393" y="3901"/>
                  </a:lnTo>
                  <a:lnTo>
                    <a:pt x="26684" y="3518"/>
                  </a:lnTo>
                  <a:lnTo>
                    <a:pt x="26994" y="3135"/>
                  </a:lnTo>
                  <a:lnTo>
                    <a:pt x="27304" y="2789"/>
                  </a:lnTo>
                  <a:lnTo>
                    <a:pt x="27632" y="2461"/>
                  </a:lnTo>
                  <a:lnTo>
                    <a:pt x="27942" y="2151"/>
                  </a:lnTo>
                  <a:lnTo>
                    <a:pt x="28252" y="1860"/>
                  </a:lnTo>
                  <a:lnTo>
                    <a:pt x="28543" y="1586"/>
                  </a:lnTo>
                  <a:lnTo>
                    <a:pt x="29127" y="1112"/>
                  </a:lnTo>
                  <a:lnTo>
                    <a:pt x="29637" y="711"/>
                  </a:lnTo>
                  <a:lnTo>
                    <a:pt x="30074" y="401"/>
                  </a:lnTo>
                  <a:lnTo>
                    <a:pt x="30421" y="183"/>
                  </a:lnTo>
                  <a:lnTo>
                    <a:pt x="307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085;p34">
              <a:extLst>
                <a:ext uri="{FF2B5EF4-FFF2-40B4-BE49-F238E27FC236}">
                  <a16:creationId xmlns:a16="http://schemas.microsoft.com/office/drawing/2014/main" id="{1235739D-1784-4C1F-88D0-828CB460C086}"/>
                </a:ext>
              </a:extLst>
            </p:cNvPr>
            <p:cNvSpPr/>
            <p:nvPr/>
          </p:nvSpPr>
          <p:spPr>
            <a:xfrm>
              <a:off x="5503566" y="2013750"/>
              <a:ext cx="256779" cy="362404"/>
            </a:xfrm>
            <a:custGeom>
              <a:avLst/>
              <a:gdLst/>
              <a:ahLst/>
              <a:cxnLst/>
              <a:rect l="l" t="t" r="r" b="b"/>
              <a:pathLst>
                <a:path w="14929" h="21070" extrusionOk="0">
                  <a:moveTo>
                    <a:pt x="12377" y="0"/>
                  </a:moveTo>
                  <a:lnTo>
                    <a:pt x="11757" y="128"/>
                  </a:lnTo>
                  <a:lnTo>
                    <a:pt x="11174" y="292"/>
                  </a:lnTo>
                  <a:lnTo>
                    <a:pt x="10609" y="474"/>
                  </a:lnTo>
                  <a:lnTo>
                    <a:pt x="10062" y="693"/>
                  </a:lnTo>
                  <a:lnTo>
                    <a:pt x="9552" y="930"/>
                  </a:lnTo>
                  <a:lnTo>
                    <a:pt x="9059" y="1185"/>
                  </a:lnTo>
                  <a:lnTo>
                    <a:pt x="8586" y="1477"/>
                  </a:lnTo>
                  <a:lnTo>
                    <a:pt x="8130" y="1768"/>
                  </a:lnTo>
                  <a:lnTo>
                    <a:pt x="7711" y="2078"/>
                  </a:lnTo>
                  <a:lnTo>
                    <a:pt x="7292" y="2424"/>
                  </a:lnTo>
                  <a:lnTo>
                    <a:pt x="6909" y="2752"/>
                  </a:lnTo>
                  <a:lnTo>
                    <a:pt x="6544" y="3117"/>
                  </a:lnTo>
                  <a:lnTo>
                    <a:pt x="6198" y="3481"/>
                  </a:lnTo>
                  <a:lnTo>
                    <a:pt x="5870" y="3846"/>
                  </a:lnTo>
                  <a:lnTo>
                    <a:pt x="5560" y="4229"/>
                  </a:lnTo>
                  <a:lnTo>
                    <a:pt x="5268" y="4611"/>
                  </a:lnTo>
                  <a:lnTo>
                    <a:pt x="4995" y="5012"/>
                  </a:lnTo>
                  <a:lnTo>
                    <a:pt x="4740" y="5395"/>
                  </a:lnTo>
                  <a:lnTo>
                    <a:pt x="4503" y="5778"/>
                  </a:lnTo>
                  <a:lnTo>
                    <a:pt x="4266" y="6161"/>
                  </a:lnTo>
                  <a:lnTo>
                    <a:pt x="4065" y="6543"/>
                  </a:lnTo>
                  <a:lnTo>
                    <a:pt x="3865" y="6926"/>
                  </a:lnTo>
                  <a:lnTo>
                    <a:pt x="3537" y="7637"/>
                  </a:lnTo>
                  <a:lnTo>
                    <a:pt x="3245" y="8330"/>
                  </a:lnTo>
                  <a:lnTo>
                    <a:pt x="3027" y="8949"/>
                  </a:lnTo>
                  <a:lnTo>
                    <a:pt x="2844" y="9496"/>
                  </a:lnTo>
                  <a:lnTo>
                    <a:pt x="2717" y="9952"/>
                  </a:lnTo>
                  <a:lnTo>
                    <a:pt x="2425" y="11064"/>
                  </a:lnTo>
                  <a:lnTo>
                    <a:pt x="2042" y="12613"/>
                  </a:lnTo>
                  <a:lnTo>
                    <a:pt x="1149" y="16331"/>
                  </a:lnTo>
                  <a:lnTo>
                    <a:pt x="1" y="21070"/>
                  </a:lnTo>
                  <a:lnTo>
                    <a:pt x="639" y="20906"/>
                  </a:lnTo>
                  <a:lnTo>
                    <a:pt x="1350" y="20724"/>
                  </a:lnTo>
                  <a:lnTo>
                    <a:pt x="2243" y="20523"/>
                  </a:lnTo>
                  <a:lnTo>
                    <a:pt x="3245" y="20304"/>
                  </a:lnTo>
                  <a:lnTo>
                    <a:pt x="4321" y="20104"/>
                  </a:lnTo>
                  <a:lnTo>
                    <a:pt x="5414" y="19940"/>
                  </a:lnTo>
                  <a:lnTo>
                    <a:pt x="5943" y="19867"/>
                  </a:lnTo>
                  <a:lnTo>
                    <a:pt x="6453" y="19831"/>
                  </a:lnTo>
                  <a:lnTo>
                    <a:pt x="6945" y="19794"/>
                  </a:lnTo>
                  <a:lnTo>
                    <a:pt x="7492" y="19794"/>
                  </a:lnTo>
                  <a:lnTo>
                    <a:pt x="8039" y="19812"/>
                  </a:lnTo>
                  <a:lnTo>
                    <a:pt x="8604" y="19849"/>
                  </a:lnTo>
                  <a:lnTo>
                    <a:pt x="9151" y="19903"/>
                  </a:lnTo>
                  <a:lnTo>
                    <a:pt x="9716" y="19958"/>
                  </a:lnTo>
                  <a:lnTo>
                    <a:pt x="10755" y="20104"/>
                  </a:lnTo>
                  <a:lnTo>
                    <a:pt x="11684" y="20268"/>
                  </a:lnTo>
                  <a:lnTo>
                    <a:pt x="12431" y="20414"/>
                  </a:lnTo>
                  <a:lnTo>
                    <a:pt x="13106" y="20560"/>
                  </a:lnTo>
                  <a:lnTo>
                    <a:pt x="13379" y="18810"/>
                  </a:lnTo>
                  <a:lnTo>
                    <a:pt x="13689" y="16933"/>
                  </a:lnTo>
                  <a:lnTo>
                    <a:pt x="14017" y="14691"/>
                  </a:lnTo>
                  <a:lnTo>
                    <a:pt x="14345" y="12285"/>
                  </a:lnTo>
                  <a:lnTo>
                    <a:pt x="14509" y="11082"/>
                  </a:lnTo>
                  <a:lnTo>
                    <a:pt x="14637" y="9915"/>
                  </a:lnTo>
                  <a:lnTo>
                    <a:pt x="14764" y="8804"/>
                  </a:lnTo>
                  <a:lnTo>
                    <a:pt x="14855" y="7801"/>
                  </a:lnTo>
                  <a:lnTo>
                    <a:pt x="14910" y="6890"/>
                  </a:lnTo>
                  <a:lnTo>
                    <a:pt x="14928" y="6142"/>
                  </a:lnTo>
                  <a:lnTo>
                    <a:pt x="14928" y="5814"/>
                  </a:lnTo>
                  <a:lnTo>
                    <a:pt x="14910" y="5486"/>
                  </a:lnTo>
                  <a:lnTo>
                    <a:pt x="14874" y="5158"/>
                  </a:lnTo>
                  <a:lnTo>
                    <a:pt x="14819" y="4848"/>
                  </a:lnTo>
                  <a:lnTo>
                    <a:pt x="14764" y="4539"/>
                  </a:lnTo>
                  <a:lnTo>
                    <a:pt x="14691" y="4247"/>
                  </a:lnTo>
                  <a:lnTo>
                    <a:pt x="14527" y="3664"/>
                  </a:lnTo>
                  <a:lnTo>
                    <a:pt x="14345" y="3135"/>
                  </a:lnTo>
                  <a:lnTo>
                    <a:pt x="14126" y="2625"/>
                  </a:lnTo>
                  <a:lnTo>
                    <a:pt x="13889" y="2151"/>
                  </a:lnTo>
                  <a:lnTo>
                    <a:pt x="13653" y="1732"/>
                  </a:lnTo>
                  <a:lnTo>
                    <a:pt x="13416" y="1349"/>
                  </a:lnTo>
                  <a:lnTo>
                    <a:pt x="13179" y="1003"/>
                  </a:lnTo>
                  <a:lnTo>
                    <a:pt x="12960" y="711"/>
                  </a:lnTo>
                  <a:lnTo>
                    <a:pt x="12778" y="456"/>
                  </a:lnTo>
                  <a:lnTo>
                    <a:pt x="12486" y="110"/>
                  </a:lnTo>
                  <a:lnTo>
                    <a:pt x="123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086;p34">
              <a:extLst>
                <a:ext uri="{FF2B5EF4-FFF2-40B4-BE49-F238E27FC236}">
                  <a16:creationId xmlns:a16="http://schemas.microsoft.com/office/drawing/2014/main" id="{48985DF6-DF37-45D2-94FB-2AEB27B43DA5}"/>
                </a:ext>
              </a:extLst>
            </p:cNvPr>
            <p:cNvSpPr/>
            <p:nvPr/>
          </p:nvSpPr>
          <p:spPr>
            <a:xfrm>
              <a:off x="6054704" y="1945085"/>
              <a:ext cx="318217" cy="392521"/>
            </a:xfrm>
            <a:custGeom>
              <a:avLst/>
              <a:gdLst/>
              <a:ahLst/>
              <a:cxnLst/>
              <a:rect l="l" t="t" r="r" b="b"/>
              <a:pathLst>
                <a:path w="18501" h="22821" extrusionOk="0">
                  <a:moveTo>
                    <a:pt x="10317" y="1"/>
                  </a:moveTo>
                  <a:lnTo>
                    <a:pt x="9989" y="19"/>
                  </a:lnTo>
                  <a:lnTo>
                    <a:pt x="9315" y="92"/>
                  </a:lnTo>
                  <a:lnTo>
                    <a:pt x="8604" y="183"/>
                  </a:lnTo>
                  <a:lnTo>
                    <a:pt x="7948" y="292"/>
                  </a:lnTo>
                  <a:lnTo>
                    <a:pt x="7401" y="383"/>
                  </a:lnTo>
                  <a:lnTo>
                    <a:pt x="6872" y="474"/>
                  </a:lnTo>
                  <a:lnTo>
                    <a:pt x="6253" y="821"/>
                  </a:lnTo>
                  <a:lnTo>
                    <a:pt x="5651" y="1204"/>
                  </a:lnTo>
                  <a:lnTo>
                    <a:pt x="5031" y="1604"/>
                  </a:lnTo>
                  <a:lnTo>
                    <a:pt x="4430" y="2060"/>
                  </a:lnTo>
                  <a:lnTo>
                    <a:pt x="3847" y="2552"/>
                  </a:lnTo>
                  <a:lnTo>
                    <a:pt x="3300" y="3081"/>
                  </a:lnTo>
                  <a:lnTo>
                    <a:pt x="2771" y="3628"/>
                  </a:lnTo>
                  <a:lnTo>
                    <a:pt x="2516" y="3901"/>
                  </a:lnTo>
                  <a:lnTo>
                    <a:pt x="2261" y="4211"/>
                  </a:lnTo>
                  <a:lnTo>
                    <a:pt x="2024" y="4502"/>
                  </a:lnTo>
                  <a:lnTo>
                    <a:pt x="1805" y="4812"/>
                  </a:lnTo>
                  <a:lnTo>
                    <a:pt x="1587" y="5122"/>
                  </a:lnTo>
                  <a:lnTo>
                    <a:pt x="1368" y="5432"/>
                  </a:lnTo>
                  <a:lnTo>
                    <a:pt x="1186" y="5760"/>
                  </a:lnTo>
                  <a:lnTo>
                    <a:pt x="1003" y="6088"/>
                  </a:lnTo>
                  <a:lnTo>
                    <a:pt x="839" y="6435"/>
                  </a:lnTo>
                  <a:lnTo>
                    <a:pt x="675" y="6763"/>
                  </a:lnTo>
                  <a:lnTo>
                    <a:pt x="530" y="7109"/>
                  </a:lnTo>
                  <a:lnTo>
                    <a:pt x="402" y="7455"/>
                  </a:lnTo>
                  <a:lnTo>
                    <a:pt x="293" y="7820"/>
                  </a:lnTo>
                  <a:lnTo>
                    <a:pt x="201" y="8166"/>
                  </a:lnTo>
                  <a:lnTo>
                    <a:pt x="129" y="8531"/>
                  </a:lnTo>
                  <a:lnTo>
                    <a:pt x="74" y="8895"/>
                  </a:lnTo>
                  <a:lnTo>
                    <a:pt x="19" y="9260"/>
                  </a:lnTo>
                  <a:lnTo>
                    <a:pt x="1" y="9624"/>
                  </a:lnTo>
                  <a:lnTo>
                    <a:pt x="1" y="10007"/>
                  </a:lnTo>
                  <a:lnTo>
                    <a:pt x="19" y="10426"/>
                  </a:lnTo>
                  <a:lnTo>
                    <a:pt x="56" y="10864"/>
                  </a:lnTo>
                  <a:lnTo>
                    <a:pt x="92" y="11319"/>
                  </a:lnTo>
                  <a:lnTo>
                    <a:pt x="165" y="11793"/>
                  </a:lnTo>
                  <a:lnTo>
                    <a:pt x="238" y="12285"/>
                  </a:lnTo>
                  <a:lnTo>
                    <a:pt x="438" y="13324"/>
                  </a:lnTo>
                  <a:lnTo>
                    <a:pt x="675" y="14399"/>
                  </a:lnTo>
                  <a:lnTo>
                    <a:pt x="931" y="15475"/>
                  </a:lnTo>
                  <a:lnTo>
                    <a:pt x="1222" y="16568"/>
                  </a:lnTo>
                  <a:lnTo>
                    <a:pt x="1514" y="17607"/>
                  </a:lnTo>
                  <a:lnTo>
                    <a:pt x="1824" y="18628"/>
                  </a:lnTo>
                  <a:lnTo>
                    <a:pt x="2115" y="19558"/>
                  </a:lnTo>
                  <a:lnTo>
                    <a:pt x="2644" y="21162"/>
                  </a:lnTo>
                  <a:lnTo>
                    <a:pt x="3008" y="22255"/>
                  </a:lnTo>
                  <a:lnTo>
                    <a:pt x="3154" y="22638"/>
                  </a:lnTo>
                  <a:lnTo>
                    <a:pt x="3974" y="22711"/>
                  </a:lnTo>
                  <a:lnTo>
                    <a:pt x="4776" y="22765"/>
                  </a:lnTo>
                  <a:lnTo>
                    <a:pt x="5560" y="22802"/>
                  </a:lnTo>
                  <a:lnTo>
                    <a:pt x="6326" y="22820"/>
                  </a:lnTo>
                  <a:lnTo>
                    <a:pt x="7091" y="22820"/>
                  </a:lnTo>
                  <a:lnTo>
                    <a:pt x="7820" y="22802"/>
                  </a:lnTo>
                  <a:lnTo>
                    <a:pt x="8549" y="22765"/>
                  </a:lnTo>
                  <a:lnTo>
                    <a:pt x="9260" y="22729"/>
                  </a:lnTo>
                  <a:lnTo>
                    <a:pt x="9934" y="22674"/>
                  </a:lnTo>
                  <a:lnTo>
                    <a:pt x="10609" y="22601"/>
                  </a:lnTo>
                  <a:lnTo>
                    <a:pt x="11247" y="22529"/>
                  </a:lnTo>
                  <a:lnTo>
                    <a:pt x="11866" y="22456"/>
                  </a:lnTo>
                  <a:lnTo>
                    <a:pt x="13033" y="22273"/>
                  </a:lnTo>
                  <a:lnTo>
                    <a:pt x="14126" y="22055"/>
                  </a:lnTo>
                  <a:lnTo>
                    <a:pt x="15092" y="21836"/>
                  </a:lnTo>
                  <a:lnTo>
                    <a:pt x="15967" y="21617"/>
                  </a:lnTo>
                  <a:lnTo>
                    <a:pt x="16715" y="21417"/>
                  </a:lnTo>
                  <a:lnTo>
                    <a:pt x="17353" y="21216"/>
                  </a:lnTo>
                  <a:lnTo>
                    <a:pt x="17845" y="21052"/>
                  </a:lnTo>
                  <a:lnTo>
                    <a:pt x="18209" y="20925"/>
                  </a:lnTo>
                  <a:lnTo>
                    <a:pt x="18501" y="20815"/>
                  </a:lnTo>
                  <a:lnTo>
                    <a:pt x="18027" y="18628"/>
                  </a:lnTo>
                  <a:lnTo>
                    <a:pt x="17517" y="16313"/>
                  </a:lnTo>
                  <a:lnTo>
                    <a:pt x="16879" y="13579"/>
                  </a:lnTo>
                  <a:lnTo>
                    <a:pt x="16168" y="10700"/>
                  </a:lnTo>
                  <a:lnTo>
                    <a:pt x="15803" y="9296"/>
                  </a:lnTo>
                  <a:lnTo>
                    <a:pt x="15457" y="7947"/>
                  </a:lnTo>
                  <a:lnTo>
                    <a:pt x="15111" y="6708"/>
                  </a:lnTo>
                  <a:lnTo>
                    <a:pt x="14783" y="5614"/>
                  </a:lnTo>
                  <a:lnTo>
                    <a:pt x="14473" y="4703"/>
                  </a:lnTo>
                  <a:lnTo>
                    <a:pt x="14327" y="4320"/>
                  </a:lnTo>
                  <a:lnTo>
                    <a:pt x="14199" y="3992"/>
                  </a:lnTo>
                  <a:lnTo>
                    <a:pt x="13944" y="3427"/>
                  </a:lnTo>
                  <a:lnTo>
                    <a:pt x="13707" y="2935"/>
                  </a:lnTo>
                  <a:lnTo>
                    <a:pt x="13470" y="2479"/>
                  </a:lnTo>
                  <a:lnTo>
                    <a:pt x="13252" y="2078"/>
                  </a:lnTo>
                  <a:lnTo>
                    <a:pt x="13033" y="1732"/>
                  </a:lnTo>
                  <a:lnTo>
                    <a:pt x="12832" y="1422"/>
                  </a:lnTo>
                  <a:lnTo>
                    <a:pt x="12650" y="1149"/>
                  </a:lnTo>
                  <a:lnTo>
                    <a:pt x="12450" y="912"/>
                  </a:lnTo>
                  <a:lnTo>
                    <a:pt x="12267" y="730"/>
                  </a:lnTo>
                  <a:lnTo>
                    <a:pt x="12103" y="566"/>
                  </a:lnTo>
                  <a:lnTo>
                    <a:pt x="11921" y="420"/>
                  </a:lnTo>
                  <a:lnTo>
                    <a:pt x="11739" y="310"/>
                  </a:lnTo>
                  <a:lnTo>
                    <a:pt x="11575" y="219"/>
                  </a:lnTo>
                  <a:lnTo>
                    <a:pt x="11393" y="146"/>
                  </a:lnTo>
                  <a:lnTo>
                    <a:pt x="11228" y="92"/>
                  </a:lnTo>
                  <a:lnTo>
                    <a:pt x="11046" y="37"/>
                  </a:lnTo>
                  <a:lnTo>
                    <a:pt x="10846" y="19"/>
                  </a:lnTo>
                  <a:lnTo>
                    <a:pt x="105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087;p34">
              <a:extLst>
                <a:ext uri="{FF2B5EF4-FFF2-40B4-BE49-F238E27FC236}">
                  <a16:creationId xmlns:a16="http://schemas.microsoft.com/office/drawing/2014/main" id="{A1A570D1-D41C-472D-A5EC-D4D0B7698CD7}"/>
                </a:ext>
              </a:extLst>
            </p:cNvPr>
            <p:cNvSpPr/>
            <p:nvPr/>
          </p:nvSpPr>
          <p:spPr>
            <a:xfrm>
              <a:off x="5531482" y="2303115"/>
              <a:ext cx="860550" cy="380602"/>
            </a:xfrm>
            <a:custGeom>
              <a:avLst/>
              <a:gdLst/>
              <a:ahLst/>
              <a:cxnLst/>
              <a:rect l="l" t="t" r="r" b="b"/>
              <a:pathLst>
                <a:path w="50032" h="22128" extrusionOk="0">
                  <a:moveTo>
                    <a:pt x="48482" y="0"/>
                  </a:moveTo>
                  <a:lnTo>
                    <a:pt x="48209" y="91"/>
                  </a:lnTo>
                  <a:lnTo>
                    <a:pt x="47389" y="365"/>
                  </a:lnTo>
                  <a:lnTo>
                    <a:pt x="46787" y="529"/>
                  </a:lnTo>
                  <a:lnTo>
                    <a:pt x="46058" y="711"/>
                  </a:lnTo>
                  <a:lnTo>
                    <a:pt x="45238" y="912"/>
                  </a:lnTo>
                  <a:lnTo>
                    <a:pt x="44290" y="1112"/>
                  </a:lnTo>
                  <a:lnTo>
                    <a:pt x="43251" y="1294"/>
                  </a:lnTo>
                  <a:lnTo>
                    <a:pt x="42121" y="1477"/>
                  </a:lnTo>
                  <a:lnTo>
                    <a:pt x="40882" y="1641"/>
                  </a:lnTo>
                  <a:lnTo>
                    <a:pt x="39570" y="1768"/>
                  </a:lnTo>
                  <a:lnTo>
                    <a:pt x="38877" y="1805"/>
                  </a:lnTo>
                  <a:lnTo>
                    <a:pt x="38184" y="1859"/>
                  </a:lnTo>
                  <a:lnTo>
                    <a:pt x="37455" y="1878"/>
                  </a:lnTo>
                  <a:lnTo>
                    <a:pt x="36708" y="1896"/>
                  </a:lnTo>
                  <a:lnTo>
                    <a:pt x="35177" y="1896"/>
                  </a:lnTo>
                  <a:lnTo>
                    <a:pt x="34375" y="1878"/>
                  </a:lnTo>
                  <a:lnTo>
                    <a:pt x="33573" y="1823"/>
                  </a:lnTo>
                  <a:lnTo>
                    <a:pt x="33573" y="1823"/>
                  </a:lnTo>
                  <a:lnTo>
                    <a:pt x="38403" y="14709"/>
                  </a:lnTo>
                  <a:lnTo>
                    <a:pt x="33792" y="15365"/>
                  </a:lnTo>
                  <a:lnTo>
                    <a:pt x="23494" y="16860"/>
                  </a:lnTo>
                  <a:lnTo>
                    <a:pt x="12759" y="18373"/>
                  </a:lnTo>
                  <a:lnTo>
                    <a:pt x="8840" y="18901"/>
                  </a:lnTo>
                  <a:lnTo>
                    <a:pt x="7546" y="19083"/>
                  </a:lnTo>
                  <a:lnTo>
                    <a:pt x="6799" y="19156"/>
                  </a:lnTo>
                  <a:lnTo>
                    <a:pt x="6325" y="19193"/>
                  </a:lnTo>
                  <a:lnTo>
                    <a:pt x="5851" y="19229"/>
                  </a:lnTo>
                  <a:lnTo>
                    <a:pt x="4848" y="19229"/>
                  </a:lnTo>
                  <a:lnTo>
                    <a:pt x="4338" y="19193"/>
                  </a:lnTo>
                  <a:lnTo>
                    <a:pt x="3828" y="19156"/>
                  </a:lnTo>
                  <a:lnTo>
                    <a:pt x="3336" y="19102"/>
                  </a:lnTo>
                  <a:lnTo>
                    <a:pt x="2843" y="19010"/>
                  </a:lnTo>
                  <a:lnTo>
                    <a:pt x="2370" y="18919"/>
                  </a:lnTo>
                  <a:lnTo>
                    <a:pt x="1932" y="18792"/>
                  </a:lnTo>
                  <a:lnTo>
                    <a:pt x="1513" y="18646"/>
                  </a:lnTo>
                  <a:lnTo>
                    <a:pt x="1112" y="18482"/>
                  </a:lnTo>
                  <a:lnTo>
                    <a:pt x="766" y="18300"/>
                  </a:lnTo>
                  <a:lnTo>
                    <a:pt x="602" y="18190"/>
                  </a:lnTo>
                  <a:lnTo>
                    <a:pt x="456" y="18081"/>
                  </a:lnTo>
                  <a:lnTo>
                    <a:pt x="328" y="17953"/>
                  </a:lnTo>
                  <a:lnTo>
                    <a:pt x="201" y="17826"/>
                  </a:lnTo>
                  <a:lnTo>
                    <a:pt x="91" y="17698"/>
                  </a:lnTo>
                  <a:lnTo>
                    <a:pt x="0" y="17552"/>
                  </a:lnTo>
                  <a:lnTo>
                    <a:pt x="0" y="17552"/>
                  </a:lnTo>
                  <a:lnTo>
                    <a:pt x="109" y="17735"/>
                  </a:lnTo>
                  <a:lnTo>
                    <a:pt x="273" y="17953"/>
                  </a:lnTo>
                  <a:lnTo>
                    <a:pt x="492" y="18227"/>
                  </a:lnTo>
                  <a:lnTo>
                    <a:pt x="766" y="18555"/>
                  </a:lnTo>
                  <a:lnTo>
                    <a:pt x="1112" y="18919"/>
                  </a:lnTo>
                  <a:lnTo>
                    <a:pt x="1513" y="19302"/>
                  </a:lnTo>
                  <a:lnTo>
                    <a:pt x="2005" y="19721"/>
                  </a:lnTo>
                  <a:lnTo>
                    <a:pt x="2260" y="19922"/>
                  </a:lnTo>
                  <a:lnTo>
                    <a:pt x="2534" y="20122"/>
                  </a:lnTo>
                  <a:lnTo>
                    <a:pt x="2843" y="20323"/>
                  </a:lnTo>
                  <a:lnTo>
                    <a:pt x="3153" y="20523"/>
                  </a:lnTo>
                  <a:lnTo>
                    <a:pt x="3481" y="20724"/>
                  </a:lnTo>
                  <a:lnTo>
                    <a:pt x="3846" y="20906"/>
                  </a:lnTo>
                  <a:lnTo>
                    <a:pt x="4210" y="21088"/>
                  </a:lnTo>
                  <a:lnTo>
                    <a:pt x="4593" y="21252"/>
                  </a:lnTo>
                  <a:lnTo>
                    <a:pt x="4994" y="21416"/>
                  </a:lnTo>
                  <a:lnTo>
                    <a:pt x="5413" y="21562"/>
                  </a:lnTo>
                  <a:lnTo>
                    <a:pt x="5851" y="21690"/>
                  </a:lnTo>
                  <a:lnTo>
                    <a:pt x="6325" y="21817"/>
                  </a:lnTo>
                  <a:lnTo>
                    <a:pt x="6799" y="21908"/>
                  </a:lnTo>
                  <a:lnTo>
                    <a:pt x="7291" y="22000"/>
                  </a:lnTo>
                  <a:lnTo>
                    <a:pt x="7801" y="22054"/>
                  </a:lnTo>
                  <a:lnTo>
                    <a:pt x="8330" y="22091"/>
                  </a:lnTo>
                  <a:lnTo>
                    <a:pt x="8931" y="22109"/>
                  </a:lnTo>
                  <a:lnTo>
                    <a:pt x="9642" y="22127"/>
                  </a:lnTo>
                  <a:lnTo>
                    <a:pt x="11392" y="22127"/>
                  </a:lnTo>
                  <a:lnTo>
                    <a:pt x="13469" y="22109"/>
                  </a:lnTo>
                  <a:lnTo>
                    <a:pt x="15839" y="22072"/>
                  </a:lnTo>
                  <a:lnTo>
                    <a:pt x="18427" y="22000"/>
                  </a:lnTo>
                  <a:lnTo>
                    <a:pt x="21143" y="21927"/>
                  </a:lnTo>
                  <a:lnTo>
                    <a:pt x="26738" y="21726"/>
                  </a:lnTo>
                  <a:lnTo>
                    <a:pt x="32060" y="21526"/>
                  </a:lnTo>
                  <a:lnTo>
                    <a:pt x="36544" y="21325"/>
                  </a:lnTo>
                  <a:lnTo>
                    <a:pt x="40809" y="21143"/>
                  </a:lnTo>
                  <a:lnTo>
                    <a:pt x="41210" y="21052"/>
                  </a:lnTo>
                  <a:lnTo>
                    <a:pt x="41666" y="20961"/>
                  </a:lnTo>
                  <a:lnTo>
                    <a:pt x="42267" y="20797"/>
                  </a:lnTo>
                  <a:lnTo>
                    <a:pt x="42978" y="20596"/>
                  </a:lnTo>
                  <a:lnTo>
                    <a:pt x="43762" y="20323"/>
                  </a:lnTo>
                  <a:lnTo>
                    <a:pt x="44181" y="20177"/>
                  </a:lnTo>
                  <a:lnTo>
                    <a:pt x="44600" y="20013"/>
                  </a:lnTo>
                  <a:lnTo>
                    <a:pt x="45038" y="19831"/>
                  </a:lnTo>
                  <a:lnTo>
                    <a:pt x="45475" y="19630"/>
                  </a:lnTo>
                  <a:lnTo>
                    <a:pt x="45912" y="19411"/>
                  </a:lnTo>
                  <a:lnTo>
                    <a:pt x="46332" y="19174"/>
                  </a:lnTo>
                  <a:lnTo>
                    <a:pt x="46769" y="18919"/>
                  </a:lnTo>
                  <a:lnTo>
                    <a:pt x="47170" y="18646"/>
                  </a:lnTo>
                  <a:lnTo>
                    <a:pt x="47571" y="18354"/>
                  </a:lnTo>
                  <a:lnTo>
                    <a:pt x="47954" y="18044"/>
                  </a:lnTo>
                  <a:lnTo>
                    <a:pt x="48318" y="17716"/>
                  </a:lnTo>
                  <a:lnTo>
                    <a:pt x="48646" y="17370"/>
                  </a:lnTo>
                  <a:lnTo>
                    <a:pt x="48956" y="17006"/>
                  </a:lnTo>
                  <a:lnTo>
                    <a:pt x="49230" y="16623"/>
                  </a:lnTo>
                  <a:lnTo>
                    <a:pt x="49467" y="16204"/>
                  </a:lnTo>
                  <a:lnTo>
                    <a:pt x="49576" y="16003"/>
                  </a:lnTo>
                  <a:lnTo>
                    <a:pt x="49667" y="15784"/>
                  </a:lnTo>
                  <a:lnTo>
                    <a:pt x="49758" y="15547"/>
                  </a:lnTo>
                  <a:lnTo>
                    <a:pt x="49831" y="15329"/>
                  </a:lnTo>
                  <a:lnTo>
                    <a:pt x="49886" y="15092"/>
                  </a:lnTo>
                  <a:lnTo>
                    <a:pt x="49941" y="14855"/>
                  </a:lnTo>
                  <a:lnTo>
                    <a:pt x="49977" y="14600"/>
                  </a:lnTo>
                  <a:lnTo>
                    <a:pt x="50013" y="14344"/>
                  </a:lnTo>
                  <a:lnTo>
                    <a:pt x="50032" y="14089"/>
                  </a:lnTo>
                  <a:lnTo>
                    <a:pt x="50032" y="13834"/>
                  </a:lnTo>
                  <a:lnTo>
                    <a:pt x="49977" y="12722"/>
                  </a:lnTo>
                  <a:lnTo>
                    <a:pt x="49922" y="11592"/>
                  </a:lnTo>
                  <a:lnTo>
                    <a:pt x="49831" y="10426"/>
                  </a:lnTo>
                  <a:lnTo>
                    <a:pt x="49722" y="9259"/>
                  </a:lnTo>
                  <a:lnTo>
                    <a:pt x="49612" y="8093"/>
                  </a:lnTo>
                  <a:lnTo>
                    <a:pt x="49467" y="6945"/>
                  </a:lnTo>
                  <a:lnTo>
                    <a:pt x="49211" y="4776"/>
                  </a:lnTo>
                  <a:lnTo>
                    <a:pt x="48938" y="2862"/>
                  </a:lnTo>
                  <a:lnTo>
                    <a:pt x="48701" y="1367"/>
                  </a:lnTo>
                  <a:lnTo>
                    <a:pt x="48482" y="0"/>
                  </a:lnTo>
                  <a:close/>
                </a:path>
              </a:pathLst>
            </a:custGeom>
            <a:solidFill>
              <a:srgbClr val="CC7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088;p34">
              <a:extLst>
                <a:ext uri="{FF2B5EF4-FFF2-40B4-BE49-F238E27FC236}">
                  <a16:creationId xmlns:a16="http://schemas.microsoft.com/office/drawing/2014/main" id="{4C75CEDB-DCB5-45CB-87BC-34DE260ECC9E}"/>
                </a:ext>
              </a:extLst>
            </p:cNvPr>
            <p:cNvSpPr/>
            <p:nvPr/>
          </p:nvSpPr>
          <p:spPr>
            <a:xfrm>
              <a:off x="5651542" y="1392999"/>
              <a:ext cx="538601" cy="511012"/>
            </a:xfrm>
            <a:custGeom>
              <a:avLst/>
              <a:gdLst/>
              <a:ahLst/>
              <a:cxnLst/>
              <a:rect l="l" t="t" r="r" b="b"/>
              <a:pathLst>
                <a:path w="31314" h="29710" extrusionOk="0">
                  <a:moveTo>
                    <a:pt x="14855" y="1"/>
                  </a:moveTo>
                  <a:lnTo>
                    <a:pt x="14454" y="19"/>
                  </a:lnTo>
                  <a:lnTo>
                    <a:pt x="14053" y="55"/>
                  </a:lnTo>
                  <a:lnTo>
                    <a:pt x="13671" y="110"/>
                  </a:lnTo>
                  <a:lnTo>
                    <a:pt x="13306" y="201"/>
                  </a:lnTo>
                  <a:lnTo>
                    <a:pt x="12942" y="292"/>
                  </a:lnTo>
                  <a:lnTo>
                    <a:pt x="12595" y="420"/>
                  </a:lnTo>
                  <a:lnTo>
                    <a:pt x="12249" y="547"/>
                  </a:lnTo>
                  <a:lnTo>
                    <a:pt x="11921" y="693"/>
                  </a:lnTo>
                  <a:lnTo>
                    <a:pt x="11611" y="857"/>
                  </a:lnTo>
                  <a:lnTo>
                    <a:pt x="11301" y="1040"/>
                  </a:lnTo>
                  <a:lnTo>
                    <a:pt x="11010" y="1240"/>
                  </a:lnTo>
                  <a:lnTo>
                    <a:pt x="10736" y="1441"/>
                  </a:lnTo>
                  <a:lnTo>
                    <a:pt x="10463" y="1641"/>
                  </a:lnTo>
                  <a:lnTo>
                    <a:pt x="10189" y="1878"/>
                  </a:lnTo>
                  <a:lnTo>
                    <a:pt x="9934" y="2097"/>
                  </a:lnTo>
                  <a:lnTo>
                    <a:pt x="9679" y="2334"/>
                  </a:lnTo>
                  <a:lnTo>
                    <a:pt x="9223" y="2844"/>
                  </a:lnTo>
                  <a:lnTo>
                    <a:pt x="8786" y="3354"/>
                  </a:lnTo>
                  <a:lnTo>
                    <a:pt x="8385" y="3883"/>
                  </a:lnTo>
                  <a:lnTo>
                    <a:pt x="8002" y="4412"/>
                  </a:lnTo>
                  <a:lnTo>
                    <a:pt x="7656" y="4940"/>
                  </a:lnTo>
                  <a:lnTo>
                    <a:pt x="7346" y="5450"/>
                  </a:lnTo>
                  <a:lnTo>
                    <a:pt x="7036" y="5943"/>
                  </a:lnTo>
                  <a:lnTo>
                    <a:pt x="6708" y="6526"/>
                  </a:lnTo>
                  <a:lnTo>
                    <a:pt x="6289" y="7310"/>
                  </a:lnTo>
                  <a:lnTo>
                    <a:pt x="5815" y="8257"/>
                  </a:lnTo>
                  <a:lnTo>
                    <a:pt x="5286" y="9333"/>
                  </a:lnTo>
                  <a:lnTo>
                    <a:pt x="4138" y="11775"/>
                  </a:lnTo>
                  <a:lnTo>
                    <a:pt x="2953" y="14345"/>
                  </a:lnTo>
                  <a:lnTo>
                    <a:pt x="1823" y="16787"/>
                  </a:lnTo>
                  <a:lnTo>
                    <a:pt x="876" y="18865"/>
                  </a:lnTo>
                  <a:lnTo>
                    <a:pt x="1" y="20834"/>
                  </a:lnTo>
                  <a:lnTo>
                    <a:pt x="31314" y="29710"/>
                  </a:lnTo>
                  <a:lnTo>
                    <a:pt x="31314" y="27833"/>
                  </a:lnTo>
                  <a:lnTo>
                    <a:pt x="31296" y="23294"/>
                  </a:lnTo>
                  <a:lnTo>
                    <a:pt x="31277" y="20524"/>
                  </a:lnTo>
                  <a:lnTo>
                    <a:pt x="31241" y="17699"/>
                  </a:lnTo>
                  <a:lnTo>
                    <a:pt x="31186" y="15019"/>
                  </a:lnTo>
                  <a:lnTo>
                    <a:pt x="31113" y="12668"/>
                  </a:lnTo>
                  <a:lnTo>
                    <a:pt x="31059" y="11647"/>
                  </a:lnTo>
                  <a:lnTo>
                    <a:pt x="30968" y="10700"/>
                  </a:lnTo>
                  <a:lnTo>
                    <a:pt x="30840" y="9825"/>
                  </a:lnTo>
                  <a:lnTo>
                    <a:pt x="30676" y="9005"/>
                  </a:lnTo>
                  <a:lnTo>
                    <a:pt x="30475" y="8239"/>
                  </a:lnTo>
                  <a:lnTo>
                    <a:pt x="30275" y="7546"/>
                  </a:lnTo>
                  <a:lnTo>
                    <a:pt x="30038" y="6909"/>
                  </a:lnTo>
                  <a:lnTo>
                    <a:pt x="29783" y="6325"/>
                  </a:lnTo>
                  <a:lnTo>
                    <a:pt x="29528" y="5797"/>
                  </a:lnTo>
                  <a:lnTo>
                    <a:pt x="29254" y="5323"/>
                  </a:lnTo>
                  <a:lnTo>
                    <a:pt x="28963" y="4904"/>
                  </a:lnTo>
                  <a:lnTo>
                    <a:pt x="28671" y="4521"/>
                  </a:lnTo>
                  <a:lnTo>
                    <a:pt x="28379" y="4193"/>
                  </a:lnTo>
                  <a:lnTo>
                    <a:pt x="28106" y="3919"/>
                  </a:lnTo>
                  <a:lnTo>
                    <a:pt x="27814" y="3682"/>
                  </a:lnTo>
                  <a:lnTo>
                    <a:pt x="27541" y="3482"/>
                  </a:lnTo>
                  <a:lnTo>
                    <a:pt x="26939" y="3136"/>
                  </a:lnTo>
                  <a:lnTo>
                    <a:pt x="26265" y="2753"/>
                  </a:lnTo>
                  <a:lnTo>
                    <a:pt x="25536" y="2370"/>
                  </a:lnTo>
                  <a:lnTo>
                    <a:pt x="24807" y="2024"/>
                  </a:lnTo>
                  <a:lnTo>
                    <a:pt x="23640" y="1459"/>
                  </a:lnTo>
                  <a:lnTo>
                    <a:pt x="23167" y="1240"/>
                  </a:lnTo>
                  <a:lnTo>
                    <a:pt x="22656" y="1113"/>
                  </a:lnTo>
                  <a:lnTo>
                    <a:pt x="22037" y="967"/>
                  </a:lnTo>
                  <a:lnTo>
                    <a:pt x="21198" y="784"/>
                  </a:lnTo>
                  <a:lnTo>
                    <a:pt x="20123" y="584"/>
                  </a:lnTo>
                  <a:lnTo>
                    <a:pt x="18847" y="383"/>
                  </a:lnTo>
                  <a:lnTo>
                    <a:pt x="18136" y="292"/>
                  </a:lnTo>
                  <a:lnTo>
                    <a:pt x="17371" y="183"/>
                  </a:lnTo>
                  <a:lnTo>
                    <a:pt x="16569" y="110"/>
                  </a:lnTo>
                  <a:lnTo>
                    <a:pt x="15712" y="19"/>
                  </a:lnTo>
                  <a:lnTo>
                    <a:pt x="1527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089;p34">
              <a:extLst>
                <a:ext uri="{FF2B5EF4-FFF2-40B4-BE49-F238E27FC236}">
                  <a16:creationId xmlns:a16="http://schemas.microsoft.com/office/drawing/2014/main" id="{1D592BCA-F5A1-4B86-9021-C17781252C20}"/>
                </a:ext>
              </a:extLst>
            </p:cNvPr>
            <p:cNvSpPr/>
            <p:nvPr/>
          </p:nvSpPr>
          <p:spPr>
            <a:xfrm>
              <a:off x="5798898" y="1798674"/>
              <a:ext cx="277144" cy="335142"/>
            </a:xfrm>
            <a:custGeom>
              <a:avLst/>
              <a:gdLst/>
              <a:ahLst/>
              <a:cxnLst/>
              <a:rect l="l" t="t" r="r" b="b"/>
              <a:pathLst>
                <a:path w="16113" h="19485" extrusionOk="0">
                  <a:moveTo>
                    <a:pt x="14290" y="1"/>
                  </a:moveTo>
                  <a:lnTo>
                    <a:pt x="2151" y="4284"/>
                  </a:lnTo>
                  <a:lnTo>
                    <a:pt x="1531" y="11538"/>
                  </a:lnTo>
                  <a:lnTo>
                    <a:pt x="0" y="11739"/>
                  </a:lnTo>
                  <a:lnTo>
                    <a:pt x="547" y="12942"/>
                  </a:lnTo>
                  <a:lnTo>
                    <a:pt x="1130" y="14181"/>
                  </a:lnTo>
                  <a:lnTo>
                    <a:pt x="1823" y="15603"/>
                  </a:lnTo>
                  <a:lnTo>
                    <a:pt x="2206" y="16332"/>
                  </a:lnTo>
                  <a:lnTo>
                    <a:pt x="2570" y="17043"/>
                  </a:lnTo>
                  <a:lnTo>
                    <a:pt x="2953" y="17680"/>
                  </a:lnTo>
                  <a:lnTo>
                    <a:pt x="3317" y="18282"/>
                  </a:lnTo>
                  <a:lnTo>
                    <a:pt x="3664" y="18774"/>
                  </a:lnTo>
                  <a:lnTo>
                    <a:pt x="3828" y="18975"/>
                  </a:lnTo>
                  <a:lnTo>
                    <a:pt x="3974" y="19157"/>
                  </a:lnTo>
                  <a:lnTo>
                    <a:pt x="4119" y="19303"/>
                  </a:lnTo>
                  <a:lnTo>
                    <a:pt x="4247" y="19394"/>
                  </a:lnTo>
                  <a:lnTo>
                    <a:pt x="4375" y="19467"/>
                  </a:lnTo>
                  <a:lnTo>
                    <a:pt x="4484" y="19485"/>
                  </a:lnTo>
                  <a:lnTo>
                    <a:pt x="4721" y="19467"/>
                  </a:lnTo>
                  <a:lnTo>
                    <a:pt x="4958" y="19394"/>
                  </a:lnTo>
                  <a:lnTo>
                    <a:pt x="5231" y="19303"/>
                  </a:lnTo>
                  <a:lnTo>
                    <a:pt x="5523" y="19157"/>
                  </a:lnTo>
                  <a:lnTo>
                    <a:pt x="5814" y="18975"/>
                  </a:lnTo>
                  <a:lnTo>
                    <a:pt x="6161" y="18774"/>
                  </a:lnTo>
                  <a:lnTo>
                    <a:pt x="6507" y="18537"/>
                  </a:lnTo>
                  <a:lnTo>
                    <a:pt x="6872" y="18264"/>
                  </a:lnTo>
                  <a:lnTo>
                    <a:pt x="7637" y="17662"/>
                  </a:lnTo>
                  <a:lnTo>
                    <a:pt x="8476" y="16988"/>
                  </a:lnTo>
                  <a:lnTo>
                    <a:pt x="10298" y="15512"/>
                  </a:lnTo>
                  <a:lnTo>
                    <a:pt x="10790" y="15111"/>
                  </a:lnTo>
                  <a:lnTo>
                    <a:pt x="11282" y="14673"/>
                  </a:lnTo>
                  <a:lnTo>
                    <a:pt x="11793" y="14217"/>
                  </a:lnTo>
                  <a:lnTo>
                    <a:pt x="12285" y="13744"/>
                  </a:lnTo>
                  <a:lnTo>
                    <a:pt x="13269" y="12778"/>
                  </a:lnTo>
                  <a:lnTo>
                    <a:pt x="14162" y="11830"/>
                  </a:lnTo>
                  <a:lnTo>
                    <a:pt x="14946" y="10991"/>
                  </a:lnTo>
                  <a:lnTo>
                    <a:pt x="15566" y="10317"/>
                  </a:lnTo>
                  <a:lnTo>
                    <a:pt x="16112" y="9697"/>
                  </a:lnTo>
                  <a:lnTo>
                    <a:pt x="14891" y="9898"/>
                  </a:lnTo>
                  <a:lnTo>
                    <a:pt x="14290" y="1"/>
                  </a:lnTo>
                  <a:close/>
                </a:path>
              </a:pathLst>
            </a:custGeom>
            <a:solidFill>
              <a:srgbClr val="CC7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090;p34">
              <a:extLst>
                <a:ext uri="{FF2B5EF4-FFF2-40B4-BE49-F238E27FC236}">
                  <a16:creationId xmlns:a16="http://schemas.microsoft.com/office/drawing/2014/main" id="{8781C958-56A2-470C-9563-B760226398EA}"/>
                </a:ext>
              </a:extLst>
            </p:cNvPr>
            <p:cNvSpPr/>
            <p:nvPr/>
          </p:nvSpPr>
          <p:spPr>
            <a:xfrm>
              <a:off x="5762519" y="1449434"/>
              <a:ext cx="369628" cy="431066"/>
            </a:xfrm>
            <a:custGeom>
              <a:avLst/>
              <a:gdLst/>
              <a:ahLst/>
              <a:cxnLst/>
              <a:rect l="l" t="t" r="r" b="b"/>
              <a:pathLst>
                <a:path w="21490" h="25062" extrusionOk="0">
                  <a:moveTo>
                    <a:pt x="10554" y="0"/>
                  </a:moveTo>
                  <a:lnTo>
                    <a:pt x="10226" y="19"/>
                  </a:lnTo>
                  <a:lnTo>
                    <a:pt x="9898" y="37"/>
                  </a:lnTo>
                  <a:lnTo>
                    <a:pt x="9552" y="73"/>
                  </a:lnTo>
                  <a:lnTo>
                    <a:pt x="9205" y="110"/>
                  </a:lnTo>
                  <a:lnTo>
                    <a:pt x="8859" y="165"/>
                  </a:lnTo>
                  <a:lnTo>
                    <a:pt x="8513" y="237"/>
                  </a:lnTo>
                  <a:lnTo>
                    <a:pt x="8166" y="329"/>
                  </a:lnTo>
                  <a:lnTo>
                    <a:pt x="7820" y="420"/>
                  </a:lnTo>
                  <a:lnTo>
                    <a:pt x="7456" y="529"/>
                  </a:lnTo>
                  <a:lnTo>
                    <a:pt x="7109" y="657"/>
                  </a:lnTo>
                  <a:lnTo>
                    <a:pt x="6763" y="802"/>
                  </a:lnTo>
                  <a:lnTo>
                    <a:pt x="6435" y="948"/>
                  </a:lnTo>
                  <a:lnTo>
                    <a:pt x="6089" y="1112"/>
                  </a:lnTo>
                  <a:lnTo>
                    <a:pt x="5761" y="1295"/>
                  </a:lnTo>
                  <a:lnTo>
                    <a:pt x="5432" y="1495"/>
                  </a:lnTo>
                  <a:lnTo>
                    <a:pt x="5123" y="1696"/>
                  </a:lnTo>
                  <a:lnTo>
                    <a:pt x="4831" y="1932"/>
                  </a:lnTo>
                  <a:lnTo>
                    <a:pt x="4539" y="2169"/>
                  </a:lnTo>
                  <a:lnTo>
                    <a:pt x="4248" y="2425"/>
                  </a:lnTo>
                  <a:lnTo>
                    <a:pt x="3993" y="2698"/>
                  </a:lnTo>
                  <a:lnTo>
                    <a:pt x="3737" y="2990"/>
                  </a:lnTo>
                  <a:lnTo>
                    <a:pt x="3500" y="3299"/>
                  </a:lnTo>
                  <a:lnTo>
                    <a:pt x="3282" y="3628"/>
                  </a:lnTo>
                  <a:lnTo>
                    <a:pt x="3081" y="3974"/>
                  </a:lnTo>
                  <a:lnTo>
                    <a:pt x="2899" y="4320"/>
                  </a:lnTo>
                  <a:lnTo>
                    <a:pt x="2735" y="4703"/>
                  </a:lnTo>
                  <a:lnTo>
                    <a:pt x="2389" y="5560"/>
                  </a:lnTo>
                  <a:lnTo>
                    <a:pt x="2024" y="6635"/>
                  </a:lnTo>
                  <a:lnTo>
                    <a:pt x="1641" y="7856"/>
                  </a:lnTo>
                  <a:lnTo>
                    <a:pt x="1441" y="8512"/>
                  </a:lnTo>
                  <a:lnTo>
                    <a:pt x="1240" y="9205"/>
                  </a:lnTo>
                  <a:lnTo>
                    <a:pt x="1058" y="9916"/>
                  </a:lnTo>
                  <a:lnTo>
                    <a:pt x="876" y="10645"/>
                  </a:lnTo>
                  <a:lnTo>
                    <a:pt x="694" y="11392"/>
                  </a:lnTo>
                  <a:lnTo>
                    <a:pt x="548" y="12158"/>
                  </a:lnTo>
                  <a:lnTo>
                    <a:pt x="402" y="12941"/>
                  </a:lnTo>
                  <a:lnTo>
                    <a:pt x="274" y="13725"/>
                  </a:lnTo>
                  <a:lnTo>
                    <a:pt x="165" y="14509"/>
                  </a:lnTo>
                  <a:lnTo>
                    <a:pt x="92" y="15274"/>
                  </a:lnTo>
                  <a:lnTo>
                    <a:pt x="37" y="16058"/>
                  </a:lnTo>
                  <a:lnTo>
                    <a:pt x="1" y="16824"/>
                  </a:lnTo>
                  <a:lnTo>
                    <a:pt x="1" y="17571"/>
                  </a:lnTo>
                  <a:lnTo>
                    <a:pt x="37" y="18318"/>
                  </a:lnTo>
                  <a:lnTo>
                    <a:pt x="110" y="19029"/>
                  </a:lnTo>
                  <a:lnTo>
                    <a:pt x="220" y="19722"/>
                  </a:lnTo>
                  <a:lnTo>
                    <a:pt x="293" y="20068"/>
                  </a:lnTo>
                  <a:lnTo>
                    <a:pt x="365" y="20396"/>
                  </a:lnTo>
                  <a:lnTo>
                    <a:pt x="457" y="20706"/>
                  </a:lnTo>
                  <a:lnTo>
                    <a:pt x="566" y="21016"/>
                  </a:lnTo>
                  <a:lnTo>
                    <a:pt x="675" y="21325"/>
                  </a:lnTo>
                  <a:lnTo>
                    <a:pt x="803" y="21617"/>
                  </a:lnTo>
                  <a:lnTo>
                    <a:pt x="931" y="21909"/>
                  </a:lnTo>
                  <a:lnTo>
                    <a:pt x="1095" y="22182"/>
                  </a:lnTo>
                  <a:lnTo>
                    <a:pt x="1240" y="22437"/>
                  </a:lnTo>
                  <a:lnTo>
                    <a:pt x="1423" y="22692"/>
                  </a:lnTo>
                  <a:lnTo>
                    <a:pt x="1605" y="22929"/>
                  </a:lnTo>
                  <a:lnTo>
                    <a:pt x="1805" y="23166"/>
                  </a:lnTo>
                  <a:lnTo>
                    <a:pt x="2024" y="23385"/>
                  </a:lnTo>
                  <a:lnTo>
                    <a:pt x="2261" y="23586"/>
                  </a:lnTo>
                  <a:lnTo>
                    <a:pt x="2498" y="23768"/>
                  </a:lnTo>
                  <a:lnTo>
                    <a:pt x="2753" y="23950"/>
                  </a:lnTo>
                  <a:lnTo>
                    <a:pt x="3045" y="24096"/>
                  </a:lnTo>
                  <a:lnTo>
                    <a:pt x="3318" y="24242"/>
                  </a:lnTo>
                  <a:lnTo>
                    <a:pt x="3628" y="24369"/>
                  </a:lnTo>
                  <a:lnTo>
                    <a:pt x="3956" y="24497"/>
                  </a:lnTo>
                  <a:lnTo>
                    <a:pt x="4612" y="24679"/>
                  </a:lnTo>
                  <a:lnTo>
                    <a:pt x="5250" y="24825"/>
                  </a:lnTo>
                  <a:lnTo>
                    <a:pt x="5870" y="24934"/>
                  </a:lnTo>
                  <a:lnTo>
                    <a:pt x="6471" y="25007"/>
                  </a:lnTo>
                  <a:lnTo>
                    <a:pt x="7073" y="25044"/>
                  </a:lnTo>
                  <a:lnTo>
                    <a:pt x="7638" y="25062"/>
                  </a:lnTo>
                  <a:lnTo>
                    <a:pt x="8203" y="25044"/>
                  </a:lnTo>
                  <a:lnTo>
                    <a:pt x="8750" y="24989"/>
                  </a:lnTo>
                  <a:lnTo>
                    <a:pt x="9278" y="24898"/>
                  </a:lnTo>
                  <a:lnTo>
                    <a:pt x="9789" y="24807"/>
                  </a:lnTo>
                  <a:lnTo>
                    <a:pt x="10299" y="24679"/>
                  </a:lnTo>
                  <a:lnTo>
                    <a:pt x="10773" y="24533"/>
                  </a:lnTo>
                  <a:lnTo>
                    <a:pt x="11228" y="24369"/>
                  </a:lnTo>
                  <a:lnTo>
                    <a:pt x="11684" y="24187"/>
                  </a:lnTo>
                  <a:lnTo>
                    <a:pt x="12103" y="23987"/>
                  </a:lnTo>
                  <a:lnTo>
                    <a:pt x="12504" y="23768"/>
                  </a:lnTo>
                  <a:lnTo>
                    <a:pt x="12905" y="23549"/>
                  </a:lnTo>
                  <a:lnTo>
                    <a:pt x="13270" y="23330"/>
                  </a:lnTo>
                  <a:lnTo>
                    <a:pt x="13616" y="23093"/>
                  </a:lnTo>
                  <a:lnTo>
                    <a:pt x="13962" y="22856"/>
                  </a:lnTo>
                  <a:lnTo>
                    <a:pt x="14272" y="22601"/>
                  </a:lnTo>
                  <a:lnTo>
                    <a:pt x="14564" y="22364"/>
                  </a:lnTo>
                  <a:lnTo>
                    <a:pt x="14837" y="22109"/>
                  </a:lnTo>
                  <a:lnTo>
                    <a:pt x="15092" y="21872"/>
                  </a:lnTo>
                  <a:lnTo>
                    <a:pt x="15548" y="21417"/>
                  </a:lnTo>
                  <a:lnTo>
                    <a:pt x="15913" y="20979"/>
                  </a:lnTo>
                  <a:lnTo>
                    <a:pt x="16204" y="20615"/>
                  </a:lnTo>
                  <a:lnTo>
                    <a:pt x="16405" y="20305"/>
                  </a:lnTo>
                  <a:lnTo>
                    <a:pt x="16569" y="20323"/>
                  </a:lnTo>
                  <a:lnTo>
                    <a:pt x="16751" y="20341"/>
                  </a:lnTo>
                  <a:lnTo>
                    <a:pt x="16988" y="20341"/>
                  </a:lnTo>
                  <a:lnTo>
                    <a:pt x="17298" y="20323"/>
                  </a:lnTo>
                  <a:lnTo>
                    <a:pt x="17626" y="20268"/>
                  </a:lnTo>
                  <a:lnTo>
                    <a:pt x="17990" y="20195"/>
                  </a:lnTo>
                  <a:lnTo>
                    <a:pt x="18391" y="20068"/>
                  </a:lnTo>
                  <a:lnTo>
                    <a:pt x="18592" y="19977"/>
                  </a:lnTo>
                  <a:lnTo>
                    <a:pt x="18792" y="19886"/>
                  </a:lnTo>
                  <a:lnTo>
                    <a:pt x="19011" y="19776"/>
                  </a:lnTo>
                  <a:lnTo>
                    <a:pt x="19212" y="19649"/>
                  </a:lnTo>
                  <a:lnTo>
                    <a:pt x="19412" y="19503"/>
                  </a:lnTo>
                  <a:lnTo>
                    <a:pt x="19613" y="19357"/>
                  </a:lnTo>
                  <a:lnTo>
                    <a:pt x="19813" y="19175"/>
                  </a:lnTo>
                  <a:lnTo>
                    <a:pt x="20014" y="18974"/>
                  </a:lnTo>
                  <a:lnTo>
                    <a:pt x="20214" y="18756"/>
                  </a:lnTo>
                  <a:lnTo>
                    <a:pt x="20396" y="18500"/>
                  </a:lnTo>
                  <a:lnTo>
                    <a:pt x="20560" y="18245"/>
                  </a:lnTo>
                  <a:lnTo>
                    <a:pt x="20743" y="17954"/>
                  </a:lnTo>
                  <a:lnTo>
                    <a:pt x="20888" y="17644"/>
                  </a:lnTo>
                  <a:lnTo>
                    <a:pt x="21034" y="17297"/>
                  </a:lnTo>
                  <a:lnTo>
                    <a:pt x="21180" y="16933"/>
                  </a:lnTo>
                  <a:lnTo>
                    <a:pt x="21289" y="16532"/>
                  </a:lnTo>
                  <a:lnTo>
                    <a:pt x="21399" y="16131"/>
                  </a:lnTo>
                  <a:lnTo>
                    <a:pt x="21453" y="15748"/>
                  </a:lnTo>
                  <a:lnTo>
                    <a:pt x="21490" y="15384"/>
                  </a:lnTo>
                  <a:lnTo>
                    <a:pt x="21490" y="15037"/>
                  </a:lnTo>
                  <a:lnTo>
                    <a:pt x="21472" y="14709"/>
                  </a:lnTo>
                  <a:lnTo>
                    <a:pt x="21435" y="14399"/>
                  </a:lnTo>
                  <a:lnTo>
                    <a:pt x="21362" y="14108"/>
                  </a:lnTo>
                  <a:lnTo>
                    <a:pt x="21271" y="13816"/>
                  </a:lnTo>
                  <a:lnTo>
                    <a:pt x="21162" y="13561"/>
                  </a:lnTo>
                  <a:lnTo>
                    <a:pt x="21034" y="13306"/>
                  </a:lnTo>
                  <a:lnTo>
                    <a:pt x="20888" y="13087"/>
                  </a:lnTo>
                  <a:lnTo>
                    <a:pt x="20743" y="12868"/>
                  </a:lnTo>
                  <a:lnTo>
                    <a:pt x="20579" y="12650"/>
                  </a:lnTo>
                  <a:lnTo>
                    <a:pt x="20396" y="12467"/>
                  </a:lnTo>
                  <a:lnTo>
                    <a:pt x="20214" y="12285"/>
                  </a:lnTo>
                  <a:lnTo>
                    <a:pt x="20014" y="12139"/>
                  </a:lnTo>
                  <a:lnTo>
                    <a:pt x="19831" y="11975"/>
                  </a:lnTo>
                  <a:lnTo>
                    <a:pt x="19631" y="11848"/>
                  </a:lnTo>
                  <a:lnTo>
                    <a:pt x="19248" y="11611"/>
                  </a:lnTo>
                  <a:lnTo>
                    <a:pt x="18884" y="11410"/>
                  </a:lnTo>
                  <a:lnTo>
                    <a:pt x="18537" y="11264"/>
                  </a:lnTo>
                  <a:lnTo>
                    <a:pt x="18246" y="11155"/>
                  </a:lnTo>
                  <a:lnTo>
                    <a:pt x="18027" y="11082"/>
                  </a:lnTo>
                  <a:lnTo>
                    <a:pt x="17826" y="11027"/>
                  </a:lnTo>
                  <a:lnTo>
                    <a:pt x="17936" y="10645"/>
                  </a:lnTo>
                  <a:lnTo>
                    <a:pt x="18045" y="10226"/>
                  </a:lnTo>
                  <a:lnTo>
                    <a:pt x="18173" y="9642"/>
                  </a:lnTo>
                  <a:lnTo>
                    <a:pt x="18282" y="8968"/>
                  </a:lnTo>
                  <a:lnTo>
                    <a:pt x="18319" y="8585"/>
                  </a:lnTo>
                  <a:lnTo>
                    <a:pt x="18337" y="8184"/>
                  </a:lnTo>
                  <a:lnTo>
                    <a:pt x="18355" y="7783"/>
                  </a:lnTo>
                  <a:lnTo>
                    <a:pt x="18355" y="7346"/>
                  </a:lnTo>
                  <a:lnTo>
                    <a:pt x="18337" y="6908"/>
                  </a:lnTo>
                  <a:lnTo>
                    <a:pt x="18282" y="6453"/>
                  </a:lnTo>
                  <a:lnTo>
                    <a:pt x="18209" y="5997"/>
                  </a:lnTo>
                  <a:lnTo>
                    <a:pt x="18118" y="5541"/>
                  </a:lnTo>
                  <a:lnTo>
                    <a:pt x="17990" y="5086"/>
                  </a:lnTo>
                  <a:lnTo>
                    <a:pt x="17826" y="4612"/>
                  </a:lnTo>
                  <a:lnTo>
                    <a:pt x="17626" y="4156"/>
                  </a:lnTo>
                  <a:lnTo>
                    <a:pt x="17389" y="3719"/>
                  </a:lnTo>
                  <a:lnTo>
                    <a:pt x="17116" y="3281"/>
                  </a:lnTo>
                  <a:lnTo>
                    <a:pt x="16970" y="3063"/>
                  </a:lnTo>
                  <a:lnTo>
                    <a:pt x="16788" y="2844"/>
                  </a:lnTo>
                  <a:lnTo>
                    <a:pt x="16623" y="2643"/>
                  </a:lnTo>
                  <a:lnTo>
                    <a:pt x="16423" y="2443"/>
                  </a:lnTo>
                  <a:lnTo>
                    <a:pt x="16222" y="2242"/>
                  </a:lnTo>
                  <a:lnTo>
                    <a:pt x="16004" y="2042"/>
                  </a:lnTo>
                  <a:lnTo>
                    <a:pt x="15785" y="1860"/>
                  </a:lnTo>
                  <a:lnTo>
                    <a:pt x="15548" y="1659"/>
                  </a:lnTo>
                  <a:lnTo>
                    <a:pt x="15293" y="1495"/>
                  </a:lnTo>
                  <a:lnTo>
                    <a:pt x="15020" y="1313"/>
                  </a:lnTo>
                  <a:lnTo>
                    <a:pt x="14728" y="1149"/>
                  </a:lnTo>
                  <a:lnTo>
                    <a:pt x="14436" y="1003"/>
                  </a:lnTo>
                  <a:lnTo>
                    <a:pt x="14126" y="839"/>
                  </a:lnTo>
                  <a:lnTo>
                    <a:pt x="13798" y="693"/>
                  </a:lnTo>
                  <a:lnTo>
                    <a:pt x="13452" y="565"/>
                  </a:lnTo>
                  <a:lnTo>
                    <a:pt x="13088" y="438"/>
                  </a:lnTo>
                  <a:lnTo>
                    <a:pt x="12705" y="310"/>
                  </a:lnTo>
                  <a:lnTo>
                    <a:pt x="12322" y="201"/>
                  </a:lnTo>
                  <a:lnTo>
                    <a:pt x="12049" y="146"/>
                  </a:lnTo>
                  <a:lnTo>
                    <a:pt x="11775" y="92"/>
                  </a:lnTo>
                  <a:lnTo>
                    <a:pt x="11484" y="55"/>
                  </a:lnTo>
                  <a:lnTo>
                    <a:pt x="11192" y="37"/>
                  </a:lnTo>
                  <a:lnTo>
                    <a:pt x="10882" y="19"/>
                  </a:lnTo>
                  <a:lnTo>
                    <a:pt x="10554" y="0"/>
                  </a:lnTo>
                  <a:close/>
                </a:path>
              </a:pathLst>
            </a:custGeom>
            <a:solidFill>
              <a:srgbClr val="CC7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091;p34">
              <a:extLst>
                <a:ext uri="{FF2B5EF4-FFF2-40B4-BE49-F238E27FC236}">
                  <a16:creationId xmlns:a16="http://schemas.microsoft.com/office/drawing/2014/main" id="{E45E8E6A-5207-4DD9-9744-A008FB2268C4}"/>
                </a:ext>
              </a:extLst>
            </p:cNvPr>
            <p:cNvSpPr/>
            <p:nvPr/>
          </p:nvSpPr>
          <p:spPr>
            <a:xfrm>
              <a:off x="5832439" y="1408359"/>
              <a:ext cx="255833" cy="253322"/>
            </a:xfrm>
            <a:custGeom>
              <a:avLst/>
              <a:gdLst/>
              <a:ahLst/>
              <a:cxnLst/>
              <a:rect l="l" t="t" r="r" b="b"/>
              <a:pathLst>
                <a:path w="14874" h="14728" extrusionOk="0">
                  <a:moveTo>
                    <a:pt x="4502" y="1"/>
                  </a:moveTo>
                  <a:lnTo>
                    <a:pt x="4138" y="37"/>
                  </a:lnTo>
                  <a:lnTo>
                    <a:pt x="3773" y="74"/>
                  </a:lnTo>
                  <a:lnTo>
                    <a:pt x="3409" y="147"/>
                  </a:lnTo>
                  <a:lnTo>
                    <a:pt x="3062" y="238"/>
                  </a:lnTo>
                  <a:lnTo>
                    <a:pt x="2716" y="347"/>
                  </a:lnTo>
                  <a:lnTo>
                    <a:pt x="2388" y="493"/>
                  </a:lnTo>
                  <a:lnTo>
                    <a:pt x="2078" y="657"/>
                  </a:lnTo>
                  <a:lnTo>
                    <a:pt x="1768" y="857"/>
                  </a:lnTo>
                  <a:lnTo>
                    <a:pt x="1459" y="1094"/>
                  </a:lnTo>
                  <a:lnTo>
                    <a:pt x="1185" y="1350"/>
                  </a:lnTo>
                  <a:lnTo>
                    <a:pt x="912" y="1641"/>
                  </a:lnTo>
                  <a:lnTo>
                    <a:pt x="657" y="1969"/>
                  </a:lnTo>
                  <a:lnTo>
                    <a:pt x="420" y="2334"/>
                  </a:lnTo>
                  <a:lnTo>
                    <a:pt x="201" y="2735"/>
                  </a:lnTo>
                  <a:lnTo>
                    <a:pt x="0" y="3190"/>
                  </a:lnTo>
                  <a:lnTo>
                    <a:pt x="201" y="3336"/>
                  </a:lnTo>
                  <a:lnTo>
                    <a:pt x="730" y="3719"/>
                  </a:lnTo>
                  <a:lnTo>
                    <a:pt x="1531" y="4284"/>
                  </a:lnTo>
                  <a:lnTo>
                    <a:pt x="2024" y="4612"/>
                  </a:lnTo>
                  <a:lnTo>
                    <a:pt x="2552" y="4958"/>
                  </a:lnTo>
                  <a:lnTo>
                    <a:pt x="3135" y="5323"/>
                  </a:lnTo>
                  <a:lnTo>
                    <a:pt x="3737" y="5687"/>
                  </a:lnTo>
                  <a:lnTo>
                    <a:pt x="4357" y="6034"/>
                  </a:lnTo>
                  <a:lnTo>
                    <a:pt x="4994" y="6362"/>
                  </a:lnTo>
                  <a:lnTo>
                    <a:pt x="5651" y="6672"/>
                  </a:lnTo>
                  <a:lnTo>
                    <a:pt x="6289" y="6945"/>
                  </a:lnTo>
                  <a:lnTo>
                    <a:pt x="6926" y="7182"/>
                  </a:lnTo>
                  <a:lnTo>
                    <a:pt x="7255" y="7273"/>
                  </a:lnTo>
                  <a:lnTo>
                    <a:pt x="7564" y="7364"/>
                  </a:lnTo>
                  <a:lnTo>
                    <a:pt x="7528" y="7856"/>
                  </a:lnTo>
                  <a:lnTo>
                    <a:pt x="7492" y="8421"/>
                  </a:lnTo>
                  <a:lnTo>
                    <a:pt x="7492" y="9132"/>
                  </a:lnTo>
                  <a:lnTo>
                    <a:pt x="7528" y="9952"/>
                  </a:lnTo>
                  <a:lnTo>
                    <a:pt x="7546" y="10408"/>
                  </a:lnTo>
                  <a:lnTo>
                    <a:pt x="7601" y="10846"/>
                  </a:lnTo>
                  <a:lnTo>
                    <a:pt x="7656" y="11301"/>
                  </a:lnTo>
                  <a:lnTo>
                    <a:pt x="7747" y="11775"/>
                  </a:lnTo>
                  <a:lnTo>
                    <a:pt x="7838" y="12231"/>
                  </a:lnTo>
                  <a:lnTo>
                    <a:pt x="7965" y="12668"/>
                  </a:lnTo>
                  <a:lnTo>
                    <a:pt x="8038" y="12887"/>
                  </a:lnTo>
                  <a:lnTo>
                    <a:pt x="8129" y="13087"/>
                  </a:lnTo>
                  <a:lnTo>
                    <a:pt x="8221" y="13270"/>
                  </a:lnTo>
                  <a:lnTo>
                    <a:pt x="8348" y="13434"/>
                  </a:lnTo>
                  <a:lnTo>
                    <a:pt x="8458" y="13580"/>
                  </a:lnTo>
                  <a:lnTo>
                    <a:pt x="8603" y="13725"/>
                  </a:lnTo>
                  <a:lnTo>
                    <a:pt x="8749" y="13853"/>
                  </a:lnTo>
                  <a:lnTo>
                    <a:pt x="8895" y="13981"/>
                  </a:lnTo>
                  <a:lnTo>
                    <a:pt x="9041" y="14090"/>
                  </a:lnTo>
                  <a:lnTo>
                    <a:pt x="9205" y="14181"/>
                  </a:lnTo>
                  <a:lnTo>
                    <a:pt x="9533" y="14345"/>
                  </a:lnTo>
                  <a:lnTo>
                    <a:pt x="9879" y="14473"/>
                  </a:lnTo>
                  <a:lnTo>
                    <a:pt x="10225" y="14564"/>
                  </a:lnTo>
                  <a:lnTo>
                    <a:pt x="10554" y="14637"/>
                  </a:lnTo>
                  <a:lnTo>
                    <a:pt x="10882" y="14691"/>
                  </a:lnTo>
                  <a:lnTo>
                    <a:pt x="11173" y="14710"/>
                  </a:lnTo>
                  <a:lnTo>
                    <a:pt x="11428" y="14728"/>
                  </a:lnTo>
                  <a:lnTo>
                    <a:pt x="11811" y="14710"/>
                  </a:lnTo>
                  <a:lnTo>
                    <a:pt x="11939" y="14710"/>
                  </a:lnTo>
                  <a:lnTo>
                    <a:pt x="12030" y="14673"/>
                  </a:lnTo>
                  <a:lnTo>
                    <a:pt x="12285" y="14582"/>
                  </a:lnTo>
                  <a:lnTo>
                    <a:pt x="12650" y="14436"/>
                  </a:lnTo>
                  <a:lnTo>
                    <a:pt x="12868" y="14327"/>
                  </a:lnTo>
                  <a:lnTo>
                    <a:pt x="13087" y="14199"/>
                  </a:lnTo>
                  <a:lnTo>
                    <a:pt x="13324" y="14053"/>
                  </a:lnTo>
                  <a:lnTo>
                    <a:pt x="13561" y="13889"/>
                  </a:lnTo>
                  <a:lnTo>
                    <a:pt x="13798" y="13707"/>
                  </a:lnTo>
                  <a:lnTo>
                    <a:pt x="14017" y="13507"/>
                  </a:lnTo>
                  <a:lnTo>
                    <a:pt x="14217" y="13270"/>
                  </a:lnTo>
                  <a:lnTo>
                    <a:pt x="14399" y="13033"/>
                  </a:lnTo>
                  <a:lnTo>
                    <a:pt x="14563" y="12759"/>
                  </a:lnTo>
                  <a:lnTo>
                    <a:pt x="14691" y="12468"/>
                  </a:lnTo>
                  <a:lnTo>
                    <a:pt x="14746" y="12304"/>
                  </a:lnTo>
                  <a:lnTo>
                    <a:pt x="14800" y="12085"/>
                  </a:lnTo>
                  <a:lnTo>
                    <a:pt x="14837" y="11866"/>
                  </a:lnTo>
                  <a:lnTo>
                    <a:pt x="14855" y="11593"/>
                  </a:lnTo>
                  <a:lnTo>
                    <a:pt x="14855" y="11301"/>
                  </a:lnTo>
                  <a:lnTo>
                    <a:pt x="14873" y="10991"/>
                  </a:lnTo>
                  <a:lnTo>
                    <a:pt x="14837" y="10299"/>
                  </a:lnTo>
                  <a:lnTo>
                    <a:pt x="14764" y="9533"/>
                  </a:lnTo>
                  <a:lnTo>
                    <a:pt x="14655" y="8731"/>
                  </a:lnTo>
                  <a:lnTo>
                    <a:pt x="14490" y="7875"/>
                  </a:lnTo>
                  <a:lnTo>
                    <a:pt x="14399" y="7455"/>
                  </a:lnTo>
                  <a:lnTo>
                    <a:pt x="14290" y="7018"/>
                  </a:lnTo>
                  <a:lnTo>
                    <a:pt x="14162" y="6581"/>
                  </a:lnTo>
                  <a:lnTo>
                    <a:pt x="14035" y="6161"/>
                  </a:lnTo>
                  <a:lnTo>
                    <a:pt x="13889" y="5724"/>
                  </a:lnTo>
                  <a:lnTo>
                    <a:pt x="13743" y="5323"/>
                  </a:lnTo>
                  <a:lnTo>
                    <a:pt x="13561" y="4904"/>
                  </a:lnTo>
                  <a:lnTo>
                    <a:pt x="13379" y="4503"/>
                  </a:lnTo>
                  <a:lnTo>
                    <a:pt x="13178" y="4120"/>
                  </a:lnTo>
                  <a:lnTo>
                    <a:pt x="12978" y="3755"/>
                  </a:lnTo>
                  <a:lnTo>
                    <a:pt x="12759" y="3409"/>
                  </a:lnTo>
                  <a:lnTo>
                    <a:pt x="12522" y="3081"/>
                  </a:lnTo>
                  <a:lnTo>
                    <a:pt x="12267" y="2771"/>
                  </a:lnTo>
                  <a:lnTo>
                    <a:pt x="12012" y="2480"/>
                  </a:lnTo>
                  <a:lnTo>
                    <a:pt x="11738" y="2224"/>
                  </a:lnTo>
                  <a:lnTo>
                    <a:pt x="11447" y="2006"/>
                  </a:lnTo>
                  <a:lnTo>
                    <a:pt x="11137" y="1805"/>
                  </a:lnTo>
                  <a:lnTo>
                    <a:pt x="10827" y="1659"/>
                  </a:lnTo>
                  <a:lnTo>
                    <a:pt x="10153" y="1368"/>
                  </a:lnTo>
                  <a:lnTo>
                    <a:pt x="9442" y="1076"/>
                  </a:lnTo>
                  <a:lnTo>
                    <a:pt x="8713" y="803"/>
                  </a:lnTo>
                  <a:lnTo>
                    <a:pt x="7965" y="548"/>
                  </a:lnTo>
                  <a:lnTo>
                    <a:pt x="7182" y="347"/>
                  </a:lnTo>
                  <a:lnTo>
                    <a:pt x="6799" y="256"/>
                  </a:lnTo>
                  <a:lnTo>
                    <a:pt x="6416" y="165"/>
                  </a:lnTo>
                  <a:lnTo>
                    <a:pt x="6033" y="110"/>
                  </a:lnTo>
                  <a:lnTo>
                    <a:pt x="5651" y="55"/>
                  </a:lnTo>
                  <a:lnTo>
                    <a:pt x="5268" y="19"/>
                  </a:lnTo>
                  <a:lnTo>
                    <a:pt x="488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092;p34">
              <a:extLst>
                <a:ext uri="{FF2B5EF4-FFF2-40B4-BE49-F238E27FC236}">
                  <a16:creationId xmlns:a16="http://schemas.microsoft.com/office/drawing/2014/main" id="{9E899B0C-50F6-4497-8AD7-9BD7E0BEC44A}"/>
                </a:ext>
              </a:extLst>
            </p:cNvPr>
            <p:cNvSpPr/>
            <p:nvPr/>
          </p:nvSpPr>
          <p:spPr>
            <a:xfrm>
              <a:off x="5826798" y="1632207"/>
              <a:ext cx="33557" cy="85914"/>
            </a:xfrm>
            <a:custGeom>
              <a:avLst/>
              <a:gdLst/>
              <a:ahLst/>
              <a:cxnLst/>
              <a:rect l="l" t="t" r="r" b="b"/>
              <a:pathLst>
                <a:path w="1951" h="4995" fill="none" extrusionOk="0">
                  <a:moveTo>
                    <a:pt x="1878" y="1"/>
                  </a:moveTo>
                  <a:lnTo>
                    <a:pt x="1878" y="1"/>
                  </a:lnTo>
                  <a:lnTo>
                    <a:pt x="1932" y="875"/>
                  </a:lnTo>
                  <a:lnTo>
                    <a:pt x="1951" y="1276"/>
                  </a:lnTo>
                  <a:lnTo>
                    <a:pt x="1932" y="1641"/>
                  </a:lnTo>
                  <a:lnTo>
                    <a:pt x="1914" y="1805"/>
                  </a:lnTo>
                  <a:lnTo>
                    <a:pt x="1878" y="1951"/>
                  </a:lnTo>
                  <a:lnTo>
                    <a:pt x="1841" y="2097"/>
                  </a:lnTo>
                  <a:lnTo>
                    <a:pt x="1787" y="2206"/>
                  </a:lnTo>
                  <a:lnTo>
                    <a:pt x="1714" y="2315"/>
                  </a:lnTo>
                  <a:lnTo>
                    <a:pt x="1641" y="2425"/>
                  </a:lnTo>
                  <a:lnTo>
                    <a:pt x="1531" y="2498"/>
                  </a:lnTo>
                  <a:lnTo>
                    <a:pt x="1422" y="2552"/>
                  </a:lnTo>
                  <a:lnTo>
                    <a:pt x="1422" y="2552"/>
                  </a:lnTo>
                  <a:lnTo>
                    <a:pt x="1167" y="2662"/>
                  </a:lnTo>
                  <a:lnTo>
                    <a:pt x="893" y="2826"/>
                  </a:lnTo>
                  <a:lnTo>
                    <a:pt x="602" y="3044"/>
                  </a:lnTo>
                  <a:lnTo>
                    <a:pt x="474" y="3154"/>
                  </a:lnTo>
                  <a:lnTo>
                    <a:pt x="365" y="3263"/>
                  </a:lnTo>
                  <a:lnTo>
                    <a:pt x="256" y="3391"/>
                  </a:lnTo>
                  <a:lnTo>
                    <a:pt x="164" y="3518"/>
                  </a:lnTo>
                  <a:lnTo>
                    <a:pt x="92" y="3646"/>
                  </a:lnTo>
                  <a:lnTo>
                    <a:pt x="37" y="3773"/>
                  </a:lnTo>
                  <a:lnTo>
                    <a:pt x="0" y="3919"/>
                  </a:lnTo>
                  <a:lnTo>
                    <a:pt x="0" y="4047"/>
                  </a:lnTo>
                  <a:lnTo>
                    <a:pt x="19" y="4174"/>
                  </a:lnTo>
                  <a:lnTo>
                    <a:pt x="73" y="4284"/>
                  </a:lnTo>
                  <a:lnTo>
                    <a:pt x="73" y="4284"/>
                  </a:lnTo>
                  <a:lnTo>
                    <a:pt x="164" y="4411"/>
                  </a:lnTo>
                  <a:lnTo>
                    <a:pt x="256" y="4502"/>
                  </a:lnTo>
                  <a:lnTo>
                    <a:pt x="347" y="4594"/>
                  </a:lnTo>
                  <a:lnTo>
                    <a:pt x="456" y="4666"/>
                  </a:lnTo>
                  <a:lnTo>
                    <a:pt x="675" y="4794"/>
                  </a:lnTo>
                  <a:lnTo>
                    <a:pt x="893" y="4885"/>
                  </a:lnTo>
                  <a:lnTo>
                    <a:pt x="1112" y="4940"/>
                  </a:lnTo>
                  <a:lnTo>
                    <a:pt x="1276" y="4976"/>
                  </a:lnTo>
                  <a:lnTo>
                    <a:pt x="1422" y="4995"/>
                  </a:lnTo>
                </a:path>
              </a:pathLst>
            </a:custGeom>
            <a:noFill/>
            <a:ln w="15950" cap="rnd" cmpd="sng">
              <a:solidFill>
                <a:srgbClr val="A4503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93;p34">
              <a:extLst>
                <a:ext uri="{FF2B5EF4-FFF2-40B4-BE49-F238E27FC236}">
                  <a16:creationId xmlns:a16="http://schemas.microsoft.com/office/drawing/2014/main" id="{7F545A19-839B-4846-8670-CFC687EBF38E}"/>
                </a:ext>
              </a:extLst>
            </p:cNvPr>
            <p:cNvSpPr/>
            <p:nvPr/>
          </p:nvSpPr>
          <p:spPr>
            <a:xfrm>
              <a:off x="5848745" y="1756670"/>
              <a:ext cx="52993" cy="24785"/>
            </a:xfrm>
            <a:custGeom>
              <a:avLst/>
              <a:gdLst/>
              <a:ahLst/>
              <a:cxnLst/>
              <a:rect l="l" t="t" r="r" b="b"/>
              <a:pathLst>
                <a:path w="3081" h="1441" fill="none" extrusionOk="0">
                  <a:moveTo>
                    <a:pt x="0" y="1440"/>
                  </a:moveTo>
                  <a:lnTo>
                    <a:pt x="0" y="1440"/>
                  </a:lnTo>
                  <a:lnTo>
                    <a:pt x="274" y="1203"/>
                  </a:lnTo>
                  <a:lnTo>
                    <a:pt x="602" y="948"/>
                  </a:lnTo>
                  <a:lnTo>
                    <a:pt x="1003" y="675"/>
                  </a:lnTo>
                  <a:lnTo>
                    <a:pt x="1221" y="529"/>
                  </a:lnTo>
                  <a:lnTo>
                    <a:pt x="1477" y="401"/>
                  </a:lnTo>
                  <a:lnTo>
                    <a:pt x="1732" y="274"/>
                  </a:lnTo>
                  <a:lnTo>
                    <a:pt x="1987" y="183"/>
                  </a:lnTo>
                  <a:lnTo>
                    <a:pt x="2260" y="92"/>
                  </a:lnTo>
                  <a:lnTo>
                    <a:pt x="2534" y="19"/>
                  </a:lnTo>
                  <a:lnTo>
                    <a:pt x="2807" y="0"/>
                  </a:lnTo>
                  <a:lnTo>
                    <a:pt x="3080" y="0"/>
                  </a:lnTo>
                </a:path>
              </a:pathLst>
            </a:custGeom>
            <a:noFill/>
            <a:ln w="15950" cap="rnd" cmpd="sng">
              <a:solidFill>
                <a:srgbClr val="A4503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94;p34">
              <a:extLst>
                <a:ext uri="{FF2B5EF4-FFF2-40B4-BE49-F238E27FC236}">
                  <a16:creationId xmlns:a16="http://schemas.microsoft.com/office/drawing/2014/main" id="{343CE5E1-A207-4166-BF4F-4BE6B1AD7D4F}"/>
                </a:ext>
              </a:extLst>
            </p:cNvPr>
            <p:cNvSpPr/>
            <p:nvPr/>
          </p:nvSpPr>
          <p:spPr>
            <a:xfrm>
              <a:off x="5908620" y="1577664"/>
              <a:ext cx="39508" cy="35122"/>
            </a:xfrm>
            <a:custGeom>
              <a:avLst/>
              <a:gdLst/>
              <a:ahLst/>
              <a:cxnLst/>
              <a:rect l="l" t="t" r="r" b="b"/>
              <a:pathLst>
                <a:path w="2297" h="2042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19" y="91"/>
                  </a:lnTo>
                  <a:lnTo>
                    <a:pt x="73" y="365"/>
                  </a:lnTo>
                  <a:lnTo>
                    <a:pt x="128" y="547"/>
                  </a:lnTo>
                  <a:lnTo>
                    <a:pt x="183" y="747"/>
                  </a:lnTo>
                  <a:lnTo>
                    <a:pt x="274" y="948"/>
                  </a:lnTo>
                  <a:lnTo>
                    <a:pt x="383" y="1167"/>
                  </a:lnTo>
                  <a:lnTo>
                    <a:pt x="511" y="1367"/>
                  </a:lnTo>
                  <a:lnTo>
                    <a:pt x="675" y="1549"/>
                  </a:lnTo>
                  <a:lnTo>
                    <a:pt x="857" y="1713"/>
                  </a:lnTo>
                  <a:lnTo>
                    <a:pt x="966" y="1805"/>
                  </a:lnTo>
                  <a:lnTo>
                    <a:pt x="1076" y="1859"/>
                  </a:lnTo>
                  <a:lnTo>
                    <a:pt x="1185" y="1914"/>
                  </a:lnTo>
                  <a:lnTo>
                    <a:pt x="1331" y="1969"/>
                  </a:lnTo>
                  <a:lnTo>
                    <a:pt x="1459" y="2005"/>
                  </a:lnTo>
                  <a:lnTo>
                    <a:pt x="1604" y="2023"/>
                  </a:lnTo>
                  <a:lnTo>
                    <a:pt x="1768" y="2041"/>
                  </a:lnTo>
                  <a:lnTo>
                    <a:pt x="1932" y="2041"/>
                  </a:lnTo>
                  <a:lnTo>
                    <a:pt x="2115" y="2023"/>
                  </a:lnTo>
                  <a:lnTo>
                    <a:pt x="2297" y="1987"/>
                  </a:lnTo>
                </a:path>
              </a:pathLst>
            </a:custGeom>
            <a:noFill/>
            <a:ln w="109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95;p34">
              <a:extLst>
                <a:ext uri="{FF2B5EF4-FFF2-40B4-BE49-F238E27FC236}">
                  <a16:creationId xmlns:a16="http://schemas.microsoft.com/office/drawing/2014/main" id="{59B3A067-0B7B-49D9-AA17-CE3F9801F3FF}"/>
                </a:ext>
              </a:extLst>
            </p:cNvPr>
            <p:cNvSpPr/>
            <p:nvPr/>
          </p:nvSpPr>
          <p:spPr>
            <a:xfrm>
              <a:off x="5819591" y="1526234"/>
              <a:ext cx="42966" cy="40145"/>
            </a:xfrm>
            <a:custGeom>
              <a:avLst/>
              <a:gdLst/>
              <a:ahLst/>
              <a:cxnLst/>
              <a:rect l="l" t="t" r="r" b="b"/>
              <a:pathLst>
                <a:path w="2498" h="2334" fill="none" extrusionOk="0">
                  <a:moveTo>
                    <a:pt x="0" y="839"/>
                  </a:moveTo>
                  <a:lnTo>
                    <a:pt x="0" y="839"/>
                  </a:lnTo>
                  <a:lnTo>
                    <a:pt x="182" y="657"/>
                  </a:lnTo>
                  <a:lnTo>
                    <a:pt x="383" y="475"/>
                  </a:lnTo>
                  <a:lnTo>
                    <a:pt x="638" y="293"/>
                  </a:lnTo>
                  <a:lnTo>
                    <a:pt x="784" y="201"/>
                  </a:lnTo>
                  <a:lnTo>
                    <a:pt x="930" y="129"/>
                  </a:lnTo>
                  <a:lnTo>
                    <a:pt x="1076" y="74"/>
                  </a:lnTo>
                  <a:lnTo>
                    <a:pt x="1240" y="19"/>
                  </a:lnTo>
                  <a:lnTo>
                    <a:pt x="1404" y="1"/>
                  </a:lnTo>
                  <a:lnTo>
                    <a:pt x="1549" y="19"/>
                  </a:lnTo>
                  <a:lnTo>
                    <a:pt x="1695" y="56"/>
                  </a:lnTo>
                  <a:lnTo>
                    <a:pt x="1841" y="147"/>
                  </a:lnTo>
                  <a:lnTo>
                    <a:pt x="1841" y="147"/>
                  </a:lnTo>
                  <a:lnTo>
                    <a:pt x="1969" y="256"/>
                  </a:lnTo>
                  <a:lnTo>
                    <a:pt x="2078" y="402"/>
                  </a:lnTo>
                  <a:lnTo>
                    <a:pt x="2187" y="548"/>
                  </a:lnTo>
                  <a:lnTo>
                    <a:pt x="2260" y="712"/>
                  </a:lnTo>
                  <a:lnTo>
                    <a:pt x="2315" y="894"/>
                  </a:lnTo>
                  <a:lnTo>
                    <a:pt x="2370" y="1076"/>
                  </a:lnTo>
                  <a:lnTo>
                    <a:pt x="2443" y="1441"/>
                  </a:lnTo>
                  <a:lnTo>
                    <a:pt x="2479" y="1787"/>
                  </a:lnTo>
                  <a:lnTo>
                    <a:pt x="2497" y="2079"/>
                  </a:lnTo>
                  <a:lnTo>
                    <a:pt x="2497" y="2334"/>
                  </a:lnTo>
                </a:path>
              </a:pathLst>
            </a:custGeom>
            <a:noFill/>
            <a:ln w="109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96;p34">
              <a:extLst>
                <a:ext uri="{FF2B5EF4-FFF2-40B4-BE49-F238E27FC236}">
                  <a16:creationId xmlns:a16="http://schemas.microsoft.com/office/drawing/2014/main" id="{C34B60CD-8102-41C9-873D-0F7DDDCEB44F}"/>
                </a:ext>
              </a:extLst>
            </p:cNvPr>
            <p:cNvSpPr/>
            <p:nvPr/>
          </p:nvSpPr>
          <p:spPr>
            <a:xfrm>
              <a:off x="5908620" y="1616537"/>
              <a:ext cx="21655" cy="44531"/>
            </a:xfrm>
            <a:custGeom>
              <a:avLst/>
              <a:gdLst/>
              <a:ahLst/>
              <a:cxnLst/>
              <a:rect l="l" t="t" r="r" b="b"/>
              <a:pathLst>
                <a:path w="1259" h="2589" extrusionOk="0">
                  <a:moveTo>
                    <a:pt x="802" y="0"/>
                  </a:moveTo>
                  <a:lnTo>
                    <a:pt x="730" y="18"/>
                  </a:lnTo>
                  <a:lnTo>
                    <a:pt x="675" y="55"/>
                  </a:lnTo>
                  <a:lnTo>
                    <a:pt x="547" y="164"/>
                  </a:lnTo>
                  <a:lnTo>
                    <a:pt x="438" y="292"/>
                  </a:lnTo>
                  <a:lnTo>
                    <a:pt x="329" y="474"/>
                  </a:lnTo>
                  <a:lnTo>
                    <a:pt x="219" y="675"/>
                  </a:lnTo>
                  <a:lnTo>
                    <a:pt x="128" y="912"/>
                  </a:lnTo>
                  <a:lnTo>
                    <a:pt x="73" y="1167"/>
                  </a:lnTo>
                  <a:lnTo>
                    <a:pt x="19" y="1422"/>
                  </a:lnTo>
                  <a:lnTo>
                    <a:pt x="0" y="1677"/>
                  </a:lnTo>
                  <a:lnTo>
                    <a:pt x="0" y="1914"/>
                  </a:lnTo>
                  <a:lnTo>
                    <a:pt x="19" y="2114"/>
                  </a:lnTo>
                  <a:lnTo>
                    <a:pt x="73" y="2297"/>
                  </a:lnTo>
                  <a:lnTo>
                    <a:pt x="146" y="2424"/>
                  </a:lnTo>
                  <a:lnTo>
                    <a:pt x="183" y="2479"/>
                  </a:lnTo>
                  <a:lnTo>
                    <a:pt x="219" y="2534"/>
                  </a:lnTo>
                  <a:lnTo>
                    <a:pt x="274" y="2570"/>
                  </a:lnTo>
                  <a:lnTo>
                    <a:pt x="329" y="2588"/>
                  </a:lnTo>
                  <a:lnTo>
                    <a:pt x="456" y="2588"/>
                  </a:lnTo>
                  <a:lnTo>
                    <a:pt x="511" y="2552"/>
                  </a:lnTo>
                  <a:lnTo>
                    <a:pt x="584" y="2534"/>
                  </a:lnTo>
                  <a:lnTo>
                    <a:pt x="693" y="2424"/>
                  </a:lnTo>
                  <a:lnTo>
                    <a:pt x="821" y="2297"/>
                  </a:lnTo>
                  <a:lnTo>
                    <a:pt x="930" y="2114"/>
                  </a:lnTo>
                  <a:lnTo>
                    <a:pt x="1021" y="1914"/>
                  </a:lnTo>
                  <a:lnTo>
                    <a:pt x="1112" y="1677"/>
                  </a:lnTo>
                  <a:lnTo>
                    <a:pt x="1185" y="1422"/>
                  </a:lnTo>
                  <a:lnTo>
                    <a:pt x="1222" y="1167"/>
                  </a:lnTo>
                  <a:lnTo>
                    <a:pt x="1258" y="912"/>
                  </a:lnTo>
                  <a:lnTo>
                    <a:pt x="1258" y="675"/>
                  </a:lnTo>
                  <a:lnTo>
                    <a:pt x="1222" y="474"/>
                  </a:lnTo>
                  <a:lnTo>
                    <a:pt x="1185" y="292"/>
                  </a:lnTo>
                  <a:lnTo>
                    <a:pt x="1112" y="164"/>
                  </a:lnTo>
                  <a:lnTo>
                    <a:pt x="1076" y="110"/>
                  </a:lnTo>
                  <a:lnTo>
                    <a:pt x="1021" y="55"/>
                  </a:lnTo>
                  <a:lnTo>
                    <a:pt x="966" y="18"/>
                  </a:lnTo>
                  <a:lnTo>
                    <a:pt x="9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97;p34">
              <a:extLst>
                <a:ext uri="{FF2B5EF4-FFF2-40B4-BE49-F238E27FC236}">
                  <a16:creationId xmlns:a16="http://schemas.microsoft.com/office/drawing/2014/main" id="{0ABC9DC1-9D7D-4076-8B24-39026431D697}"/>
                </a:ext>
              </a:extLst>
            </p:cNvPr>
            <p:cNvSpPr/>
            <p:nvPr/>
          </p:nvSpPr>
          <p:spPr>
            <a:xfrm>
              <a:off x="5813312" y="1589876"/>
              <a:ext cx="21345" cy="44548"/>
            </a:xfrm>
            <a:custGeom>
              <a:avLst/>
              <a:gdLst/>
              <a:ahLst/>
              <a:cxnLst/>
              <a:rect l="l" t="t" r="r" b="b"/>
              <a:pathLst>
                <a:path w="1241" h="2590" extrusionOk="0">
                  <a:moveTo>
                    <a:pt x="784" y="1"/>
                  </a:moveTo>
                  <a:lnTo>
                    <a:pt x="730" y="19"/>
                  </a:lnTo>
                  <a:lnTo>
                    <a:pt x="675" y="56"/>
                  </a:lnTo>
                  <a:lnTo>
                    <a:pt x="547" y="147"/>
                  </a:lnTo>
                  <a:lnTo>
                    <a:pt x="438" y="293"/>
                  </a:lnTo>
                  <a:lnTo>
                    <a:pt x="310" y="475"/>
                  </a:lnTo>
                  <a:lnTo>
                    <a:pt x="219" y="675"/>
                  </a:lnTo>
                  <a:lnTo>
                    <a:pt x="128" y="912"/>
                  </a:lnTo>
                  <a:lnTo>
                    <a:pt x="55" y="1167"/>
                  </a:lnTo>
                  <a:lnTo>
                    <a:pt x="19" y="1423"/>
                  </a:lnTo>
                  <a:lnTo>
                    <a:pt x="1" y="1678"/>
                  </a:lnTo>
                  <a:lnTo>
                    <a:pt x="1" y="1915"/>
                  </a:lnTo>
                  <a:lnTo>
                    <a:pt x="19" y="2115"/>
                  </a:lnTo>
                  <a:lnTo>
                    <a:pt x="74" y="2297"/>
                  </a:lnTo>
                  <a:lnTo>
                    <a:pt x="128" y="2425"/>
                  </a:lnTo>
                  <a:lnTo>
                    <a:pt x="183" y="2480"/>
                  </a:lnTo>
                  <a:lnTo>
                    <a:pt x="219" y="2534"/>
                  </a:lnTo>
                  <a:lnTo>
                    <a:pt x="274" y="2553"/>
                  </a:lnTo>
                  <a:lnTo>
                    <a:pt x="329" y="2571"/>
                  </a:lnTo>
                  <a:lnTo>
                    <a:pt x="383" y="2589"/>
                  </a:lnTo>
                  <a:lnTo>
                    <a:pt x="456" y="2571"/>
                  </a:lnTo>
                  <a:lnTo>
                    <a:pt x="511" y="2553"/>
                  </a:lnTo>
                  <a:lnTo>
                    <a:pt x="566" y="2534"/>
                  </a:lnTo>
                  <a:lnTo>
                    <a:pt x="693" y="2425"/>
                  </a:lnTo>
                  <a:lnTo>
                    <a:pt x="803" y="2297"/>
                  </a:lnTo>
                  <a:lnTo>
                    <a:pt x="912" y="2115"/>
                  </a:lnTo>
                  <a:lnTo>
                    <a:pt x="1021" y="1915"/>
                  </a:lnTo>
                  <a:lnTo>
                    <a:pt x="1112" y="1678"/>
                  </a:lnTo>
                  <a:lnTo>
                    <a:pt x="1185" y="1423"/>
                  </a:lnTo>
                  <a:lnTo>
                    <a:pt x="1222" y="1149"/>
                  </a:lnTo>
                  <a:lnTo>
                    <a:pt x="1240" y="912"/>
                  </a:lnTo>
                  <a:lnTo>
                    <a:pt x="1240" y="675"/>
                  </a:lnTo>
                  <a:lnTo>
                    <a:pt x="1222" y="475"/>
                  </a:lnTo>
                  <a:lnTo>
                    <a:pt x="1167" y="293"/>
                  </a:lnTo>
                  <a:lnTo>
                    <a:pt x="1112" y="147"/>
                  </a:lnTo>
                  <a:lnTo>
                    <a:pt x="1058" y="92"/>
                  </a:lnTo>
                  <a:lnTo>
                    <a:pt x="1021" y="56"/>
                  </a:lnTo>
                  <a:lnTo>
                    <a:pt x="967" y="19"/>
                  </a:lnTo>
                  <a:lnTo>
                    <a:pt x="9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98;p34">
              <a:extLst>
                <a:ext uri="{FF2B5EF4-FFF2-40B4-BE49-F238E27FC236}">
                  <a16:creationId xmlns:a16="http://schemas.microsoft.com/office/drawing/2014/main" id="{DFF567F3-93E8-4090-B6CE-F171EF60826E}"/>
                </a:ext>
              </a:extLst>
            </p:cNvPr>
            <p:cNvSpPr/>
            <p:nvPr/>
          </p:nvSpPr>
          <p:spPr>
            <a:xfrm>
              <a:off x="6044676" y="1679543"/>
              <a:ext cx="79653" cy="119144"/>
            </a:xfrm>
            <a:custGeom>
              <a:avLst/>
              <a:gdLst/>
              <a:ahLst/>
              <a:cxnLst/>
              <a:rect l="l" t="t" r="r" b="b"/>
              <a:pathLst>
                <a:path w="4631" h="6927" fill="none" extrusionOk="0">
                  <a:moveTo>
                    <a:pt x="4630" y="1"/>
                  </a:moveTo>
                  <a:lnTo>
                    <a:pt x="4630" y="1"/>
                  </a:lnTo>
                  <a:lnTo>
                    <a:pt x="4466" y="19"/>
                  </a:lnTo>
                  <a:lnTo>
                    <a:pt x="4266" y="55"/>
                  </a:lnTo>
                  <a:lnTo>
                    <a:pt x="3992" y="128"/>
                  </a:lnTo>
                  <a:lnTo>
                    <a:pt x="3682" y="256"/>
                  </a:lnTo>
                  <a:lnTo>
                    <a:pt x="3318" y="420"/>
                  </a:lnTo>
                  <a:lnTo>
                    <a:pt x="3136" y="511"/>
                  </a:lnTo>
                  <a:lnTo>
                    <a:pt x="2935" y="639"/>
                  </a:lnTo>
                  <a:lnTo>
                    <a:pt x="2735" y="784"/>
                  </a:lnTo>
                  <a:lnTo>
                    <a:pt x="2534" y="930"/>
                  </a:lnTo>
                  <a:lnTo>
                    <a:pt x="2316" y="1113"/>
                  </a:lnTo>
                  <a:lnTo>
                    <a:pt x="2115" y="1313"/>
                  </a:lnTo>
                  <a:lnTo>
                    <a:pt x="1915" y="1532"/>
                  </a:lnTo>
                  <a:lnTo>
                    <a:pt x="1714" y="1769"/>
                  </a:lnTo>
                  <a:lnTo>
                    <a:pt x="1514" y="2042"/>
                  </a:lnTo>
                  <a:lnTo>
                    <a:pt x="1313" y="2334"/>
                  </a:lnTo>
                  <a:lnTo>
                    <a:pt x="1131" y="2662"/>
                  </a:lnTo>
                  <a:lnTo>
                    <a:pt x="949" y="3008"/>
                  </a:lnTo>
                  <a:lnTo>
                    <a:pt x="784" y="3373"/>
                  </a:lnTo>
                  <a:lnTo>
                    <a:pt x="639" y="3792"/>
                  </a:lnTo>
                  <a:lnTo>
                    <a:pt x="493" y="4229"/>
                  </a:lnTo>
                  <a:lnTo>
                    <a:pt x="347" y="4703"/>
                  </a:lnTo>
                  <a:lnTo>
                    <a:pt x="238" y="5195"/>
                  </a:lnTo>
                  <a:lnTo>
                    <a:pt x="147" y="5742"/>
                  </a:lnTo>
                  <a:lnTo>
                    <a:pt x="55" y="6307"/>
                  </a:lnTo>
                  <a:lnTo>
                    <a:pt x="1" y="6927"/>
                  </a:lnTo>
                </a:path>
              </a:pathLst>
            </a:custGeom>
            <a:noFill/>
            <a:ln w="15950" cap="rnd" cmpd="sng">
              <a:solidFill>
                <a:srgbClr val="A4503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99;p34">
              <a:extLst>
                <a:ext uri="{FF2B5EF4-FFF2-40B4-BE49-F238E27FC236}">
                  <a16:creationId xmlns:a16="http://schemas.microsoft.com/office/drawing/2014/main" id="{CA45EF3D-3F40-4ACD-AA5C-C6B43F40BD06}"/>
                </a:ext>
              </a:extLst>
            </p:cNvPr>
            <p:cNvSpPr/>
            <p:nvPr/>
          </p:nvSpPr>
          <p:spPr>
            <a:xfrm>
              <a:off x="6060982" y="1729081"/>
              <a:ext cx="45477" cy="47988"/>
            </a:xfrm>
            <a:custGeom>
              <a:avLst/>
              <a:gdLst/>
              <a:ahLst/>
              <a:cxnLst/>
              <a:rect l="l" t="t" r="r" b="b"/>
              <a:pathLst>
                <a:path w="2644" h="2790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92" y="37"/>
                  </a:lnTo>
                  <a:lnTo>
                    <a:pt x="347" y="146"/>
                  </a:lnTo>
                  <a:lnTo>
                    <a:pt x="711" y="329"/>
                  </a:lnTo>
                  <a:lnTo>
                    <a:pt x="912" y="456"/>
                  </a:lnTo>
                  <a:lnTo>
                    <a:pt x="1131" y="620"/>
                  </a:lnTo>
                  <a:lnTo>
                    <a:pt x="1368" y="784"/>
                  </a:lnTo>
                  <a:lnTo>
                    <a:pt x="1586" y="985"/>
                  </a:lnTo>
                  <a:lnTo>
                    <a:pt x="1805" y="1222"/>
                  </a:lnTo>
                  <a:lnTo>
                    <a:pt x="2024" y="1477"/>
                  </a:lnTo>
                  <a:lnTo>
                    <a:pt x="2224" y="1750"/>
                  </a:lnTo>
                  <a:lnTo>
                    <a:pt x="2388" y="2078"/>
                  </a:lnTo>
                  <a:lnTo>
                    <a:pt x="2534" y="2406"/>
                  </a:lnTo>
                  <a:lnTo>
                    <a:pt x="2589" y="2607"/>
                  </a:lnTo>
                  <a:lnTo>
                    <a:pt x="2643" y="2789"/>
                  </a:lnTo>
                </a:path>
              </a:pathLst>
            </a:custGeom>
            <a:noFill/>
            <a:ln w="15950" cap="rnd" cmpd="sng">
              <a:solidFill>
                <a:srgbClr val="A4503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100;p34">
              <a:extLst>
                <a:ext uri="{FF2B5EF4-FFF2-40B4-BE49-F238E27FC236}">
                  <a16:creationId xmlns:a16="http://schemas.microsoft.com/office/drawing/2014/main" id="{FFCE7883-105A-4BC2-82D0-B8BE10D1FAD8}"/>
                </a:ext>
              </a:extLst>
            </p:cNvPr>
            <p:cNvSpPr/>
            <p:nvPr/>
          </p:nvSpPr>
          <p:spPr>
            <a:xfrm>
              <a:off x="6082294" y="2228189"/>
              <a:ext cx="26677" cy="106279"/>
            </a:xfrm>
            <a:custGeom>
              <a:avLst/>
              <a:gdLst/>
              <a:ahLst/>
              <a:cxnLst/>
              <a:rect l="l" t="t" r="r" b="b"/>
              <a:pathLst>
                <a:path w="1551" h="6179" fill="none" extrusionOk="0">
                  <a:moveTo>
                    <a:pt x="1550" y="6179"/>
                  </a:moveTo>
                  <a:lnTo>
                    <a:pt x="1" y="0"/>
                  </a:lnTo>
                </a:path>
              </a:pathLst>
            </a:custGeom>
            <a:noFill/>
            <a:ln w="109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101;p34">
              <a:extLst>
                <a:ext uri="{FF2B5EF4-FFF2-40B4-BE49-F238E27FC236}">
                  <a16:creationId xmlns:a16="http://schemas.microsoft.com/office/drawing/2014/main" id="{E7D0676E-BFF4-4A19-A10F-E351B1B26243}"/>
                </a:ext>
              </a:extLst>
            </p:cNvPr>
            <p:cNvSpPr/>
            <p:nvPr/>
          </p:nvSpPr>
          <p:spPr>
            <a:xfrm>
              <a:off x="5697002" y="2212193"/>
              <a:ext cx="11610" cy="84658"/>
            </a:xfrm>
            <a:custGeom>
              <a:avLst/>
              <a:gdLst/>
              <a:ahLst/>
              <a:cxnLst/>
              <a:rect l="l" t="t" r="r" b="b"/>
              <a:pathLst>
                <a:path w="675" h="4922" fill="none" extrusionOk="0">
                  <a:moveTo>
                    <a:pt x="675" y="1"/>
                  </a:moveTo>
                  <a:lnTo>
                    <a:pt x="1" y="4922"/>
                  </a:lnTo>
                </a:path>
              </a:pathLst>
            </a:custGeom>
            <a:noFill/>
            <a:ln w="109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102;p34">
              <a:extLst>
                <a:ext uri="{FF2B5EF4-FFF2-40B4-BE49-F238E27FC236}">
                  <a16:creationId xmlns:a16="http://schemas.microsoft.com/office/drawing/2014/main" id="{C2F4AED1-9226-4B2E-9C73-97363980828A}"/>
                </a:ext>
              </a:extLst>
            </p:cNvPr>
            <p:cNvSpPr/>
            <p:nvPr/>
          </p:nvSpPr>
          <p:spPr>
            <a:xfrm>
              <a:off x="5486950" y="2352016"/>
              <a:ext cx="742696" cy="289682"/>
            </a:xfrm>
            <a:custGeom>
              <a:avLst/>
              <a:gdLst/>
              <a:ahLst/>
              <a:cxnLst/>
              <a:rect l="l" t="t" r="r" b="b"/>
              <a:pathLst>
                <a:path w="43180" h="16842" extrusionOk="0">
                  <a:moveTo>
                    <a:pt x="7729" y="1"/>
                  </a:moveTo>
                  <a:lnTo>
                    <a:pt x="7182" y="19"/>
                  </a:lnTo>
                  <a:lnTo>
                    <a:pt x="6654" y="55"/>
                  </a:lnTo>
                  <a:lnTo>
                    <a:pt x="6143" y="92"/>
                  </a:lnTo>
                  <a:lnTo>
                    <a:pt x="5651" y="146"/>
                  </a:lnTo>
                  <a:lnTo>
                    <a:pt x="5177" y="219"/>
                  </a:lnTo>
                  <a:lnTo>
                    <a:pt x="4722" y="292"/>
                  </a:lnTo>
                  <a:lnTo>
                    <a:pt x="3883" y="456"/>
                  </a:lnTo>
                  <a:lnTo>
                    <a:pt x="3154" y="638"/>
                  </a:lnTo>
                  <a:lnTo>
                    <a:pt x="2516" y="821"/>
                  </a:lnTo>
                  <a:lnTo>
                    <a:pt x="1969" y="1003"/>
                  </a:lnTo>
                  <a:lnTo>
                    <a:pt x="1550" y="1167"/>
                  </a:lnTo>
                  <a:lnTo>
                    <a:pt x="1240" y="1276"/>
                  </a:lnTo>
                  <a:lnTo>
                    <a:pt x="967" y="1404"/>
                  </a:lnTo>
                  <a:lnTo>
                    <a:pt x="712" y="2443"/>
                  </a:lnTo>
                  <a:lnTo>
                    <a:pt x="493" y="3464"/>
                  </a:lnTo>
                  <a:lnTo>
                    <a:pt x="329" y="4430"/>
                  </a:lnTo>
                  <a:lnTo>
                    <a:pt x="183" y="5341"/>
                  </a:lnTo>
                  <a:lnTo>
                    <a:pt x="92" y="6234"/>
                  </a:lnTo>
                  <a:lnTo>
                    <a:pt x="19" y="7072"/>
                  </a:lnTo>
                  <a:lnTo>
                    <a:pt x="1" y="7874"/>
                  </a:lnTo>
                  <a:lnTo>
                    <a:pt x="1" y="8640"/>
                  </a:lnTo>
                  <a:lnTo>
                    <a:pt x="37" y="9369"/>
                  </a:lnTo>
                  <a:lnTo>
                    <a:pt x="110" y="10062"/>
                  </a:lnTo>
                  <a:lnTo>
                    <a:pt x="220" y="10718"/>
                  </a:lnTo>
                  <a:lnTo>
                    <a:pt x="347" y="11337"/>
                  </a:lnTo>
                  <a:lnTo>
                    <a:pt x="493" y="11921"/>
                  </a:lnTo>
                  <a:lnTo>
                    <a:pt x="675" y="12467"/>
                  </a:lnTo>
                  <a:lnTo>
                    <a:pt x="876" y="12978"/>
                  </a:lnTo>
                  <a:lnTo>
                    <a:pt x="1113" y="13452"/>
                  </a:lnTo>
                  <a:lnTo>
                    <a:pt x="1368" y="13889"/>
                  </a:lnTo>
                  <a:lnTo>
                    <a:pt x="1623" y="14308"/>
                  </a:lnTo>
                  <a:lnTo>
                    <a:pt x="1915" y="14673"/>
                  </a:lnTo>
                  <a:lnTo>
                    <a:pt x="2225" y="15019"/>
                  </a:lnTo>
                  <a:lnTo>
                    <a:pt x="2534" y="15329"/>
                  </a:lnTo>
                  <a:lnTo>
                    <a:pt x="2881" y="15621"/>
                  </a:lnTo>
                  <a:lnTo>
                    <a:pt x="3227" y="15876"/>
                  </a:lnTo>
                  <a:lnTo>
                    <a:pt x="3573" y="16095"/>
                  </a:lnTo>
                  <a:lnTo>
                    <a:pt x="3938" y="16277"/>
                  </a:lnTo>
                  <a:lnTo>
                    <a:pt x="4321" y="16441"/>
                  </a:lnTo>
                  <a:lnTo>
                    <a:pt x="4703" y="16568"/>
                  </a:lnTo>
                  <a:lnTo>
                    <a:pt x="5086" y="16678"/>
                  </a:lnTo>
                  <a:lnTo>
                    <a:pt x="5487" y="16751"/>
                  </a:lnTo>
                  <a:lnTo>
                    <a:pt x="5888" y="16805"/>
                  </a:lnTo>
                  <a:lnTo>
                    <a:pt x="6289" y="16842"/>
                  </a:lnTo>
                  <a:lnTo>
                    <a:pt x="6672" y="16842"/>
                  </a:lnTo>
                  <a:lnTo>
                    <a:pt x="7656" y="16787"/>
                  </a:lnTo>
                  <a:lnTo>
                    <a:pt x="8987" y="16678"/>
                  </a:lnTo>
                  <a:lnTo>
                    <a:pt x="10609" y="16514"/>
                  </a:lnTo>
                  <a:lnTo>
                    <a:pt x="12468" y="16313"/>
                  </a:lnTo>
                  <a:lnTo>
                    <a:pt x="14527" y="16095"/>
                  </a:lnTo>
                  <a:lnTo>
                    <a:pt x="16751" y="15839"/>
                  </a:lnTo>
                  <a:lnTo>
                    <a:pt x="21417" y="15256"/>
                  </a:lnTo>
                  <a:lnTo>
                    <a:pt x="23786" y="14946"/>
                  </a:lnTo>
                  <a:lnTo>
                    <a:pt x="26101" y="14618"/>
                  </a:lnTo>
                  <a:lnTo>
                    <a:pt x="28343" y="14308"/>
                  </a:lnTo>
                  <a:lnTo>
                    <a:pt x="30421" y="13998"/>
                  </a:lnTo>
                  <a:lnTo>
                    <a:pt x="32316" y="13707"/>
                  </a:lnTo>
                  <a:lnTo>
                    <a:pt x="33975" y="13433"/>
                  </a:lnTo>
                  <a:lnTo>
                    <a:pt x="35342" y="13178"/>
                  </a:lnTo>
                  <a:lnTo>
                    <a:pt x="35907" y="13069"/>
                  </a:lnTo>
                  <a:lnTo>
                    <a:pt x="36381" y="12960"/>
                  </a:lnTo>
                  <a:lnTo>
                    <a:pt x="37967" y="12595"/>
                  </a:lnTo>
                  <a:lnTo>
                    <a:pt x="39334" y="12267"/>
                  </a:lnTo>
                  <a:lnTo>
                    <a:pt x="39935" y="12121"/>
                  </a:lnTo>
                  <a:lnTo>
                    <a:pt x="40482" y="11957"/>
                  </a:lnTo>
                  <a:lnTo>
                    <a:pt x="40974" y="11775"/>
                  </a:lnTo>
                  <a:lnTo>
                    <a:pt x="41430" y="11593"/>
                  </a:lnTo>
                  <a:lnTo>
                    <a:pt x="41630" y="11483"/>
                  </a:lnTo>
                  <a:lnTo>
                    <a:pt x="41812" y="11374"/>
                  </a:lnTo>
                  <a:lnTo>
                    <a:pt x="41995" y="11246"/>
                  </a:lnTo>
                  <a:lnTo>
                    <a:pt x="42159" y="11119"/>
                  </a:lnTo>
                  <a:lnTo>
                    <a:pt x="42304" y="10973"/>
                  </a:lnTo>
                  <a:lnTo>
                    <a:pt x="42450" y="10827"/>
                  </a:lnTo>
                  <a:lnTo>
                    <a:pt x="42578" y="10663"/>
                  </a:lnTo>
                  <a:lnTo>
                    <a:pt x="42687" y="10481"/>
                  </a:lnTo>
                  <a:lnTo>
                    <a:pt x="42797" y="10299"/>
                  </a:lnTo>
                  <a:lnTo>
                    <a:pt x="42888" y="10098"/>
                  </a:lnTo>
                  <a:lnTo>
                    <a:pt x="42961" y="9879"/>
                  </a:lnTo>
                  <a:lnTo>
                    <a:pt x="43034" y="9661"/>
                  </a:lnTo>
                  <a:lnTo>
                    <a:pt x="43088" y="9405"/>
                  </a:lnTo>
                  <a:lnTo>
                    <a:pt x="43125" y="9150"/>
                  </a:lnTo>
                  <a:lnTo>
                    <a:pt x="43161" y="8859"/>
                  </a:lnTo>
                  <a:lnTo>
                    <a:pt x="43179" y="8567"/>
                  </a:lnTo>
                  <a:lnTo>
                    <a:pt x="43179" y="7966"/>
                  </a:lnTo>
                  <a:lnTo>
                    <a:pt x="43161" y="7400"/>
                  </a:lnTo>
                  <a:lnTo>
                    <a:pt x="43088" y="6854"/>
                  </a:lnTo>
                  <a:lnTo>
                    <a:pt x="42979" y="6343"/>
                  </a:lnTo>
                  <a:lnTo>
                    <a:pt x="42924" y="6088"/>
                  </a:lnTo>
                  <a:lnTo>
                    <a:pt x="42851" y="5851"/>
                  </a:lnTo>
                  <a:lnTo>
                    <a:pt x="42760" y="5633"/>
                  </a:lnTo>
                  <a:lnTo>
                    <a:pt x="42669" y="5396"/>
                  </a:lnTo>
                  <a:lnTo>
                    <a:pt x="42560" y="5195"/>
                  </a:lnTo>
                  <a:lnTo>
                    <a:pt x="42432" y="4976"/>
                  </a:lnTo>
                  <a:lnTo>
                    <a:pt x="42323" y="4776"/>
                  </a:lnTo>
                  <a:lnTo>
                    <a:pt x="42177" y="4594"/>
                  </a:lnTo>
                  <a:lnTo>
                    <a:pt x="42031" y="4411"/>
                  </a:lnTo>
                  <a:lnTo>
                    <a:pt x="41885" y="4229"/>
                  </a:lnTo>
                  <a:lnTo>
                    <a:pt x="41721" y="4065"/>
                  </a:lnTo>
                  <a:lnTo>
                    <a:pt x="41557" y="3901"/>
                  </a:lnTo>
                  <a:lnTo>
                    <a:pt x="41375" y="3755"/>
                  </a:lnTo>
                  <a:lnTo>
                    <a:pt x="41174" y="3609"/>
                  </a:lnTo>
                  <a:lnTo>
                    <a:pt x="40974" y="3482"/>
                  </a:lnTo>
                  <a:lnTo>
                    <a:pt x="40755" y="3354"/>
                  </a:lnTo>
                  <a:lnTo>
                    <a:pt x="40537" y="3227"/>
                  </a:lnTo>
                  <a:lnTo>
                    <a:pt x="40318" y="3117"/>
                  </a:lnTo>
                  <a:lnTo>
                    <a:pt x="40063" y="3026"/>
                  </a:lnTo>
                  <a:lnTo>
                    <a:pt x="39826" y="2935"/>
                  </a:lnTo>
                  <a:lnTo>
                    <a:pt x="39552" y="2844"/>
                  </a:lnTo>
                  <a:lnTo>
                    <a:pt x="39279" y="2771"/>
                  </a:lnTo>
                  <a:lnTo>
                    <a:pt x="38714" y="2643"/>
                  </a:lnTo>
                  <a:lnTo>
                    <a:pt x="38368" y="2589"/>
                  </a:lnTo>
                  <a:lnTo>
                    <a:pt x="37930" y="2534"/>
                  </a:lnTo>
                  <a:lnTo>
                    <a:pt x="36764" y="2406"/>
                  </a:lnTo>
                  <a:lnTo>
                    <a:pt x="35269" y="2261"/>
                  </a:lnTo>
                  <a:lnTo>
                    <a:pt x="33538" y="2115"/>
                  </a:lnTo>
                  <a:lnTo>
                    <a:pt x="29528" y="1823"/>
                  </a:lnTo>
                  <a:lnTo>
                    <a:pt x="25208" y="1550"/>
                  </a:lnTo>
                  <a:lnTo>
                    <a:pt x="21034" y="1295"/>
                  </a:lnTo>
                  <a:lnTo>
                    <a:pt x="17480" y="1076"/>
                  </a:lnTo>
                  <a:lnTo>
                    <a:pt x="14072" y="894"/>
                  </a:lnTo>
                  <a:lnTo>
                    <a:pt x="13379" y="693"/>
                  </a:lnTo>
                  <a:lnTo>
                    <a:pt x="12687" y="529"/>
                  </a:lnTo>
                  <a:lnTo>
                    <a:pt x="12012" y="383"/>
                  </a:lnTo>
                  <a:lnTo>
                    <a:pt x="11356" y="256"/>
                  </a:lnTo>
                  <a:lnTo>
                    <a:pt x="10718" y="165"/>
                  </a:lnTo>
                  <a:lnTo>
                    <a:pt x="10080" y="92"/>
                  </a:lnTo>
                  <a:lnTo>
                    <a:pt x="9479" y="37"/>
                  </a:lnTo>
                  <a:lnTo>
                    <a:pt x="8877" y="19"/>
                  </a:lnTo>
                  <a:lnTo>
                    <a:pt x="8294" y="1"/>
                  </a:lnTo>
                  <a:close/>
                </a:path>
              </a:pathLst>
            </a:custGeom>
            <a:solidFill>
              <a:srgbClr val="CC7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3;p34">
              <a:extLst>
                <a:ext uri="{FF2B5EF4-FFF2-40B4-BE49-F238E27FC236}">
                  <a16:creationId xmlns:a16="http://schemas.microsoft.com/office/drawing/2014/main" id="{2B626426-F86F-4431-AF02-266ECB62E91B}"/>
                </a:ext>
              </a:extLst>
            </p:cNvPr>
            <p:cNvSpPr/>
            <p:nvPr/>
          </p:nvSpPr>
          <p:spPr>
            <a:xfrm>
              <a:off x="5554995" y="2394656"/>
              <a:ext cx="672761" cy="247370"/>
            </a:xfrm>
            <a:custGeom>
              <a:avLst/>
              <a:gdLst/>
              <a:ahLst/>
              <a:cxnLst/>
              <a:rect l="l" t="t" r="r" b="b"/>
              <a:pathLst>
                <a:path w="39114" h="14382" fill="none" extrusionOk="0">
                  <a:moveTo>
                    <a:pt x="33500" y="0"/>
                  </a:moveTo>
                  <a:lnTo>
                    <a:pt x="33500" y="0"/>
                  </a:lnTo>
                  <a:lnTo>
                    <a:pt x="33646" y="19"/>
                  </a:lnTo>
                  <a:lnTo>
                    <a:pt x="34047" y="55"/>
                  </a:lnTo>
                  <a:lnTo>
                    <a:pt x="34649" y="164"/>
                  </a:lnTo>
                  <a:lnTo>
                    <a:pt x="34995" y="237"/>
                  </a:lnTo>
                  <a:lnTo>
                    <a:pt x="35378" y="328"/>
                  </a:lnTo>
                  <a:lnTo>
                    <a:pt x="35760" y="456"/>
                  </a:lnTo>
                  <a:lnTo>
                    <a:pt x="36161" y="602"/>
                  </a:lnTo>
                  <a:lnTo>
                    <a:pt x="36562" y="766"/>
                  </a:lnTo>
                  <a:lnTo>
                    <a:pt x="36945" y="966"/>
                  </a:lnTo>
                  <a:lnTo>
                    <a:pt x="37310" y="1203"/>
                  </a:lnTo>
                  <a:lnTo>
                    <a:pt x="37474" y="1331"/>
                  </a:lnTo>
                  <a:lnTo>
                    <a:pt x="37638" y="1458"/>
                  </a:lnTo>
                  <a:lnTo>
                    <a:pt x="37802" y="1604"/>
                  </a:lnTo>
                  <a:lnTo>
                    <a:pt x="37947" y="1768"/>
                  </a:lnTo>
                  <a:lnTo>
                    <a:pt x="38093" y="1932"/>
                  </a:lnTo>
                  <a:lnTo>
                    <a:pt x="38203" y="2115"/>
                  </a:lnTo>
                  <a:lnTo>
                    <a:pt x="38203" y="2115"/>
                  </a:lnTo>
                  <a:lnTo>
                    <a:pt x="38330" y="2297"/>
                  </a:lnTo>
                  <a:lnTo>
                    <a:pt x="38421" y="2479"/>
                  </a:lnTo>
                  <a:lnTo>
                    <a:pt x="38604" y="2880"/>
                  </a:lnTo>
                  <a:lnTo>
                    <a:pt x="38749" y="3299"/>
                  </a:lnTo>
                  <a:lnTo>
                    <a:pt x="38877" y="3719"/>
                  </a:lnTo>
                  <a:lnTo>
                    <a:pt x="38968" y="4156"/>
                  </a:lnTo>
                  <a:lnTo>
                    <a:pt x="39023" y="4593"/>
                  </a:lnTo>
                  <a:lnTo>
                    <a:pt x="39078" y="5013"/>
                  </a:lnTo>
                  <a:lnTo>
                    <a:pt x="39096" y="5414"/>
                  </a:lnTo>
                  <a:lnTo>
                    <a:pt x="39114" y="5796"/>
                  </a:lnTo>
                  <a:lnTo>
                    <a:pt x="39114" y="6161"/>
                  </a:lnTo>
                  <a:lnTo>
                    <a:pt x="39096" y="6744"/>
                  </a:lnTo>
                  <a:lnTo>
                    <a:pt x="39059" y="7145"/>
                  </a:lnTo>
                  <a:lnTo>
                    <a:pt x="39059" y="7291"/>
                  </a:lnTo>
                  <a:lnTo>
                    <a:pt x="39059" y="7291"/>
                  </a:lnTo>
                  <a:lnTo>
                    <a:pt x="38932" y="7637"/>
                  </a:lnTo>
                  <a:lnTo>
                    <a:pt x="38859" y="7801"/>
                  </a:lnTo>
                  <a:lnTo>
                    <a:pt x="38768" y="7984"/>
                  </a:lnTo>
                  <a:lnTo>
                    <a:pt x="38640" y="8166"/>
                  </a:lnTo>
                  <a:lnTo>
                    <a:pt x="38494" y="8366"/>
                  </a:lnTo>
                  <a:lnTo>
                    <a:pt x="38276" y="8549"/>
                  </a:lnTo>
                  <a:lnTo>
                    <a:pt x="38020" y="8749"/>
                  </a:lnTo>
                  <a:lnTo>
                    <a:pt x="37674" y="8950"/>
                  </a:lnTo>
                  <a:lnTo>
                    <a:pt x="37255" y="9150"/>
                  </a:lnTo>
                  <a:lnTo>
                    <a:pt x="36745" y="9369"/>
                  </a:lnTo>
                  <a:lnTo>
                    <a:pt x="36125" y="9569"/>
                  </a:lnTo>
                  <a:lnTo>
                    <a:pt x="35396" y="9788"/>
                  </a:lnTo>
                  <a:lnTo>
                    <a:pt x="34539" y="10025"/>
                  </a:lnTo>
                  <a:lnTo>
                    <a:pt x="33555" y="10244"/>
                  </a:lnTo>
                  <a:lnTo>
                    <a:pt x="32425" y="10481"/>
                  </a:lnTo>
                  <a:lnTo>
                    <a:pt x="32425" y="10481"/>
                  </a:lnTo>
                  <a:lnTo>
                    <a:pt x="31058" y="10736"/>
                  </a:lnTo>
                  <a:lnTo>
                    <a:pt x="29399" y="10991"/>
                  </a:lnTo>
                  <a:lnTo>
                    <a:pt x="27504" y="11301"/>
                  </a:lnTo>
                  <a:lnTo>
                    <a:pt x="25408" y="11592"/>
                  </a:lnTo>
                  <a:lnTo>
                    <a:pt x="20888" y="12230"/>
                  </a:lnTo>
                  <a:lnTo>
                    <a:pt x="16203" y="12850"/>
                  </a:lnTo>
                  <a:lnTo>
                    <a:pt x="11793" y="13415"/>
                  </a:lnTo>
                  <a:lnTo>
                    <a:pt x="8020" y="13871"/>
                  </a:lnTo>
                  <a:lnTo>
                    <a:pt x="5304" y="14199"/>
                  </a:lnTo>
                  <a:lnTo>
                    <a:pt x="4065" y="14345"/>
                  </a:lnTo>
                  <a:lnTo>
                    <a:pt x="4065" y="14345"/>
                  </a:lnTo>
                  <a:lnTo>
                    <a:pt x="3627" y="14363"/>
                  </a:lnTo>
                  <a:lnTo>
                    <a:pt x="3117" y="14381"/>
                  </a:lnTo>
                  <a:lnTo>
                    <a:pt x="2552" y="14363"/>
                  </a:lnTo>
                  <a:lnTo>
                    <a:pt x="1969" y="14308"/>
                  </a:lnTo>
                  <a:lnTo>
                    <a:pt x="1403" y="14235"/>
                  </a:lnTo>
                  <a:lnTo>
                    <a:pt x="1130" y="14181"/>
                  </a:lnTo>
                  <a:lnTo>
                    <a:pt x="857" y="14126"/>
                  </a:lnTo>
                  <a:lnTo>
                    <a:pt x="620" y="14053"/>
                  </a:lnTo>
                  <a:lnTo>
                    <a:pt x="383" y="13980"/>
                  </a:lnTo>
                  <a:lnTo>
                    <a:pt x="182" y="13889"/>
                  </a:lnTo>
                  <a:lnTo>
                    <a:pt x="0" y="13780"/>
                  </a:lnTo>
                </a:path>
              </a:pathLst>
            </a:custGeom>
            <a:noFill/>
            <a:ln w="15950" cap="rnd" cmpd="sng">
              <a:solidFill>
                <a:srgbClr val="A4503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04;p34">
              <a:extLst>
                <a:ext uri="{FF2B5EF4-FFF2-40B4-BE49-F238E27FC236}">
                  <a16:creationId xmlns:a16="http://schemas.microsoft.com/office/drawing/2014/main" id="{A33E833B-DC66-49A3-91EF-F362E8A3E354}"/>
                </a:ext>
              </a:extLst>
            </p:cNvPr>
            <p:cNvSpPr/>
            <p:nvPr/>
          </p:nvSpPr>
          <p:spPr>
            <a:xfrm>
              <a:off x="5614560" y="2293706"/>
              <a:ext cx="203786" cy="79963"/>
            </a:xfrm>
            <a:custGeom>
              <a:avLst/>
              <a:gdLst/>
              <a:ahLst/>
              <a:cxnLst/>
              <a:rect l="l" t="t" r="r" b="b"/>
              <a:pathLst>
                <a:path w="11848" h="4649" extrusionOk="0">
                  <a:moveTo>
                    <a:pt x="6306" y="0"/>
                  </a:moveTo>
                  <a:lnTo>
                    <a:pt x="6051" y="19"/>
                  </a:lnTo>
                  <a:lnTo>
                    <a:pt x="5814" y="55"/>
                  </a:lnTo>
                  <a:lnTo>
                    <a:pt x="5577" y="92"/>
                  </a:lnTo>
                  <a:lnTo>
                    <a:pt x="5359" y="146"/>
                  </a:lnTo>
                  <a:lnTo>
                    <a:pt x="4939" y="274"/>
                  </a:lnTo>
                  <a:lnTo>
                    <a:pt x="4593" y="420"/>
                  </a:lnTo>
                  <a:lnTo>
                    <a:pt x="4320" y="565"/>
                  </a:lnTo>
                  <a:lnTo>
                    <a:pt x="4083" y="693"/>
                  </a:lnTo>
                  <a:lnTo>
                    <a:pt x="4083" y="657"/>
                  </a:lnTo>
                  <a:lnTo>
                    <a:pt x="4065" y="584"/>
                  </a:lnTo>
                  <a:lnTo>
                    <a:pt x="3992" y="456"/>
                  </a:lnTo>
                  <a:lnTo>
                    <a:pt x="3955" y="401"/>
                  </a:lnTo>
                  <a:lnTo>
                    <a:pt x="3882" y="347"/>
                  </a:lnTo>
                  <a:lnTo>
                    <a:pt x="3809" y="292"/>
                  </a:lnTo>
                  <a:lnTo>
                    <a:pt x="3718" y="256"/>
                  </a:lnTo>
                  <a:lnTo>
                    <a:pt x="3609" y="219"/>
                  </a:lnTo>
                  <a:lnTo>
                    <a:pt x="3463" y="201"/>
                  </a:lnTo>
                  <a:lnTo>
                    <a:pt x="3317" y="201"/>
                  </a:lnTo>
                  <a:lnTo>
                    <a:pt x="3135" y="219"/>
                  </a:lnTo>
                  <a:lnTo>
                    <a:pt x="2935" y="256"/>
                  </a:lnTo>
                  <a:lnTo>
                    <a:pt x="2698" y="328"/>
                  </a:lnTo>
                  <a:lnTo>
                    <a:pt x="2570" y="383"/>
                  </a:lnTo>
                  <a:lnTo>
                    <a:pt x="2442" y="438"/>
                  </a:lnTo>
                  <a:lnTo>
                    <a:pt x="2205" y="584"/>
                  </a:lnTo>
                  <a:lnTo>
                    <a:pt x="1969" y="784"/>
                  </a:lnTo>
                  <a:lnTo>
                    <a:pt x="1713" y="1021"/>
                  </a:lnTo>
                  <a:lnTo>
                    <a:pt x="1495" y="1276"/>
                  </a:lnTo>
                  <a:lnTo>
                    <a:pt x="1258" y="1531"/>
                  </a:lnTo>
                  <a:lnTo>
                    <a:pt x="1057" y="1823"/>
                  </a:lnTo>
                  <a:lnTo>
                    <a:pt x="857" y="2096"/>
                  </a:lnTo>
                  <a:lnTo>
                    <a:pt x="510" y="2643"/>
                  </a:lnTo>
                  <a:lnTo>
                    <a:pt x="237" y="3099"/>
                  </a:lnTo>
                  <a:lnTo>
                    <a:pt x="0" y="3555"/>
                  </a:lnTo>
                  <a:lnTo>
                    <a:pt x="602" y="3500"/>
                  </a:lnTo>
                  <a:lnTo>
                    <a:pt x="1823" y="3500"/>
                  </a:lnTo>
                  <a:lnTo>
                    <a:pt x="2424" y="3536"/>
                  </a:lnTo>
                  <a:lnTo>
                    <a:pt x="2989" y="3591"/>
                  </a:lnTo>
                  <a:lnTo>
                    <a:pt x="3536" y="3646"/>
                  </a:lnTo>
                  <a:lnTo>
                    <a:pt x="4065" y="3719"/>
                  </a:lnTo>
                  <a:lnTo>
                    <a:pt x="4557" y="3810"/>
                  </a:lnTo>
                  <a:lnTo>
                    <a:pt x="5413" y="3974"/>
                  </a:lnTo>
                  <a:lnTo>
                    <a:pt x="6069" y="4120"/>
                  </a:lnTo>
                  <a:lnTo>
                    <a:pt x="6653" y="4284"/>
                  </a:lnTo>
                  <a:lnTo>
                    <a:pt x="11847" y="4648"/>
                  </a:lnTo>
                  <a:lnTo>
                    <a:pt x="11793" y="4338"/>
                  </a:lnTo>
                  <a:lnTo>
                    <a:pt x="11738" y="4010"/>
                  </a:lnTo>
                  <a:lnTo>
                    <a:pt x="11629" y="3627"/>
                  </a:lnTo>
                  <a:lnTo>
                    <a:pt x="11501" y="3172"/>
                  </a:lnTo>
                  <a:lnTo>
                    <a:pt x="11410" y="2953"/>
                  </a:lnTo>
                  <a:lnTo>
                    <a:pt x="11319" y="2734"/>
                  </a:lnTo>
                  <a:lnTo>
                    <a:pt x="11209" y="2516"/>
                  </a:lnTo>
                  <a:lnTo>
                    <a:pt x="11100" y="2297"/>
                  </a:lnTo>
                  <a:lnTo>
                    <a:pt x="10954" y="2115"/>
                  </a:lnTo>
                  <a:lnTo>
                    <a:pt x="10827" y="1932"/>
                  </a:lnTo>
                  <a:lnTo>
                    <a:pt x="10663" y="1787"/>
                  </a:lnTo>
                  <a:lnTo>
                    <a:pt x="10480" y="1659"/>
                  </a:lnTo>
                  <a:lnTo>
                    <a:pt x="10280" y="1550"/>
                  </a:lnTo>
                  <a:lnTo>
                    <a:pt x="10061" y="1459"/>
                  </a:lnTo>
                  <a:lnTo>
                    <a:pt x="9842" y="1404"/>
                  </a:lnTo>
                  <a:lnTo>
                    <a:pt x="9624" y="1349"/>
                  </a:lnTo>
                  <a:lnTo>
                    <a:pt x="9405" y="1313"/>
                  </a:lnTo>
                  <a:lnTo>
                    <a:pt x="9204" y="1276"/>
                  </a:lnTo>
                  <a:lnTo>
                    <a:pt x="8803" y="1258"/>
                  </a:lnTo>
                  <a:lnTo>
                    <a:pt x="8475" y="1258"/>
                  </a:lnTo>
                  <a:lnTo>
                    <a:pt x="8184" y="1276"/>
                  </a:lnTo>
                  <a:lnTo>
                    <a:pt x="8184" y="1240"/>
                  </a:lnTo>
                  <a:lnTo>
                    <a:pt x="8147" y="1112"/>
                  </a:lnTo>
                  <a:lnTo>
                    <a:pt x="8093" y="948"/>
                  </a:lnTo>
                  <a:lnTo>
                    <a:pt x="7983" y="748"/>
                  </a:lnTo>
                  <a:lnTo>
                    <a:pt x="7910" y="638"/>
                  </a:lnTo>
                  <a:lnTo>
                    <a:pt x="7819" y="529"/>
                  </a:lnTo>
                  <a:lnTo>
                    <a:pt x="7692" y="420"/>
                  </a:lnTo>
                  <a:lnTo>
                    <a:pt x="7564" y="328"/>
                  </a:lnTo>
                  <a:lnTo>
                    <a:pt x="7418" y="237"/>
                  </a:lnTo>
                  <a:lnTo>
                    <a:pt x="7236" y="146"/>
                  </a:lnTo>
                  <a:lnTo>
                    <a:pt x="7035" y="92"/>
                  </a:lnTo>
                  <a:lnTo>
                    <a:pt x="6799" y="37"/>
                  </a:lnTo>
                  <a:lnTo>
                    <a:pt x="6543" y="0"/>
                  </a:lnTo>
                  <a:close/>
                </a:path>
              </a:pathLst>
            </a:custGeom>
            <a:solidFill>
              <a:srgbClr val="CC7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05;p34">
              <a:extLst>
                <a:ext uri="{FF2B5EF4-FFF2-40B4-BE49-F238E27FC236}">
                  <a16:creationId xmlns:a16="http://schemas.microsoft.com/office/drawing/2014/main" id="{C2AE09B7-314F-4BC7-AB81-1590C8D55864}"/>
                </a:ext>
              </a:extLst>
            </p:cNvPr>
            <p:cNvSpPr/>
            <p:nvPr/>
          </p:nvSpPr>
          <p:spPr>
            <a:xfrm>
              <a:off x="5642460" y="2305626"/>
              <a:ext cx="42329" cy="47971"/>
            </a:xfrm>
            <a:custGeom>
              <a:avLst/>
              <a:gdLst/>
              <a:ahLst/>
              <a:cxnLst/>
              <a:rect l="l" t="t" r="r" b="b"/>
              <a:pathLst>
                <a:path w="2461" h="2789" fill="none" extrusionOk="0">
                  <a:moveTo>
                    <a:pt x="2461" y="0"/>
                  </a:moveTo>
                  <a:lnTo>
                    <a:pt x="2461" y="0"/>
                  </a:lnTo>
                  <a:lnTo>
                    <a:pt x="2206" y="255"/>
                  </a:lnTo>
                  <a:lnTo>
                    <a:pt x="1914" y="529"/>
                  </a:lnTo>
                  <a:lnTo>
                    <a:pt x="1568" y="893"/>
                  </a:lnTo>
                  <a:lnTo>
                    <a:pt x="1167" y="1312"/>
                  </a:lnTo>
                  <a:lnTo>
                    <a:pt x="766" y="1786"/>
                  </a:lnTo>
                  <a:lnTo>
                    <a:pt x="365" y="2297"/>
                  </a:lnTo>
                  <a:lnTo>
                    <a:pt x="183" y="2552"/>
                  </a:lnTo>
                  <a:lnTo>
                    <a:pt x="0" y="2789"/>
                  </a:lnTo>
                </a:path>
              </a:pathLst>
            </a:custGeom>
            <a:noFill/>
            <a:ln w="15950" cap="rnd" cmpd="sng">
              <a:solidFill>
                <a:srgbClr val="A4503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06;p34">
              <a:extLst>
                <a:ext uri="{FF2B5EF4-FFF2-40B4-BE49-F238E27FC236}">
                  <a16:creationId xmlns:a16="http://schemas.microsoft.com/office/drawing/2014/main" id="{41A7A458-516B-4722-B860-CBC0A1C2F88D}"/>
                </a:ext>
              </a:extLst>
            </p:cNvPr>
            <p:cNvSpPr/>
            <p:nvPr/>
          </p:nvSpPr>
          <p:spPr>
            <a:xfrm>
              <a:off x="5715493" y="2315654"/>
              <a:ext cx="39835" cy="45477"/>
            </a:xfrm>
            <a:custGeom>
              <a:avLst/>
              <a:gdLst/>
              <a:ahLst/>
              <a:cxnLst/>
              <a:rect l="l" t="t" r="r" b="b"/>
              <a:pathLst>
                <a:path w="2316" h="2644" fill="none" extrusionOk="0">
                  <a:moveTo>
                    <a:pt x="2316" y="0"/>
                  </a:moveTo>
                  <a:lnTo>
                    <a:pt x="2316" y="0"/>
                  </a:lnTo>
                  <a:lnTo>
                    <a:pt x="2079" y="237"/>
                  </a:lnTo>
                  <a:lnTo>
                    <a:pt x="1805" y="492"/>
                  </a:lnTo>
                  <a:lnTo>
                    <a:pt x="1477" y="820"/>
                  </a:lnTo>
                  <a:lnTo>
                    <a:pt x="1113" y="1221"/>
                  </a:lnTo>
                  <a:lnTo>
                    <a:pt x="730" y="1677"/>
                  </a:lnTo>
                  <a:lnTo>
                    <a:pt x="347" y="2151"/>
                  </a:lnTo>
                  <a:lnTo>
                    <a:pt x="1" y="2643"/>
                  </a:lnTo>
                </a:path>
              </a:pathLst>
            </a:custGeom>
            <a:noFill/>
            <a:ln w="15950" cap="rnd" cmpd="sng">
              <a:solidFill>
                <a:srgbClr val="A4503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07;p34">
              <a:extLst>
                <a:ext uri="{FF2B5EF4-FFF2-40B4-BE49-F238E27FC236}">
                  <a16:creationId xmlns:a16="http://schemas.microsoft.com/office/drawing/2014/main" id="{66C0C713-48A3-4943-9058-76840F71EA53}"/>
                </a:ext>
              </a:extLst>
            </p:cNvPr>
            <p:cNvSpPr/>
            <p:nvPr/>
          </p:nvSpPr>
          <p:spPr>
            <a:xfrm>
              <a:off x="5614560" y="2354837"/>
              <a:ext cx="203786" cy="18834"/>
            </a:xfrm>
            <a:custGeom>
              <a:avLst/>
              <a:gdLst/>
              <a:ahLst/>
              <a:cxnLst/>
              <a:rect l="l" t="t" r="r" b="b"/>
              <a:pathLst>
                <a:path w="11848" h="1095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1203" y="128"/>
                  </a:lnTo>
                  <a:lnTo>
                    <a:pt x="4229" y="474"/>
                  </a:lnTo>
                  <a:lnTo>
                    <a:pt x="6124" y="657"/>
                  </a:lnTo>
                  <a:lnTo>
                    <a:pt x="8093" y="839"/>
                  </a:lnTo>
                  <a:lnTo>
                    <a:pt x="10043" y="985"/>
                  </a:lnTo>
                  <a:lnTo>
                    <a:pt x="10972" y="1039"/>
                  </a:lnTo>
                  <a:lnTo>
                    <a:pt x="11847" y="1094"/>
                  </a:lnTo>
                </a:path>
              </a:pathLst>
            </a:custGeom>
            <a:noFill/>
            <a:ln w="15950" cap="rnd" cmpd="sng">
              <a:solidFill>
                <a:srgbClr val="A4503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08;p34">
              <a:extLst>
                <a:ext uri="{FF2B5EF4-FFF2-40B4-BE49-F238E27FC236}">
                  <a16:creationId xmlns:a16="http://schemas.microsoft.com/office/drawing/2014/main" id="{A3739813-3AA6-44FD-87BD-434B5EDDA98D}"/>
                </a:ext>
              </a:extLst>
            </p:cNvPr>
            <p:cNvSpPr/>
            <p:nvPr/>
          </p:nvSpPr>
          <p:spPr>
            <a:xfrm>
              <a:off x="5888238" y="3042980"/>
              <a:ext cx="139526" cy="304732"/>
            </a:xfrm>
            <a:custGeom>
              <a:avLst/>
              <a:gdLst/>
              <a:ahLst/>
              <a:cxnLst/>
              <a:rect l="l" t="t" r="r" b="b"/>
              <a:pathLst>
                <a:path w="8112" h="17717" fill="none" extrusionOk="0">
                  <a:moveTo>
                    <a:pt x="1" y="1"/>
                  </a:moveTo>
                  <a:lnTo>
                    <a:pt x="5505" y="2334"/>
                  </a:lnTo>
                  <a:lnTo>
                    <a:pt x="8112" y="17717"/>
                  </a:lnTo>
                </a:path>
              </a:pathLst>
            </a:custGeom>
            <a:noFill/>
            <a:ln w="109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09;p34">
              <a:extLst>
                <a:ext uri="{FF2B5EF4-FFF2-40B4-BE49-F238E27FC236}">
                  <a16:creationId xmlns:a16="http://schemas.microsoft.com/office/drawing/2014/main" id="{C11FEA74-34C6-49FE-83EA-B5DAC5764D5B}"/>
                </a:ext>
              </a:extLst>
            </p:cNvPr>
            <p:cNvSpPr/>
            <p:nvPr/>
          </p:nvSpPr>
          <p:spPr>
            <a:xfrm>
              <a:off x="6090166" y="1059508"/>
              <a:ext cx="457090" cy="615416"/>
            </a:xfrm>
            <a:custGeom>
              <a:avLst/>
              <a:gdLst/>
              <a:ahLst/>
              <a:cxnLst/>
              <a:rect l="l" t="t" r="r" b="b"/>
              <a:pathLst>
                <a:path w="26575" h="35780" extrusionOk="0">
                  <a:moveTo>
                    <a:pt x="15602" y="1"/>
                  </a:moveTo>
                  <a:lnTo>
                    <a:pt x="14946" y="19"/>
                  </a:lnTo>
                  <a:lnTo>
                    <a:pt x="14290" y="56"/>
                  </a:lnTo>
                  <a:lnTo>
                    <a:pt x="13615" y="110"/>
                  </a:lnTo>
                  <a:lnTo>
                    <a:pt x="12923" y="201"/>
                  </a:lnTo>
                  <a:lnTo>
                    <a:pt x="12230" y="311"/>
                  </a:lnTo>
                  <a:lnTo>
                    <a:pt x="11519" y="438"/>
                  </a:lnTo>
                  <a:lnTo>
                    <a:pt x="10790" y="602"/>
                  </a:lnTo>
                  <a:lnTo>
                    <a:pt x="10098" y="803"/>
                  </a:lnTo>
                  <a:lnTo>
                    <a:pt x="9405" y="1003"/>
                  </a:lnTo>
                  <a:lnTo>
                    <a:pt x="8731" y="1240"/>
                  </a:lnTo>
                  <a:lnTo>
                    <a:pt x="8093" y="1477"/>
                  </a:lnTo>
                  <a:lnTo>
                    <a:pt x="7455" y="1751"/>
                  </a:lnTo>
                  <a:lnTo>
                    <a:pt x="6853" y="2024"/>
                  </a:lnTo>
                  <a:lnTo>
                    <a:pt x="6270" y="2334"/>
                  </a:lnTo>
                  <a:lnTo>
                    <a:pt x="5705" y="2662"/>
                  </a:lnTo>
                  <a:lnTo>
                    <a:pt x="5158" y="2990"/>
                  </a:lnTo>
                  <a:lnTo>
                    <a:pt x="4648" y="3355"/>
                  </a:lnTo>
                  <a:lnTo>
                    <a:pt x="4156" y="3719"/>
                  </a:lnTo>
                  <a:lnTo>
                    <a:pt x="3682" y="4102"/>
                  </a:lnTo>
                  <a:lnTo>
                    <a:pt x="3244" y="4503"/>
                  </a:lnTo>
                  <a:lnTo>
                    <a:pt x="2825" y="4922"/>
                  </a:lnTo>
                  <a:lnTo>
                    <a:pt x="2424" y="5359"/>
                  </a:lnTo>
                  <a:lnTo>
                    <a:pt x="2060" y="5815"/>
                  </a:lnTo>
                  <a:lnTo>
                    <a:pt x="1732" y="6271"/>
                  </a:lnTo>
                  <a:lnTo>
                    <a:pt x="1422" y="6745"/>
                  </a:lnTo>
                  <a:lnTo>
                    <a:pt x="1130" y="7237"/>
                  </a:lnTo>
                  <a:lnTo>
                    <a:pt x="875" y="7729"/>
                  </a:lnTo>
                  <a:lnTo>
                    <a:pt x="656" y="8239"/>
                  </a:lnTo>
                  <a:lnTo>
                    <a:pt x="474" y="8768"/>
                  </a:lnTo>
                  <a:lnTo>
                    <a:pt x="310" y="9296"/>
                  </a:lnTo>
                  <a:lnTo>
                    <a:pt x="182" y="9843"/>
                  </a:lnTo>
                  <a:lnTo>
                    <a:pt x="91" y="10408"/>
                  </a:lnTo>
                  <a:lnTo>
                    <a:pt x="18" y="10973"/>
                  </a:lnTo>
                  <a:lnTo>
                    <a:pt x="0" y="11538"/>
                  </a:lnTo>
                  <a:lnTo>
                    <a:pt x="0" y="12140"/>
                  </a:lnTo>
                  <a:lnTo>
                    <a:pt x="37" y="12723"/>
                  </a:lnTo>
                  <a:lnTo>
                    <a:pt x="110" y="13324"/>
                  </a:lnTo>
                  <a:lnTo>
                    <a:pt x="237" y="13926"/>
                  </a:lnTo>
                  <a:lnTo>
                    <a:pt x="346" y="14418"/>
                  </a:lnTo>
                  <a:lnTo>
                    <a:pt x="492" y="14892"/>
                  </a:lnTo>
                  <a:lnTo>
                    <a:pt x="565" y="15074"/>
                  </a:lnTo>
                  <a:lnTo>
                    <a:pt x="675" y="15238"/>
                  </a:lnTo>
                  <a:lnTo>
                    <a:pt x="820" y="15384"/>
                  </a:lnTo>
                  <a:lnTo>
                    <a:pt x="984" y="15493"/>
                  </a:lnTo>
                  <a:lnTo>
                    <a:pt x="1148" y="15566"/>
                  </a:lnTo>
                  <a:lnTo>
                    <a:pt x="1349" y="15621"/>
                  </a:lnTo>
                  <a:lnTo>
                    <a:pt x="1549" y="15639"/>
                  </a:lnTo>
                  <a:lnTo>
                    <a:pt x="1750" y="15603"/>
                  </a:lnTo>
                  <a:lnTo>
                    <a:pt x="8804" y="14108"/>
                  </a:lnTo>
                  <a:lnTo>
                    <a:pt x="8913" y="14072"/>
                  </a:lnTo>
                  <a:lnTo>
                    <a:pt x="9022" y="14035"/>
                  </a:lnTo>
                  <a:lnTo>
                    <a:pt x="9205" y="13926"/>
                  </a:lnTo>
                  <a:lnTo>
                    <a:pt x="9369" y="13798"/>
                  </a:lnTo>
                  <a:lnTo>
                    <a:pt x="9496" y="13634"/>
                  </a:lnTo>
                  <a:lnTo>
                    <a:pt x="9587" y="13452"/>
                  </a:lnTo>
                  <a:lnTo>
                    <a:pt x="9642" y="13252"/>
                  </a:lnTo>
                  <a:lnTo>
                    <a:pt x="9660" y="13033"/>
                  </a:lnTo>
                  <a:lnTo>
                    <a:pt x="9660" y="12923"/>
                  </a:lnTo>
                  <a:lnTo>
                    <a:pt x="9642" y="12814"/>
                  </a:lnTo>
                  <a:lnTo>
                    <a:pt x="9569" y="12522"/>
                  </a:lnTo>
                  <a:lnTo>
                    <a:pt x="9496" y="12121"/>
                  </a:lnTo>
                  <a:lnTo>
                    <a:pt x="9441" y="11720"/>
                  </a:lnTo>
                  <a:lnTo>
                    <a:pt x="9387" y="11338"/>
                  </a:lnTo>
                  <a:lnTo>
                    <a:pt x="9369" y="10937"/>
                  </a:lnTo>
                  <a:lnTo>
                    <a:pt x="9369" y="10554"/>
                  </a:lnTo>
                  <a:lnTo>
                    <a:pt x="9405" y="10189"/>
                  </a:lnTo>
                  <a:lnTo>
                    <a:pt x="9478" y="9825"/>
                  </a:lnTo>
                  <a:lnTo>
                    <a:pt x="9569" y="9497"/>
                  </a:lnTo>
                  <a:lnTo>
                    <a:pt x="9697" y="9169"/>
                  </a:lnTo>
                  <a:lnTo>
                    <a:pt x="9788" y="9005"/>
                  </a:lnTo>
                  <a:lnTo>
                    <a:pt x="9879" y="8859"/>
                  </a:lnTo>
                  <a:lnTo>
                    <a:pt x="9970" y="8713"/>
                  </a:lnTo>
                  <a:lnTo>
                    <a:pt x="10079" y="8586"/>
                  </a:lnTo>
                  <a:lnTo>
                    <a:pt x="10207" y="8440"/>
                  </a:lnTo>
                  <a:lnTo>
                    <a:pt x="10353" y="8330"/>
                  </a:lnTo>
                  <a:lnTo>
                    <a:pt x="10499" y="8203"/>
                  </a:lnTo>
                  <a:lnTo>
                    <a:pt x="10663" y="8093"/>
                  </a:lnTo>
                  <a:lnTo>
                    <a:pt x="10827" y="8002"/>
                  </a:lnTo>
                  <a:lnTo>
                    <a:pt x="11009" y="7893"/>
                  </a:lnTo>
                  <a:lnTo>
                    <a:pt x="11209" y="7820"/>
                  </a:lnTo>
                  <a:lnTo>
                    <a:pt x="11428" y="7747"/>
                  </a:lnTo>
                  <a:lnTo>
                    <a:pt x="11665" y="7674"/>
                  </a:lnTo>
                  <a:lnTo>
                    <a:pt x="11902" y="7620"/>
                  </a:lnTo>
                  <a:lnTo>
                    <a:pt x="12285" y="7547"/>
                  </a:lnTo>
                  <a:lnTo>
                    <a:pt x="12649" y="7528"/>
                  </a:lnTo>
                  <a:lnTo>
                    <a:pt x="13014" y="7547"/>
                  </a:lnTo>
                  <a:lnTo>
                    <a:pt x="13360" y="7601"/>
                  </a:lnTo>
                  <a:lnTo>
                    <a:pt x="13688" y="7692"/>
                  </a:lnTo>
                  <a:lnTo>
                    <a:pt x="13980" y="7820"/>
                  </a:lnTo>
                  <a:lnTo>
                    <a:pt x="14271" y="7966"/>
                  </a:lnTo>
                  <a:lnTo>
                    <a:pt x="14545" y="8166"/>
                  </a:lnTo>
                  <a:lnTo>
                    <a:pt x="14800" y="8367"/>
                  </a:lnTo>
                  <a:lnTo>
                    <a:pt x="15037" y="8604"/>
                  </a:lnTo>
                  <a:lnTo>
                    <a:pt x="15237" y="8859"/>
                  </a:lnTo>
                  <a:lnTo>
                    <a:pt x="15420" y="9151"/>
                  </a:lnTo>
                  <a:lnTo>
                    <a:pt x="15584" y="9442"/>
                  </a:lnTo>
                  <a:lnTo>
                    <a:pt x="15730" y="9752"/>
                  </a:lnTo>
                  <a:lnTo>
                    <a:pt x="15839" y="10098"/>
                  </a:lnTo>
                  <a:lnTo>
                    <a:pt x="15930" y="10426"/>
                  </a:lnTo>
                  <a:lnTo>
                    <a:pt x="15985" y="10809"/>
                  </a:lnTo>
                  <a:lnTo>
                    <a:pt x="16021" y="11192"/>
                  </a:lnTo>
                  <a:lnTo>
                    <a:pt x="16003" y="11556"/>
                  </a:lnTo>
                  <a:lnTo>
                    <a:pt x="15948" y="11939"/>
                  </a:lnTo>
                  <a:lnTo>
                    <a:pt x="15875" y="12304"/>
                  </a:lnTo>
                  <a:lnTo>
                    <a:pt x="15784" y="12668"/>
                  </a:lnTo>
                  <a:lnTo>
                    <a:pt x="15657" y="13033"/>
                  </a:lnTo>
                  <a:lnTo>
                    <a:pt x="15511" y="13397"/>
                  </a:lnTo>
                  <a:lnTo>
                    <a:pt x="15329" y="13744"/>
                  </a:lnTo>
                  <a:lnTo>
                    <a:pt x="15146" y="14108"/>
                  </a:lnTo>
                  <a:lnTo>
                    <a:pt x="14946" y="14454"/>
                  </a:lnTo>
                  <a:lnTo>
                    <a:pt x="14727" y="14801"/>
                  </a:lnTo>
                  <a:lnTo>
                    <a:pt x="14271" y="15512"/>
                  </a:lnTo>
                  <a:lnTo>
                    <a:pt x="13779" y="16204"/>
                  </a:lnTo>
                  <a:lnTo>
                    <a:pt x="13305" y="16879"/>
                  </a:lnTo>
                  <a:lnTo>
                    <a:pt x="12832" y="17571"/>
                  </a:lnTo>
                  <a:lnTo>
                    <a:pt x="12412" y="18246"/>
                  </a:lnTo>
                  <a:lnTo>
                    <a:pt x="12212" y="18592"/>
                  </a:lnTo>
                  <a:lnTo>
                    <a:pt x="12048" y="18920"/>
                  </a:lnTo>
                  <a:lnTo>
                    <a:pt x="11884" y="19266"/>
                  </a:lnTo>
                  <a:lnTo>
                    <a:pt x="11756" y="19613"/>
                  </a:lnTo>
                  <a:lnTo>
                    <a:pt x="11647" y="19941"/>
                  </a:lnTo>
                  <a:lnTo>
                    <a:pt x="11574" y="20287"/>
                  </a:lnTo>
                  <a:lnTo>
                    <a:pt x="11519" y="20633"/>
                  </a:lnTo>
                  <a:lnTo>
                    <a:pt x="11501" y="20980"/>
                  </a:lnTo>
                  <a:lnTo>
                    <a:pt x="11519" y="21308"/>
                  </a:lnTo>
                  <a:lnTo>
                    <a:pt x="11574" y="21654"/>
                  </a:lnTo>
                  <a:lnTo>
                    <a:pt x="11884" y="23112"/>
                  </a:lnTo>
                  <a:lnTo>
                    <a:pt x="11920" y="23221"/>
                  </a:lnTo>
                  <a:lnTo>
                    <a:pt x="11957" y="23331"/>
                  </a:lnTo>
                  <a:lnTo>
                    <a:pt x="12048" y="23513"/>
                  </a:lnTo>
                  <a:lnTo>
                    <a:pt x="12194" y="23659"/>
                  </a:lnTo>
                  <a:lnTo>
                    <a:pt x="12358" y="23786"/>
                  </a:lnTo>
                  <a:lnTo>
                    <a:pt x="12540" y="23896"/>
                  </a:lnTo>
                  <a:lnTo>
                    <a:pt x="12740" y="23950"/>
                  </a:lnTo>
                  <a:lnTo>
                    <a:pt x="12941" y="23969"/>
                  </a:lnTo>
                  <a:lnTo>
                    <a:pt x="13050" y="23969"/>
                  </a:lnTo>
                  <a:lnTo>
                    <a:pt x="13160" y="23950"/>
                  </a:lnTo>
                  <a:lnTo>
                    <a:pt x="19539" y="22583"/>
                  </a:lnTo>
                  <a:lnTo>
                    <a:pt x="19648" y="22565"/>
                  </a:lnTo>
                  <a:lnTo>
                    <a:pt x="19739" y="22529"/>
                  </a:lnTo>
                  <a:lnTo>
                    <a:pt x="19940" y="22419"/>
                  </a:lnTo>
                  <a:lnTo>
                    <a:pt x="20086" y="22274"/>
                  </a:lnTo>
                  <a:lnTo>
                    <a:pt x="20213" y="22128"/>
                  </a:lnTo>
                  <a:lnTo>
                    <a:pt x="20323" y="21927"/>
                  </a:lnTo>
                  <a:lnTo>
                    <a:pt x="20377" y="21745"/>
                  </a:lnTo>
                  <a:lnTo>
                    <a:pt x="20396" y="21526"/>
                  </a:lnTo>
                  <a:lnTo>
                    <a:pt x="20396" y="21417"/>
                  </a:lnTo>
                  <a:lnTo>
                    <a:pt x="20377" y="21308"/>
                  </a:lnTo>
                  <a:lnTo>
                    <a:pt x="20341" y="21180"/>
                  </a:lnTo>
                  <a:lnTo>
                    <a:pt x="20341" y="21052"/>
                  </a:lnTo>
                  <a:lnTo>
                    <a:pt x="20341" y="20925"/>
                  </a:lnTo>
                  <a:lnTo>
                    <a:pt x="20359" y="20797"/>
                  </a:lnTo>
                  <a:lnTo>
                    <a:pt x="20414" y="20524"/>
                  </a:lnTo>
                  <a:lnTo>
                    <a:pt x="20523" y="20250"/>
                  </a:lnTo>
                  <a:lnTo>
                    <a:pt x="20669" y="19959"/>
                  </a:lnTo>
                  <a:lnTo>
                    <a:pt x="20833" y="19667"/>
                  </a:lnTo>
                  <a:lnTo>
                    <a:pt x="21052" y="19376"/>
                  </a:lnTo>
                  <a:lnTo>
                    <a:pt x="21270" y="19066"/>
                  </a:lnTo>
                  <a:lnTo>
                    <a:pt x="21817" y="18410"/>
                  </a:lnTo>
                  <a:lnTo>
                    <a:pt x="22419" y="17717"/>
                  </a:lnTo>
                  <a:lnTo>
                    <a:pt x="23057" y="16988"/>
                  </a:lnTo>
                  <a:lnTo>
                    <a:pt x="23713" y="16222"/>
                  </a:lnTo>
                  <a:lnTo>
                    <a:pt x="24041" y="15803"/>
                  </a:lnTo>
                  <a:lnTo>
                    <a:pt x="24369" y="15384"/>
                  </a:lnTo>
                  <a:lnTo>
                    <a:pt x="24679" y="14947"/>
                  </a:lnTo>
                  <a:lnTo>
                    <a:pt x="24989" y="14509"/>
                  </a:lnTo>
                  <a:lnTo>
                    <a:pt x="25262" y="14053"/>
                  </a:lnTo>
                  <a:lnTo>
                    <a:pt x="25535" y="13580"/>
                  </a:lnTo>
                  <a:lnTo>
                    <a:pt x="25772" y="13087"/>
                  </a:lnTo>
                  <a:lnTo>
                    <a:pt x="25991" y="12577"/>
                  </a:lnTo>
                  <a:lnTo>
                    <a:pt x="26192" y="12067"/>
                  </a:lnTo>
                  <a:lnTo>
                    <a:pt x="26337" y="11538"/>
                  </a:lnTo>
                  <a:lnTo>
                    <a:pt x="26465" y="10973"/>
                  </a:lnTo>
                  <a:lnTo>
                    <a:pt x="26538" y="10408"/>
                  </a:lnTo>
                  <a:lnTo>
                    <a:pt x="26556" y="10135"/>
                  </a:lnTo>
                  <a:lnTo>
                    <a:pt x="26574" y="9843"/>
                  </a:lnTo>
                  <a:lnTo>
                    <a:pt x="26574" y="9533"/>
                  </a:lnTo>
                  <a:lnTo>
                    <a:pt x="26574" y="9242"/>
                  </a:lnTo>
                  <a:lnTo>
                    <a:pt x="26538" y="8932"/>
                  </a:lnTo>
                  <a:lnTo>
                    <a:pt x="26520" y="8622"/>
                  </a:lnTo>
                  <a:lnTo>
                    <a:pt x="26465" y="8312"/>
                  </a:lnTo>
                  <a:lnTo>
                    <a:pt x="26410" y="7984"/>
                  </a:lnTo>
                  <a:lnTo>
                    <a:pt x="26264" y="7419"/>
                  </a:lnTo>
                  <a:lnTo>
                    <a:pt x="26100" y="6854"/>
                  </a:lnTo>
                  <a:lnTo>
                    <a:pt x="25918" y="6325"/>
                  </a:lnTo>
                  <a:lnTo>
                    <a:pt x="25699" y="5815"/>
                  </a:lnTo>
                  <a:lnTo>
                    <a:pt x="25444" y="5323"/>
                  </a:lnTo>
                  <a:lnTo>
                    <a:pt x="25189" y="4849"/>
                  </a:lnTo>
                  <a:lnTo>
                    <a:pt x="24897" y="4393"/>
                  </a:lnTo>
                  <a:lnTo>
                    <a:pt x="24588" y="3956"/>
                  </a:lnTo>
                  <a:lnTo>
                    <a:pt x="24241" y="3537"/>
                  </a:lnTo>
                  <a:lnTo>
                    <a:pt x="23895" y="3154"/>
                  </a:lnTo>
                  <a:lnTo>
                    <a:pt x="23512" y="2790"/>
                  </a:lnTo>
                  <a:lnTo>
                    <a:pt x="23111" y="2443"/>
                  </a:lnTo>
                  <a:lnTo>
                    <a:pt x="22692" y="2115"/>
                  </a:lnTo>
                  <a:lnTo>
                    <a:pt x="22255" y="1805"/>
                  </a:lnTo>
                  <a:lnTo>
                    <a:pt x="21781" y="1532"/>
                  </a:lnTo>
                  <a:lnTo>
                    <a:pt x="21307" y="1277"/>
                  </a:lnTo>
                  <a:lnTo>
                    <a:pt x="20815" y="1040"/>
                  </a:lnTo>
                  <a:lnTo>
                    <a:pt x="20304" y="821"/>
                  </a:lnTo>
                  <a:lnTo>
                    <a:pt x="19758" y="639"/>
                  </a:lnTo>
                  <a:lnTo>
                    <a:pt x="19211" y="475"/>
                  </a:lnTo>
                  <a:lnTo>
                    <a:pt x="18646" y="347"/>
                  </a:lnTo>
                  <a:lnTo>
                    <a:pt x="18063" y="220"/>
                  </a:lnTo>
                  <a:lnTo>
                    <a:pt x="17461" y="128"/>
                  </a:lnTo>
                  <a:lnTo>
                    <a:pt x="16860" y="74"/>
                  </a:lnTo>
                  <a:lnTo>
                    <a:pt x="16240" y="19"/>
                  </a:lnTo>
                  <a:lnTo>
                    <a:pt x="15602" y="1"/>
                  </a:lnTo>
                  <a:close/>
                  <a:moveTo>
                    <a:pt x="18063" y="26156"/>
                  </a:moveTo>
                  <a:lnTo>
                    <a:pt x="17826" y="26174"/>
                  </a:lnTo>
                  <a:lnTo>
                    <a:pt x="17589" y="26211"/>
                  </a:lnTo>
                  <a:lnTo>
                    <a:pt x="17334" y="26265"/>
                  </a:lnTo>
                  <a:lnTo>
                    <a:pt x="16823" y="26375"/>
                  </a:lnTo>
                  <a:lnTo>
                    <a:pt x="16586" y="26429"/>
                  </a:lnTo>
                  <a:lnTo>
                    <a:pt x="16349" y="26502"/>
                  </a:lnTo>
                  <a:lnTo>
                    <a:pt x="16112" y="26575"/>
                  </a:lnTo>
                  <a:lnTo>
                    <a:pt x="15894" y="26666"/>
                  </a:lnTo>
                  <a:lnTo>
                    <a:pt x="15693" y="26757"/>
                  </a:lnTo>
                  <a:lnTo>
                    <a:pt x="15474" y="26885"/>
                  </a:lnTo>
                  <a:lnTo>
                    <a:pt x="15274" y="26994"/>
                  </a:lnTo>
                  <a:lnTo>
                    <a:pt x="15092" y="27122"/>
                  </a:lnTo>
                  <a:lnTo>
                    <a:pt x="14891" y="27268"/>
                  </a:lnTo>
                  <a:lnTo>
                    <a:pt x="14727" y="27414"/>
                  </a:lnTo>
                  <a:lnTo>
                    <a:pt x="14545" y="27559"/>
                  </a:lnTo>
                  <a:lnTo>
                    <a:pt x="14381" y="27723"/>
                  </a:lnTo>
                  <a:lnTo>
                    <a:pt x="14235" y="27887"/>
                  </a:lnTo>
                  <a:lnTo>
                    <a:pt x="14089" y="28070"/>
                  </a:lnTo>
                  <a:lnTo>
                    <a:pt x="13816" y="28434"/>
                  </a:lnTo>
                  <a:lnTo>
                    <a:pt x="13597" y="28835"/>
                  </a:lnTo>
                  <a:lnTo>
                    <a:pt x="13488" y="29036"/>
                  </a:lnTo>
                  <a:lnTo>
                    <a:pt x="13397" y="29236"/>
                  </a:lnTo>
                  <a:lnTo>
                    <a:pt x="13324" y="29455"/>
                  </a:lnTo>
                  <a:lnTo>
                    <a:pt x="13251" y="29674"/>
                  </a:lnTo>
                  <a:lnTo>
                    <a:pt x="13178" y="29892"/>
                  </a:lnTo>
                  <a:lnTo>
                    <a:pt x="13141" y="30129"/>
                  </a:lnTo>
                  <a:lnTo>
                    <a:pt x="13105" y="30348"/>
                  </a:lnTo>
                  <a:lnTo>
                    <a:pt x="13069" y="30585"/>
                  </a:lnTo>
                  <a:lnTo>
                    <a:pt x="13050" y="30822"/>
                  </a:lnTo>
                  <a:lnTo>
                    <a:pt x="13050" y="31059"/>
                  </a:lnTo>
                  <a:lnTo>
                    <a:pt x="13069" y="31296"/>
                  </a:lnTo>
                  <a:lnTo>
                    <a:pt x="13087" y="31533"/>
                  </a:lnTo>
                  <a:lnTo>
                    <a:pt x="13105" y="31770"/>
                  </a:lnTo>
                  <a:lnTo>
                    <a:pt x="13160" y="32007"/>
                  </a:lnTo>
                  <a:lnTo>
                    <a:pt x="13214" y="32244"/>
                  </a:lnTo>
                  <a:lnTo>
                    <a:pt x="13287" y="32480"/>
                  </a:lnTo>
                  <a:lnTo>
                    <a:pt x="13360" y="32699"/>
                  </a:lnTo>
                  <a:lnTo>
                    <a:pt x="13451" y="32936"/>
                  </a:lnTo>
                  <a:lnTo>
                    <a:pt x="13542" y="33137"/>
                  </a:lnTo>
                  <a:lnTo>
                    <a:pt x="13652" y="33355"/>
                  </a:lnTo>
                  <a:lnTo>
                    <a:pt x="13779" y="33556"/>
                  </a:lnTo>
                  <a:lnTo>
                    <a:pt x="13907" y="33738"/>
                  </a:lnTo>
                  <a:lnTo>
                    <a:pt x="14053" y="33920"/>
                  </a:lnTo>
                  <a:lnTo>
                    <a:pt x="14199" y="34103"/>
                  </a:lnTo>
                  <a:lnTo>
                    <a:pt x="14344" y="34285"/>
                  </a:lnTo>
                  <a:lnTo>
                    <a:pt x="14508" y="34449"/>
                  </a:lnTo>
                  <a:lnTo>
                    <a:pt x="14672" y="34595"/>
                  </a:lnTo>
                  <a:lnTo>
                    <a:pt x="14855" y="34741"/>
                  </a:lnTo>
                  <a:lnTo>
                    <a:pt x="15219" y="35014"/>
                  </a:lnTo>
                  <a:lnTo>
                    <a:pt x="15620" y="35233"/>
                  </a:lnTo>
                  <a:lnTo>
                    <a:pt x="15821" y="35342"/>
                  </a:lnTo>
                  <a:lnTo>
                    <a:pt x="16021" y="35433"/>
                  </a:lnTo>
                  <a:lnTo>
                    <a:pt x="16240" y="35506"/>
                  </a:lnTo>
                  <a:lnTo>
                    <a:pt x="16459" y="35579"/>
                  </a:lnTo>
                  <a:lnTo>
                    <a:pt x="16677" y="35634"/>
                  </a:lnTo>
                  <a:lnTo>
                    <a:pt x="16914" y="35688"/>
                  </a:lnTo>
                  <a:lnTo>
                    <a:pt x="17133" y="35725"/>
                  </a:lnTo>
                  <a:lnTo>
                    <a:pt x="17370" y="35761"/>
                  </a:lnTo>
                  <a:lnTo>
                    <a:pt x="17607" y="35779"/>
                  </a:lnTo>
                  <a:lnTo>
                    <a:pt x="17844" y="35779"/>
                  </a:lnTo>
                  <a:lnTo>
                    <a:pt x="18081" y="35761"/>
                  </a:lnTo>
                  <a:lnTo>
                    <a:pt x="18318" y="35743"/>
                  </a:lnTo>
                  <a:lnTo>
                    <a:pt x="18555" y="35707"/>
                  </a:lnTo>
                  <a:lnTo>
                    <a:pt x="18792" y="35670"/>
                  </a:lnTo>
                  <a:lnTo>
                    <a:pt x="19320" y="35561"/>
                  </a:lnTo>
                  <a:lnTo>
                    <a:pt x="19557" y="35506"/>
                  </a:lnTo>
                  <a:lnTo>
                    <a:pt x="19794" y="35433"/>
                  </a:lnTo>
                  <a:lnTo>
                    <a:pt x="20013" y="35360"/>
                  </a:lnTo>
                  <a:lnTo>
                    <a:pt x="20232" y="35269"/>
                  </a:lnTo>
                  <a:lnTo>
                    <a:pt x="20450" y="35160"/>
                  </a:lnTo>
                  <a:lnTo>
                    <a:pt x="20669" y="35050"/>
                  </a:lnTo>
                  <a:lnTo>
                    <a:pt x="20869" y="34941"/>
                  </a:lnTo>
                  <a:lnTo>
                    <a:pt x="21052" y="34813"/>
                  </a:lnTo>
                  <a:lnTo>
                    <a:pt x="21234" y="34668"/>
                  </a:lnTo>
                  <a:lnTo>
                    <a:pt x="21416" y="34522"/>
                  </a:lnTo>
                  <a:lnTo>
                    <a:pt x="21598" y="34376"/>
                  </a:lnTo>
                  <a:lnTo>
                    <a:pt x="21744" y="34212"/>
                  </a:lnTo>
                  <a:lnTo>
                    <a:pt x="21908" y="34048"/>
                  </a:lnTo>
                  <a:lnTo>
                    <a:pt x="22054" y="33866"/>
                  </a:lnTo>
                  <a:lnTo>
                    <a:pt x="22328" y="33501"/>
                  </a:lnTo>
                  <a:lnTo>
                    <a:pt x="22546" y="33100"/>
                  </a:lnTo>
                  <a:lnTo>
                    <a:pt x="22656" y="32900"/>
                  </a:lnTo>
                  <a:lnTo>
                    <a:pt x="22747" y="32681"/>
                  </a:lnTo>
                  <a:lnTo>
                    <a:pt x="22820" y="32480"/>
                  </a:lnTo>
                  <a:lnTo>
                    <a:pt x="22893" y="32262"/>
                  </a:lnTo>
                  <a:lnTo>
                    <a:pt x="22947" y="32025"/>
                  </a:lnTo>
                  <a:lnTo>
                    <a:pt x="23002" y="31806"/>
                  </a:lnTo>
                  <a:lnTo>
                    <a:pt x="23038" y="31569"/>
                  </a:lnTo>
                  <a:lnTo>
                    <a:pt x="23075" y="31350"/>
                  </a:lnTo>
                  <a:lnTo>
                    <a:pt x="23075" y="31113"/>
                  </a:lnTo>
                  <a:lnTo>
                    <a:pt x="23093" y="30877"/>
                  </a:lnTo>
                  <a:lnTo>
                    <a:pt x="23075" y="30640"/>
                  </a:lnTo>
                  <a:lnTo>
                    <a:pt x="23057" y="30403"/>
                  </a:lnTo>
                  <a:lnTo>
                    <a:pt x="23020" y="30166"/>
                  </a:lnTo>
                  <a:lnTo>
                    <a:pt x="22984" y="29911"/>
                  </a:lnTo>
                  <a:lnTo>
                    <a:pt x="22929" y="29674"/>
                  </a:lnTo>
                  <a:lnTo>
                    <a:pt x="22856" y="29455"/>
                  </a:lnTo>
                  <a:lnTo>
                    <a:pt x="22783" y="29218"/>
                  </a:lnTo>
                  <a:lnTo>
                    <a:pt x="22692" y="28999"/>
                  </a:lnTo>
                  <a:lnTo>
                    <a:pt x="22583" y="28780"/>
                  </a:lnTo>
                  <a:lnTo>
                    <a:pt x="22473" y="28580"/>
                  </a:lnTo>
                  <a:lnTo>
                    <a:pt x="22364" y="28380"/>
                  </a:lnTo>
                  <a:lnTo>
                    <a:pt x="22236" y="28179"/>
                  </a:lnTo>
                  <a:lnTo>
                    <a:pt x="22091" y="27997"/>
                  </a:lnTo>
                  <a:lnTo>
                    <a:pt x="21945" y="27814"/>
                  </a:lnTo>
                  <a:lnTo>
                    <a:pt x="21799" y="27650"/>
                  </a:lnTo>
                  <a:lnTo>
                    <a:pt x="21635" y="27486"/>
                  </a:lnTo>
                  <a:lnTo>
                    <a:pt x="21471" y="27341"/>
                  </a:lnTo>
                  <a:lnTo>
                    <a:pt x="21289" y="27195"/>
                  </a:lnTo>
                  <a:lnTo>
                    <a:pt x="20924" y="26921"/>
                  </a:lnTo>
                  <a:lnTo>
                    <a:pt x="20523" y="26684"/>
                  </a:lnTo>
                  <a:lnTo>
                    <a:pt x="20323" y="26593"/>
                  </a:lnTo>
                  <a:lnTo>
                    <a:pt x="20104" y="26502"/>
                  </a:lnTo>
                  <a:lnTo>
                    <a:pt x="19903" y="26411"/>
                  </a:lnTo>
                  <a:lnTo>
                    <a:pt x="19685" y="26356"/>
                  </a:lnTo>
                  <a:lnTo>
                    <a:pt x="19448" y="26283"/>
                  </a:lnTo>
                  <a:lnTo>
                    <a:pt x="19229" y="26247"/>
                  </a:lnTo>
                  <a:lnTo>
                    <a:pt x="18992" y="26211"/>
                  </a:lnTo>
                  <a:lnTo>
                    <a:pt x="18773" y="26174"/>
                  </a:lnTo>
                  <a:lnTo>
                    <a:pt x="18536" y="261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935406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6"/>
          <p:cNvGrpSpPr/>
          <p:nvPr/>
        </p:nvGrpSpPr>
        <p:grpSpPr>
          <a:xfrm>
            <a:off x="1911625" y="2984756"/>
            <a:ext cx="1412502" cy="1674820"/>
            <a:chOff x="1640139" y="3018863"/>
            <a:chExt cx="1412502" cy="1674820"/>
          </a:xfrm>
        </p:grpSpPr>
        <p:sp>
          <p:nvSpPr>
            <p:cNvPr id="122" name="Google Shape;122;p16"/>
            <p:cNvSpPr txBox="1"/>
            <p:nvPr/>
          </p:nvSpPr>
          <p:spPr>
            <a:xfrm>
              <a:off x="1640139" y="3819904"/>
              <a:ext cx="1405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pt-PT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Falar com amigos</a:t>
              </a:r>
              <a:endParaRPr lang="pt-PT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3" name="Google Shape;123;p16"/>
            <p:cNvSpPr txBox="1"/>
            <p:nvPr/>
          </p:nvSpPr>
          <p:spPr>
            <a:xfrm>
              <a:off x="1647441" y="3973683"/>
              <a:ext cx="14052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dirty="0">
                  <a:latin typeface="Roboto"/>
                  <a:ea typeface="Roboto"/>
                  <a:cs typeface="Roboto"/>
                  <a:sym typeface="Roboto"/>
                </a:rPr>
                <a:t>15 pessoas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4" name="Google Shape;124;p16"/>
            <p:cNvSpPr/>
            <p:nvPr/>
          </p:nvSpPr>
          <p:spPr>
            <a:xfrm>
              <a:off x="2019800" y="3018863"/>
              <a:ext cx="645900" cy="645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42%</a:t>
              </a:r>
            </a:p>
          </p:txBody>
        </p:sp>
      </p:grpSp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Tarefas mais frequentes</a:t>
            </a:r>
            <a:endParaRPr dirty="0"/>
          </a:p>
        </p:txBody>
      </p:sp>
      <p:grpSp>
        <p:nvGrpSpPr>
          <p:cNvPr id="109" name="Google Shape;109;p16"/>
          <p:cNvGrpSpPr/>
          <p:nvPr/>
        </p:nvGrpSpPr>
        <p:grpSpPr>
          <a:xfrm>
            <a:off x="1918927" y="1266517"/>
            <a:ext cx="1405200" cy="1679292"/>
            <a:chOff x="693102" y="1042213"/>
            <a:chExt cx="1405200" cy="1679292"/>
          </a:xfrm>
        </p:grpSpPr>
        <p:sp>
          <p:nvSpPr>
            <p:cNvPr id="110" name="Google Shape;110;p16"/>
            <p:cNvSpPr txBox="1"/>
            <p:nvPr/>
          </p:nvSpPr>
          <p:spPr>
            <a:xfrm>
              <a:off x="693102" y="1768540"/>
              <a:ext cx="1405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b="1" dirty="0">
                  <a:latin typeface="Fira Sans Extra Condensed"/>
                </a:rPr>
                <a:t>Trabalhos escolares</a:t>
              </a:r>
              <a:endParaRPr b="1" dirty="0">
                <a:latin typeface="Fira Sans Extra Condensed"/>
                <a:sym typeface="Fira Sans Extra Condensed"/>
              </a:endParaRPr>
            </a:p>
          </p:txBody>
        </p:sp>
        <p:sp>
          <p:nvSpPr>
            <p:cNvPr id="111" name="Google Shape;111;p16"/>
            <p:cNvSpPr txBox="1"/>
            <p:nvPr/>
          </p:nvSpPr>
          <p:spPr>
            <a:xfrm>
              <a:off x="693102" y="2001505"/>
              <a:ext cx="14052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dirty="0">
                  <a:latin typeface="Roboto"/>
                  <a:ea typeface="Roboto"/>
                  <a:cs typeface="Roboto"/>
                  <a:sym typeface="Roboto"/>
                </a:rPr>
                <a:t>23 pessoas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" name="Google Shape;112;p16"/>
            <p:cNvSpPr/>
            <p:nvPr/>
          </p:nvSpPr>
          <p:spPr>
            <a:xfrm>
              <a:off x="1065450" y="1042213"/>
              <a:ext cx="645900" cy="645900"/>
            </a:xfrm>
            <a:prstGeom prst="ellipse">
              <a:avLst/>
            </a:prstGeom>
            <a:solidFill>
              <a:srgbClr val="56C0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64%</a:t>
              </a:r>
              <a:endParaRPr sz="12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13" name="Google Shape;113;p16"/>
          <p:cNvGrpSpPr/>
          <p:nvPr/>
        </p:nvGrpSpPr>
        <p:grpSpPr>
          <a:xfrm>
            <a:off x="3705230" y="1266517"/>
            <a:ext cx="1635333" cy="1666049"/>
            <a:chOff x="2479405" y="1042213"/>
            <a:chExt cx="1635333" cy="1666049"/>
          </a:xfrm>
        </p:grpSpPr>
        <p:sp>
          <p:nvSpPr>
            <p:cNvPr id="114" name="Google Shape;114;p16"/>
            <p:cNvSpPr txBox="1"/>
            <p:nvPr/>
          </p:nvSpPr>
          <p:spPr>
            <a:xfrm>
              <a:off x="2479405" y="1769326"/>
              <a:ext cx="1635333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Visualização de conteúdos</a:t>
              </a:r>
              <a:endParaRPr lang="pt-PT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5" name="Google Shape;115;p16"/>
            <p:cNvSpPr txBox="1"/>
            <p:nvPr/>
          </p:nvSpPr>
          <p:spPr>
            <a:xfrm>
              <a:off x="2594462" y="1988262"/>
              <a:ext cx="14052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dirty="0">
                  <a:latin typeface="Roboto"/>
                  <a:ea typeface="Roboto"/>
                  <a:cs typeface="Roboto"/>
                  <a:sym typeface="Roboto"/>
                </a:rPr>
                <a:t>23 pessoas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2974125" y="1042213"/>
              <a:ext cx="645900" cy="645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64%</a:t>
              </a:r>
              <a:endParaRPr sz="12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17" name="Google Shape;117;p16"/>
          <p:cNvGrpSpPr/>
          <p:nvPr/>
        </p:nvGrpSpPr>
        <p:grpSpPr>
          <a:xfrm>
            <a:off x="5728969" y="1266517"/>
            <a:ext cx="1407249" cy="1667663"/>
            <a:chOff x="4503144" y="1042213"/>
            <a:chExt cx="1407249" cy="1667663"/>
          </a:xfrm>
        </p:grpSpPr>
        <p:sp>
          <p:nvSpPr>
            <p:cNvPr id="118" name="Google Shape;118;p16"/>
            <p:cNvSpPr txBox="1"/>
            <p:nvPr/>
          </p:nvSpPr>
          <p:spPr>
            <a:xfrm>
              <a:off x="4503144" y="1769326"/>
              <a:ext cx="1405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Navegar na internet</a:t>
              </a:r>
            </a:p>
          </p:txBody>
        </p:sp>
        <p:sp>
          <p:nvSpPr>
            <p:cNvPr id="119" name="Google Shape;119;p16"/>
            <p:cNvSpPr txBox="1"/>
            <p:nvPr/>
          </p:nvSpPr>
          <p:spPr>
            <a:xfrm>
              <a:off x="4505193" y="1989876"/>
              <a:ext cx="14052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dirty="0">
                  <a:latin typeface="Roboto"/>
                  <a:ea typeface="Roboto"/>
                  <a:cs typeface="Roboto"/>
                  <a:sym typeface="Roboto"/>
                </a:rPr>
                <a:t>20 pessoas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4882800" y="1042213"/>
              <a:ext cx="645900" cy="645900"/>
            </a:xfrm>
            <a:prstGeom prst="ellipse">
              <a:avLst/>
            </a:prstGeom>
            <a:solidFill>
              <a:srgbClr val="419C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56%</a:t>
              </a:r>
              <a:endParaRPr sz="12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25" name="Google Shape;125;p16"/>
          <p:cNvGrpSpPr/>
          <p:nvPr/>
        </p:nvGrpSpPr>
        <p:grpSpPr>
          <a:xfrm>
            <a:off x="3812985" y="2984756"/>
            <a:ext cx="1412502" cy="1674820"/>
            <a:chOff x="3541499" y="3018863"/>
            <a:chExt cx="1412502" cy="1674820"/>
          </a:xfrm>
        </p:grpSpPr>
        <p:sp>
          <p:nvSpPr>
            <p:cNvPr id="126" name="Google Shape;126;p16"/>
            <p:cNvSpPr txBox="1"/>
            <p:nvPr/>
          </p:nvSpPr>
          <p:spPr>
            <a:xfrm>
              <a:off x="3548801" y="3819904"/>
              <a:ext cx="1405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Jogar</a:t>
              </a:r>
              <a:endParaRPr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7" name="Google Shape;127;p16"/>
            <p:cNvSpPr txBox="1"/>
            <p:nvPr/>
          </p:nvSpPr>
          <p:spPr>
            <a:xfrm>
              <a:off x="3541499" y="3973683"/>
              <a:ext cx="14052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dirty="0">
                  <a:latin typeface="Roboto"/>
                  <a:ea typeface="Roboto"/>
                  <a:cs typeface="Roboto"/>
                  <a:sym typeface="Roboto"/>
                </a:rPr>
                <a:t>13 pessoas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3928450" y="3018863"/>
              <a:ext cx="645900" cy="645900"/>
            </a:xfrm>
            <a:prstGeom prst="ellipse">
              <a:avLst/>
            </a:prstGeom>
            <a:solidFill>
              <a:srgbClr val="2C79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2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36</a:t>
              </a:r>
              <a:r>
                <a:rPr lang="en" sz="12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12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129" name="Google Shape;129;p16"/>
          <p:cNvCxnSpPr>
            <a:cxnSpLocks/>
            <a:stCxn id="112" idx="6"/>
            <a:endCxn id="116" idx="2"/>
          </p:cNvCxnSpPr>
          <p:nvPr/>
        </p:nvCxnSpPr>
        <p:spPr>
          <a:xfrm>
            <a:off x="2937175" y="1589467"/>
            <a:ext cx="1262775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6"/>
          <p:cNvCxnSpPr>
            <a:stCxn id="116" idx="6"/>
            <a:endCxn id="120" idx="2"/>
          </p:cNvCxnSpPr>
          <p:nvPr/>
        </p:nvCxnSpPr>
        <p:spPr>
          <a:xfrm>
            <a:off x="4845850" y="1589467"/>
            <a:ext cx="12627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16"/>
          <p:cNvCxnSpPr>
            <a:stCxn id="124" idx="6"/>
            <a:endCxn id="128" idx="2"/>
          </p:cNvCxnSpPr>
          <p:nvPr/>
        </p:nvCxnSpPr>
        <p:spPr>
          <a:xfrm>
            <a:off x="2937186" y="3307706"/>
            <a:ext cx="12627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2" name="Google Shape;125;p16">
            <a:extLst>
              <a:ext uri="{FF2B5EF4-FFF2-40B4-BE49-F238E27FC236}">
                <a16:creationId xmlns:a16="http://schemas.microsoft.com/office/drawing/2014/main" id="{1E4A4CC6-45BC-48C8-BDAE-FF8F21EDF741}"/>
              </a:ext>
            </a:extLst>
          </p:cNvPr>
          <p:cNvGrpSpPr/>
          <p:nvPr/>
        </p:nvGrpSpPr>
        <p:grpSpPr>
          <a:xfrm>
            <a:off x="5728969" y="2958755"/>
            <a:ext cx="1405200" cy="1700821"/>
            <a:chOff x="3548801" y="3018863"/>
            <a:chExt cx="1405200" cy="1700821"/>
          </a:xfrm>
        </p:grpSpPr>
        <p:sp>
          <p:nvSpPr>
            <p:cNvPr id="133" name="Google Shape;126;p16">
              <a:extLst>
                <a:ext uri="{FF2B5EF4-FFF2-40B4-BE49-F238E27FC236}">
                  <a16:creationId xmlns:a16="http://schemas.microsoft.com/office/drawing/2014/main" id="{AD127B66-E8F6-4FFB-92F4-DE9F721BED48}"/>
                </a:ext>
              </a:extLst>
            </p:cNvPr>
            <p:cNvSpPr txBox="1"/>
            <p:nvPr/>
          </p:nvSpPr>
          <p:spPr>
            <a:xfrm>
              <a:off x="3548801" y="3754532"/>
              <a:ext cx="1405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Trabalho (emprego)</a:t>
              </a:r>
              <a:endParaRPr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4" name="Google Shape;127;p16">
              <a:extLst>
                <a:ext uri="{FF2B5EF4-FFF2-40B4-BE49-F238E27FC236}">
                  <a16:creationId xmlns:a16="http://schemas.microsoft.com/office/drawing/2014/main" id="{CE8A9E8B-33FE-4A8C-91A1-7489B2DE70F2}"/>
                </a:ext>
              </a:extLst>
            </p:cNvPr>
            <p:cNvSpPr txBox="1"/>
            <p:nvPr/>
          </p:nvSpPr>
          <p:spPr>
            <a:xfrm>
              <a:off x="3548801" y="3999684"/>
              <a:ext cx="14052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dirty="0">
                  <a:latin typeface="Roboto"/>
                  <a:ea typeface="Roboto"/>
                  <a:cs typeface="Roboto"/>
                  <a:sym typeface="Roboto"/>
                </a:rPr>
                <a:t>11 pessoas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" name="Google Shape;128;p16">
              <a:extLst>
                <a:ext uri="{FF2B5EF4-FFF2-40B4-BE49-F238E27FC236}">
                  <a16:creationId xmlns:a16="http://schemas.microsoft.com/office/drawing/2014/main" id="{CD2D2E66-FB62-496C-A40C-560C8E67BF1D}"/>
                </a:ext>
              </a:extLst>
            </p:cNvPr>
            <p:cNvSpPr/>
            <p:nvPr/>
          </p:nvSpPr>
          <p:spPr>
            <a:xfrm>
              <a:off x="3928450" y="3018863"/>
              <a:ext cx="645900" cy="645900"/>
            </a:xfrm>
            <a:prstGeom prst="ellipse">
              <a:avLst/>
            </a:prstGeom>
            <a:solidFill>
              <a:srgbClr val="226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31%</a:t>
              </a:r>
            </a:p>
          </p:txBody>
        </p:sp>
      </p:grpSp>
      <p:cxnSp>
        <p:nvCxnSpPr>
          <p:cNvPr id="136" name="Google Shape;131;p16">
            <a:extLst>
              <a:ext uri="{FF2B5EF4-FFF2-40B4-BE49-F238E27FC236}">
                <a16:creationId xmlns:a16="http://schemas.microsoft.com/office/drawing/2014/main" id="{EF56927B-1859-4711-B2A9-33A4CD027B48}"/>
              </a:ext>
            </a:extLst>
          </p:cNvPr>
          <p:cNvCxnSpPr>
            <a:endCxn id="135" idx="2"/>
          </p:cNvCxnSpPr>
          <p:nvPr/>
        </p:nvCxnSpPr>
        <p:spPr>
          <a:xfrm>
            <a:off x="4845868" y="3281705"/>
            <a:ext cx="12627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629398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Aplicações mais utilizadas</a:t>
            </a:r>
            <a:endParaRPr dirty="0"/>
          </a:p>
        </p:txBody>
      </p:sp>
      <p:grpSp>
        <p:nvGrpSpPr>
          <p:cNvPr id="109" name="Google Shape;109;p16"/>
          <p:cNvGrpSpPr/>
          <p:nvPr/>
        </p:nvGrpSpPr>
        <p:grpSpPr>
          <a:xfrm>
            <a:off x="629472" y="1359523"/>
            <a:ext cx="2316651" cy="1092203"/>
            <a:chOff x="685800" y="1005163"/>
            <a:chExt cx="2316651" cy="1092203"/>
          </a:xfrm>
        </p:grpSpPr>
        <p:sp>
          <p:nvSpPr>
            <p:cNvPr id="110" name="Google Shape;110;p16"/>
            <p:cNvSpPr txBox="1"/>
            <p:nvPr/>
          </p:nvSpPr>
          <p:spPr>
            <a:xfrm>
              <a:off x="685800" y="1765566"/>
              <a:ext cx="1405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1" algn="ctr"/>
              <a:r>
                <a:rPr lang="pt-PT" b="1" dirty="0">
                  <a:latin typeface="Fira Sans Extra Condensed"/>
                </a:rPr>
                <a:t>Navegador</a:t>
              </a:r>
              <a:endParaRPr lang="pt-PT" b="1" dirty="0">
                <a:latin typeface="Fira Sans Extra Condensed"/>
                <a:sym typeface="Fira Sans Extra Condensed"/>
              </a:endParaRPr>
            </a:p>
          </p:txBody>
        </p:sp>
        <p:sp>
          <p:nvSpPr>
            <p:cNvPr id="111" name="Google Shape;111;p16"/>
            <p:cNvSpPr txBox="1"/>
            <p:nvPr/>
          </p:nvSpPr>
          <p:spPr>
            <a:xfrm>
              <a:off x="1597251" y="1005163"/>
              <a:ext cx="14052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dirty="0">
                  <a:latin typeface="Roboto"/>
                  <a:ea typeface="Roboto"/>
                  <a:cs typeface="Roboto"/>
                  <a:sym typeface="Roboto"/>
                </a:rPr>
                <a:t>28 pessoas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" name="Google Shape;112;p16"/>
            <p:cNvSpPr/>
            <p:nvPr/>
          </p:nvSpPr>
          <p:spPr>
            <a:xfrm>
              <a:off x="1065450" y="1042213"/>
              <a:ext cx="645900" cy="645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78%</a:t>
              </a:r>
              <a:endParaRPr sz="12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13" name="Google Shape;113;p16"/>
          <p:cNvGrpSpPr/>
          <p:nvPr/>
        </p:nvGrpSpPr>
        <p:grpSpPr>
          <a:xfrm>
            <a:off x="539966" y="3070781"/>
            <a:ext cx="2524475" cy="1066402"/>
            <a:chOff x="2479405" y="1020955"/>
            <a:chExt cx="2524475" cy="1066402"/>
          </a:xfrm>
        </p:grpSpPr>
        <p:sp>
          <p:nvSpPr>
            <p:cNvPr id="114" name="Google Shape;114;p16"/>
            <p:cNvSpPr txBox="1"/>
            <p:nvPr/>
          </p:nvSpPr>
          <p:spPr>
            <a:xfrm>
              <a:off x="2479405" y="1755557"/>
              <a:ext cx="1635333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Jogos</a:t>
              </a:r>
              <a:endParaRPr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5" name="Google Shape;115;p16"/>
            <p:cNvSpPr txBox="1"/>
            <p:nvPr/>
          </p:nvSpPr>
          <p:spPr>
            <a:xfrm>
              <a:off x="3598680" y="1020955"/>
              <a:ext cx="14052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dirty="0">
                  <a:latin typeface="Roboto"/>
                  <a:ea typeface="Roboto"/>
                  <a:cs typeface="Roboto"/>
                  <a:sym typeface="Roboto"/>
                </a:rPr>
                <a:t>15 pessoas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2974125" y="1042213"/>
              <a:ext cx="645900" cy="645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42%</a:t>
              </a:r>
              <a:endParaRPr sz="12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17" name="Google Shape;117;p16"/>
          <p:cNvGrpSpPr/>
          <p:nvPr/>
        </p:nvGrpSpPr>
        <p:grpSpPr>
          <a:xfrm>
            <a:off x="6033644" y="1355335"/>
            <a:ext cx="2624946" cy="1096391"/>
            <a:chOff x="4308947" y="1005163"/>
            <a:chExt cx="2624946" cy="1096391"/>
          </a:xfrm>
        </p:grpSpPr>
        <p:sp>
          <p:nvSpPr>
            <p:cNvPr id="118" name="Google Shape;118;p16"/>
            <p:cNvSpPr txBox="1"/>
            <p:nvPr/>
          </p:nvSpPr>
          <p:spPr>
            <a:xfrm>
              <a:off x="4308947" y="1769754"/>
              <a:ext cx="1793605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Aplicações de mensagens/chamadas</a:t>
              </a:r>
            </a:p>
          </p:txBody>
        </p:sp>
        <p:sp>
          <p:nvSpPr>
            <p:cNvPr id="119" name="Google Shape;119;p16"/>
            <p:cNvSpPr txBox="1"/>
            <p:nvPr/>
          </p:nvSpPr>
          <p:spPr>
            <a:xfrm>
              <a:off x="5528693" y="1005163"/>
              <a:ext cx="14052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dirty="0">
                  <a:latin typeface="Roboto"/>
                  <a:ea typeface="Roboto"/>
                  <a:cs typeface="Roboto"/>
                  <a:sym typeface="Roboto"/>
                </a:rPr>
                <a:t>18 pessoas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4882800" y="1042213"/>
              <a:ext cx="645900" cy="645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2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50</a:t>
              </a:r>
              <a:r>
                <a:rPr lang="en" sz="12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12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21" name="Google Shape;121;p16"/>
          <p:cNvGrpSpPr/>
          <p:nvPr/>
        </p:nvGrpSpPr>
        <p:grpSpPr>
          <a:xfrm>
            <a:off x="3290782" y="1363716"/>
            <a:ext cx="2562435" cy="1088010"/>
            <a:chOff x="1445936" y="2980973"/>
            <a:chExt cx="2562435" cy="1088010"/>
          </a:xfrm>
        </p:grpSpPr>
        <p:sp>
          <p:nvSpPr>
            <p:cNvPr id="122" name="Google Shape;122;p16"/>
            <p:cNvSpPr txBox="1"/>
            <p:nvPr/>
          </p:nvSpPr>
          <p:spPr>
            <a:xfrm>
              <a:off x="1445936" y="3737183"/>
              <a:ext cx="1793605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1" algn="ctr"/>
              <a:r>
                <a:rPr lang="pt-PT" b="1" dirty="0">
                  <a:latin typeface="Fira Sans Extra Condensed"/>
                </a:rPr>
                <a:t>Aplicações </a:t>
              </a:r>
            </a:p>
            <a:p>
              <a:pPr lvl="1" algn="ctr"/>
              <a:r>
                <a:rPr lang="pt-PT" b="1" dirty="0">
                  <a:latin typeface="Fira Sans Extra Condensed"/>
                </a:rPr>
                <a:t>do Office</a:t>
              </a:r>
              <a:endParaRPr lang="pt-PT" b="1" dirty="0">
                <a:latin typeface="Fira Sans Extra Condensed"/>
                <a:sym typeface="Fira Sans Extra Condensed"/>
              </a:endParaRPr>
            </a:p>
          </p:txBody>
        </p:sp>
        <p:sp>
          <p:nvSpPr>
            <p:cNvPr id="123" name="Google Shape;123;p16"/>
            <p:cNvSpPr txBox="1"/>
            <p:nvPr/>
          </p:nvSpPr>
          <p:spPr>
            <a:xfrm>
              <a:off x="2603171" y="2980973"/>
              <a:ext cx="14052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dirty="0">
                  <a:latin typeface="Roboto"/>
                  <a:ea typeface="Roboto"/>
                  <a:cs typeface="Roboto"/>
                  <a:sym typeface="Roboto"/>
                </a:rPr>
                <a:t>24 pessoas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4" name="Google Shape;124;p16"/>
            <p:cNvSpPr/>
            <p:nvPr/>
          </p:nvSpPr>
          <p:spPr>
            <a:xfrm>
              <a:off x="2019800" y="3018863"/>
              <a:ext cx="645900" cy="645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67%</a:t>
              </a:r>
              <a:endParaRPr sz="12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25" name="Google Shape;125;p16"/>
          <p:cNvGrpSpPr/>
          <p:nvPr/>
        </p:nvGrpSpPr>
        <p:grpSpPr>
          <a:xfrm>
            <a:off x="3484262" y="3064754"/>
            <a:ext cx="2407358" cy="1090955"/>
            <a:chOff x="3548801" y="2978028"/>
            <a:chExt cx="2407358" cy="1090955"/>
          </a:xfrm>
        </p:grpSpPr>
        <p:sp>
          <p:nvSpPr>
            <p:cNvPr id="126" name="Google Shape;126;p16"/>
            <p:cNvSpPr txBox="1"/>
            <p:nvPr/>
          </p:nvSpPr>
          <p:spPr>
            <a:xfrm>
              <a:off x="3548801" y="3737183"/>
              <a:ext cx="1405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Edição</a:t>
              </a:r>
              <a:endParaRPr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7" name="Google Shape;127;p16"/>
            <p:cNvSpPr txBox="1"/>
            <p:nvPr/>
          </p:nvSpPr>
          <p:spPr>
            <a:xfrm>
              <a:off x="4550959" y="2978028"/>
              <a:ext cx="14052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dirty="0">
                  <a:latin typeface="Roboto"/>
                  <a:ea typeface="Roboto"/>
                  <a:cs typeface="Roboto"/>
                  <a:sym typeface="Roboto"/>
                </a:rPr>
                <a:t>5 pessoas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3928450" y="3018863"/>
              <a:ext cx="645900" cy="645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14%</a:t>
              </a:r>
              <a:endParaRPr sz="12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32" name="Google Shape;125;p16">
            <a:extLst>
              <a:ext uri="{FF2B5EF4-FFF2-40B4-BE49-F238E27FC236}">
                <a16:creationId xmlns:a16="http://schemas.microsoft.com/office/drawing/2014/main" id="{1E4A4CC6-45BC-48C8-BDAE-FF8F21EDF741}"/>
              </a:ext>
            </a:extLst>
          </p:cNvPr>
          <p:cNvGrpSpPr/>
          <p:nvPr/>
        </p:nvGrpSpPr>
        <p:grpSpPr>
          <a:xfrm>
            <a:off x="6198425" y="3101804"/>
            <a:ext cx="1405200" cy="1630221"/>
            <a:chOff x="3548801" y="3018863"/>
            <a:chExt cx="1405200" cy="1630221"/>
          </a:xfrm>
        </p:grpSpPr>
        <p:sp>
          <p:nvSpPr>
            <p:cNvPr id="133" name="Google Shape;126;p16">
              <a:extLst>
                <a:ext uri="{FF2B5EF4-FFF2-40B4-BE49-F238E27FC236}">
                  <a16:creationId xmlns:a16="http://schemas.microsoft.com/office/drawing/2014/main" id="{AD127B66-E8F6-4FFB-92F4-DE9F721BED48}"/>
                </a:ext>
              </a:extLst>
            </p:cNvPr>
            <p:cNvSpPr txBox="1"/>
            <p:nvPr/>
          </p:nvSpPr>
          <p:spPr>
            <a:xfrm>
              <a:off x="3548801" y="3690764"/>
              <a:ext cx="1405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Outras</a:t>
              </a:r>
              <a:endParaRPr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4" name="Google Shape;127;p16">
              <a:extLst>
                <a:ext uri="{FF2B5EF4-FFF2-40B4-BE49-F238E27FC236}">
                  <a16:creationId xmlns:a16="http://schemas.microsoft.com/office/drawing/2014/main" id="{CE8A9E8B-33FE-4A8C-91A1-7489B2DE70F2}"/>
                </a:ext>
              </a:extLst>
            </p:cNvPr>
            <p:cNvSpPr txBox="1"/>
            <p:nvPr/>
          </p:nvSpPr>
          <p:spPr>
            <a:xfrm>
              <a:off x="3548801" y="3929084"/>
              <a:ext cx="14052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b="1" dirty="0">
                  <a:latin typeface="Roboto"/>
                  <a:ea typeface="Roboto"/>
                  <a:cs typeface="Roboto"/>
                  <a:sym typeface="Roboto"/>
                </a:rPr>
                <a:t>Ex</a:t>
              </a:r>
              <a:r>
                <a:rPr lang="pt-PT" dirty="0">
                  <a:latin typeface="Roboto"/>
                  <a:ea typeface="Roboto"/>
                  <a:cs typeface="Roboto"/>
                  <a:sym typeface="Roboto"/>
                </a:rPr>
                <a:t>: VS </a:t>
              </a:r>
              <a:r>
                <a:rPr lang="pt-PT" dirty="0" err="1">
                  <a:latin typeface="Roboto"/>
                  <a:ea typeface="Roboto"/>
                  <a:cs typeface="Roboto"/>
                  <a:sym typeface="Roboto"/>
                </a:rPr>
                <a:t>Code</a:t>
              </a:r>
              <a:endParaRPr lang="pt-PT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" name="Google Shape;128;p16">
              <a:extLst>
                <a:ext uri="{FF2B5EF4-FFF2-40B4-BE49-F238E27FC236}">
                  <a16:creationId xmlns:a16="http://schemas.microsoft.com/office/drawing/2014/main" id="{CD2D2E66-FB62-496C-A40C-560C8E67BF1D}"/>
                </a:ext>
              </a:extLst>
            </p:cNvPr>
            <p:cNvSpPr/>
            <p:nvPr/>
          </p:nvSpPr>
          <p:spPr>
            <a:xfrm>
              <a:off x="3928450" y="3018863"/>
              <a:ext cx="645900" cy="645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3%</a:t>
              </a:r>
              <a:endParaRPr sz="16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31" name="Google Shape;127;p16">
            <a:extLst>
              <a:ext uri="{FF2B5EF4-FFF2-40B4-BE49-F238E27FC236}">
                <a16:creationId xmlns:a16="http://schemas.microsoft.com/office/drawing/2014/main" id="{4F7C277A-A2B7-4903-97C7-FF76A826A378}"/>
              </a:ext>
            </a:extLst>
          </p:cNvPr>
          <p:cNvSpPr txBox="1"/>
          <p:nvPr/>
        </p:nvSpPr>
        <p:spPr>
          <a:xfrm>
            <a:off x="7177192" y="3064754"/>
            <a:ext cx="14052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latin typeface="Roboto"/>
                <a:ea typeface="Roboto"/>
                <a:cs typeface="Roboto"/>
                <a:sym typeface="Roboto"/>
              </a:rPr>
              <a:t>1 pessoa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2" name="Google Shape;1505;p41">
            <a:extLst>
              <a:ext uri="{FF2B5EF4-FFF2-40B4-BE49-F238E27FC236}">
                <a16:creationId xmlns:a16="http://schemas.microsoft.com/office/drawing/2014/main" id="{31CE02BB-D5EE-4573-849B-EE6B03343978}"/>
              </a:ext>
            </a:extLst>
          </p:cNvPr>
          <p:cNvGrpSpPr/>
          <p:nvPr/>
        </p:nvGrpSpPr>
        <p:grpSpPr>
          <a:xfrm rot="15503050">
            <a:off x="216506" y="423615"/>
            <a:ext cx="760494" cy="524461"/>
            <a:chOff x="457200" y="1438738"/>
            <a:chExt cx="1578066" cy="1088286"/>
          </a:xfrm>
        </p:grpSpPr>
        <p:sp>
          <p:nvSpPr>
            <p:cNvPr id="33" name="Google Shape;1506;p41">
              <a:extLst>
                <a:ext uri="{FF2B5EF4-FFF2-40B4-BE49-F238E27FC236}">
                  <a16:creationId xmlns:a16="http://schemas.microsoft.com/office/drawing/2014/main" id="{7624182D-B772-426A-B631-322D99E4418B}"/>
                </a:ext>
              </a:extLst>
            </p:cNvPr>
            <p:cNvSpPr/>
            <p:nvPr/>
          </p:nvSpPr>
          <p:spPr>
            <a:xfrm>
              <a:off x="898181" y="1438738"/>
              <a:ext cx="1137085" cy="1088286"/>
            </a:xfrm>
            <a:custGeom>
              <a:avLst/>
              <a:gdLst/>
              <a:ahLst/>
              <a:cxnLst/>
              <a:rect l="l" t="t" r="r" b="b"/>
              <a:pathLst>
                <a:path w="33577" h="32136" extrusionOk="0">
                  <a:moveTo>
                    <a:pt x="16991" y="0"/>
                  </a:moveTo>
                  <a:lnTo>
                    <a:pt x="16629" y="11"/>
                  </a:lnTo>
                  <a:lnTo>
                    <a:pt x="16255" y="32"/>
                  </a:lnTo>
                  <a:lnTo>
                    <a:pt x="15882" y="64"/>
                  </a:lnTo>
                  <a:lnTo>
                    <a:pt x="15509" y="96"/>
                  </a:lnTo>
                  <a:lnTo>
                    <a:pt x="15135" y="139"/>
                  </a:lnTo>
                  <a:lnTo>
                    <a:pt x="14762" y="192"/>
                  </a:lnTo>
                  <a:lnTo>
                    <a:pt x="14378" y="256"/>
                  </a:lnTo>
                  <a:lnTo>
                    <a:pt x="13994" y="320"/>
                  </a:lnTo>
                  <a:lnTo>
                    <a:pt x="13610" y="405"/>
                  </a:lnTo>
                  <a:lnTo>
                    <a:pt x="13226" y="491"/>
                  </a:lnTo>
                  <a:lnTo>
                    <a:pt x="12842" y="576"/>
                  </a:lnTo>
                  <a:lnTo>
                    <a:pt x="12448" y="683"/>
                  </a:lnTo>
                  <a:lnTo>
                    <a:pt x="12053" y="789"/>
                  </a:lnTo>
                  <a:lnTo>
                    <a:pt x="15029" y="12330"/>
                  </a:lnTo>
                  <a:lnTo>
                    <a:pt x="15455" y="12212"/>
                  </a:lnTo>
                  <a:lnTo>
                    <a:pt x="15871" y="12116"/>
                  </a:lnTo>
                  <a:lnTo>
                    <a:pt x="16266" y="12031"/>
                  </a:lnTo>
                  <a:lnTo>
                    <a:pt x="16661" y="11967"/>
                  </a:lnTo>
                  <a:lnTo>
                    <a:pt x="17034" y="11914"/>
                  </a:lnTo>
                  <a:lnTo>
                    <a:pt x="17397" y="11871"/>
                  </a:lnTo>
                  <a:lnTo>
                    <a:pt x="17749" y="11839"/>
                  </a:lnTo>
                  <a:lnTo>
                    <a:pt x="18090" y="11818"/>
                  </a:lnTo>
                  <a:lnTo>
                    <a:pt x="18410" y="11818"/>
                  </a:lnTo>
                  <a:lnTo>
                    <a:pt x="18730" y="11828"/>
                  </a:lnTo>
                  <a:lnTo>
                    <a:pt x="19028" y="11860"/>
                  </a:lnTo>
                  <a:lnTo>
                    <a:pt x="19316" y="11892"/>
                  </a:lnTo>
                  <a:lnTo>
                    <a:pt x="19594" y="11946"/>
                  </a:lnTo>
                  <a:lnTo>
                    <a:pt x="19850" y="12010"/>
                  </a:lnTo>
                  <a:lnTo>
                    <a:pt x="20106" y="12095"/>
                  </a:lnTo>
                  <a:lnTo>
                    <a:pt x="20340" y="12180"/>
                  </a:lnTo>
                  <a:lnTo>
                    <a:pt x="20564" y="12287"/>
                  </a:lnTo>
                  <a:lnTo>
                    <a:pt x="20788" y="12404"/>
                  </a:lnTo>
                  <a:lnTo>
                    <a:pt x="21002" y="12522"/>
                  </a:lnTo>
                  <a:lnTo>
                    <a:pt x="21204" y="12660"/>
                  </a:lnTo>
                  <a:lnTo>
                    <a:pt x="21396" y="12799"/>
                  </a:lnTo>
                  <a:lnTo>
                    <a:pt x="21578" y="12948"/>
                  </a:lnTo>
                  <a:lnTo>
                    <a:pt x="21759" y="13108"/>
                  </a:lnTo>
                  <a:lnTo>
                    <a:pt x="21929" y="13279"/>
                  </a:lnTo>
                  <a:lnTo>
                    <a:pt x="22089" y="13460"/>
                  </a:lnTo>
                  <a:lnTo>
                    <a:pt x="22239" y="13652"/>
                  </a:lnTo>
                  <a:lnTo>
                    <a:pt x="22388" y="13855"/>
                  </a:lnTo>
                  <a:lnTo>
                    <a:pt x="22527" y="14057"/>
                  </a:lnTo>
                  <a:lnTo>
                    <a:pt x="22655" y="14281"/>
                  </a:lnTo>
                  <a:lnTo>
                    <a:pt x="22772" y="14505"/>
                  </a:lnTo>
                  <a:lnTo>
                    <a:pt x="22879" y="14740"/>
                  </a:lnTo>
                  <a:lnTo>
                    <a:pt x="22985" y="14985"/>
                  </a:lnTo>
                  <a:lnTo>
                    <a:pt x="23071" y="15220"/>
                  </a:lnTo>
                  <a:lnTo>
                    <a:pt x="23145" y="15444"/>
                  </a:lnTo>
                  <a:lnTo>
                    <a:pt x="23220" y="15668"/>
                  </a:lnTo>
                  <a:lnTo>
                    <a:pt x="23273" y="15892"/>
                  </a:lnTo>
                  <a:lnTo>
                    <a:pt x="23327" y="16105"/>
                  </a:lnTo>
                  <a:lnTo>
                    <a:pt x="23359" y="16308"/>
                  </a:lnTo>
                  <a:lnTo>
                    <a:pt x="23391" y="16511"/>
                  </a:lnTo>
                  <a:lnTo>
                    <a:pt x="23412" y="16713"/>
                  </a:lnTo>
                  <a:lnTo>
                    <a:pt x="23423" y="16905"/>
                  </a:lnTo>
                  <a:lnTo>
                    <a:pt x="23423" y="17087"/>
                  </a:lnTo>
                  <a:lnTo>
                    <a:pt x="23412" y="17279"/>
                  </a:lnTo>
                  <a:lnTo>
                    <a:pt x="23391" y="17449"/>
                  </a:lnTo>
                  <a:lnTo>
                    <a:pt x="23369" y="17630"/>
                  </a:lnTo>
                  <a:lnTo>
                    <a:pt x="23327" y="17801"/>
                  </a:lnTo>
                  <a:lnTo>
                    <a:pt x="23273" y="17961"/>
                  </a:lnTo>
                  <a:lnTo>
                    <a:pt x="23220" y="18121"/>
                  </a:lnTo>
                  <a:lnTo>
                    <a:pt x="23156" y="18281"/>
                  </a:lnTo>
                  <a:lnTo>
                    <a:pt x="23081" y="18430"/>
                  </a:lnTo>
                  <a:lnTo>
                    <a:pt x="22996" y="18569"/>
                  </a:lnTo>
                  <a:lnTo>
                    <a:pt x="22900" y="18718"/>
                  </a:lnTo>
                  <a:lnTo>
                    <a:pt x="22804" y="18846"/>
                  </a:lnTo>
                  <a:lnTo>
                    <a:pt x="22697" y="18974"/>
                  </a:lnTo>
                  <a:lnTo>
                    <a:pt x="22580" y="19102"/>
                  </a:lnTo>
                  <a:lnTo>
                    <a:pt x="22452" y="19220"/>
                  </a:lnTo>
                  <a:lnTo>
                    <a:pt x="22324" y="19337"/>
                  </a:lnTo>
                  <a:lnTo>
                    <a:pt x="22175" y="19444"/>
                  </a:lnTo>
                  <a:lnTo>
                    <a:pt x="22025" y="19550"/>
                  </a:lnTo>
                  <a:lnTo>
                    <a:pt x="21876" y="19646"/>
                  </a:lnTo>
                  <a:lnTo>
                    <a:pt x="21705" y="19742"/>
                  </a:lnTo>
                  <a:lnTo>
                    <a:pt x="21535" y="19838"/>
                  </a:lnTo>
                  <a:lnTo>
                    <a:pt x="21354" y="19924"/>
                  </a:lnTo>
                  <a:lnTo>
                    <a:pt x="21162" y="19998"/>
                  </a:lnTo>
                  <a:lnTo>
                    <a:pt x="20959" y="20062"/>
                  </a:lnTo>
                  <a:lnTo>
                    <a:pt x="20746" y="20116"/>
                  </a:lnTo>
                  <a:lnTo>
                    <a:pt x="20532" y="20148"/>
                  </a:lnTo>
                  <a:lnTo>
                    <a:pt x="20298" y="20169"/>
                  </a:lnTo>
                  <a:lnTo>
                    <a:pt x="20063" y="20169"/>
                  </a:lnTo>
                  <a:lnTo>
                    <a:pt x="19818" y="20158"/>
                  </a:lnTo>
                  <a:lnTo>
                    <a:pt x="19562" y="20116"/>
                  </a:lnTo>
                  <a:lnTo>
                    <a:pt x="19295" y="20073"/>
                  </a:lnTo>
                  <a:lnTo>
                    <a:pt x="19018" y="19998"/>
                  </a:lnTo>
                  <a:lnTo>
                    <a:pt x="18730" y="19913"/>
                  </a:lnTo>
                  <a:lnTo>
                    <a:pt x="18442" y="19817"/>
                  </a:lnTo>
                  <a:lnTo>
                    <a:pt x="18132" y="19700"/>
                  </a:lnTo>
                  <a:lnTo>
                    <a:pt x="17823" y="19561"/>
                  </a:lnTo>
                  <a:lnTo>
                    <a:pt x="17503" y="19412"/>
                  </a:lnTo>
                  <a:lnTo>
                    <a:pt x="17162" y="19241"/>
                  </a:lnTo>
                  <a:lnTo>
                    <a:pt x="16821" y="19049"/>
                  </a:lnTo>
                  <a:lnTo>
                    <a:pt x="15562" y="18366"/>
                  </a:lnTo>
                  <a:lnTo>
                    <a:pt x="14399" y="17737"/>
                  </a:lnTo>
                  <a:lnTo>
                    <a:pt x="13344" y="17193"/>
                  </a:lnTo>
                  <a:lnTo>
                    <a:pt x="12394" y="16703"/>
                  </a:lnTo>
                  <a:lnTo>
                    <a:pt x="11552" y="16297"/>
                  </a:lnTo>
                  <a:lnTo>
                    <a:pt x="10816" y="15956"/>
                  </a:lnTo>
                  <a:lnTo>
                    <a:pt x="10176" y="15679"/>
                  </a:lnTo>
                  <a:lnTo>
                    <a:pt x="9899" y="15572"/>
                  </a:lnTo>
                  <a:lnTo>
                    <a:pt x="9653" y="15476"/>
                  </a:lnTo>
                  <a:lnTo>
                    <a:pt x="9173" y="15316"/>
                  </a:lnTo>
                  <a:lnTo>
                    <a:pt x="8693" y="15177"/>
                  </a:lnTo>
                  <a:lnTo>
                    <a:pt x="8213" y="15071"/>
                  </a:lnTo>
                  <a:lnTo>
                    <a:pt x="7733" y="14985"/>
                  </a:lnTo>
                  <a:lnTo>
                    <a:pt x="7253" y="14911"/>
                  </a:lnTo>
                  <a:lnTo>
                    <a:pt x="6763" y="14868"/>
                  </a:lnTo>
                  <a:lnTo>
                    <a:pt x="6272" y="14847"/>
                  </a:lnTo>
                  <a:lnTo>
                    <a:pt x="5792" y="14847"/>
                  </a:lnTo>
                  <a:lnTo>
                    <a:pt x="5536" y="14857"/>
                  </a:lnTo>
                  <a:lnTo>
                    <a:pt x="5280" y="14879"/>
                  </a:lnTo>
                  <a:lnTo>
                    <a:pt x="5024" y="14911"/>
                  </a:lnTo>
                  <a:lnTo>
                    <a:pt x="4758" y="14943"/>
                  </a:lnTo>
                  <a:lnTo>
                    <a:pt x="4480" y="14985"/>
                  </a:lnTo>
                  <a:lnTo>
                    <a:pt x="4203" y="15039"/>
                  </a:lnTo>
                  <a:lnTo>
                    <a:pt x="3915" y="15092"/>
                  </a:lnTo>
                  <a:lnTo>
                    <a:pt x="3627" y="15156"/>
                  </a:lnTo>
                  <a:lnTo>
                    <a:pt x="3030" y="15316"/>
                  </a:lnTo>
                  <a:lnTo>
                    <a:pt x="2401" y="15508"/>
                  </a:lnTo>
                  <a:lnTo>
                    <a:pt x="1750" y="15732"/>
                  </a:lnTo>
                  <a:lnTo>
                    <a:pt x="1078" y="15988"/>
                  </a:lnTo>
                  <a:lnTo>
                    <a:pt x="1" y="16404"/>
                  </a:lnTo>
                  <a:lnTo>
                    <a:pt x="4246" y="27187"/>
                  </a:lnTo>
                  <a:lnTo>
                    <a:pt x="4512" y="27080"/>
                  </a:lnTo>
                  <a:lnTo>
                    <a:pt x="4790" y="26984"/>
                  </a:lnTo>
                  <a:lnTo>
                    <a:pt x="5046" y="26899"/>
                  </a:lnTo>
                  <a:lnTo>
                    <a:pt x="5312" y="26814"/>
                  </a:lnTo>
                  <a:lnTo>
                    <a:pt x="5568" y="26750"/>
                  </a:lnTo>
                  <a:lnTo>
                    <a:pt x="5824" y="26686"/>
                  </a:lnTo>
                  <a:lnTo>
                    <a:pt x="6070" y="26632"/>
                  </a:lnTo>
                  <a:lnTo>
                    <a:pt x="6315" y="26579"/>
                  </a:lnTo>
                  <a:lnTo>
                    <a:pt x="6560" y="26547"/>
                  </a:lnTo>
                  <a:lnTo>
                    <a:pt x="6795" y="26515"/>
                  </a:lnTo>
                  <a:lnTo>
                    <a:pt x="7030" y="26494"/>
                  </a:lnTo>
                  <a:lnTo>
                    <a:pt x="7253" y="26483"/>
                  </a:lnTo>
                  <a:lnTo>
                    <a:pt x="7701" y="26483"/>
                  </a:lnTo>
                  <a:lnTo>
                    <a:pt x="7915" y="26504"/>
                  </a:lnTo>
                  <a:lnTo>
                    <a:pt x="8128" y="26526"/>
                  </a:lnTo>
                  <a:lnTo>
                    <a:pt x="8341" y="26558"/>
                  </a:lnTo>
                  <a:lnTo>
                    <a:pt x="8565" y="26600"/>
                  </a:lnTo>
                  <a:lnTo>
                    <a:pt x="8811" y="26664"/>
                  </a:lnTo>
                  <a:lnTo>
                    <a:pt x="9067" y="26739"/>
                  </a:lnTo>
                  <a:lnTo>
                    <a:pt x="9333" y="26824"/>
                  </a:lnTo>
                  <a:lnTo>
                    <a:pt x="9621" y="26931"/>
                  </a:lnTo>
                  <a:lnTo>
                    <a:pt x="9920" y="27038"/>
                  </a:lnTo>
                  <a:lnTo>
                    <a:pt x="10229" y="27176"/>
                  </a:lnTo>
                  <a:lnTo>
                    <a:pt x="10549" y="27315"/>
                  </a:lnTo>
                  <a:lnTo>
                    <a:pt x="10880" y="27475"/>
                  </a:lnTo>
                  <a:lnTo>
                    <a:pt x="11594" y="27827"/>
                  </a:lnTo>
                  <a:lnTo>
                    <a:pt x="12362" y="28243"/>
                  </a:lnTo>
                  <a:lnTo>
                    <a:pt x="13194" y="28702"/>
                  </a:lnTo>
                  <a:lnTo>
                    <a:pt x="13792" y="29054"/>
                  </a:lnTo>
                  <a:lnTo>
                    <a:pt x="14368" y="29373"/>
                  </a:lnTo>
                  <a:lnTo>
                    <a:pt x="14933" y="29683"/>
                  </a:lnTo>
                  <a:lnTo>
                    <a:pt x="15487" y="29971"/>
                  </a:lnTo>
                  <a:lnTo>
                    <a:pt x="16021" y="30248"/>
                  </a:lnTo>
                  <a:lnTo>
                    <a:pt x="16533" y="30493"/>
                  </a:lnTo>
                  <a:lnTo>
                    <a:pt x="17034" y="30728"/>
                  </a:lnTo>
                  <a:lnTo>
                    <a:pt x="17514" y="30941"/>
                  </a:lnTo>
                  <a:lnTo>
                    <a:pt x="17983" y="31144"/>
                  </a:lnTo>
                  <a:lnTo>
                    <a:pt x="18442" y="31315"/>
                  </a:lnTo>
                  <a:lnTo>
                    <a:pt x="18868" y="31475"/>
                  </a:lnTo>
                  <a:lnTo>
                    <a:pt x="19295" y="31613"/>
                  </a:lnTo>
                  <a:lnTo>
                    <a:pt x="19690" y="31741"/>
                  </a:lnTo>
                  <a:lnTo>
                    <a:pt x="20084" y="31837"/>
                  </a:lnTo>
                  <a:lnTo>
                    <a:pt x="20447" y="31923"/>
                  </a:lnTo>
                  <a:lnTo>
                    <a:pt x="20810" y="31997"/>
                  </a:lnTo>
                  <a:lnTo>
                    <a:pt x="21151" y="32040"/>
                  </a:lnTo>
                  <a:lnTo>
                    <a:pt x="21492" y="32083"/>
                  </a:lnTo>
                  <a:lnTo>
                    <a:pt x="21833" y="32115"/>
                  </a:lnTo>
                  <a:lnTo>
                    <a:pt x="22164" y="32125"/>
                  </a:lnTo>
                  <a:lnTo>
                    <a:pt x="22495" y="32136"/>
                  </a:lnTo>
                  <a:lnTo>
                    <a:pt x="22825" y="32136"/>
                  </a:lnTo>
                  <a:lnTo>
                    <a:pt x="23156" y="32115"/>
                  </a:lnTo>
                  <a:lnTo>
                    <a:pt x="23476" y="32093"/>
                  </a:lnTo>
                  <a:lnTo>
                    <a:pt x="23807" y="32061"/>
                  </a:lnTo>
                  <a:lnTo>
                    <a:pt x="24116" y="32008"/>
                  </a:lnTo>
                  <a:lnTo>
                    <a:pt x="24436" y="31955"/>
                  </a:lnTo>
                  <a:lnTo>
                    <a:pt x="24756" y="31880"/>
                  </a:lnTo>
                  <a:lnTo>
                    <a:pt x="25065" y="31805"/>
                  </a:lnTo>
                  <a:lnTo>
                    <a:pt x="25374" y="31709"/>
                  </a:lnTo>
                  <a:lnTo>
                    <a:pt x="25673" y="31603"/>
                  </a:lnTo>
                  <a:lnTo>
                    <a:pt x="25982" y="31496"/>
                  </a:lnTo>
                  <a:lnTo>
                    <a:pt x="26334" y="31347"/>
                  </a:lnTo>
                  <a:lnTo>
                    <a:pt x="26686" y="31197"/>
                  </a:lnTo>
                  <a:lnTo>
                    <a:pt x="27028" y="31027"/>
                  </a:lnTo>
                  <a:lnTo>
                    <a:pt x="27369" y="30856"/>
                  </a:lnTo>
                  <a:lnTo>
                    <a:pt x="27689" y="30675"/>
                  </a:lnTo>
                  <a:lnTo>
                    <a:pt x="28009" y="30483"/>
                  </a:lnTo>
                  <a:lnTo>
                    <a:pt x="28318" y="30291"/>
                  </a:lnTo>
                  <a:lnTo>
                    <a:pt x="28617" y="30088"/>
                  </a:lnTo>
                  <a:lnTo>
                    <a:pt x="28905" y="29875"/>
                  </a:lnTo>
                  <a:lnTo>
                    <a:pt x="29182" y="29651"/>
                  </a:lnTo>
                  <a:lnTo>
                    <a:pt x="29459" y="29416"/>
                  </a:lnTo>
                  <a:lnTo>
                    <a:pt x="29726" y="29181"/>
                  </a:lnTo>
                  <a:lnTo>
                    <a:pt x="29982" y="28936"/>
                  </a:lnTo>
                  <a:lnTo>
                    <a:pt x="30227" y="28680"/>
                  </a:lnTo>
                  <a:lnTo>
                    <a:pt x="30473" y="28414"/>
                  </a:lnTo>
                  <a:lnTo>
                    <a:pt x="30697" y="28147"/>
                  </a:lnTo>
                  <a:lnTo>
                    <a:pt x="30921" y="27870"/>
                  </a:lnTo>
                  <a:lnTo>
                    <a:pt x="31134" y="27582"/>
                  </a:lnTo>
                  <a:lnTo>
                    <a:pt x="31347" y="27283"/>
                  </a:lnTo>
                  <a:lnTo>
                    <a:pt x="31539" y="26974"/>
                  </a:lnTo>
                  <a:lnTo>
                    <a:pt x="31731" y="26664"/>
                  </a:lnTo>
                  <a:lnTo>
                    <a:pt x="31913" y="26344"/>
                  </a:lnTo>
                  <a:lnTo>
                    <a:pt x="32083" y="26014"/>
                  </a:lnTo>
                  <a:lnTo>
                    <a:pt x="32243" y="25672"/>
                  </a:lnTo>
                  <a:lnTo>
                    <a:pt x="32403" y="25331"/>
                  </a:lnTo>
                  <a:lnTo>
                    <a:pt x="32553" y="24979"/>
                  </a:lnTo>
                  <a:lnTo>
                    <a:pt x="32680" y="24606"/>
                  </a:lnTo>
                  <a:lnTo>
                    <a:pt x="32819" y="24243"/>
                  </a:lnTo>
                  <a:lnTo>
                    <a:pt x="32936" y="23859"/>
                  </a:lnTo>
                  <a:lnTo>
                    <a:pt x="33043" y="23475"/>
                  </a:lnTo>
                  <a:lnTo>
                    <a:pt x="33150" y="23081"/>
                  </a:lnTo>
                  <a:lnTo>
                    <a:pt x="33246" y="22675"/>
                  </a:lnTo>
                  <a:lnTo>
                    <a:pt x="33310" y="22366"/>
                  </a:lnTo>
                  <a:lnTo>
                    <a:pt x="33363" y="22067"/>
                  </a:lnTo>
                  <a:lnTo>
                    <a:pt x="33416" y="21758"/>
                  </a:lnTo>
                  <a:lnTo>
                    <a:pt x="33459" y="21449"/>
                  </a:lnTo>
                  <a:lnTo>
                    <a:pt x="33502" y="21140"/>
                  </a:lnTo>
                  <a:lnTo>
                    <a:pt x="33534" y="20820"/>
                  </a:lnTo>
                  <a:lnTo>
                    <a:pt x="33555" y="20500"/>
                  </a:lnTo>
                  <a:lnTo>
                    <a:pt x="33566" y="20180"/>
                  </a:lnTo>
                  <a:lnTo>
                    <a:pt x="33576" y="19860"/>
                  </a:lnTo>
                  <a:lnTo>
                    <a:pt x="33576" y="19529"/>
                  </a:lnTo>
                  <a:lnTo>
                    <a:pt x="33576" y="19198"/>
                  </a:lnTo>
                  <a:lnTo>
                    <a:pt x="33566" y="18868"/>
                  </a:lnTo>
                  <a:lnTo>
                    <a:pt x="33544" y="18537"/>
                  </a:lnTo>
                  <a:lnTo>
                    <a:pt x="33523" y="18196"/>
                  </a:lnTo>
                  <a:lnTo>
                    <a:pt x="33491" y="17854"/>
                  </a:lnTo>
                  <a:lnTo>
                    <a:pt x="33448" y="17513"/>
                  </a:lnTo>
                  <a:lnTo>
                    <a:pt x="33406" y="17172"/>
                  </a:lnTo>
                  <a:lnTo>
                    <a:pt x="33352" y="16820"/>
                  </a:lnTo>
                  <a:lnTo>
                    <a:pt x="33224" y="16116"/>
                  </a:lnTo>
                  <a:lnTo>
                    <a:pt x="33075" y="15412"/>
                  </a:lnTo>
                  <a:lnTo>
                    <a:pt x="32894" y="14687"/>
                  </a:lnTo>
                  <a:lnTo>
                    <a:pt x="32691" y="13951"/>
                  </a:lnTo>
                  <a:lnTo>
                    <a:pt x="32457" y="13204"/>
                  </a:lnTo>
                  <a:lnTo>
                    <a:pt x="32190" y="12447"/>
                  </a:lnTo>
                  <a:lnTo>
                    <a:pt x="31902" y="11679"/>
                  </a:lnTo>
                  <a:lnTo>
                    <a:pt x="31699" y="11188"/>
                  </a:lnTo>
                  <a:lnTo>
                    <a:pt x="31497" y="10708"/>
                  </a:lnTo>
                  <a:lnTo>
                    <a:pt x="31294" y="10239"/>
                  </a:lnTo>
                  <a:lnTo>
                    <a:pt x="31081" y="9780"/>
                  </a:lnTo>
                  <a:lnTo>
                    <a:pt x="30867" y="9333"/>
                  </a:lnTo>
                  <a:lnTo>
                    <a:pt x="30654" y="8895"/>
                  </a:lnTo>
                  <a:lnTo>
                    <a:pt x="30430" y="8469"/>
                  </a:lnTo>
                  <a:lnTo>
                    <a:pt x="30206" y="8053"/>
                  </a:lnTo>
                  <a:lnTo>
                    <a:pt x="29971" y="7647"/>
                  </a:lnTo>
                  <a:lnTo>
                    <a:pt x="29737" y="7263"/>
                  </a:lnTo>
                  <a:lnTo>
                    <a:pt x="29502" y="6879"/>
                  </a:lnTo>
                  <a:lnTo>
                    <a:pt x="29257" y="6506"/>
                  </a:lnTo>
                  <a:lnTo>
                    <a:pt x="29012" y="6143"/>
                  </a:lnTo>
                  <a:lnTo>
                    <a:pt x="28766" y="5792"/>
                  </a:lnTo>
                  <a:lnTo>
                    <a:pt x="28510" y="5450"/>
                  </a:lnTo>
                  <a:lnTo>
                    <a:pt x="28254" y="5130"/>
                  </a:lnTo>
                  <a:lnTo>
                    <a:pt x="27988" y="4810"/>
                  </a:lnTo>
                  <a:lnTo>
                    <a:pt x="27721" y="4501"/>
                  </a:lnTo>
                  <a:lnTo>
                    <a:pt x="27454" y="4213"/>
                  </a:lnTo>
                  <a:lnTo>
                    <a:pt x="27177" y="3925"/>
                  </a:lnTo>
                  <a:lnTo>
                    <a:pt x="26900" y="3648"/>
                  </a:lnTo>
                  <a:lnTo>
                    <a:pt x="26612" y="3392"/>
                  </a:lnTo>
                  <a:lnTo>
                    <a:pt x="26324" y="3136"/>
                  </a:lnTo>
                  <a:lnTo>
                    <a:pt x="26036" y="2890"/>
                  </a:lnTo>
                  <a:lnTo>
                    <a:pt x="25737" y="2666"/>
                  </a:lnTo>
                  <a:lnTo>
                    <a:pt x="25438" y="2442"/>
                  </a:lnTo>
                  <a:lnTo>
                    <a:pt x="25140" y="2240"/>
                  </a:lnTo>
                  <a:lnTo>
                    <a:pt x="24831" y="2037"/>
                  </a:lnTo>
                  <a:lnTo>
                    <a:pt x="24521" y="1845"/>
                  </a:lnTo>
                  <a:lnTo>
                    <a:pt x="24201" y="1675"/>
                  </a:lnTo>
                  <a:lnTo>
                    <a:pt x="23881" y="1504"/>
                  </a:lnTo>
                  <a:lnTo>
                    <a:pt x="23561" y="1355"/>
                  </a:lnTo>
                  <a:lnTo>
                    <a:pt x="23231" y="1205"/>
                  </a:lnTo>
                  <a:lnTo>
                    <a:pt x="22900" y="1077"/>
                  </a:lnTo>
                  <a:lnTo>
                    <a:pt x="22569" y="939"/>
                  </a:lnTo>
                  <a:lnTo>
                    <a:pt x="22239" y="821"/>
                  </a:lnTo>
                  <a:lnTo>
                    <a:pt x="21908" y="715"/>
                  </a:lnTo>
                  <a:lnTo>
                    <a:pt x="21567" y="608"/>
                  </a:lnTo>
                  <a:lnTo>
                    <a:pt x="21226" y="512"/>
                  </a:lnTo>
                  <a:lnTo>
                    <a:pt x="20884" y="427"/>
                  </a:lnTo>
                  <a:lnTo>
                    <a:pt x="20543" y="341"/>
                  </a:lnTo>
                  <a:lnTo>
                    <a:pt x="20202" y="277"/>
                  </a:lnTo>
                  <a:lnTo>
                    <a:pt x="19850" y="213"/>
                  </a:lnTo>
                  <a:lnTo>
                    <a:pt x="19498" y="160"/>
                  </a:lnTo>
                  <a:lnTo>
                    <a:pt x="19146" y="107"/>
                  </a:lnTo>
                  <a:lnTo>
                    <a:pt x="18794" y="75"/>
                  </a:lnTo>
                  <a:lnTo>
                    <a:pt x="18442" y="43"/>
                  </a:lnTo>
                  <a:lnTo>
                    <a:pt x="18079" y="21"/>
                  </a:lnTo>
                  <a:lnTo>
                    <a:pt x="17717" y="11"/>
                  </a:lnTo>
                  <a:lnTo>
                    <a:pt x="17354" y="0"/>
                  </a:lnTo>
                  <a:close/>
                </a:path>
              </a:pathLst>
            </a:custGeom>
            <a:solidFill>
              <a:srgbClr val="56C098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507;p41">
              <a:extLst>
                <a:ext uri="{FF2B5EF4-FFF2-40B4-BE49-F238E27FC236}">
                  <a16:creationId xmlns:a16="http://schemas.microsoft.com/office/drawing/2014/main" id="{67B82F96-8D35-466B-9678-AC3B1D7D807C}"/>
                </a:ext>
              </a:extLst>
            </p:cNvPr>
            <p:cNvSpPr/>
            <p:nvPr/>
          </p:nvSpPr>
          <p:spPr>
            <a:xfrm>
              <a:off x="457200" y="2054560"/>
              <a:ext cx="460191" cy="460191"/>
            </a:xfrm>
            <a:custGeom>
              <a:avLst/>
              <a:gdLst/>
              <a:ahLst/>
              <a:cxnLst/>
              <a:rect l="l" t="t" r="r" b="b"/>
              <a:pathLst>
                <a:path w="13589" h="13589" extrusionOk="0">
                  <a:moveTo>
                    <a:pt x="6687" y="0"/>
                  </a:moveTo>
                  <a:lnTo>
                    <a:pt x="6357" y="11"/>
                  </a:lnTo>
                  <a:lnTo>
                    <a:pt x="6037" y="43"/>
                  </a:lnTo>
                  <a:lnTo>
                    <a:pt x="5706" y="85"/>
                  </a:lnTo>
                  <a:lnTo>
                    <a:pt x="5386" y="149"/>
                  </a:lnTo>
                  <a:lnTo>
                    <a:pt x="5066" y="224"/>
                  </a:lnTo>
                  <a:lnTo>
                    <a:pt x="4746" y="320"/>
                  </a:lnTo>
                  <a:lnTo>
                    <a:pt x="4437" y="416"/>
                  </a:lnTo>
                  <a:lnTo>
                    <a:pt x="4138" y="544"/>
                  </a:lnTo>
                  <a:lnTo>
                    <a:pt x="3840" y="672"/>
                  </a:lnTo>
                  <a:lnTo>
                    <a:pt x="3552" y="821"/>
                  </a:lnTo>
                  <a:lnTo>
                    <a:pt x="3264" y="992"/>
                  </a:lnTo>
                  <a:lnTo>
                    <a:pt x="2997" y="1163"/>
                  </a:lnTo>
                  <a:lnTo>
                    <a:pt x="2730" y="1355"/>
                  </a:lnTo>
                  <a:lnTo>
                    <a:pt x="2474" y="1557"/>
                  </a:lnTo>
                  <a:lnTo>
                    <a:pt x="2218" y="1771"/>
                  </a:lnTo>
                  <a:lnTo>
                    <a:pt x="1984" y="1995"/>
                  </a:lnTo>
                  <a:lnTo>
                    <a:pt x="1760" y="2240"/>
                  </a:lnTo>
                  <a:lnTo>
                    <a:pt x="1536" y="2485"/>
                  </a:lnTo>
                  <a:lnTo>
                    <a:pt x="1333" y="2752"/>
                  </a:lnTo>
                  <a:lnTo>
                    <a:pt x="1141" y="3019"/>
                  </a:lnTo>
                  <a:lnTo>
                    <a:pt x="960" y="3306"/>
                  </a:lnTo>
                  <a:lnTo>
                    <a:pt x="789" y="3605"/>
                  </a:lnTo>
                  <a:lnTo>
                    <a:pt x="640" y="3914"/>
                  </a:lnTo>
                  <a:lnTo>
                    <a:pt x="501" y="4224"/>
                  </a:lnTo>
                  <a:lnTo>
                    <a:pt x="384" y="4554"/>
                  </a:lnTo>
                  <a:lnTo>
                    <a:pt x="277" y="4885"/>
                  </a:lnTo>
                  <a:lnTo>
                    <a:pt x="181" y="5226"/>
                  </a:lnTo>
                  <a:lnTo>
                    <a:pt x="117" y="5557"/>
                  </a:lnTo>
                  <a:lnTo>
                    <a:pt x="53" y="5898"/>
                  </a:lnTo>
                  <a:lnTo>
                    <a:pt x="21" y="6229"/>
                  </a:lnTo>
                  <a:lnTo>
                    <a:pt x="0" y="6560"/>
                  </a:lnTo>
                  <a:lnTo>
                    <a:pt x="0" y="6901"/>
                  </a:lnTo>
                  <a:lnTo>
                    <a:pt x="11" y="7231"/>
                  </a:lnTo>
                  <a:lnTo>
                    <a:pt x="43" y="7551"/>
                  </a:lnTo>
                  <a:lnTo>
                    <a:pt x="85" y="7882"/>
                  </a:lnTo>
                  <a:lnTo>
                    <a:pt x="149" y="8202"/>
                  </a:lnTo>
                  <a:lnTo>
                    <a:pt x="224" y="8522"/>
                  </a:lnTo>
                  <a:lnTo>
                    <a:pt x="309" y="8842"/>
                  </a:lnTo>
                  <a:lnTo>
                    <a:pt x="416" y="9151"/>
                  </a:lnTo>
                  <a:lnTo>
                    <a:pt x="544" y="9450"/>
                  </a:lnTo>
                  <a:lnTo>
                    <a:pt x="672" y="9749"/>
                  </a:lnTo>
                  <a:lnTo>
                    <a:pt x="821" y="10037"/>
                  </a:lnTo>
                  <a:lnTo>
                    <a:pt x="981" y="10314"/>
                  </a:lnTo>
                  <a:lnTo>
                    <a:pt x="1163" y="10591"/>
                  </a:lnTo>
                  <a:lnTo>
                    <a:pt x="1355" y="10858"/>
                  </a:lnTo>
                  <a:lnTo>
                    <a:pt x="1547" y="11114"/>
                  </a:lnTo>
                  <a:lnTo>
                    <a:pt x="1771" y="11370"/>
                  </a:lnTo>
                  <a:lnTo>
                    <a:pt x="1994" y="11604"/>
                  </a:lnTo>
                  <a:lnTo>
                    <a:pt x="2229" y="11828"/>
                  </a:lnTo>
                  <a:lnTo>
                    <a:pt x="2485" y="12052"/>
                  </a:lnTo>
                  <a:lnTo>
                    <a:pt x="2741" y="12255"/>
                  </a:lnTo>
                  <a:lnTo>
                    <a:pt x="3018" y="12447"/>
                  </a:lnTo>
                  <a:lnTo>
                    <a:pt x="3306" y="12628"/>
                  </a:lnTo>
                  <a:lnTo>
                    <a:pt x="3605" y="12788"/>
                  </a:lnTo>
                  <a:lnTo>
                    <a:pt x="3904" y="12948"/>
                  </a:lnTo>
                  <a:lnTo>
                    <a:pt x="4224" y="13087"/>
                  </a:lnTo>
                  <a:lnTo>
                    <a:pt x="4554" y="13204"/>
                  </a:lnTo>
                  <a:lnTo>
                    <a:pt x="4885" y="13311"/>
                  </a:lnTo>
                  <a:lnTo>
                    <a:pt x="5216" y="13407"/>
                  </a:lnTo>
                  <a:lnTo>
                    <a:pt x="5557" y="13471"/>
                  </a:lnTo>
                  <a:lnTo>
                    <a:pt x="5887" y="13535"/>
                  </a:lnTo>
                  <a:lnTo>
                    <a:pt x="6229" y="13567"/>
                  </a:lnTo>
                  <a:lnTo>
                    <a:pt x="6559" y="13588"/>
                  </a:lnTo>
                  <a:lnTo>
                    <a:pt x="6890" y="13588"/>
                  </a:lnTo>
                  <a:lnTo>
                    <a:pt x="7221" y="13578"/>
                  </a:lnTo>
                  <a:lnTo>
                    <a:pt x="7551" y="13546"/>
                  </a:lnTo>
                  <a:lnTo>
                    <a:pt x="7882" y="13503"/>
                  </a:lnTo>
                  <a:lnTo>
                    <a:pt x="8202" y="13439"/>
                  </a:lnTo>
                  <a:lnTo>
                    <a:pt x="8522" y="13364"/>
                  </a:lnTo>
                  <a:lnTo>
                    <a:pt x="8831" y="13279"/>
                  </a:lnTo>
                  <a:lnTo>
                    <a:pt x="9141" y="13172"/>
                  </a:lnTo>
                  <a:lnTo>
                    <a:pt x="9450" y="13044"/>
                  </a:lnTo>
                  <a:lnTo>
                    <a:pt x="9748" y="12916"/>
                  </a:lnTo>
                  <a:lnTo>
                    <a:pt x="10036" y="12767"/>
                  </a:lnTo>
                  <a:lnTo>
                    <a:pt x="10314" y="12607"/>
                  </a:lnTo>
                  <a:lnTo>
                    <a:pt x="10591" y="12426"/>
                  </a:lnTo>
                  <a:lnTo>
                    <a:pt x="10858" y="12234"/>
                  </a:lnTo>
                  <a:lnTo>
                    <a:pt x="11114" y="12042"/>
                  </a:lnTo>
                  <a:lnTo>
                    <a:pt x="11370" y="11818"/>
                  </a:lnTo>
                  <a:lnTo>
                    <a:pt x="11604" y="11594"/>
                  </a:lnTo>
                  <a:lnTo>
                    <a:pt x="11828" y="11359"/>
                  </a:lnTo>
                  <a:lnTo>
                    <a:pt x="12052" y="11103"/>
                  </a:lnTo>
                  <a:lnTo>
                    <a:pt x="12255" y="10847"/>
                  </a:lnTo>
                  <a:lnTo>
                    <a:pt x="12447" y="10570"/>
                  </a:lnTo>
                  <a:lnTo>
                    <a:pt x="12628" y="10282"/>
                  </a:lnTo>
                  <a:lnTo>
                    <a:pt x="12788" y="9983"/>
                  </a:lnTo>
                  <a:lnTo>
                    <a:pt x="12948" y="9685"/>
                  </a:lnTo>
                  <a:lnTo>
                    <a:pt x="13087" y="9365"/>
                  </a:lnTo>
                  <a:lnTo>
                    <a:pt x="13204" y="9034"/>
                  </a:lnTo>
                  <a:lnTo>
                    <a:pt x="13311" y="8703"/>
                  </a:lnTo>
                  <a:lnTo>
                    <a:pt x="13407" y="8373"/>
                  </a:lnTo>
                  <a:lnTo>
                    <a:pt x="13471" y="8031"/>
                  </a:lnTo>
                  <a:lnTo>
                    <a:pt x="13524" y="7701"/>
                  </a:lnTo>
                  <a:lnTo>
                    <a:pt x="13567" y="7359"/>
                  </a:lnTo>
                  <a:lnTo>
                    <a:pt x="13588" y="7029"/>
                  </a:lnTo>
                  <a:lnTo>
                    <a:pt x="13588" y="6698"/>
                  </a:lnTo>
                  <a:lnTo>
                    <a:pt x="13577" y="6368"/>
                  </a:lnTo>
                  <a:lnTo>
                    <a:pt x="13545" y="6037"/>
                  </a:lnTo>
                  <a:lnTo>
                    <a:pt x="13503" y="5706"/>
                  </a:lnTo>
                  <a:lnTo>
                    <a:pt x="13439" y="5386"/>
                  </a:lnTo>
                  <a:lnTo>
                    <a:pt x="13364" y="5066"/>
                  </a:lnTo>
                  <a:lnTo>
                    <a:pt x="13268" y="4757"/>
                  </a:lnTo>
                  <a:lnTo>
                    <a:pt x="13161" y="4448"/>
                  </a:lnTo>
                  <a:lnTo>
                    <a:pt x="13044" y="4138"/>
                  </a:lnTo>
                  <a:lnTo>
                    <a:pt x="12916" y="3840"/>
                  </a:lnTo>
                  <a:lnTo>
                    <a:pt x="12767" y="3552"/>
                  </a:lnTo>
                  <a:lnTo>
                    <a:pt x="12596" y="3274"/>
                  </a:lnTo>
                  <a:lnTo>
                    <a:pt x="12426" y="2997"/>
                  </a:lnTo>
                  <a:lnTo>
                    <a:pt x="12234" y="2731"/>
                  </a:lnTo>
                  <a:lnTo>
                    <a:pt x="12031" y="2475"/>
                  </a:lnTo>
                  <a:lnTo>
                    <a:pt x="11818" y="2219"/>
                  </a:lnTo>
                  <a:lnTo>
                    <a:pt x="11594" y="1984"/>
                  </a:lnTo>
                  <a:lnTo>
                    <a:pt x="11348" y="1760"/>
                  </a:lnTo>
                  <a:lnTo>
                    <a:pt x="11103" y="1536"/>
                  </a:lnTo>
                  <a:lnTo>
                    <a:pt x="10836" y="1333"/>
                  </a:lnTo>
                  <a:lnTo>
                    <a:pt x="10570" y="1141"/>
                  </a:lnTo>
                  <a:lnTo>
                    <a:pt x="10282" y="960"/>
                  </a:lnTo>
                  <a:lnTo>
                    <a:pt x="9983" y="800"/>
                  </a:lnTo>
                  <a:lnTo>
                    <a:pt x="9674" y="640"/>
                  </a:lnTo>
                  <a:lnTo>
                    <a:pt x="9364" y="501"/>
                  </a:lnTo>
                  <a:lnTo>
                    <a:pt x="9034" y="384"/>
                  </a:lnTo>
                  <a:lnTo>
                    <a:pt x="8703" y="277"/>
                  </a:lnTo>
                  <a:lnTo>
                    <a:pt x="8362" y="181"/>
                  </a:lnTo>
                  <a:lnTo>
                    <a:pt x="8031" y="117"/>
                  </a:lnTo>
                  <a:lnTo>
                    <a:pt x="7690" y="64"/>
                  </a:lnTo>
                  <a:lnTo>
                    <a:pt x="7359" y="21"/>
                  </a:lnTo>
                  <a:lnTo>
                    <a:pt x="7029" y="0"/>
                  </a:lnTo>
                  <a:close/>
                </a:path>
              </a:pathLst>
            </a:custGeom>
            <a:solidFill>
              <a:srgbClr val="56C098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1499;p41">
            <a:extLst>
              <a:ext uri="{FF2B5EF4-FFF2-40B4-BE49-F238E27FC236}">
                <a16:creationId xmlns:a16="http://schemas.microsoft.com/office/drawing/2014/main" id="{E7BACE09-610E-4DCE-AE33-098934DC6224}"/>
              </a:ext>
            </a:extLst>
          </p:cNvPr>
          <p:cNvGrpSpPr/>
          <p:nvPr/>
        </p:nvGrpSpPr>
        <p:grpSpPr>
          <a:xfrm rot="-3137628">
            <a:off x="8190203" y="4252251"/>
            <a:ext cx="630366" cy="434721"/>
            <a:chOff x="457200" y="1438738"/>
            <a:chExt cx="1578066" cy="1088286"/>
          </a:xfrm>
        </p:grpSpPr>
        <p:sp>
          <p:nvSpPr>
            <p:cNvPr id="36" name="Google Shape;1500;p41">
              <a:extLst>
                <a:ext uri="{FF2B5EF4-FFF2-40B4-BE49-F238E27FC236}">
                  <a16:creationId xmlns:a16="http://schemas.microsoft.com/office/drawing/2014/main" id="{AA9C5CB6-901A-40FC-B543-7EE52755996E}"/>
                </a:ext>
              </a:extLst>
            </p:cNvPr>
            <p:cNvSpPr/>
            <p:nvPr/>
          </p:nvSpPr>
          <p:spPr>
            <a:xfrm>
              <a:off x="898181" y="1438738"/>
              <a:ext cx="1137085" cy="1088286"/>
            </a:xfrm>
            <a:custGeom>
              <a:avLst/>
              <a:gdLst/>
              <a:ahLst/>
              <a:cxnLst/>
              <a:rect l="l" t="t" r="r" b="b"/>
              <a:pathLst>
                <a:path w="33577" h="32136" extrusionOk="0">
                  <a:moveTo>
                    <a:pt x="16991" y="0"/>
                  </a:moveTo>
                  <a:lnTo>
                    <a:pt x="16629" y="11"/>
                  </a:lnTo>
                  <a:lnTo>
                    <a:pt x="16255" y="32"/>
                  </a:lnTo>
                  <a:lnTo>
                    <a:pt x="15882" y="64"/>
                  </a:lnTo>
                  <a:lnTo>
                    <a:pt x="15509" y="96"/>
                  </a:lnTo>
                  <a:lnTo>
                    <a:pt x="15135" y="139"/>
                  </a:lnTo>
                  <a:lnTo>
                    <a:pt x="14762" y="192"/>
                  </a:lnTo>
                  <a:lnTo>
                    <a:pt x="14378" y="256"/>
                  </a:lnTo>
                  <a:lnTo>
                    <a:pt x="13994" y="320"/>
                  </a:lnTo>
                  <a:lnTo>
                    <a:pt x="13610" y="405"/>
                  </a:lnTo>
                  <a:lnTo>
                    <a:pt x="13226" y="491"/>
                  </a:lnTo>
                  <a:lnTo>
                    <a:pt x="12842" y="576"/>
                  </a:lnTo>
                  <a:lnTo>
                    <a:pt x="12448" y="683"/>
                  </a:lnTo>
                  <a:lnTo>
                    <a:pt x="12053" y="789"/>
                  </a:lnTo>
                  <a:lnTo>
                    <a:pt x="15029" y="12330"/>
                  </a:lnTo>
                  <a:lnTo>
                    <a:pt x="15455" y="12212"/>
                  </a:lnTo>
                  <a:lnTo>
                    <a:pt x="15871" y="12116"/>
                  </a:lnTo>
                  <a:lnTo>
                    <a:pt x="16266" y="12031"/>
                  </a:lnTo>
                  <a:lnTo>
                    <a:pt x="16661" y="11967"/>
                  </a:lnTo>
                  <a:lnTo>
                    <a:pt x="17034" y="11914"/>
                  </a:lnTo>
                  <a:lnTo>
                    <a:pt x="17397" y="11871"/>
                  </a:lnTo>
                  <a:lnTo>
                    <a:pt x="17749" y="11839"/>
                  </a:lnTo>
                  <a:lnTo>
                    <a:pt x="18090" y="11818"/>
                  </a:lnTo>
                  <a:lnTo>
                    <a:pt x="18410" y="11818"/>
                  </a:lnTo>
                  <a:lnTo>
                    <a:pt x="18730" y="11828"/>
                  </a:lnTo>
                  <a:lnTo>
                    <a:pt x="19028" y="11860"/>
                  </a:lnTo>
                  <a:lnTo>
                    <a:pt x="19316" y="11892"/>
                  </a:lnTo>
                  <a:lnTo>
                    <a:pt x="19594" y="11946"/>
                  </a:lnTo>
                  <a:lnTo>
                    <a:pt x="19850" y="12010"/>
                  </a:lnTo>
                  <a:lnTo>
                    <a:pt x="20106" y="12095"/>
                  </a:lnTo>
                  <a:lnTo>
                    <a:pt x="20340" y="12180"/>
                  </a:lnTo>
                  <a:lnTo>
                    <a:pt x="20564" y="12287"/>
                  </a:lnTo>
                  <a:lnTo>
                    <a:pt x="20788" y="12404"/>
                  </a:lnTo>
                  <a:lnTo>
                    <a:pt x="21002" y="12522"/>
                  </a:lnTo>
                  <a:lnTo>
                    <a:pt x="21204" y="12660"/>
                  </a:lnTo>
                  <a:lnTo>
                    <a:pt x="21396" y="12799"/>
                  </a:lnTo>
                  <a:lnTo>
                    <a:pt x="21578" y="12948"/>
                  </a:lnTo>
                  <a:lnTo>
                    <a:pt x="21759" y="13108"/>
                  </a:lnTo>
                  <a:lnTo>
                    <a:pt x="21929" y="13279"/>
                  </a:lnTo>
                  <a:lnTo>
                    <a:pt x="22089" y="13460"/>
                  </a:lnTo>
                  <a:lnTo>
                    <a:pt x="22239" y="13652"/>
                  </a:lnTo>
                  <a:lnTo>
                    <a:pt x="22388" y="13855"/>
                  </a:lnTo>
                  <a:lnTo>
                    <a:pt x="22527" y="14057"/>
                  </a:lnTo>
                  <a:lnTo>
                    <a:pt x="22655" y="14281"/>
                  </a:lnTo>
                  <a:lnTo>
                    <a:pt x="22772" y="14505"/>
                  </a:lnTo>
                  <a:lnTo>
                    <a:pt x="22879" y="14740"/>
                  </a:lnTo>
                  <a:lnTo>
                    <a:pt x="22985" y="14985"/>
                  </a:lnTo>
                  <a:lnTo>
                    <a:pt x="23071" y="15220"/>
                  </a:lnTo>
                  <a:lnTo>
                    <a:pt x="23145" y="15444"/>
                  </a:lnTo>
                  <a:lnTo>
                    <a:pt x="23220" y="15668"/>
                  </a:lnTo>
                  <a:lnTo>
                    <a:pt x="23273" y="15892"/>
                  </a:lnTo>
                  <a:lnTo>
                    <a:pt x="23327" y="16105"/>
                  </a:lnTo>
                  <a:lnTo>
                    <a:pt x="23359" y="16308"/>
                  </a:lnTo>
                  <a:lnTo>
                    <a:pt x="23391" y="16511"/>
                  </a:lnTo>
                  <a:lnTo>
                    <a:pt x="23412" y="16713"/>
                  </a:lnTo>
                  <a:lnTo>
                    <a:pt x="23423" y="16905"/>
                  </a:lnTo>
                  <a:lnTo>
                    <a:pt x="23423" y="17087"/>
                  </a:lnTo>
                  <a:lnTo>
                    <a:pt x="23412" y="17279"/>
                  </a:lnTo>
                  <a:lnTo>
                    <a:pt x="23391" y="17449"/>
                  </a:lnTo>
                  <a:lnTo>
                    <a:pt x="23369" y="17630"/>
                  </a:lnTo>
                  <a:lnTo>
                    <a:pt x="23327" y="17801"/>
                  </a:lnTo>
                  <a:lnTo>
                    <a:pt x="23273" y="17961"/>
                  </a:lnTo>
                  <a:lnTo>
                    <a:pt x="23220" y="18121"/>
                  </a:lnTo>
                  <a:lnTo>
                    <a:pt x="23156" y="18281"/>
                  </a:lnTo>
                  <a:lnTo>
                    <a:pt x="23081" y="18430"/>
                  </a:lnTo>
                  <a:lnTo>
                    <a:pt x="22996" y="18569"/>
                  </a:lnTo>
                  <a:lnTo>
                    <a:pt x="22900" y="18718"/>
                  </a:lnTo>
                  <a:lnTo>
                    <a:pt x="22804" y="18846"/>
                  </a:lnTo>
                  <a:lnTo>
                    <a:pt x="22697" y="18974"/>
                  </a:lnTo>
                  <a:lnTo>
                    <a:pt x="22580" y="19102"/>
                  </a:lnTo>
                  <a:lnTo>
                    <a:pt x="22452" y="19220"/>
                  </a:lnTo>
                  <a:lnTo>
                    <a:pt x="22324" y="19337"/>
                  </a:lnTo>
                  <a:lnTo>
                    <a:pt x="22175" y="19444"/>
                  </a:lnTo>
                  <a:lnTo>
                    <a:pt x="22025" y="19550"/>
                  </a:lnTo>
                  <a:lnTo>
                    <a:pt x="21876" y="19646"/>
                  </a:lnTo>
                  <a:lnTo>
                    <a:pt x="21705" y="19742"/>
                  </a:lnTo>
                  <a:lnTo>
                    <a:pt x="21535" y="19838"/>
                  </a:lnTo>
                  <a:lnTo>
                    <a:pt x="21354" y="19924"/>
                  </a:lnTo>
                  <a:lnTo>
                    <a:pt x="21162" y="19998"/>
                  </a:lnTo>
                  <a:lnTo>
                    <a:pt x="20959" y="20062"/>
                  </a:lnTo>
                  <a:lnTo>
                    <a:pt x="20746" y="20116"/>
                  </a:lnTo>
                  <a:lnTo>
                    <a:pt x="20532" y="20148"/>
                  </a:lnTo>
                  <a:lnTo>
                    <a:pt x="20298" y="20169"/>
                  </a:lnTo>
                  <a:lnTo>
                    <a:pt x="20063" y="20169"/>
                  </a:lnTo>
                  <a:lnTo>
                    <a:pt x="19818" y="20158"/>
                  </a:lnTo>
                  <a:lnTo>
                    <a:pt x="19562" y="20116"/>
                  </a:lnTo>
                  <a:lnTo>
                    <a:pt x="19295" y="20073"/>
                  </a:lnTo>
                  <a:lnTo>
                    <a:pt x="19018" y="19998"/>
                  </a:lnTo>
                  <a:lnTo>
                    <a:pt x="18730" y="19913"/>
                  </a:lnTo>
                  <a:lnTo>
                    <a:pt x="18442" y="19817"/>
                  </a:lnTo>
                  <a:lnTo>
                    <a:pt x="18132" y="19700"/>
                  </a:lnTo>
                  <a:lnTo>
                    <a:pt x="17823" y="19561"/>
                  </a:lnTo>
                  <a:lnTo>
                    <a:pt x="17503" y="19412"/>
                  </a:lnTo>
                  <a:lnTo>
                    <a:pt x="17162" y="19241"/>
                  </a:lnTo>
                  <a:lnTo>
                    <a:pt x="16821" y="19049"/>
                  </a:lnTo>
                  <a:lnTo>
                    <a:pt x="15562" y="18366"/>
                  </a:lnTo>
                  <a:lnTo>
                    <a:pt x="14399" y="17737"/>
                  </a:lnTo>
                  <a:lnTo>
                    <a:pt x="13344" y="17193"/>
                  </a:lnTo>
                  <a:lnTo>
                    <a:pt x="12394" y="16703"/>
                  </a:lnTo>
                  <a:lnTo>
                    <a:pt x="11552" y="16297"/>
                  </a:lnTo>
                  <a:lnTo>
                    <a:pt x="10816" y="15956"/>
                  </a:lnTo>
                  <a:lnTo>
                    <a:pt x="10176" y="15679"/>
                  </a:lnTo>
                  <a:lnTo>
                    <a:pt x="9899" y="15572"/>
                  </a:lnTo>
                  <a:lnTo>
                    <a:pt x="9653" y="15476"/>
                  </a:lnTo>
                  <a:lnTo>
                    <a:pt x="9173" y="15316"/>
                  </a:lnTo>
                  <a:lnTo>
                    <a:pt x="8693" y="15177"/>
                  </a:lnTo>
                  <a:lnTo>
                    <a:pt x="8213" y="15071"/>
                  </a:lnTo>
                  <a:lnTo>
                    <a:pt x="7733" y="14985"/>
                  </a:lnTo>
                  <a:lnTo>
                    <a:pt x="7253" y="14911"/>
                  </a:lnTo>
                  <a:lnTo>
                    <a:pt x="6763" y="14868"/>
                  </a:lnTo>
                  <a:lnTo>
                    <a:pt x="6272" y="14847"/>
                  </a:lnTo>
                  <a:lnTo>
                    <a:pt x="5792" y="14847"/>
                  </a:lnTo>
                  <a:lnTo>
                    <a:pt x="5536" y="14857"/>
                  </a:lnTo>
                  <a:lnTo>
                    <a:pt x="5280" y="14879"/>
                  </a:lnTo>
                  <a:lnTo>
                    <a:pt x="5024" y="14911"/>
                  </a:lnTo>
                  <a:lnTo>
                    <a:pt x="4758" y="14943"/>
                  </a:lnTo>
                  <a:lnTo>
                    <a:pt x="4480" y="14985"/>
                  </a:lnTo>
                  <a:lnTo>
                    <a:pt x="4203" y="15039"/>
                  </a:lnTo>
                  <a:lnTo>
                    <a:pt x="3915" y="15092"/>
                  </a:lnTo>
                  <a:lnTo>
                    <a:pt x="3627" y="15156"/>
                  </a:lnTo>
                  <a:lnTo>
                    <a:pt x="3030" y="15316"/>
                  </a:lnTo>
                  <a:lnTo>
                    <a:pt x="2401" y="15508"/>
                  </a:lnTo>
                  <a:lnTo>
                    <a:pt x="1750" y="15732"/>
                  </a:lnTo>
                  <a:lnTo>
                    <a:pt x="1078" y="15988"/>
                  </a:lnTo>
                  <a:lnTo>
                    <a:pt x="1" y="16404"/>
                  </a:lnTo>
                  <a:lnTo>
                    <a:pt x="4246" y="27187"/>
                  </a:lnTo>
                  <a:lnTo>
                    <a:pt x="4512" y="27080"/>
                  </a:lnTo>
                  <a:lnTo>
                    <a:pt x="4790" y="26984"/>
                  </a:lnTo>
                  <a:lnTo>
                    <a:pt x="5046" y="26899"/>
                  </a:lnTo>
                  <a:lnTo>
                    <a:pt x="5312" y="26814"/>
                  </a:lnTo>
                  <a:lnTo>
                    <a:pt x="5568" y="26750"/>
                  </a:lnTo>
                  <a:lnTo>
                    <a:pt x="5824" y="26686"/>
                  </a:lnTo>
                  <a:lnTo>
                    <a:pt x="6070" y="26632"/>
                  </a:lnTo>
                  <a:lnTo>
                    <a:pt x="6315" y="26579"/>
                  </a:lnTo>
                  <a:lnTo>
                    <a:pt x="6560" y="26547"/>
                  </a:lnTo>
                  <a:lnTo>
                    <a:pt x="6795" y="26515"/>
                  </a:lnTo>
                  <a:lnTo>
                    <a:pt x="7030" y="26494"/>
                  </a:lnTo>
                  <a:lnTo>
                    <a:pt x="7253" y="26483"/>
                  </a:lnTo>
                  <a:lnTo>
                    <a:pt x="7701" y="26483"/>
                  </a:lnTo>
                  <a:lnTo>
                    <a:pt x="7915" y="26504"/>
                  </a:lnTo>
                  <a:lnTo>
                    <a:pt x="8128" y="26526"/>
                  </a:lnTo>
                  <a:lnTo>
                    <a:pt x="8341" y="26558"/>
                  </a:lnTo>
                  <a:lnTo>
                    <a:pt x="8565" y="26600"/>
                  </a:lnTo>
                  <a:lnTo>
                    <a:pt x="8811" y="26664"/>
                  </a:lnTo>
                  <a:lnTo>
                    <a:pt x="9067" y="26739"/>
                  </a:lnTo>
                  <a:lnTo>
                    <a:pt x="9333" y="26824"/>
                  </a:lnTo>
                  <a:lnTo>
                    <a:pt x="9621" y="26931"/>
                  </a:lnTo>
                  <a:lnTo>
                    <a:pt x="9920" y="27038"/>
                  </a:lnTo>
                  <a:lnTo>
                    <a:pt x="10229" y="27176"/>
                  </a:lnTo>
                  <a:lnTo>
                    <a:pt x="10549" y="27315"/>
                  </a:lnTo>
                  <a:lnTo>
                    <a:pt x="10880" y="27475"/>
                  </a:lnTo>
                  <a:lnTo>
                    <a:pt x="11594" y="27827"/>
                  </a:lnTo>
                  <a:lnTo>
                    <a:pt x="12362" y="28243"/>
                  </a:lnTo>
                  <a:lnTo>
                    <a:pt x="13194" y="28702"/>
                  </a:lnTo>
                  <a:lnTo>
                    <a:pt x="13792" y="29054"/>
                  </a:lnTo>
                  <a:lnTo>
                    <a:pt x="14368" y="29373"/>
                  </a:lnTo>
                  <a:lnTo>
                    <a:pt x="14933" y="29683"/>
                  </a:lnTo>
                  <a:lnTo>
                    <a:pt x="15487" y="29971"/>
                  </a:lnTo>
                  <a:lnTo>
                    <a:pt x="16021" y="30248"/>
                  </a:lnTo>
                  <a:lnTo>
                    <a:pt x="16533" y="30493"/>
                  </a:lnTo>
                  <a:lnTo>
                    <a:pt x="17034" y="30728"/>
                  </a:lnTo>
                  <a:lnTo>
                    <a:pt x="17514" y="30941"/>
                  </a:lnTo>
                  <a:lnTo>
                    <a:pt x="17983" y="31144"/>
                  </a:lnTo>
                  <a:lnTo>
                    <a:pt x="18442" y="31315"/>
                  </a:lnTo>
                  <a:lnTo>
                    <a:pt x="18868" y="31475"/>
                  </a:lnTo>
                  <a:lnTo>
                    <a:pt x="19295" y="31613"/>
                  </a:lnTo>
                  <a:lnTo>
                    <a:pt x="19690" y="31741"/>
                  </a:lnTo>
                  <a:lnTo>
                    <a:pt x="20084" y="31837"/>
                  </a:lnTo>
                  <a:lnTo>
                    <a:pt x="20447" y="31923"/>
                  </a:lnTo>
                  <a:lnTo>
                    <a:pt x="20810" y="31997"/>
                  </a:lnTo>
                  <a:lnTo>
                    <a:pt x="21151" y="32040"/>
                  </a:lnTo>
                  <a:lnTo>
                    <a:pt x="21492" y="32083"/>
                  </a:lnTo>
                  <a:lnTo>
                    <a:pt x="21833" y="32115"/>
                  </a:lnTo>
                  <a:lnTo>
                    <a:pt x="22164" y="32125"/>
                  </a:lnTo>
                  <a:lnTo>
                    <a:pt x="22495" y="32136"/>
                  </a:lnTo>
                  <a:lnTo>
                    <a:pt x="22825" y="32136"/>
                  </a:lnTo>
                  <a:lnTo>
                    <a:pt x="23156" y="32115"/>
                  </a:lnTo>
                  <a:lnTo>
                    <a:pt x="23476" y="32093"/>
                  </a:lnTo>
                  <a:lnTo>
                    <a:pt x="23807" y="32061"/>
                  </a:lnTo>
                  <a:lnTo>
                    <a:pt x="24116" y="32008"/>
                  </a:lnTo>
                  <a:lnTo>
                    <a:pt x="24436" y="31955"/>
                  </a:lnTo>
                  <a:lnTo>
                    <a:pt x="24756" y="31880"/>
                  </a:lnTo>
                  <a:lnTo>
                    <a:pt x="25065" y="31805"/>
                  </a:lnTo>
                  <a:lnTo>
                    <a:pt x="25374" y="31709"/>
                  </a:lnTo>
                  <a:lnTo>
                    <a:pt x="25673" y="31603"/>
                  </a:lnTo>
                  <a:lnTo>
                    <a:pt x="25982" y="31496"/>
                  </a:lnTo>
                  <a:lnTo>
                    <a:pt x="26334" y="31347"/>
                  </a:lnTo>
                  <a:lnTo>
                    <a:pt x="26686" y="31197"/>
                  </a:lnTo>
                  <a:lnTo>
                    <a:pt x="27028" y="31027"/>
                  </a:lnTo>
                  <a:lnTo>
                    <a:pt x="27369" y="30856"/>
                  </a:lnTo>
                  <a:lnTo>
                    <a:pt x="27689" y="30675"/>
                  </a:lnTo>
                  <a:lnTo>
                    <a:pt x="28009" y="30483"/>
                  </a:lnTo>
                  <a:lnTo>
                    <a:pt x="28318" y="30291"/>
                  </a:lnTo>
                  <a:lnTo>
                    <a:pt x="28617" y="30088"/>
                  </a:lnTo>
                  <a:lnTo>
                    <a:pt x="28905" y="29875"/>
                  </a:lnTo>
                  <a:lnTo>
                    <a:pt x="29182" y="29651"/>
                  </a:lnTo>
                  <a:lnTo>
                    <a:pt x="29459" y="29416"/>
                  </a:lnTo>
                  <a:lnTo>
                    <a:pt x="29726" y="29181"/>
                  </a:lnTo>
                  <a:lnTo>
                    <a:pt x="29982" y="28936"/>
                  </a:lnTo>
                  <a:lnTo>
                    <a:pt x="30227" y="28680"/>
                  </a:lnTo>
                  <a:lnTo>
                    <a:pt x="30473" y="28414"/>
                  </a:lnTo>
                  <a:lnTo>
                    <a:pt x="30697" y="28147"/>
                  </a:lnTo>
                  <a:lnTo>
                    <a:pt x="30921" y="27870"/>
                  </a:lnTo>
                  <a:lnTo>
                    <a:pt x="31134" y="27582"/>
                  </a:lnTo>
                  <a:lnTo>
                    <a:pt x="31347" y="27283"/>
                  </a:lnTo>
                  <a:lnTo>
                    <a:pt x="31539" y="26974"/>
                  </a:lnTo>
                  <a:lnTo>
                    <a:pt x="31731" y="26664"/>
                  </a:lnTo>
                  <a:lnTo>
                    <a:pt x="31913" y="26344"/>
                  </a:lnTo>
                  <a:lnTo>
                    <a:pt x="32083" y="26014"/>
                  </a:lnTo>
                  <a:lnTo>
                    <a:pt x="32243" y="25672"/>
                  </a:lnTo>
                  <a:lnTo>
                    <a:pt x="32403" y="25331"/>
                  </a:lnTo>
                  <a:lnTo>
                    <a:pt x="32553" y="24979"/>
                  </a:lnTo>
                  <a:lnTo>
                    <a:pt x="32680" y="24606"/>
                  </a:lnTo>
                  <a:lnTo>
                    <a:pt x="32819" y="24243"/>
                  </a:lnTo>
                  <a:lnTo>
                    <a:pt x="32936" y="23859"/>
                  </a:lnTo>
                  <a:lnTo>
                    <a:pt x="33043" y="23475"/>
                  </a:lnTo>
                  <a:lnTo>
                    <a:pt x="33150" y="23081"/>
                  </a:lnTo>
                  <a:lnTo>
                    <a:pt x="33246" y="22675"/>
                  </a:lnTo>
                  <a:lnTo>
                    <a:pt x="33310" y="22366"/>
                  </a:lnTo>
                  <a:lnTo>
                    <a:pt x="33363" y="22067"/>
                  </a:lnTo>
                  <a:lnTo>
                    <a:pt x="33416" y="21758"/>
                  </a:lnTo>
                  <a:lnTo>
                    <a:pt x="33459" y="21449"/>
                  </a:lnTo>
                  <a:lnTo>
                    <a:pt x="33502" y="21140"/>
                  </a:lnTo>
                  <a:lnTo>
                    <a:pt x="33534" y="20820"/>
                  </a:lnTo>
                  <a:lnTo>
                    <a:pt x="33555" y="20500"/>
                  </a:lnTo>
                  <a:lnTo>
                    <a:pt x="33566" y="20180"/>
                  </a:lnTo>
                  <a:lnTo>
                    <a:pt x="33576" y="19860"/>
                  </a:lnTo>
                  <a:lnTo>
                    <a:pt x="33576" y="19529"/>
                  </a:lnTo>
                  <a:lnTo>
                    <a:pt x="33576" y="19198"/>
                  </a:lnTo>
                  <a:lnTo>
                    <a:pt x="33566" y="18868"/>
                  </a:lnTo>
                  <a:lnTo>
                    <a:pt x="33544" y="18537"/>
                  </a:lnTo>
                  <a:lnTo>
                    <a:pt x="33523" y="18196"/>
                  </a:lnTo>
                  <a:lnTo>
                    <a:pt x="33491" y="17854"/>
                  </a:lnTo>
                  <a:lnTo>
                    <a:pt x="33448" y="17513"/>
                  </a:lnTo>
                  <a:lnTo>
                    <a:pt x="33406" y="17172"/>
                  </a:lnTo>
                  <a:lnTo>
                    <a:pt x="33352" y="16820"/>
                  </a:lnTo>
                  <a:lnTo>
                    <a:pt x="33224" y="16116"/>
                  </a:lnTo>
                  <a:lnTo>
                    <a:pt x="33075" y="15412"/>
                  </a:lnTo>
                  <a:lnTo>
                    <a:pt x="32894" y="14687"/>
                  </a:lnTo>
                  <a:lnTo>
                    <a:pt x="32691" y="13951"/>
                  </a:lnTo>
                  <a:lnTo>
                    <a:pt x="32457" y="13204"/>
                  </a:lnTo>
                  <a:lnTo>
                    <a:pt x="32190" y="12447"/>
                  </a:lnTo>
                  <a:lnTo>
                    <a:pt x="31902" y="11679"/>
                  </a:lnTo>
                  <a:lnTo>
                    <a:pt x="31699" y="11188"/>
                  </a:lnTo>
                  <a:lnTo>
                    <a:pt x="31497" y="10708"/>
                  </a:lnTo>
                  <a:lnTo>
                    <a:pt x="31294" y="10239"/>
                  </a:lnTo>
                  <a:lnTo>
                    <a:pt x="31081" y="9780"/>
                  </a:lnTo>
                  <a:lnTo>
                    <a:pt x="30867" y="9333"/>
                  </a:lnTo>
                  <a:lnTo>
                    <a:pt x="30654" y="8895"/>
                  </a:lnTo>
                  <a:lnTo>
                    <a:pt x="30430" y="8469"/>
                  </a:lnTo>
                  <a:lnTo>
                    <a:pt x="30206" y="8053"/>
                  </a:lnTo>
                  <a:lnTo>
                    <a:pt x="29971" y="7647"/>
                  </a:lnTo>
                  <a:lnTo>
                    <a:pt x="29737" y="7263"/>
                  </a:lnTo>
                  <a:lnTo>
                    <a:pt x="29502" y="6879"/>
                  </a:lnTo>
                  <a:lnTo>
                    <a:pt x="29257" y="6506"/>
                  </a:lnTo>
                  <a:lnTo>
                    <a:pt x="29012" y="6143"/>
                  </a:lnTo>
                  <a:lnTo>
                    <a:pt x="28766" y="5792"/>
                  </a:lnTo>
                  <a:lnTo>
                    <a:pt x="28510" y="5450"/>
                  </a:lnTo>
                  <a:lnTo>
                    <a:pt x="28254" y="5130"/>
                  </a:lnTo>
                  <a:lnTo>
                    <a:pt x="27988" y="4810"/>
                  </a:lnTo>
                  <a:lnTo>
                    <a:pt x="27721" y="4501"/>
                  </a:lnTo>
                  <a:lnTo>
                    <a:pt x="27454" y="4213"/>
                  </a:lnTo>
                  <a:lnTo>
                    <a:pt x="27177" y="3925"/>
                  </a:lnTo>
                  <a:lnTo>
                    <a:pt x="26900" y="3648"/>
                  </a:lnTo>
                  <a:lnTo>
                    <a:pt x="26612" y="3392"/>
                  </a:lnTo>
                  <a:lnTo>
                    <a:pt x="26324" y="3136"/>
                  </a:lnTo>
                  <a:lnTo>
                    <a:pt x="26036" y="2890"/>
                  </a:lnTo>
                  <a:lnTo>
                    <a:pt x="25737" y="2666"/>
                  </a:lnTo>
                  <a:lnTo>
                    <a:pt x="25438" y="2442"/>
                  </a:lnTo>
                  <a:lnTo>
                    <a:pt x="25140" y="2240"/>
                  </a:lnTo>
                  <a:lnTo>
                    <a:pt x="24831" y="2037"/>
                  </a:lnTo>
                  <a:lnTo>
                    <a:pt x="24521" y="1845"/>
                  </a:lnTo>
                  <a:lnTo>
                    <a:pt x="24201" y="1675"/>
                  </a:lnTo>
                  <a:lnTo>
                    <a:pt x="23881" y="1504"/>
                  </a:lnTo>
                  <a:lnTo>
                    <a:pt x="23561" y="1355"/>
                  </a:lnTo>
                  <a:lnTo>
                    <a:pt x="23231" y="1205"/>
                  </a:lnTo>
                  <a:lnTo>
                    <a:pt x="22900" y="1077"/>
                  </a:lnTo>
                  <a:lnTo>
                    <a:pt x="22569" y="939"/>
                  </a:lnTo>
                  <a:lnTo>
                    <a:pt x="22239" y="821"/>
                  </a:lnTo>
                  <a:lnTo>
                    <a:pt x="21908" y="715"/>
                  </a:lnTo>
                  <a:lnTo>
                    <a:pt x="21567" y="608"/>
                  </a:lnTo>
                  <a:lnTo>
                    <a:pt x="21226" y="512"/>
                  </a:lnTo>
                  <a:lnTo>
                    <a:pt x="20884" y="427"/>
                  </a:lnTo>
                  <a:lnTo>
                    <a:pt x="20543" y="341"/>
                  </a:lnTo>
                  <a:lnTo>
                    <a:pt x="20202" y="277"/>
                  </a:lnTo>
                  <a:lnTo>
                    <a:pt x="19850" y="213"/>
                  </a:lnTo>
                  <a:lnTo>
                    <a:pt x="19498" y="160"/>
                  </a:lnTo>
                  <a:lnTo>
                    <a:pt x="19146" y="107"/>
                  </a:lnTo>
                  <a:lnTo>
                    <a:pt x="18794" y="75"/>
                  </a:lnTo>
                  <a:lnTo>
                    <a:pt x="18442" y="43"/>
                  </a:lnTo>
                  <a:lnTo>
                    <a:pt x="18079" y="21"/>
                  </a:lnTo>
                  <a:lnTo>
                    <a:pt x="17717" y="11"/>
                  </a:lnTo>
                  <a:lnTo>
                    <a:pt x="17354" y="0"/>
                  </a:lnTo>
                  <a:close/>
                </a:path>
              </a:pathLst>
            </a:custGeom>
            <a:solidFill>
              <a:srgbClr val="2267A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501;p41">
              <a:extLst>
                <a:ext uri="{FF2B5EF4-FFF2-40B4-BE49-F238E27FC236}">
                  <a16:creationId xmlns:a16="http://schemas.microsoft.com/office/drawing/2014/main" id="{B22F3E5E-7C6A-425C-AED9-6FDADFD91D79}"/>
                </a:ext>
              </a:extLst>
            </p:cNvPr>
            <p:cNvSpPr/>
            <p:nvPr/>
          </p:nvSpPr>
          <p:spPr>
            <a:xfrm>
              <a:off x="457200" y="2054560"/>
              <a:ext cx="460191" cy="460191"/>
            </a:xfrm>
            <a:custGeom>
              <a:avLst/>
              <a:gdLst/>
              <a:ahLst/>
              <a:cxnLst/>
              <a:rect l="l" t="t" r="r" b="b"/>
              <a:pathLst>
                <a:path w="13589" h="13589" extrusionOk="0">
                  <a:moveTo>
                    <a:pt x="6687" y="0"/>
                  </a:moveTo>
                  <a:lnTo>
                    <a:pt x="6357" y="11"/>
                  </a:lnTo>
                  <a:lnTo>
                    <a:pt x="6037" y="43"/>
                  </a:lnTo>
                  <a:lnTo>
                    <a:pt x="5706" y="85"/>
                  </a:lnTo>
                  <a:lnTo>
                    <a:pt x="5386" y="149"/>
                  </a:lnTo>
                  <a:lnTo>
                    <a:pt x="5066" y="224"/>
                  </a:lnTo>
                  <a:lnTo>
                    <a:pt x="4746" y="320"/>
                  </a:lnTo>
                  <a:lnTo>
                    <a:pt x="4437" y="416"/>
                  </a:lnTo>
                  <a:lnTo>
                    <a:pt x="4138" y="544"/>
                  </a:lnTo>
                  <a:lnTo>
                    <a:pt x="3840" y="672"/>
                  </a:lnTo>
                  <a:lnTo>
                    <a:pt x="3552" y="821"/>
                  </a:lnTo>
                  <a:lnTo>
                    <a:pt x="3264" y="992"/>
                  </a:lnTo>
                  <a:lnTo>
                    <a:pt x="2997" y="1163"/>
                  </a:lnTo>
                  <a:lnTo>
                    <a:pt x="2730" y="1355"/>
                  </a:lnTo>
                  <a:lnTo>
                    <a:pt x="2474" y="1557"/>
                  </a:lnTo>
                  <a:lnTo>
                    <a:pt x="2218" y="1771"/>
                  </a:lnTo>
                  <a:lnTo>
                    <a:pt x="1984" y="1995"/>
                  </a:lnTo>
                  <a:lnTo>
                    <a:pt x="1760" y="2240"/>
                  </a:lnTo>
                  <a:lnTo>
                    <a:pt x="1536" y="2485"/>
                  </a:lnTo>
                  <a:lnTo>
                    <a:pt x="1333" y="2752"/>
                  </a:lnTo>
                  <a:lnTo>
                    <a:pt x="1141" y="3019"/>
                  </a:lnTo>
                  <a:lnTo>
                    <a:pt x="960" y="3306"/>
                  </a:lnTo>
                  <a:lnTo>
                    <a:pt x="789" y="3605"/>
                  </a:lnTo>
                  <a:lnTo>
                    <a:pt x="640" y="3914"/>
                  </a:lnTo>
                  <a:lnTo>
                    <a:pt x="501" y="4224"/>
                  </a:lnTo>
                  <a:lnTo>
                    <a:pt x="384" y="4554"/>
                  </a:lnTo>
                  <a:lnTo>
                    <a:pt x="277" y="4885"/>
                  </a:lnTo>
                  <a:lnTo>
                    <a:pt x="181" y="5226"/>
                  </a:lnTo>
                  <a:lnTo>
                    <a:pt x="117" y="5557"/>
                  </a:lnTo>
                  <a:lnTo>
                    <a:pt x="53" y="5898"/>
                  </a:lnTo>
                  <a:lnTo>
                    <a:pt x="21" y="6229"/>
                  </a:lnTo>
                  <a:lnTo>
                    <a:pt x="0" y="6560"/>
                  </a:lnTo>
                  <a:lnTo>
                    <a:pt x="0" y="6901"/>
                  </a:lnTo>
                  <a:lnTo>
                    <a:pt x="11" y="7231"/>
                  </a:lnTo>
                  <a:lnTo>
                    <a:pt x="43" y="7551"/>
                  </a:lnTo>
                  <a:lnTo>
                    <a:pt x="85" y="7882"/>
                  </a:lnTo>
                  <a:lnTo>
                    <a:pt x="149" y="8202"/>
                  </a:lnTo>
                  <a:lnTo>
                    <a:pt x="224" y="8522"/>
                  </a:lnTo>
                  <a:lnTo>
                    <a:pt x="309" y="8842"/>
                  </a:lnTo>
                  <a:lnTo>
                    <a:pt x="416" y="9151"/>
                  </a:lnTo>
                  <a:lnTo>
                    <a:pt x="544" y="9450"/>
                  </a:lnTo>
                  <a:lnTo>
                    <a:pt x="672" y="9749"/>
                  </a:lnTo>
                  <a:lnTo>
                    <a:pt x="821" y="10037"/>
                  </a:lnTo>
                  <a:lnTo>
                    <a:pt x="981" y="10314"/>
                  </a:lnTo>
                  <a:lnTo>
                    <a:pt x="1163" y="10591"/>
                  </a:lnTo>
                  <a:lnTo>
                    <a:pt x="1355" y="10858"/>
                  </a:lnTo>
                  <a:lnTo>
                    <a:pt x="1547" y="11114"/>
                  </a:lnTo>
                  <a:lnTo>
                    <a:pt x="1771" y="11370"/>
                  </a:lnTo>
                  <a:lnTo>
                    <a:pt x="1994" y="11604"/>
                  </a:lnTo>
                  <a:lnTo>
                    <a:pt x="2229" y="11828"/>
                  </a:lnTo>
                  <a:lnTo>
                    <a:pt x="2485" y="12052"/>
                  </a:lnTo>
                  <a:lnTo>
                    <a:pt x="2741" y="12255"/>
                  </a:lnTo>
                  <a:lnTo>
                    <a:pt x="3018" y="12447"/>
                  </a:lnTo>
                  <a:lnTo>
                    <a:pt x="3306" y="12628"/>
                  </a:lnTo>
                  <a:lnTo>
                    <a:pt x="3605" y="12788"/>
                  </a:lnTo>
                  <a:lnTo>
                    <a:pt x="3904" y="12948"/>
                  </a:lnTo>
                  <a:lnTo>
                    <a:pt x="4224" y="13087"/>
                  </a:lnTo>
                  <a:lnTo>
                    <a:pt x="4554" y="13204"/>
                  </a:lnTo>
                  <a:lnTo>
                    <a:pt x="4885" y="13311"/>
                  </a:lnTo>
                  <a:lnTo>
                    <a:pt x="5216" y="13407"/>
                  </a:lnTo>
                  <a:lnTo>
                    <a:pt x="5557" y="13471"/>
                  </a:lnTo>
                  <a:lnTo>
                    <a:pt x="5887" y="13535"/>
                  </a:lnTo>
                  <a:lnTo>
                    <a:pt x="6229" y="13567"/>
                  </a:lnTo>
                  <a:lnTo>
                    <a:pt x="6559" y="13588"/>
                  </a:lnTo>
                  <a:lnTo>
                    <a:pt x="6890" y="13588"/>
                  </a:lnTo>
                  <a:lnTo>
                    <a:pt x="7221" y="13578"/>
                  </a:lnTo>
                  <a:lnTo>
                    <a:pt x="7551" y="13546"/>
                  </a:lnTo>
                  <a:lnTo>
                    <a:pt x="7882" y="13503"/>
                  </a:lnTo>
                  <a:lnTo>
                    <a:pt x="8202" y="13439"/>
                  </a:lnTo>
                  <a:lnTo>
                    <a:pt x="8522" y="13364"/>
                  </a:lnTo>
                  <a:lnTo>
                    <a:pt x="8831" y="13279"/>
                  </a:lnTo>
                  <a:lnTo>
                    <a:pt x="9141" y="13172"/>
                  </a:lnTo>
                  <a:lnTo>
                    <a:pt x="9450" y="13044"/>
                  </a:lnTo>
                  <a:lnTo>
                    <a:pt x="9748" y="12916"/>
                  </a:lnTo>
                  <a:lnTo>
                    <a:pt x="10036" y="12767"/>
                  </a:lnTo>
                  <a:lnTo>
                    <a:pt x="10314" y="12607"/>
                  </a:lnTo>
                  <a:lnTo>
                    <a:pt x="10591" y="12426"/>
                  </a:lnTo>
                  <a:lnTo>
                    <a:pt x="10858" y="12234"/>
                  </a:lnTo>
                  <a:lnTo>
                    <a:pt x="11114" y="12042"/>
                  </a:lnTo>
                  <a:lnTo>
                    <a:pt x="11370" y="11818"/>
                  </a:lnTo>
                  <a:lnTo>
                    <a:pt x="11604" y="11594"/>
                  </a:lnTo>
                  <a:lnTo>
                    <a:pt x="11828" y="11359"/>
                  </a:lnTo>
                  <a:lnTo>
                    <a:pt x="12052" y="11103"/>
                  </a:lnTo>
                  <a:lnTo>
                    <a:pt x="12255" y="10847"/>
                  </a:lnTo>
                  <a:lnTo>
                    <a:pt x="12447" y="10570"/>
                  </a:lnTo>
                  <a:lnTo>
                    <a:pt x="12628" y="10282"/>
                  </a:lnTo>
                  <a:lnTo>
                    <a:pt x="12788" y="9983"/>
                  </a:lnTo>
                  <a:lnTo>
                    <a:pt x="12948" y="9685"/>
                  </a:lnTo>
                  <a:lnTo>
                    <a:pt x="13087" y="9365"/>
                  </a:lnTo>
                  <a:lnTo>
                    <a:pt x="13204" y="9034"/>
                  </a:lnTo>
                  <a:lnTo>
                    <a:pt x="13311" y="8703"/>
                  </a:lnTo>
                  <a:lnTo>
                    <a:pt x="13407" y="8373"/>
                  </a:lnTo>
                  <a:lnTo>
                    <a:pt x="13471" y="8031"/>
                  </a:lnTo>
                  <a:lnTo>
                    <a:pt x="13524" y="7701"/>
                  </a:lnTo>
                  <a:lnTo>
                    <a:pt x="13567" y="7359"/>
                  </a:lnTo>
                  <a:lnTo>
                    <a:pt x="13588" y="7029"/>
                  </a:lnTo>
                  <a:lnTo>
                    <a:pt x="13588" y="6698"/>
                  </a:lnTo>
                  <a:lnTo>
                    <a:pt x="13577" y="6368"/>
                  </a:lnTo>
                  <a:lnTo>
                    <a:pt x="13545" y="6037"/>
                  </a:lnTo>
                  <a:lnTo>
                    <a:pt x="13503" y="5706"/>
                  </a:lnTo>
                  <a:lnTo>
                    <a:pt x="13439" y="5386"/>
                  </a:lnTo>
                  <a:lnTo>
                    <a:pt x="13364" y="5066"/>
                  </a:lnTo>
                  <a:lnTo>
                    <a:pt x="13268" y="4757"/>
                  </a:lnTo>
                  <a:lnTo>
                    <a:pt x="13161" y="4448"/>
                  </a:lnTo>
                  <a:lnTo>
                    <a:pt x="13044" y="4138"/>
                  </a:lnTo>
                  <a:lnTo>
                    <a:pt x="12916" y="3840"/>
                  </a:lnTo>
                  <a:lnTo>
                    <a:pt x="12767" y="3552"/>
                  </a:lnTo>
                  <a:lnTo>
                    <a:pt x="12596" y="3274"/>
                  </a:lnTo>
                  <a:lnTo>
                    <a:pt x="12426" y="2997"/>
                  </a:lnTo>
                  <a:lnTo>
                    <a:pt x="12234" y="2731"/>
                  </a:lnTo>
                  <a:lnTo>
                    <a:pt x="12031" y="2475"/>
                  </a:lnTo>
                  <a:lnTo>
                    <a:pt x="11818" y="2219"/>
                  </a:lnTo>
                  <a:lnTo>
                    <a:pt x="11594" y="1984"/>
                  </a:lnTo>
                  <a:lnTo>
                    <a:pt x="11348" y="1760"/>
                  </a:lnTo>
                  <a:lnTo>
                    <a:pt x="11103" y="1536"/>
                  </a:lnTo>
                  <a:lnTo>
                    <a:pt x="10836" y="1333"/>
                  </a:lnTo>
                  <a:lnTo>
                    <a:pt x="10570" y="1141"/>
                  </a:lnTo>
                  <a:lnTo>
                    <a:pt x="10282" y="960"/>
                  </a:lnTo>
                  <a:lnTo>
                    <a:pt x="9983" y="800"/>
                  </a:lnTo>
                  <a:lnTo>
                    <a:pt x="9674" y="640"/>
                  </a:lnTo>
                  <a:lnTo>
                    <a:pt x="9364" y="501"/>
                  </a:lnTo>
                  <a:lnTo>
                    <a:pt x="9034" y="384"/>
                  </a:lnTo>
                  <a:lnTo>
                    <a:pt x="8703" y="277"/>
                  </a:lnTo>
                  <a:lnTo>
                    <a:pt x="8362" y="181"/>
                  </a:lnTo>
                  <a:lnTo>
                    <a:pt x="8031" y="117"/>
                  </a:lnTo>
                  <a:lnTo>
                    <a:pt x="7690" y="64"/>
                  </a:lnTo>
                  <a:lnTo>
                    <a:pt x="7359" y="21"/>
                  </a:lnTo>
                  <a:lnTo>
                    <a:pt x="7029" y="0"/>
                  </a:lnTo>
                  <a:close/>
                </a:path>
              </a:pathLst>
            </a:custGeom>
            <a:solidFill>
              <a:srgbClr val="2267A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82710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03B158FE-599F-42C2-8068-14A9FEAF1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56531" y="1052448"/>
            <a:ext cx="4915223" cy="3038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3" name="Google Shape;223;p1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Aprendizagem de novas aplicações</a:t>
            </a:r>
            <a:endParaRPr dirty="0"/>
          </a:p>
        </p:txBody>
      </p:sp>
      <p:grpSp>
        <p:nvGrpSpPr>
          <p:cNvPr id="251" name="Google Shape;251;p18"/>
          <p:cNvGrpSpPr/>
          <p:nvPr/>
        </p:nvGrpSpPr>
        <p:grpSpPr>
          <a:xfrm>
            <a:off x="6419878" y="2190376"/>
            <a:ext cx="2021169" cy="641679"/>
            <a:chOff x="7272945" y="1194724"/>
            <a:chExt cx="1502912" cy="860481"/>
          </a:xfrm>
        </p:grpSpPr>
        <p:sp>
          <p:nvSpPr>
            <p:cNvPr id="252" name="Google Shape;252;p18"/>
            <p:cNvSpPr txBox="1"/>
            <p:nvPr/>
          </p:nvSpPr>
          <p:spPr>
            <a:xfrm>
              <a:off x="7272945" y="1723405"/>
              <a:ext cx="1502912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Sozinho intuitivamente</a:t>
              </a:r>
              <a:endParaRPr sz="16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4" name="Google Shape;254;p18"/>
            <p:cNvSpPr txBox="1"/>
            <p:nvPr/>
          </p:nvSpPr>
          <p:spPr>
            <a:xfrm>
              <a:off x="7332491" y="1194724"/>
              <a:ext cx="1405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33,3%</a:t>
              </a:r>
              <a:endParaRPr sz="1800" b="1" dirty="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55" name="Google Shape;255;p18"/>
          <p:cNvGrpSpPr/>
          <p:nvPr/>
        </p:nvGrpSpPr>
        <p:grpSpPr>
          <a:xfrm>
            <a:off x="6383304" y="1211530"/>
            <a:ext cx="2021168" cy="703278"/>
            <a:chOff x="7226661" y="2661485"/>
            <a:chExt cx="1614919" cy="943085"/>
          </a:xfrm>
        </p:grpSpPr>
        <p:sp>
          <p:nvSpPr>
            <p:cNvPr id="256" name="Google Shape;256;p18"/>
            <p:cNvSpPr txBox="1"/>
            <p:nvPr/>
          </p:nvSpPr>
          <p:spPr>
            <a:xfrm>
              <a:off x="7226661" y="3272770"/>
              <a:ext cx="1614919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Tutoriais na internet</a:t>
              </a:r>
              <a:endParaRPr sz="16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8" name="Google Shape;258;p18"/>
            <p:cNvSpPr txBox="1"/>
            <p:nvPr/>
          </p:nvSpPr>
          <p:spPr>
            <a:xfrm>
              <a:off x="7331520" y="2661485"/>
              <a:ext cx="1405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2,78%</a:t>
              </a:r>
              <a:endParaRPr sz="1800"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59" name="Google Shape;259;p18"/>
          <p:cNvGrpSpPr/>
          <p:nvPr/>
        </p:nvGrpSpPr>
        <p:grpSpPr>
          <a:xfrm>
            <a:off x="445519" y="1199235"/>
            <a:ext cx="2055022" cy="807711"/>
            <a:chOff x="1289" y="1064624"/>
            <a:chExt cx="2717728" cy="1068183"/>
          </a:xfrm>
        </p:grpSpPr>
        <p:sp>
          <p:nvSpPr>
            <p:cNvPr id="261" name="Google Shape;261;p18"/>
            <p:cNvSpPr txBox="1"/>
            <p:nvPr/>
          </p:nvSpPr>
          <p:spPr>
            <a:xfrm>
              <a:off x="1289" y="1412807"/>
              <a:ext cx="270421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600" b="1" dirty="0">
                  <a:latin typeface="Fira Sans Extra Condensed"/>
                  <a:sym typeface="Roboto"/>
                </a:rPr>
                <a:t>Lendo</a:t>
              </a:r>
              <a:r>
                <a:rPr lang="pt-PT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pt-PT" sz="1600" b="1" dirty="0">
                  <a:latin typeface="Fira Sans Extra Condensed"/>
                  <a:sym typeface="Roboto"/>
                </a:rPr>
                <a:t>o tutorial</a:t>
              </a:r>
            </a:p>
          </p:txBody>
        </p:sp>
        <p:sp>
          <p:nvSpPr>
            <p:cNvPr id="262" name="Google Shape;262;p18"/>
            <p:cNvSpPr txBox="1"/>
            <p:nvPr/>
          </p:nvSpPr>
          <p:spPr>
            <a:xfrm>
              <a:off x="14807" y="1064624"/>
              <a:ext cx="270421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22,2%</a:t>
              </a:r>
              <a:endParaRPr sz="18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63" name="Google Shape;263;p18"/>
          <p:cNvGrpSpPr/>
          <p:nvPr/>
        </p:nvGrpSpPr>
        <p:grpSpPr>
          <a:xfrm>
            <a:off x="397182" y="2192570"/>
            <a:ext cx="2086467" cy="651274"/>
            <a:chOff x="428327" y="2904466"/>
            <a:chExt cx="1445244" cy="861298"/>
          </a:xfrm>
        </p:grpSpPr>
        <p:sp>
          <p:nvSpPr>
            <p:cNvPr id="264" name="Google Shape;264;p18"/>
            <p:cNvSpPr txBox="1"/>
            <p:nvPr/>
          </p:nvSpPr>
          <p:spPr>
            <a:xfrm>
              <a:off x="468371" y="3433964"/>
              <a:ext cx="1405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Tutoriais no youtube</a:t>
              </a:r>
              <a:endParaRPr sz="16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66" name="Google Shape;266;p18"/>
            <p:cNvSpPr txBox="1"/>
            <p:nvPr/>
          </p:nvSpPr>
          <p:spPr>
            <a:xfrm>
              <a:off x="428327" y="2904466"/>
              <a:ext cx="1416382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2,8%</a:t>
              </a:r>
              <a:endParaRPr sz="1800" b="1" dirty="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7" name="Google Shape;263;p18">
            <a:extLst>
              <a:ext uri="{FF2B5EF4-FFF2-40B4-BE49-F238E27FC236}">
                <a16:creationId xmlns:a16="http://schemas.microsoft.com/office/drawing/2014/main" id="{68FB3A78-233A-4072-B5FE-90C843BB586F}"/>
              </a:ext>
            </a:extLst>
          </p:cNvPr>
          <p:cNvGrpSpPr/>
          <p:nvPr/>
        </p:nvGrpSpPr>
        <p:grpSpPr>
          <a:xfrm>
            <a:off x="397182" y="3240639"/>
            <a:ext cx="2064613" cy="682111"/>
            <a:chOff x="410003" y="2789388"/>
            <a:chExt cx="1435405" cy="902079"/>
          </a:xfrm>
        </p:grpSpPr>
        <p:sp>
          <p:nvSpPr>
            <p:cNvPr id="78" name="Google Shape;264;p18">
              <a:extLst>
                <a:ext uri="{FF2B5EF4-FFF2-40B4-BE49-F238E27FC236}">
                  <a16:creationId xmlns:a16="http://schemas.microsoft.com/office/drawing/2014/main" id="{7808F897-12ED-45EF-8A58-B4D000C237B2}"/>
                </a:ext>
              </a:extLst>
            </p:cNvPr>
            <p:cNvSpPr txBox="1"/>
            <p:nvPr/>
          </p:nvSpPr>
          <p:spPr>
            <a:xfrm>
              <a:off x="440208" y="3359667"/>
              <a:ext cx="1405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Aulas/formação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0" name="Google Shape;266;p18">
              <a:extLst>
                <a:ext uri="{FF2B5EF4-FFF2-40B4-BE49-F238E27FC236}">
                  <a16:creationId xmlns:a16="http://schemas.microsoft.com/office/drawing/2014/main" id="{5CB1BA40-EBBC-4500-A669-CD79A23AF10F}"/>
                </a:ext>
              </a:extLst>
            </p:cNvPr>
            <p:cNvSpPr txBox="1"/>
            <p:nvPr/>
          </p:nvSpPr>
          <p:spPr>
            <a:xfrm>
              <a:off x="410003" y="2789388"/>
              <a:ext cx="142163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2,8%</a:t>
              </a:r>
              <a:endParaRPr sz="1800" b="1" dirty="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1" name="Google Shape;251;p18">
            <a:extLst>
              <a:ext uri="{FF2B5EF4-FFF2-40B4-BE49-F238E27FC236}">
                <a16:creationId xmlns:a16="http://schemas.microsoft.com/office/drawing/2014/main" id="{F1EE6811-0F11-460C-9596-3C61A9FA16AD}"/>
              </a:ext>
            </a:extLst>
          </p:cNvPr>
          <p:cNvGrpSpPr/>
          <p:nvPr/>
        </p:nvGrpSpPr>
        <p:grpSpPr>
          <a:xfrm>
            <a:off x="6529810" y="3126069"/>
            <a:ext cx="1904313" cy="684515"/>
            <a:chOff x="7239401" y="1174445"/>
            <a:chExt cx="1546383" cy="917924"/>
          </a:xfrm>
        </p:grpSpPr>
        <p:sp>
          <p:nvSpPr>
            <p:cNvPr id="82" name="Google Shape;252;p18">
              <a:extLst>
                <a:ext uri="{FF2B5EF4-FFF2-40B4-BE49-F238E27FC236}">
                  <a16:creationId xmlns:a16="http://schemas.microsoft.com/office/drawing/2014/main" id="{309CF69E-D65B-4486-9A47-CD9F196A45F4}"/>
                </a:ext>
              </a:extLst>
            </p:cNvPr>
            <p:cNvSpPr txBox="1"/>
            <p:nvPr/>
          </p:nvSpPr>
          <p:spPr>
            <a:xfrm>
              <a:off x="7239401" y="1760569"/>
              <a:ext cx="1546383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Através de um amigo</a:t>
              </a:r>
              <a:endParaRPr sz="16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4" name="Google Shape;254;p18">
              <a:extLst>
                <a:ext uri="{FF2B5EF4-FFF2-40B4-BE49-F238E27FC236}">
                  <a16:creationId xmlns:a16="http://schemas.microsoft.com/office/drawing/2014/main" id="{9F485C37-E661-4B22-91FA-4DF24B01EC8C}"/>
                </a:ext>
              </a:extLst>
            </p:cNvPr>
            <p:cNvSpPr txBox="1"/>
            <p:nvPr/>
          </p:nvSpPr>
          <p:spPr>
            <a:xfrm>
              <a:off x="7266457" y="1174445"/>
              <a:ext cx="1405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33,3%</a:t>
              </a:r>
              <a:endParaRPr sz="18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85" name="Google Shape;265;p18">
            <a:extLst>
              <a:ext uri="{FF2B5EF4-FFF2-40B4-BE49-F238E27FC236}">
                <a16:creationId xmlns:a16="http://schemas.microsoft.com/office/drawing/2014/main" id="{37B7CE82-BF79-424D-83FC-E34199EE8C45}"/>
              </a:ext>
            </a:extLst>
          </p:cNvPr>
          <p:cNvSpPr txBox="1"/>
          <p:nvPr/>
        </p:nvSpPr>
        <p:spPr>
          <a:xfrm>
            <a:off x="936645" y="1356111"/>
            <a:ext cx="1062548" cy="32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8 pessoas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265;p18">
            <a:extLst>
              <a:ext uri="{FF2B5EF4-FFF2-40B4-BE49-F238E27FC236}">
                <a16:creationId xmlns:a16="http://schemas.microsoft.com/office/drawing/2014/main" id="{0A3BFE78-45B4-4A78-A66B-91B676351AAF}"/>
              </a:ext>
            </a:extLst>
          </p:cNvPr>
          <p:cNvSpPr txBox="1"/>
          <p:nvPr/>
        </p:nvSpPr>
        <p:spPr>
          <a:xfrm>
            <a:off x="923684" y="2244077"/>
            <a:ext cx="1062548" cy="544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1 pessoa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265;p18">
            <a:extLst>
              <a:ext uri="{FF2B5EF4-FFF2-40B4-BE49-F238E27FC236}">
                <a16:creationId xmlns:a16="http://schemas.microsoft.com/office/drawing/2014/main" id="{F7A358BF-BA42-4155-B13A-A1C4CE73D346}"/>
              </a:ext>
            </a:extLst>
          </p:cNvPr>
          <p:cNvSpPr txBox="1"/>
          <p:nvPr/>
        </p:nvSpPr>
        <p:spPr>
          <a:xfrm>
            <a:off x="892129" y="3299035"/>
            <a:ext cx="1062548" cy="544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1 pessoa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265;p18">
            <a:extLst>
              <a:ext uri="{FF2B5EF4-FFF2-40B4-BE49-F238E27FC236}">
                <a16:creationId xmlns:a16="http://schemas.microsoft.com/office/drawing/2014/main" id="{FDA1BA5B-5B38-4DFF-8403-25B3FEE9213B}"/>
              </a:ext>
            </a:extLst>
          </p:cNvPr>
          <p:cNvSpPr txBox="1"/>
          <p:nvPr/>
        </p:nvSpPr>
        <p:spPr>
          <a:xfrm>
            <a:off x="6944352" y="2226170"/>
            <a:ext cx="1169563" cy="544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12 pessoas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265;p18">
            <a:extLst>
              <a:ext uri="{FF2B5EF4-FFF2-40B4-BE49-F238E27FC236}">
                <a16:creationId xmlns:a16="http://schemas.microsoft.com/office/drawing/2014/main" id="{A1C16C51-30F4-4C4F-BDB1-77C5310F94AF}"/>
              </a:ext>
            </a:extLst>
          </p:cNvPr>
          <p:cNvSpPr txBox="1"/>
          <p:nvPr/>
        </p:nvSpPr>
        <p:spPr>
          <a:xfrm>
            <a:off x="6943513" y="3194329"/>
            <a:ext cx="1131120" cy="544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12 pessoas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265;p18">
            <a:extLst>
              <a:ext uri="{FF2B5EF4-FFF2-40B4-BE49-F238E27FC236}">
                <a16:creationId xmlns:a16="http://schemas.microsoft.com/office/drawing/2014/main" id="{A4A51B64-83EB-46AD-9D87-47B8BAAF0C09}"/>
              </a:ext>
            </a:extLst>
          </p:cNvPr>
          <p:cNvSpPr txBox="1"/>
          <p:nvPr/>
        </p:nvSpPr>
        <p:spPr>
          <a:xfrm>
            <a:off x="6831825" y="1286001"/>
            <a:ext cx="1062548" cy="544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1 pessoa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265;p18">
            <a:extLst>
              <a:ext uri="{FF2B5EF4-FFF2-40B4-BE49-F238E27FC236}">
                <a16:creationId xmlns:a16="http://schemas.microsoft.com/office/drawing/2014/main" id="{180CB95D-6DEF-4FF2-B8DE-C88173A6BF89}"/>
              </a:ext>
            </a:extLst>
          </p:cNvPr>
          <p:cNvSpPr txBox="1"/>
          <p:nvPr/>
        </p:nvSpPr>
        <p:spPr>
          <a:xfrm>
            <a:off x="2400382" y="4237792"/>
            <a:ext cx="4472003" cy="544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Fira Sans Extra Condensed"/>
                <a:sym typeface="Roboto"/>
              </a:rPr>
              <a:t>1 inquirido </a:t>
            </a:r>
            <a:r>
              <a:rPr lang="en" dirty="0">
                <a:latin typeface="Roboto"/>
                <a:ea typeface="Roboto"/>
                <a:cs typeface="Roboto"/>
                <a:sym typeface="Roboto"/>
              </a:rPr>
              <a:t>selecionou </a:t>
            </a:r>
            <a:r>
              <a:rPr lang="en" i="1" dirty="0">
                <a:latin typeface="Roboto"/>
                <a:ea typeface="Roboto"/>
                <a:cs typeface="Roboto"/>
                <a:sym typeface="Roboto"/>
              </a:rPr>
              <a:t>“todas as alternativas”</a:t>
            </a:r>
            <a:r>
              <a:rPr lang="en" dirty="0">
                <a:latin typeface="Roboto"/>
                <a:ea typeface="Roboto"/>
                <a:cs typeface="Roboto"/>
                <a:sym typeface="Roboto"/>
              </a:rPr>
              <a:t>!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D94DAFF-DB6D-4D81-A0C4-010BCF5B6B94}"/>
              </a:ext>
            </a:extLst>
          </p:cNvPr>
          <p:cNvSpPr/>
          <p:nvPr/>
        </p:nvSpPr>
        <p:spPr>
          <a:xfrm>
            <a:off x="3390964" y="1471398"/>
            <a:ext cx="2232000" cy="2232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79" name="Google Shape;706;p27">
            <a:extLst>
              <a:ext uri="{FF2B5EF4-FFF2-40B4-BE49-F238E27FC236}">
                <a16:creationId xmlns:a16="http://schemas.microsoft.com/office/drawing/2014/main" id="{8F2D1B35-DF9A-4B8C-9186-DF40C7E26AC8}"/>
              </a:ext>
            </a:extLst>
          </p:cNvPr>
          <p:cNvGrpSpPr/>
          <p:nvPr/>
        </p:nvGrpSpPr>
        <p:grpSpPr>
          <a:xfrm>
            <a:off x="3872370" y="1603091"/>
            <a:ext cx="1311925" cy="1945581"/>
            <a:chOff x="4822816" y="1879380"/>
            <a:chExt cx="1894121" cy="2808978"/>
          </a:xfrm>
        </p:grpSpPr>
        <p:sp>
          <p:nvSpPr>
            <p:cNvPr id="83" name="Google Shape;707;p27">
              <a:extLst>
                <a:ext uri="{FF2B5EF4-FFF2-40B4-BE49-F238E27FC236}">
                  <a16:creationId xmlns:a16="http://schemas.microsoft.com/office/drawing/2014/main" id="{E3C79AEC-0C14-450B-91FF-D8F77144F51E}"/>
                </a:ext>
              </a:extLst>
            </p:cNvPr>
            <p:cNvSpPr/>
            <p:nvPr/>
          </p:nvSpPr>
          <p:spPr>
            <a:xfrm>
              <a:off x="4822816" y="4558317"/>
              <a:ext cx="1760472" cy="130042"/>
            </a:xfrm>
            <a:custGeom>
              <a:avLst/>
              <a:gdLst/>
              <a:ahLst/>
              <a:cxnLst/>
              <a:rect l="l" t="t" r="r" b="b"/>
              <a:pathLst>
                <a:path w="51985" h="3840" extrusionOk="0">
                  <a:moveTo>
                    <a:pt x="25993" y="0"/>
                  </a:moveTo>
                  <a:lnTo>
                    <a:pt x="23337" y="11"/>
                  </a:lnTo>
                  <a:lnTo>
                    <a:pt x="20756" y="43"/>
                  </a:lnTo>
                  <a:lnTo>
                    <a:pt x="18260" y="86"/>
                  </a:lnTo>
                  <a:lnTo>
                    <a:pt x="15871" y="150"/>
                  </a:lnTo>
                  <a:lnTo>
                    <a:pt x="13599" y="235"/>
                  </a:lnTo>
                  <a:lnTo>
                    <a:pt x="11455" y="331"/>
                  </a:lnTo>
                  <a:lnTo>
                    <a:pt x="9450" y="438"/>
                  </a:lnTo>
                  <a:lnTo>
                    <a:pt x="7605" y="566"/>
                  </a:lnTo>
                  <a:lnTo>
                    <a:pt x="6752" y="630"/>
                  </a:lnTo>
                  <a:lnTo>
                    <a:pt x="5930" y="704"/>
                  </a:lnTo>
                  <a:lnTo>
                    <a:pt x="5162" y="768"/>
                  </a:lnTo>
                  <a:lnTo>
                    <a:pt x="4437" y="854"/>
                  </a:lnTo>
                  <a:lnTo>
                    <a:pt x="3755" y="928"/>
                  </a:lnTo>
                  <a:lnTo>
                    <a:pt x="3136" y="1003"/>
                  </a:lnTo>
                  <a:lnTo>
                    <a:pt x="2560" y="1088"/>
                  </a:lnTo>
                  <a:lnTo>
                    <a:pt x="2037" y="1174"/>
                  </a:lnTo>
                  <a:lnTo>
                    <a:pt x="1568" y="1259"/>
                  </a:lnTo>
                  <a:lnTo>
                    <a:pt x="1163" y="1355"/>
                  </a:lnTo>
                  <a:lnTo>
                    <a:pt x="811" y="1440"/>
                  </a:lnTo>
                  <a:lnTo>
                    <a:pt x="523" y="1536"/>
                  </a:lnTo>
                  <a:lnTo>
                    <a:pt x="299" y="1632"/>
                  </a:lnTo>
                  <a:lnTo>
                    <a:pt x="203" y="1675"/>
                  </a:lnTo>
                  <a:lnTo>
                    <a:pt x="128" y="1728"/>
                  </a:lnTo>
                  <a:lnTo>
                    <a:pt x="75" y="1771"/>
                  </a:lnTo>
                  <a:lnTo>
                    <a:pt x="32" y="1824"/>
                  </a:lnTo>
                  <a:lnTo>
                    <a:pt x="0" y="1878"/>
                  </a:lnTo>
                  <a:lnTo>
                    <a:pt x="0" y="1920"/>
                  </a:lnTo>
                  <a:lnTo>
                    <a:pt x="0" y="1974"/>
                  </a:lnTo>
                  <a:lnTo>
                    <a:pt x="32" y="2016"/>
                  </a:lnTo>
                  <a:lnTo>
                    <a:pt x="75" y="2069"/>
                  </a:lnTo>
                  <a:lnTo>
                    <a:pt x="128" y="2123"/>
                  </a:lnTo>
                  <a:lnTo>
                    <a:pt x="203" y="2165"/>
                  </a:lnTo>
                  <a:lnTo>
                    <a:pt x="299" y="2219"/>
                  </a:lnTo>
                  <a:lnTo>
                    <a:pt x="523" y="2304"/>
                  </a:lnTo>
                  <a:lnTo>
                    <a:pt x="811" y="2400"/>
                  </a:lnTo>
                  <a:lnTo>
                    <a:pt x="1163" y="2496"/>
                  </a:lnTo>
                  <a:lnTo>
                    <a:pt x="1568" y="2581"/>
                  </a:lnTo>
                  <a:lnTo>
                    <a:pt x="2037" y="2667"/>
                  </a:lnTo>
                  <a:lnTo>
                    <a:pt x="2560" y="2752"/>
                  </a:lnTo>
                  <a:lnTo>
                    <a:pt x="3136" y="2837"/>
                  </a:lnTo>
                  <a:lnTo>
                    <a:pt x="3755" y="2923"/>
                  </a:lnTo>
                  <a:lnTo>
                    <a:pt x="4437" y="2997"/>
                  </a:lnTo>
                  <a:lnTo>
                    <a:pt x="5162" y="3072"/>
                  </a:lnTo>
                  <a:lnTo>
                    <a:pt x="5930" y="3147"/>
                  </a:lnTo>
                  <a:lnTo>
                    <a:pt x="6752" y="3211"/>
                  </a:lnTo>
                  <a:lnTo>
                    <a:pt x="7605" y="3275"/>
                  </a:lnTo>
                  <a:lnTo>
                    <a:pt x="9450" y="3403"/>
                  </a:lnTo>
                  <a:lnTo>
                    <a:pt x="11455" y="3509"/>
                  </a:lnTo>
                  <a:lnTo>
                    <a:pt x="13599" y="3605"/>
                  </a:lnTo>
                  <a:lnTo>
                    <a:pt x="15871" y="3691"/>
                  </a:lnTo>
                  <a:lnTo>
                    <a:pt x="18260" y="3755"/>
                  </a:lnTo>
                  <a:lnTo>
                    <a:pt x="20756" y="3808"/>
                  </a:lnTo>
                  <a:lnTo>
                    <a:pt x="23337" y="3829"/>
                  </a:lnTo>
                  <a:lnTo>
                    <a:pt x="25993" y="3840"/>
                  </a:lnTo>
                  <a:lnTo>
                    <a:pt x="28648" y="3829"/>
                  </a:lnTo>
                  <a:lnTo>
                    <a:pt x="31229" y="3808"/>
                  </a:lnTo>
                  <a:lnTo>
                    <a:pt x="33725" y="3755"/>
                  </a:lnTo>
                  <a:lnTo>
                    <a:pt x="36114" y="3691"/>
                  </a:lnTo>
                  <a:lnTo>
                    <a:pt x="38386" y="3605"/>
                  </a:lnTo>
                  <a:lnTo>
                    <a:pt x="40530" y="3509"/>
                  </a:lnTo>
                  <a:lnTo>
                    <a:pt x="42524" y="3403"/>
                  </a:lnTo>
                  <a:lnTo>
                    <a:pt x="44370" y="3275"/>
                  </a:lnTo>
                  <a:lnTo>
                    <a:pt x="45233" y="3211"/>
                  </a:lnTo>
                  <a:lnTo>
                    <a:pt x="46055" y="3147"/>
                  </a:lnTo>
                  <a:lnTo>
                    <a:pt x="46823" y="3072"/>
                  </a:lnTo>
                  <a:lnTo>
                    <a:pt x="47548" y="2997"/>
                  </a:lnTo>
                  <a:lnTo>
                    <a:pt x="48220" y="2923"/>
                  </a:lnTo>
                  <a:lnTo>
                    <a:pt x="48849" y="2837"/>
                  </a:lnTo>
                  <a:lnTo>
                    <a:pt x="49425" y="2752"/>
                  </a:lnTo>
                  <a:lnTo>
                    <a:pt x="49948" y="2667"/>
                  </a:lnTo>
                  <a:lnTo>
                    <a:pt x="50406" y="2581"/>
                  </a:lnTo>
                  <a:lnTo>
                    <a:pt x="50822" y="2496"/>
                  </a:lnTo>
                  <a:lnTo>
                    <a:pt x="51164" y="2400"/>
                  </a:lnTo>
                  <a:lnTo>
                    <a:pt x="51462" y="2304"/>
                  </a:lnTo>
                  <a:lnTo>
                    <a:pt x="51686" y="2219"/>
                  </a:lnTo>
                  <a:lnTo>
                    <a:pt x="51782" y="2165"/>
                  </a:lnTo>
                  <a:lnTo>
                    <a:pt x="51857" y="2123"/>
                  </a:lnTo>
                  <a:lnTo>
                    <a:pt x="51910" y="2069"/>
                  </a:lnTo>
                  <a:lnTo>
                    <a:pt x="51953" y="2016"/>
                  </a:lnTo>
                  <a:lnTo>
                    <a:pt x="51974" y="1974"/>
                  </a:lnTo>
                  <a:lnTo>
                    <a:pt x="51985" y="1920"/>
                  </a:lnTo>
                  <a:lnTo>
                    <a:pt x="51974" y="1878"/>
                  </a:lnTo>
                  <a:lnTo>
                    <a:pt x="51953" y="1824"/>
                  </a:lnTo>
                  <a:lnTo>
                    <a:pt x="51910" y="1771"/>
                  </a:lnTo>
                  <a:lnTo>
                    <a:pt x="51857" y="1728"/>
                  </a:lnTo>
                  <a:lnTo>
                    <a:pt x="51782" y="1675"/>
                  </a:lnTo>
                  <a:lnTo>
                    <a:pt x="51686" y="1632"/>
                  </a:lnTo>
                  <a:lnTo>
                    <a:pt x="51462" y="1536"/>
                  </a:lnTo>
                  <a:lnTo>
                    <a:pt x="51164" y="1440"/>
                  </a:lnTo>
                  <a:lnTo>
                    <a:pt x="50822" y="1355"/>
                  </a:lnTo>
                  <a:lnTo>
                    <a:pt x="50406" y="1259"/>
                  </a:lnTo>
                  <a:lnTo>
                    <a:pt x="49948" y="1174"/>
                  </a:lnTo>
                  <a:lnTo>
                    <a:pt x="49425" y="1088"/>
                  </a:lnTo>
                  <a:lnTo>
                    <a:pt x="48849" y="1003"/>
                  </a:lnTo>
                  <a:lnTo>
                    <a:pt x="48220" y="928"/>
                  </a:lnTo>
                  <a:lnTo>
                    <a:pt x="47548" y="854"/>
                  </a:lnTo>
                  <a:lnTo>
                    <a:pt x="46823" y="768"/>
                  </a:lnTo>
                  <a:lnTo>
                    <a:pt x="46055" y="704"/>
                  </a:lnTo>
                  <a:lnTo>
                    <a:pt x="45233" y="630"/>
                  </a:lnTo>
                  <a:lnTo>
                    <a:pt x="44370" y="566"/>
                  </a:lnTo>
                  <a:lnTo>
                    <a:pt x="42524" y="438"/>
                  </a:lnTo>
                  <a:lnTo>
                    <a:pt x="40530" y="331"/>
                  </a:lnTo>
                  <a:lnTo>
                    <a:pt x="38386" y="235"/>
                  </a:lnTo>
                  <a:lnTo>
                    <a:pt x="36114" y="150"/>
                  </a:lnTo>
                  <a:lnTo>
                    <a:pt x="33725" y="86"/>
                  </a:lnTo>
                  <a:lnTo>
                    <a:pt x="31229" y="43"/>
                  </a:lnTo>
                  <a:lnTo>
                    <a:pt x="28648" y="11"/>
                  </a:lnTo>
                  <a:lnTo>
                    <a:pt x="25993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708;p27">
              <a:extLst>
                <a:ext uri="{FF2B5EF4-FFF2-40B4-BE49-F238E27FC236}">
                  <a16:creationId xmlns:a16="http://schemas.microsoft.com/office/drawing/2014/main" id="{CD79B27C-96AE-460A-AF8F-9E4E3D0D778E}"/>
                </a:ext>
              </a:extLst>
            </p:cNvPr>
            <p:cNvSpPr/>
            <p:nvPr/>
          </p:nvSpPr>
          <p:spPr>
            <a:xfrm>
              <a:off x="5470403" y="3404324"/>
              <a:ext cx="592028" cy="1115412"/>
            </a:xfrm>
            <a:custGeom>
              <a:avLst/>
              <a:gdLst/>
              <a:ahLst/>
              <a:cxnLst/>
              <a:rect l="l" t="t" r="r" b="b"/>
              <a:pathLst>
                <a:path w="17482" h="32937" extrusionOk="0">
                  <a:moveTo>
                    <a:pt x="1" y="0"/>
                  </a:moveTo>
                  <a:lnTo>
                    <a:pt x="1" y="6026"/>
                  </a:lnTo>
                  <a:lnTo>
                    <a:pt x="10603" y="17225"/>
                  </a:lnTo>
                  <a:lnTo>
                    <a:pt x="15391" y="32936"/>
                  </a:lnTo>
                  <a:lnTo>
                    <a:pt x="17482" y="32499"/>
                  </a:lnTo>
                  <a:lnTo>
                    <a:pt x="14528" y="14356"/>
                  </a:lnTo>
                  <a:lnTo>
                    <a:pt x="6742" y="2016"/>
                  </a:lnTo>
                  <a:lnTo>
                    <a:pt x="6539" y="2069"/>
                  </a:lnTo>
                  <a:lnTo>
                    <a:pt x="6315" y="2112"/>
                  </a:lnTo>
                  <a:lnTo>
                    <a:pt x="6006" y="2165"/>
                  </a:lnTo>
                  <a:lnTo>
                    <a:pt x="5632" y="2208"/>
                  </a:lnTo>
                  <a:lnTo>
                    <a:pt x="5206" y="2240"/>
                  </a:lnTo>
                  <a:lnTo>
                    <a:pt x="4971" y="2251"/>
                  </a:lnTo>
                  <a:lnTo>
                    <a:pt x="4480" y="2251"/>
                  </a:lnTo>
                  <a:lnTo>
                    <a:pt x="4224" y="2229"/>
                  </a:lnTo>
                  <a:lnTo>
                    <a:pt x="3958" y="2208"/>
                  </a:lnTo>
                  <a:lnTo>
                    <a:pt x="3691" y="2176"/>
                  </a:lnTo>
                  <a:lnTo>
                    <a:pt x="3414" y="2133"/>
                  </a:lnTo>
                  <a:lnTo>
                    <a:pt x="3137" y="2069"/>
                  </a:lnTo>
                  <a:lnTo>
                    <a:pt x="2859" y="2005"/>
                  </a:lnTo>
                  <a:lnTo>
                    <a:pt x="2571" y="1909"/>
                  </a:lnTo>
                  <a:lnTo>
                    <a:pt x="2294" y="1813"/>
                  </a:lnTo>
                  <a:lnTo>
                    <a:pt x="2017" y="1696"/>
                  </a:lnTo>
                  <a:lnTo>
                    <a:pt x="1739" y="1557"/>
                  </a:lnTo>
                  <a:lnTo>
                    <a:pt x="1473" y="1397"/>
                  </a:lnTo>
                  <a:lnTo>
                    <a:pt x="1206" y="1216"/>
                  </a:lnTo>
                  <a:lnTo>
                    <a:pt x="939" y="1024"/>
                  </a:lnTo>
                  <a:lnTo>
                    <a:pt x="694" y="800"/>
                  </a:lnTo>
                  <a:lnTo>
                    <a:pt x="449" y="566"/>
                  </a:lnTo>
                  <a:lnTo>
                    <a:pt x="214" y="28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709;p27">
              <a:extLst>
                <a:ext uri="{FF2B5EF4-FFF2-40B4-BE49-F238E27FC236}">
                  <a16:creationId xmlns:a16="http://schemas.microsoft.com/office/drawing/2014/main" id="{681E668F-2D45-4DCA-A8DE-11A27C650DFF}"/>
                </a:ext>
              </a:extLst>
            </p:cNvPr>
            <p:cNvSpPr/>
            <p:nvPr/>
          </p:nvSpPr>
          <p:spPr>
            <a:xfrm>
              <a:off x="5176054" y="2371666"/>
              <a:ext cx="653425" cy="1201022"/>
            </a:xfrm>
            <a:custGeom>
              <a:avLst/>
              <a:gdLst/>
              <a:ahLst/>
              <a:cxnLst/>
              <a:rect l="l" t="t" r="r" b="b"/>
              <a:pathLst>
                <a:path w="19295" h="35465" extrusionOk="0">
                  <a:moveTo>
                    <a:pt x="9802" y="1"/>
                  </a:moveTo>
                  <a:lnTo>
                    <a:pt x="9493" y="22"/>
                  </a:lnTo>
                  <a:lnTo>
                    <a:pt x="9173" y="44"/>
                  </a:lnTo>
                  <a:lnTo>
                    <a:pt x="8842" y="97"/>
                  </a:lnTo>
                  <a:lnTo>
                    <a:pt x="8490" y="150"/>
                  </a:lnTo>
                  <a:lnTo>
                    <a:pt x="8128" y="236"/>
                  </a:lnTo>
                  <a:lnTo>
                    <a:pt x="7765" y="332"/>
                  </a:lnTo>
                  <a:lnTo>
                    <a:pt x="7381" y="460"/>
                  </a:lnTo>
                  <a:lnTo>
                    <a:pt x="6997" y="609"/>
                  </a:lnTo>
                  <a:lnTo>
                    <a:pt x="6613" y="779"/>
                  </a:lnTo>
                  <a:lnTo>
                    <a:pt x="6410" y="886"/>
                  </a:lnTo>
                  <a:lnTo>
                    <a:pt x="6218" y="982"/>
                  </a:lnTo>
                  <a:lnTo>
                    <a:pt x="6026" y="1099"/>
                  </a:lnTo>
                  <a:lnTo>
                    <a:pt x="5824" y="1227"/>
                  </a:lnTo>
                  <a:lnTo>
                    <a:pt x="5632" y="1355"/>
                  </a:lnTo>
                  <a:lnTo>
                    <a:pt x="5429" y="1494"/>
                  </a:lnTo>
                  <a:lnTo>
                    <a:pt x="5237" y="1643"/>
                  </a:lnTo>
                  <a:lnTo>
                    <a:pt x="5045" y="1793"/>
                  </a:lnTo>
                  <a:lnTo>
                    <a:pt x="4853" y="1963"/>
                  </a:lnTo>
                  <a:lnTo>
                    <a:pt x="4661" y="2134"/>
                  </a:lnTo>
                  <a:lnTo>
                    <a:pt x="4469" y="2315"/>
                  </a:lnTo>
                  <a:lnTo>
                    <a:pt x="4277" y="2518"/>
                  </a:lnTo>
                  <a:lnTo>
                    <a:pt x="4085" y="2721"/>
                  </a:lnTo>
                  <a:lnTo>
                    <a:pt x="3904" y="2934"/>
                  </a:lnTo>
                  <a:lnTo>
                    <a:pt x="3723" y="3158"/>
                  </a:lnTo>
                  <a:lnTo>
                    <a:pt x="3541" y="3393"/>
                  </a:lnTo>
                  <a:lnTo>
                    <a:pt x="3360" y="3649"/>
                  </a:lnTo>
                  <a:lnTo>
                    <a:pt x="3189" y="3905"/>
                  </a:lnTo>
                  <a:lnTo>
                    <a:pt x="3008" y="4171"/>
                  </a:lnTo>
                  <a:lnTo>
                    <a:pt x="2837" y="4459"/>
                  </a:lnTo>
                  <a:lnTo>
                    <a:pt x="2677" y="4747"/>
                  </a:lnTo>
                  <a:lnTo>
                    <a:pt x="2517" y="5056"/>
                  </a:lnTo>
                  <a:lnTo>
                    <a:pt x="2357" y="5376"/>
                  </a:lnTo>
                  <a:lnTo>
                    <a:pt x="2197" y="5707"/>
                  </a:lnTo>
                  <a:lnTo>
                    <a:pt x="2069" y="6070"/>
                  </a:lnTo>
                  <a:lnTo>
                    <a:pt x="1963" y="6432"/>
                  </a:lnTo>
                  <a:lnTo>
                    <a:pt x="1877" y="6806"/>
                  </a:lnTo>
                  <a:lnTo>
                    <a:pt x="1803" y="7190"/>
                  </a:lnTo>
                  <a:lnTo>
                    <a:pt x="1760" y="7574"/>
                  </a:lnTo>
                  <a:lnTo>
                    <a:pt x="1728" y="7968"/>
                  </a:lnTo>
                  <a:lnTo>
                    <a:pt x="1707" y="8373"/>
                  </a:lnTo>
                  <a:lnTo>
                    <a:pt x="1707" y="8768"/>
                  </a:lnTo>
                  <a:lnTo>
                    <a:pt x="1717" y="9173"/>
                  </a:lnTo>
                  <a:lnTo>
                    <a:pt x="1739" y="9579"/>
                  </a:lnTo>
                  <a:lnTo>
                    <a:pt x="1771" y="9995"/>
                  </a:lnTo>
                  <a:lnTo>
                    <a:pt x="1813" y="10400"/>
                  </a:lnTo>
                  <a:lnTo>
                    <a:pt x="1856" y="10805"/>
                  </a:lnTo>
                  <a:lnTo>
                    <a:pt x="1920" y="11221"/>
                  </a:lnTo>
                  <a:lnTo>
                    <a:pt x="2048" y="12032"/>
                  </a:lnTo>
                  <a:lnTo>
                    <a:pt x="2187" y="12832"/>
                  </a:lnTo>
                  <a:lnTo>
                    <a:pt x="2336" y="13621"/>
                  </a:lnTo>
                  <a:lnTo>
                    <a:pt x="2475" y="14378"/>
                  </a:lnTo>
                  <a:lnTo>
                    <a:pt x="2592" y="15114"/>
                  </a:lnTo>
                  <a:lnTo>
                    <a:pt x="2645" y="15466"/>
                  </a:lnTo>
                  <a:lnTo>
                    <a:pt x="2688" y="15808"/>
                  </a:lnTo>
                  <a:lnTo>
                    <a:pt x="2720" y="16138"/>
                  </a:lnTo>
                  <a:lnTo>
                    <a:pt x="2752" y="16458"/>
                  </a:lnTo>
                  <a:lnTo>
                    <a:pt x="2763" y="16767"/>
                  </a:lnTo>
                  <a:lnTo>
                    <a:pt x="2763" y="17066"/>
                  </a:lnTo>
                  <a:lnTo>
                    <a:pt x="2752" y="17354"/>
                  </a:lnTo>
                  <a:lnTo>
                    <a:pt x="2720" y="17621"/>
                  </a:lnTo>
                  <a:lnTo>
                    <a:pt x="2677" y="17898"/>
                  </a:lnTo>
                  <a:lnTo>
                    <a:pt x="2603" y="18197"/>
                  </a:lnTo>
                  <a:lnTo>
                    <a:pt x="2517" y="18517"/>
                  </a:lnTo>
                  <a:lnTo>
                    <a:pt x="2411" y="18858"/>
                  </a:lnTo>
                  <a:lnTo>
                    <a:pt x="2293" y="19221"/>
                  </a:lnTo>
                  <a:lnTo>
                    <a:pt x="2155" y="19605"/>
                  </a:lnTo>
                  <a:lnTo>
                    <a:pt x="1867" y="20426"/>
                  </a:lnTo>
                  <a:lnTo>
                    <a:pt x="1547" y="21300"/>
                  </a:lnTo>
                  <a:lnTo>
                    <a:pt x="1216" y="22239"/>
                  </a:lnTo>
                  <a:lnTo>
                    <a:pt x="1046" y="22719"/>
                  </a:lnTo>
                  <a:lnTo>
                    <a:pt x="896" y="23220"/>
                  </a:lnTo>
                  <a:lnTo>
                    <a:pt x="736" y="23722"/>
                  </a:lnTo>
                  <a:lnTo>
                    <a:pt x="598" y="24233"/>
                  </a:lnTo>
                  <a:lnTo>
                    <a:pt x="459" y="24756"/>
                  </a:lnTo>
                  <a:lnTo>
                    <a:pt x="342" y="25279"/>
                  </a:lnTo>
                  <a:lnTo>
                    <a:pt x="235" y="25801"/>
                  </a:lnTo>
                  <a:lnTo>
                    <a:pt x="150" y="26335"/>
                  </a:lnTo>
                  <a:lnTo>
                    <a:pt x="75" y="26879"/>
                  </a:lnTo>
                  <a:lnTo>
                    <a:pt x="32" y="27412"/>
                  </a:lnTo>
                  <a:lnTo>
                    <a:pt x="0" y="27945"/>
                  </a:lnTo>
                  <a:lnTo>
                    <a:pt x="0" y="28212"/>
                  </a:lnTo>
                  <a:lnTo>
                    <a:pt x="0" y="28478"/>
                  </a:lnTo>
                  <a:lnTo>
                    <a:pt x="11" y="28745"/>
                  </a:lnTo>
                  <a:lnTo>
                    <a:pt x="32" y="29012"/>
                  </a:lnTo>
                  <a:lnTo>
                    <a:pt x="54" y="29278"/>
                  </a:lnTo>
                  <a:lnTo>
                    <a:pt x="86" y="29545"/>
                  </a:lnTo>
                  <a:lnTo>
                    <a:pt x="128" y="29812"/>
                  </a:lnTo>
                  <a:lnTo>
                    <a:pt x="171" y="30068"/>
                  </a:lnTo>
                  <a:lnTo>
                    <a:pt x="224" y="30334"/>
                  </a:lnTo>
                  <a:lnTo>
                    <a:pt x="288" y="30590"/>
                  </a:lnTo>
                  <a:lnTo>
                    <a:pt x="363" y="30846"/>
                  </a:lnTo>
                  <a:lnTo>
                    <a:pt x="448" y="31102"/>
                  </a:lnTo>
                  <a:lnTo>
                    <a:pt x="544" y="31358"/>
                  </a:lnTo>
                  <a:lnTo>
                    <a:pt x="640" y="31614"/>
                  </a:lnTo>
                  <a:lnTo>
                    <a:pt x="758" y="31859"/>
                  </a:lnTo>
                  <a:lnTo>
                    <a:pt x="886" y="32115"/>
                  </a:lnTo>
                  <a:lnTo>
                    <a:pt x="1014" y="32361"/>
                  </a:lnTo>
                  <a:lnTo>
                    <a:pt x="1163" y="32595"/>
                  </a:lnTo>
                  <a:lnTo>
                    <a:pt x="1312" y="32830"/>
                  </a:lnTo>
                  <a:lnTo>
                    <a:pt x="1472" y="33054"/>
                  </a:lnTo>
                  <a:lnTo>
                    <a:pt x="1654" y="33267"/>
                  </a:lnTo>
                  <a:lnTo>
                    <a:pt x="1835" y="33481"/>
                  </a:lnTo>
                  <a:lnTo>
                    <a:pt x="2027" y="33673"/>
                  </a:lnTo>
                  <a:lnTo>
                    <a:pt x="2229" y="33854"/>
                  </a:lnTo>
                  <a:lnTo>
                    <a:pt x="2443" y="34025"/>
                  </a:lnTo>
                  <a:lnTo>
                    <a:pt x="2656" y="34185"/>
                  </a:lnTo>
                  <a:lnTo>
                    <a:pt x="2880" y="34334"/>
                  </a:lnTo>
                  <a:lnTo>
                    <a:pt x="3115" y="34473"/>
                  </a:lnTo>
                  <a:lnTo>
                    <a:pt x="3349" y="34611"/>
                  </a:lnTo>
                  <a:lnTo>
                    <a:pt x="3595" y="34729"/>
                  </a:lnTo>
                  <a:lnTo>
                    <a:pt x="3851" y="34835"/>
                  </a:lnTo>
                  <a:lnTo>
                    <a:pt x="4107" y="34942"/>
                  </a:lnTo>
                  <a:lnTo>
                    <a:pt x="4363" y="35038"/>
                  </a:lnTo>
                  <a:lnTo>
                    <a:pt x="4640" y="35123"/>
                  </a:lnTo>
                  <a:lnTo>
                    <a:pt x="4907" y="35187"/>
                  </a:lnTo>
                  <a:lnTo>
                    <a:pt x="5184" y="35262"/>
                  </a:lnTo>
                  <a:lnTo>
                    <a:pt x="5461" y="35315"/>
                  </a:lnTo>
                  <a:lnTo>
                    <a:pt x="5749" y="35358"/>
                  </a:lnTo>
                  <a:lnTo>
                    <a:pt x="6037" y="35401"/>
                  </a:lnTo>
                  <a:lnTo>
                    <a:pt x="6325" y="35433"/>
                  </a:lnTo>
                  <a:lnTo>
                    <a:pt x="6613" y="35454"/>
                  </a:lnTo>
                  <a:lnTo>
                    <a:pt x="6912" y="35465"/>
                  </a:lnTo>
                  <a:lnTo>
                    <a:pt x="7498" y="35465"/>
                  </a:lnTo>
                  <a:lnTo>
                    <a:pt x="7797" y="35454"/>
                  </a:lnTo>
                  <a:lnTo>
                    <a:pt x="8096" y="35433"/>
                  </a:lnTo>
                  <a:lnTo>
                    <a:pt x="8405" y="35401"/>
                  </a:lnTo>
                  <a:lnTo>
                    <a:pt x="8704" y="35369"/>
                  </a:lnTo>
                  <a:lnTo>
                    <a:pt x="9002" y="35326"/>
                  </a:lnTo>
                  <a:lnTo>
                    <a:pt x="9301" y="35273"/>
                  </a:lnTo>
                  <a:lnTo>
                    <a:pt x="9589" y="35219"/>
                  </a:lnTo>
                  <a:lnTo>
                    <a:pt x="9887" y="35155"/>
                  </a:lnTo>
                  <a:lnTo>
                    <a:pt x="10186" y="35081"/>
                  </a:lnTo>
                  <a:lnTo>
                    <a:pt x="10474" y="35006"/>
                  </a:lnTo>
                  <a:lnTo>
                    <a:pt x="10762" y="34910"/>
                  </a:lnTo>
                  <a:lnTo>
                    <a:pt x="11050" y="34825"/>
                  </a:lnTo>
                  <a:lnTo>
                    <a:pt x="11327" y="34718"/>
                  </a:lnTo>
                  <a:lnTo>
                    <a:pt x="11605" y="34611"/>
                  </a:lnTo>
                  <a:lnTo>
                    <a:pt x="11882" y="34505"/>
                  </a:lnTo>
                  <a:lnTo>
                    <a:pt x="12159" y="34387"/>
                  </a:lnTo>
                  <a:lnTo>
                    <a:pt x="12415" y="34259"/>
                  </a:lnTo>
                  <a:lnTo>
                    <a:pt x="12682" y="34131"/>
                  </a:lnTo>
                  <a:lnTo>
                    <a:pt x="12938" y="33993"/>
                  </a:lnTo>
                  <a:lnTo>
                    <a:pt x="13183" y="33843"/>
                  </a:lnTo>
                  <a:lnTo>
                    <a:pt x="13428" y="33694"/>
                  </a:lnTo>
                  <a:lnTo>
                    <a:pt x="13663" y="33545"/>
                  </a:lnTo>
                  <a:lnTo>
                    <a:pt x="13898" y="33385"/>
                  </a:lnTo>
                  <a:lnTo>
                    <a:pt x="14111" y="33214"/>
                  </a:lnTo>
                  <a:lnTo>
                    <a:pt x="14335" y="33043"/>
                  </a:lnTo>
                  <a:lnTo>
                    <a:pt x="14538" y="32862"/>
                  </a:lnTo>
                  <a:lnTo>
                    <a:pt x="14740" y="32681"/>
                  </a:lnTo>
                  <a:lnTo>
                    <a:pt x="14922" y="32499"/>
                  </a:lnTo>
                  <a:lnTo>
                    <a:pt x="15103" y="32307"/>
                  </a:lnTo>
                  <a:lnTo>
                    <a:pt x="15274" y="32115"/>
                  </a:lnTo>
                  <a:lnTo>
                    <a:pt x="15434" y="31913"/>
                  </a:lnTo>
                  <a:lnTo>
                    <a:pt x="15594" y="31710"/>
                  </a:lnTo>
                  <a:lnTo>
                    <a:pt x="15732" y="31497"/>
                  </a:lnTo>
                  <a:lnTo>
                    <a:pt x="15860" y="31284"/>
                  </a:lnTo>
                  <a:lnTo>
                    <a:pt x="15978" y="31060"/>
                  </a:lnTo>
                  <a:lnTo>
                    <a:pt x="16084" y="30846"/>
                  </a:lnTo>
                  <a:lnTo>
                    <a:pt x="16180" y="30612"/>
                  </a:lnTo>
                  <a:lnTo>
                    <a:pt x="16266" y="30388"/>
                  </a:lnTo>
                  <a:lnTo>
                    <a:pt x="16415" y="29929"/>
                  </a:lnTo>
                  <a:lnTo>
                    <a:pt x="16543" y="29470"/>
                  </a:lnTo>
                  <a:lnTo>
                    <a:pt x="16681" y="29022"/>
                  </a:lnTo>
                  <a:lnTo>
                    <a:pt x="16799" y="28574"/>
                  </a:lnTo>
                  <a:lnTo>
                    <a:pt x="17012" y="27700"/>
                  </a:lnTo>
                  <a:lnTo>
                    <a:pt x="17204" y="26847"/>
                  </a:lnTo>
                  <a:lnTo>
                    <a:pt x="17364" y="26004"/>
                  </a:lnTo>
                  <a:lnTo>
                    <a:pt x="17513" y="25183"/>
                  </a:lnTo>
                  <a:lnTo>
                    <a:pt x="17641" y="24372"/>
                  </a:lnTo>
                  <a:lnTo>
                    <a:pt x="17759" y="23572"/>
                  </a:lnTo>
                  <a:lnTo>
                    <a:pt x="17983" y="21994"/>
                  </a:lnTo>
                  <a:lnTo>
                    <a:pt x="18100" y="21215"/>
                  </a:lnTo>
                  <a:lnTo>
                    <a:pt x="18217" y="20436"/>
                  </a:lnTo>
                  <a:lnTo>
                    <a:pt x="18356" y="19658"/>
                  </a:lnTo>
                  <a:lnTo>
                    <a:pt x="18505" y="18869"/>
                  </a:lnTo>
                  <a:lnTo>
                    <a:pt x="18676" y="18090"/>
                  </a:lnTo>
                  <a:lnTo>
                    <a:pt x="18868" y="17301"/>
                  </a:lnTo>
                  <a:lnTo>
                    <a:pt x="18964" y="16906"/>
                  </a:lnTo>
                  <a:lnTo>
                    <a:pt x="19049" y="16522"/>
                  </a:lnTo>
                  <a:lnTo>
                    <a:pt x="19113" y="16138"/>
                  </a:lnTo>
                  <a:lnTo>
                    <a:pt x="19177" y="15776"/>
                  </a:lnTo>
                  <a:lnTo>
                    <a:pt x="19220" y="15402"/>
                  </a:lnTo>
                  <a:lnTo>
                    <a:pt x="19252" y="15050"/>
                  </a:lnTo>
                  <a:lnTo>
                    <a:pt x="19284" y="14698"/>
                  </a:lnTo>
                  <a:lnTo>
                    <a:pt x="19295" y="14357"/>
                  </a:lnTo>
                  <a:lnTo>
                    <a:pt x="19295" y="14016"/>
                  </a:lnTo>
                  <a:lnTo>
                    <a:pt x="19284" y="13685"/>
                  </a:lnTo>
                  <a:lnTo>
                    <a:pt x="19273" y="13365"/>
                  </a:lnTo>
                  <a:lnTo>
                    <a:pt x="19252" y="13045"/>
                  </a:lnTo>
                  <a:lnTo>
                    <a:pt x="19220" y="12736"/>
                  </a:lnTo>
                  <a:lnTo>
                    <a:pt x="19177" y="12426"/>
                  </a:lnTo>
                  <a:lnTo>
                    <a:pt x="19124" y="12128"/>
                  </a:lnTo>
                  <a:lnTo>
                    <a:pt x="19071" y="11840"/>
                  </a:lnTo>
                  <a:lnTo>
                    <a:pt x="19007" y="11552"/>
                  </a:lnTo>
                  <a:lnTo>
                    <a:pt x="18943" y="11264"/>
                  </a:lnTo>
                  <a:lnTo>
                    <a:pt x="18793" y="10709"/>
                  </a:lnTo>
                  <a:lnTo>
                    <a:pt x="18623" y="10187"/>
                  </a:lnTo>
                  <a:lnTo>
                    <a:pt x="18441" y="9675"/>
                  </a:lnTo>
                  <a:lnTo>
                    <a:pt x="18249" y="9173"/>
                  </a:lnTo>
                  <a:lnTo>
                    <a:pt x="18057" y="8704"/>
                  </a:lnTo>
                  <a:lnTo>
                    <a:pt x="17855" y="8235"/>
                  </a:lnTo>
                  <a:lnTo>
                    <a:pt x="17652" y="7798"/>
                  </a:lnTo>
                  <a:lnTo>
                    <a:pt x="17556" y="7563"/>
                  </a:lnTo>
                  <a:lnTo>
                    <a:pt x="17460" y="7328"/>
                  </a:lnTo>
                  <a:lnTo>
                    <a:pt x="17289" y="6838"/>
                  </a:lnTo>
                  <a:lnTo>
                    <a:pt x="17119" y="6315"/>
                  </a:lnTo>
                  <a:lnTo>
                    <a:pt x="16948" y="5771"/>
                  </a:lnTo>
                  <a:lnTo>
                    <a:pt x="16777" y="5206"/>
                  </a:lnTo>
                  <a:lnTo>
                    <a:pt x="16575" y="4640"/>
                  </a:lnTo>
                  <a:lnTo>
                    <a:pt x="16468" y="4363"/>
                  </a:lnTo>
                  <a:lnTo>
                    <a:pt x="16351" y="4075"/>
                  </a:lnTo>
                  <a:lnTo>
                    <a:pt x="16223" y="3798"/>
                  </a:lnTo>
                  <a:lnTo>
                    <a:pt x="16084" y="3521"/>
                  </a:lnTo>
                  <a:lnTo>
                    <a:pt x="15935" y="3243"/>
                  </a:lnTo>
                  <a:lnTo>
                    <a:pt x="15775" y="2977"/>
                  </a:lnTo>
                  <a:lnTo>
                    <a:pt x="15604" y="2710"/>
                  </a:lnTo>
                  <a:lnTo>
                    <a:pt x="15412" y="2454"/>
                  </a:lnTo>
                  <a:lnTo>
                    <a:pt x="15210" y="2198"/>
                  </a:lnTo>
                  <a:lnTo>
                    <a:pt x="14986" y="1963"/>
                  </a:lnTo>
                  <a:lnTo>
                    <a:pt x="14751" y="1729"/>
                  </a:lnTo>
                  <a:lnTo>
                    <a:pt x="14484" y="1505"/>
                  </a:lnTo>
                  <a:lnTo>
                    <a:pt x="14207" y="1291"/>
                  </a:lnTo>
                  <a:lnTo>
                    <a:pt x="13908" y="1089"/>
                  </a:lnTo>
                  <a:lnTo>
                    <a:pt x="13588" y="897"/>
                  </a:lnTo>
                  <a:lnTo>
                    <a:pt x="13247" y="726"/>
                  </a:lnTo>
                  <a:lnTo>
                    <a:pt x="12884" y="566"/>
                  </a:lnTo>
                  <a:lnTo>
                    <a:pt x="12490" y="417"/>
                  </a:lnTo>
                  <a:lnTo>
                    <a:pt x="12063" y="289"/>
                  </a:lnTo>
                  <a:lnTo>
                    <a:pt x="11615" y="172"/>
                  </a:lnTo>
                  <a:lnTo>
                    <a:pt x="11551" y="161"/>
                  </a:lnTo>
                  <a:lnTo>
                    <a:pt x="11349" y="118"/>
                  </a:lnTo>
                  <a:lnTo>
                    <a:pt x="11029" y="65"/>
                  </a:lnTo>
                  <a:lnTo>
                    <a:pt x="10826" y="44"/>
                  </a:lnTo>
                  <a:lnTo>
                    <a:pt x="10602" y="22"/>
                  </a:lnTo>
                  <a:lnTo>
                    <a:pt x="10357" y="12"/>
                  </a:lnTo>
                  <a:lnTo>
                    <a:pt x="100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710;p27">
              <a:extLst>
                <a:ext uri="{FF2B5EF4-FFF2-40B4-BE49-F238E27FC236}">
                  <a16:creationId xmlns:a16="http://schemas.microsoft.com/office/drawing/2014/main" id="{58EA9272-265A-48C1-91B0-45A780217C2E}"/>
                </a:ext>
              </a:extLst>
            </p:cNvPr>
            <p:cNvSpPr/>
            <p:nvPr/>
          </p:nvSpPr>
          <p:spPr>
            <a:xfrm>
              <a:off x="5601525" y="1879380"/>
              <a:ext cx="1115412" cy="1104913"/>
            </a:xfrm>
            <a:custGeom>
              <a:avLst/>
              <a:gdLst/>
              <a:ahLst/>
              <a:cxnLst/>
              <a:rect l="l" t="t" r="r" b="b"/>
              <a:pathLst>
                <a:path w="32937" h="32627" extrusionOk="0">
                  <a:moveTo>
                    <a:pt x="13215" y="0"/>
                  </a:moveTo>
                  <a:lnTo>
                    <a:pt x="12810" y="11"/>
                  </a:lnTo>
                  <a:lnTo>
                    <a:pt x="12415" y="22"/>
                  </a:lnTo>
                  <a:lnTo>
                    <a:pt x="12031" y="43"/>
                  </a:lnTo>
                  <a:lnTo>
                    <a:pt x="11647" y="86"/>
                  </a:lnTo>
                  <a:lnTo>
                    <a:pt x="11263" y="128"/>
                  </a:lnTo>
                  <a:lnTo>
                    <a:pt x="10890" y="182"/>
                  </a:lnTo>
                  <a:lnTo>
                    <a:pt x="10528" y="246"/>
                  </a:lnTo>
                  <a:lnTo>
                    <a:pt x="10154" y="320"/>
                  </a:lnTo>
                  <a:lnTo>
                    <a:pt x="9802" y="416"/>
                  </a:lnTo>
                  <a:lnTo>
                    <a:pt x="9450" y="512"/>
                  </a:lnTo>
                  <a:lnTo>
                    <a:pt x="9098" y="619"/>
                  </a:lnTo>
                  <a:lnTo>
                    <a:pt x="8757" y="736"/>
                  </a:lnTo>
                  <a:lnTo>
                    <a:pt x="8426" y="864"/>
                  </a:lnTo>
                  <a:lnTo>
                    <a:pt x="8096" y="1003"/>
                  </a:lnTo>
                  <a:lnTo>
                    <a:pt x="7765" y="1142"/>
                  </a:lnTo>
                  <a:lnTo>
                    <a:pt x="7445" y="1302"/>
                  </a:lnTo>
                  <a:lnTo>
                    <a:pt x="7125" y="1462"/>
                  </a:lnTo>
                  <a:lnTo>
                    <a:pt x="6816" y="1632"/>
                  </a:lnTo>
                  <a:lnTo>
                    <a:pt x="6507" y="1803"/>
                  </a:lnTo>
                  <a:lnTo>
                    <a:pt x="6208" y="1984"/>
                  </a:lnTo>
                  <a:lnTo>
                    <a:pt x="5909" y="2176"/>
                  </a:lnTo>
                  <a:lnTo>
                    <a:pt x="5621" y="2368"/>
                  </a:lnTo>
                  <a:lnTo>
                    <a:pt x="5333" y="2571"/>
                  </a:lnTo>
                  <a:lnTo>
                    <a:pt x="5045" y="2784"/>
                  </a:lnTo>
                  <a:lnTo>
                    <a:pt x="4768" y="2998"/>
                  </a:lnTo>
                  <a:lnTo>
                    <a:pt x="4491" y="3222"/>
                  </a:lnTo>
                  <a:lnTo>
                    <a:pt x="4224" y="3456"/>
                  </a:lnTo>
                  <a:lnTo>
                    <a:pt x="3957" y="3701"/>
                  </a:lnTo>
                  <a:lnTo>
                    <a:pt x="3702" y="3947"/>
                  </a:lnTo>
                  <a:lnTo>
                    <a:pt x="3446" y="4192"/>
                  </a:lnTo>
                  <a:lnTo>
                    <a:pt x="3190" y="4459"/>
                  </a:lnTo>
                  <a:lnTo>
                    <a:pt x="2944" y="4725"/>
                  </a:lnTo>
                  <a:lnTo>
                    <a:pt x="2710" y="4992"/>
                  </a:lnTo>
                  <a:lnTo>
                    <a:pt x="2464" y="5280"/>
                  </a:lnTo>
                  <a:lnTo>
                    <a:pt x="2240" y="5557"/>
                  </a:lnTo>
                  <a:lnTo>
                    <a:pt x="2006" y="5856"/>
                  </a:lnTo>
                  <a:lnTo>
                    <a:pt x="1792" y="6155"/>
                  </a:lnTo>
                  <a:lnTo>
                    <a:pt x="1568" y="6464"/>
                  </a:lnTo>
                  <a:lnTo>
                    <a:pt x="1355" y="6784"/>
                  </a:lnTo>
                  <a:lnTo>
                    <a:pt x="1152" y="7104"/>
                  </a:lnTo>
                  <a:lnTo>
                    <a:pt x="950" y="7434"/>
                  </a:lnTo>
                  <a:lnTo>
                    <a:pt x="747" y="7776"/>
                  </a:lnTo>
                  <a:lnTo>
                    <a:pt x="555" y="8117"/>
                  </a:lnTo>
                  <a:lnTo>
                    <a:pt x="363" y="8469"/>
                  </a:lnTo>
                  <a:lnTo>
                    <a:pt x="182" y="8832"/>
                  </a:lnTo>
                  <a:lnTo>
                    <a:pt x="1" y="9194"/>
                  </a:lnTo>
                  <a:lnTo>
                    <a:pt x="10570" y="14677"/>
                  </a:lnTo>
                  <a:lnTo>
                    <a:pt x="10773" y="14282"/>
                  </a:lnTo>
                  <a:lnTo>
                    <a:pt x="10976" y="13909"/>
                  </a:lnTo>
                  <a:lnTo>
                    <a:pt x="11189" y="13557"/>
                  </a:lnTo>
                  <a:lnTo>
                    <a:pt x="11391" y="13226"/>
                  </a:lnTo>
                  <a:lnTo>
                    <a:pt x="11605" y="12906"/>
                  </a:lnTo>
                  <a:lnTo>
                    <a:pt x="11818" y="12607"/>
                  </a:lnTo>
                  <a:lnTo>
                    <a:pt x="12021" y="12319"/>
                  </a:lnTo>
                  <a:lnTo>
                    <a:pt x="12245" y="12063"/>
                  </a:lnTo>
                  <a:lnTo>
                    <a:pt x="12458" y="11818"/>
                  </a:lnTo>
                  <a:lnTo>
                    <a:pt x="12671" y="11594"/>
                  </a:lnTo>
                  <a:lnTo>
                    <a:pt x="12895" y="11381"/>
                  </a:lnTo>
                  <a:lnTo>
                    <a:pt x="13109" y="11200"/>
                  </a:lnTo>
                  <a:lnTo>
                    <a:pt x="13333" y="11029"/>
                  </a:lnTo>
                  <a:lnTo>
                    <a:pt x="13557" y="10869"/>
                  </a:lnTo>
                  <a:lnTo>
                    <a:pt x="13781" y="10741"/>
                  </a:lnTo>
                  <a:lnTo>
                    <a:pt x="14015" y="10624"/>
                  </a:lnTo>
                  <a:lnTo>
                    <a:pt x="14239" y="10528"/>
                  </a:lnTo>
                  <a:lnTo>
                    <a:pt x="14474" y="10432"/>
                  </a:lnTo>
                  <a:lnTo>
                    <a:pt x="14708" y="10357"/>
                  </a:lnTo>
                  <a:lnTo>
                    <a:pt x="14943" y="10293"/>
                  </a:lnTo>
                  <a:lnTo>
                    <a:pt x="15178" y="10250"/>
                  </a:lnTo>
                  <a:lnTo>
                    <a:pt x="15412" y="10208"/>
                  </a:lnTo>
                  <a:lnTo>
                    <a:pt x="15647" y="10186"/>
                  </a:lnTo>
                  <a:lnTo>
                    <a:pt x="15892" y="10176"/>
                  </a:lnTo>
                  <a:lnTo>
                    <a:pt x="16127" y="10176"/>
                  </a:lnTo>
                  <a:lnTo>
                    <a:pt x="16372" y="10186"/>
                  </a:lnTo>
                  <a:lnTo>
                    <a:pt x="16618" y="10208"/>
                  </a:lnTo>
                  <a:lnTo>
                    <a:pt x="16863" y="10250"/>
                  </a:lnTo>
                  <a:lnTo>
                    <a:pt x="17108" y="10304"/>
                  </a:lnTo>
                  <a:lnTo>
                    <a:pt x="17364" y="10368"/>
                  </a:lnTo>
                  <a:lnTo>
                    <a:pt x="17610" y="10442"/>
                  </a:lnTo>
                  <a:lnTo>
                    <a:pt x="17866" y="10528"/>
                  </a:lnTo>
                  <a:lnTo>
                    <a:pt x="18100" y="10613"/>
                  </a:lnTo>
                  <a:lnTo>
                    <a:pt x="18314" y="10709"/>
                  </a:lnTo>
                  <a:lnTo>
                    <a:pt x="18527" y="10805"/>
                  </a:lnTo>
                  <a:lnTo>
                    <a:pt x="18729" y="10912"/>
                  </a:lnTo>
                  <a:lnTo>
                    <a:pt x="18921" y="11018"/>
                  </a:lnTo>
                  <a:lnTo>
                    <a:pt x="19103" y="11125"/>
                  </a:lnTo>
                  <a:lnTo>
                    <a:pt x="19273" y="11232"/>
                  </a:lnTo>
                  <a:lnTo>
                    <a:pt x="19433" y="11359"/>
                  </a:lnTo>
                  <a:lnTo>
                    <a:pt x="19583" y="11477"/>
                  </a:lnTo>
                  <a:lnTo>
                    <a:pt x="19721" y="11605"/>
                  </a:lnTo>
                  <a:lnTo>
                    <a:pt x="19849" y="11733"/>
                  </a:lnTo>
                  <a:lnTo>
                    <a:pt x="19977" y="11861"/>
                  </a:lnTo>
                  <a:lnTo>
                    <a:pt x="20084" y="11999"/>
                  </a:lnTo>
                  <a:lnTo>
                    <a:pt x="20191" y="12149"/>
                  </a:lnTo>
                  <a:lnTo>
                    <a:pt x="20276" y="12287"/>
                  </a:lnTo>
                  <a:lnTo>
                    <a:pt x="20361" y="12437"/>
                  </a:lnTo>
                  <a:lnTo>
                    <a:pt x="20425" y="12597"/>
                  </a:lnTo>
                  <a:lnTo>
                    <a:pt x="20489" y="12746"/>
                  </a:lnTo>
                  <a:lnTo>
                    <a:pt x="20543" y="12906"/>
                  </a:lnTo>
                  <a:lnTo>
                    <a:pt x="20585" y="13066"/>
                  </a:lnTo>
                  <a:lnTo>
                    <a:pt x="20617" y="13237"/>
                  </a:lnTo>
                  <a:lnTo>
                    <a:pt x="20649" y="13407"/>
                  </a:lnTo>
                  <a:lnTo>
                    <a:pt x="20660" y="13578"/>
                  </a:lnTo>
                  <a:lnTo>
                    <a:pt x="20671" y="13749"/>
                  </a:lnTo>
                  <a:lnTo>
                    <a:pt x="20660" y="13919"/>
                  </a:lnTo>
                  <a:lnTo>
                    <a:pt x="20649" y="14101"/>
                  </a:lnTo>
                  <a:lnTo>
                    <a:pt x="20628" y="14282"/>
                  </a:lnTo>
                  <a:lnTo>
                    <a:pt x="20596" y="14463"/>
                  </a:lnTo>
                  <a:lnTo>
                    <a:pt x="20553" y="14655"/>
                  </a:lnTo>
                  <a:lnTo>
                    <a:pt x="20511" y="14837"/>
                  </a:lnTo>
                  <a:lnTo>
                    <a:pt x="20447" y="15029"/>
                  </a:lnTo>
                  <a:lnTo>
                    <a:pt x="20383" y="15231"/>
                  </a:lnTo>
                  <a:lnTo>
                    <a:pt x="20297" y="15423"/>
                  </a:lnTo>
                  <a:lnTo>
                    <a:pt x="20201" y="15615"/>
                  </a:lnTo>
                  <a:lnTo>
                    <a:pt x="20073" y="15796"/>
                  </a:lnTo>
                  <a:lnTo>
                    <a:pt x="19935" y="15978"/>
                  </a:lnTo>
                  <a:lnTo>
                    <a:pt x="19775" y="16159"/>
                  </a:lnTo>
                  <a:lnTo>
                    <a:pt x="19604" y="16330"/>
                  </a:lnTo>
                  <a:lnTo>
                    <a:pt x="19401" y="16500"/>
                  </a:lnTo>
                  <a:lnTo>
                    <a:pt x="19188" y="16660"/>
                  </a:lnTo>
                  <a:lnTo>
                    <a:pt x="18953" y="16820"/>
                  </a:lnTo>
                  <a:lnTo>
                    <a:pt x="18697" y="16980"/>
                  </a:lnTo>
                  <a:lnTo>
                    <a:pt x="18431" y="17130"/>
                  </a:lnTo>
                  <a:lnTo>
                    <a:pt x="18143" y="17279"/>
                  </a:lnTo>
                  <a:lnTo>
                    <a:pt x="17823" y="17418"/>
                  </a:lnTo>
                  <a:lnTo>
                    <a:pt x="17503" y="17556"/>
                  </a:lnTo>
                  <a:lnTo>
                    <a:pt x="17151" y="17695"/>
                  </a:lnTo>
                  <a:lnTo>
                    <a:pt x="16788" y="17823"/>
                  </a:lnTo>
                  <a:lnTo>
                    <a:pt x="15423" y="18303"/>
                  </a:lnTo>
                  <a:lnTo>
                    <a:pt x="14186" y="18762"/>
                  </a:lnTo>
                  <a:lnTo>
                    <a:pt x="13077" y="19177"/>
                  </a:lnTo>
                  <a:lnTo>
                    <a:pt x="12085" y="19561"/>
                  </a:lnTo>
                  <a:lnTo>
                    <a:pt x="11210" y="19913"/>
                  </a:lnTo>
                  <a:lnTo>
                    <a:pt x="10464" y="20233"/>
                  </a:lnTo>
                  <a:lnTo>
                    <a:pt x="9834" y="20521"/>
                  </a:lnTo>
                  <a:lnTo>
                    <a:pt x="9568" y="20660"/>
                  </a:lnTo>
                  <a:lnTo>
                    <a:pt x="9333" y="20777"/>
                  </a:lnTo>
                  <a:lnTo>
                    <a:pt x="8896" y="21033"/>
                  </a:lnTo>
                  <a:lnTo>
                    <a:pt x="8480" y="21300"/>
                  </a:lnTo>
                  <a:lnTo>
                    <a:pt x="8074" y="21577"/>
                  </a:lnTo>
                  <a:lnTo>
                    <a:pt x="7690" y="21876"/>
                  </a:lnTo>
                  <a:lnTo>
                    <a:pt x="7317" y="22196"/>
                  </a:lnTo>
                  <a:lnTo>
                    <a:pt x="6955" y="22527"/>
                  </a:lnTo>
                  <a:lnTo>
                    <a:pt x="6613" y="22879"/>
                  </a:lnTo>
                  <a:lnTo>
                    <a:pt x="6293" y="23241"/>
                  </a:lnTo>
                  <a:lnTo>
                    <a:pt x="6133" y="23433"/>
                  </a:lnTo>
                  <a:lnTo>
                    <a:pt x="5973" y="23636"/>
                  </a:lnTo>
                  <a:lnTo>
                    <a:pt x="5824" y="23849"/>
                  </a:lnTo>
                  <a:lnTo>
                    <a:pt x="5675" y="24073"/>
                  </a:lnTo>
                  <a:lnTo>
                    <a:pt x="5525" y="24308"/>
                  </a:lnTo>
                  <a:lnTo>
                    <a:pt x="5376" y="24542"/>
                  </a:lnTo>
                  <a:lnTo>
                    <a:pt x="5227" y="24798"/>
                  </a:lnTo>
                  <a:lnTo>
                    <a:pt x="5077" y="25054"/>
                  </a:lnTo>
                  <a:lnTo>
                    <a:pt x="4800" y="25609"/>
                  </a:lnTo>
                  <a:lnTo>
                    <a:pt x="4523" y="26206"/>
                  </a:lnTo>
                  <a:lnTo>
                    <a:pt x="4256" y="26835"/>
                  </a:lnTo>
                  <a:lnTo>
                    <a:pt x="3989" y="27507"/>
                  </a:lnTo>
                  <a:lnTo>
                    <a:pt x="3595" y="28595"/>
                  </a:lnTo>
                  <a:lnTo>
                    <a:pt x="14442" y="32627"/>
                  </a:lnTo>
                  <a:lnTo>
                    <a:pt x="14549" y="32350"/>
                  </a:lnTo>
                  <a:lnTo>
                    <a:pt x="14655" y="32083"/>
                  </a:lnTo>
                  <a:lnTo>
                    <a:pt x="14772" y="31827"/>
                  </a:lnTo>
                  <a:lnTo>
                    <a:pt x="14890" y="31582"/>
                  </a:lnTo>
                  <a:lnTo>
                    <a:pt x="15007" y="31336"/>
                  </a:lnTo>
                  <a:lnTo>
                    <a:pt x="15124" y="31112"/>
                  </a:lnTo>
                  <a:lnTo>
                    <a:pt x="15252" y="30888"/>
                  </a:lnTo>
                  <a:lnTo>
                    <a:pt x="15380" y="30675"/>
                  </a:lnTo>
                  <a:lnTo>
                    <a:pt x="15519" y="30473"/>
                  </a:lnTo>
                  <a:lnTo>
                    <a:pt x="15658" y="30281"/>
                  </a:lnTo>
                  <a:lnTo>
                    <a:pt x="15796" y="30089"/>
                  </a:lnTo>
                  <a:lnTo>
                    <a:pt x="15935" y="29918"/>
                  </a:lnTo>
                  <a:lnTo>
                    <a:pt x="16084" y="29747"/>
                  </a:lnTo>
                  <a:lnTo>
                    <a:pt x="16234" y="29587"/>
                  </a:lnTo>
                  <a:lnTo>
                    <a:pt x="16383" y="29438"/>
                  </a:lnTo>
                  <a:lnTo>
                    <a:pt x="16543" y="29289"/>
                  </a:lnTo>
                  <a:lnTo>
                    <a:pt x="16714" y="29150"/>
                  </a:lnTo>
                  <a:lnTo>
                    <a:pt x="16895" y="29011"/>
                  </a:lnTo>
                  <a:lnTo>
                    <a:pt x="17108" y="28873"/>
                  </a:lnTo>
                  <a:lnTo>
                    <a:pt x="17332" y="28734"/>
                  </a:lnTo>
                  <a:lnTo>
                    <a:pt x="17578" y="28585"/>
                  </a:lnTo>
                  <a:lnTo>
                    <a:pt x="17844" y="28446"/>
                  </a:lnTo>
                  <a:lnTo>
                    <a:pt x="18122" y="28307"/>
                  </a:lnTo>
                  <a:lnTo>
                    <a:pt x="18431" y="28158"/>
                  </a:lnTo>
                  <a:lnTo>
                    <a:pt x="18751" y="28009"/>
                  </a:lnTo>
                  <a:lnTo>
                    <a:pt x="19092" y="27870"/>
                  </a:lnTo>
                  <a:lnTo>
                    <a:pt x="19839" y="27571"/>
                  </a:lnTo>
                  <a:lnTo>
                    <a:pt x="20649" y="27273"/>
                  </a:lnTo>
                  <a:lnTo>
                    <a:pt x="21545" y="26974"/>
                  </a:lnTo>
                  <a:lnTo>
                    <a:pt x="22206" y="26761"/>
                  </a:lnTo>
                  <a:lnTo>
                    <a:pt x="22836" y="26537"/>
                  </a:lnTo>
                  <a:lnTo>
                    <a:pt x="23444" y="26324"/>
                  </a:lnTo>
                  <a:lnTo>
                    <a:pt x="24020" y="26110"/>
                  </a:lnTo>
                  <a:lnTo>
                    <a:pt x="24585" y="25897"/>
                  </a:lnTo>
                  <a:lnTo>
                    <a:pt x="25118" y="25673"/>
                  </a:lnTo>
                  <a:lnTo>
                    <a:pt x="25620" y="25460"/>
                  </a:lnTo>
                  <a:lnTo>
                    <a:pt x="26110" y="25246"/>
                  </a:lnTo>
                  <a:lnTo>
                    <a:pt x="26569" y="25022"/>
                  </a:lnTo>
                  <a:lnTo>
                    <a:pt x="26995" y="24809"/>
                  </a:lnTo>
                  <a:lnTo>
                    <a:pt x="27401" y="24585"/>
                  </a:lnTo>
                  <a:lnTo>
                    <a:pt x="27785" y="24372"/>
                  </a:lnTo>
                  <a:lnTo>
                    <a:pt x="28147" y="24148"/>
                  </a:lnTo>
                  <a:lnTo>
                    <a:pt x="28489" y="23934"/>
                  </a:lnTo>
                  <a:lnTo>
                    <a:pt x="28798" y="23710"/>
                  </a:lnTo>
                  <a:lnTo>
                    <a:pt x="29075" y="23497"/>
                  </a:lnTo>
                  <a:lnTo>
                    <a:pt x="29342" y="23273"/>
                  </a:lnTo>
                  <a:lnTo>
                    <a:pt x="29608" y="23038"/>
                  </a:lnTo>
                  <a:lnTo>
                    <a:pt x="29854" y="22815"/>
                  </a:lnTo>
                  <a:lnTo>
                    <a:pt x="30088" y="22569"/>
                  </a:lnTo>
                  <a:lnTo>
                    <a:pt x="30312" y="22324"/>
                  </a:lnTo>
                  <a:lnTo>
                    <a:pt x="30536" y="22079"/>
                  </a:lnTo>
                  <a:lnTo>
                    <a:pt x="30739" y="21823"/>
                  </a:lnTo>
                  <a:lnTo>
                    <a:pt x="30942" y="21567"/>
                  </a:lnTo>
                  <a:lnTo>
                    <a:pt x="31123" y="21300"/>
                  </a:lnTo>
                  <a:lnTo>
                    <a:pt x="31304" y="21033"/>
                  </a:lnTo>
                  <a:lnTo>
                    <a:pt x="31475" y="20756"/>
                  </a:lnTo>
                  <a:lnTo>
                    <a:pt x="31624" y="20479"/>
                  </a:lnTo>
                  <a:lnTo>
                    <a:pt x="31774" y="20191"/>
                  </a:lnTo>
                  <a:lnTo>
                    <a:pt x="31912" y="19903"/>
                  </a:lnTo>
                  <a:lnTo>
                    <a:pt x="32040" y="19604"/>
                  </a:lnTo>
                  <a:lnTo>
                    <a:pt x="32158" y="19305"/>
                  </a:lnTo>
                  <a:lnTo>
                    <a:pt x="32286" y="18943"/>
                  </a:lnTo>
                  <a:lnTo>
                    <a:pt x="32403" y="18580"/>
                  </a:lnTo>
                  <a:lnTo>
                    <a:pt x="32510" y="18207"/>
                  </a:lnTo>
                  <a:lnTo>
                    <a:pt x="32606" y="17844"/>
                  </a:lnTo>
                  <a:lnTo>
                    <a:pt x="32691" y="17482"/>
                  </a:lnTo>
                  <a:lnTo>
                    <a:pt x="32766" y="17130"/>
                  </a:lnTo>
                  <a:lnTo>
                    <a:pt x="32819" y="16767"/>
                  </a:lnTo>
                  <a:lnTo>
                    <a:pt x="32862" y="16404"/>
                  </a:lnTo>
                  <a:lnTo>
                    <a:pt x="32904" y="16042"/>
                  </a:lnTo>
                  <a:lnTo>
                    <a:pt x="32926" y="15690"/>
                  </a:lnTo>
                  <a:lnTo>
                    <a:pt x="32936" y="15327"/>
                  </a:lnTo>
                  <a:lnTo>
                    <a:pt x="32936" y="14975"/>
                  </a:lnTo>
                  <a:lnTo>
                    <a:pt x="32926" y="14613"/>
                  </a:lnTo>
                  <a:lnTo>
                    <a:pt x="32904" y="14261"/>
                  </a:lnTo>
                  <a:lnTo>
                    <a:pt x="32862" y="13909"/>
                  </a:lnTo>
                  <a:lnTo>
                    <a:pt x="32819" y="13557"/>
                  </a:lnTo>
                  <a:lnTo>
                    <a:pt x="32755" y="13205"/>
                  </a:lnTo>
                  <a:lnTo>
                    <a:pt x="32680" y="12853"/>
                  </a:lnTo>
                  <a:lnTo>
                    <a:pt x="32595" y="12501"/>
                  </a:lnTo>
                  <a:lnTo>
                    <a:pt x="32510" y="12149"/>
                  </a:lnTo>
                  <a:lnTo>
                    <a:pt x="32403" y="11797"/>
                  </a:lnTo>
                  <a:lnTo>
                    <a:pt x="32275" y="11445"/>
                  </a:lnTo>
                  <a:lnTo>
                    <a:pt x="32147" y="11104"/>
                  </a:lnTo>
                  <a:lnTo>
                    <a:pt x="32008" y="10752"/>
                  </a:lnTo>
                  <a:lnTo>
                    <a:pt x="31848" y="10410"/>
                  </a:lnTo>
                  <a:lnTo>
                    <a:pt x="31688" y="10058"/>
                  </a:lnTo>
                  <a:lnTo>
                    <a:pt x="31507" y="9717"/>
                  </a:lnTo>
                  <a:lnTo>
                    <a:pt x="31315" y="9376"/>
                  </a:lnTo>
                  <a:lnTo>
                    <a:pt x="31112" y="9034"/>
                  </a:lnTo>
                  <a:lnTo>
                    <a:pt x="30899" y="8693"/>
                  </a:lnTo>
                  <a:lnTo>
                    <a:pt x="30675" y="8352"/>
                  </a:lnTo>
                  <a:lnTo>
                    <a:pt x="30440" y="8010"/>
                  </a:lnTo>
                  <a:lnTo>
                    <a:pt x="30259" y="7754"/>
                  </a:lnTo>
                  <a:lnTo>
                    <a:pt x="30067" y="7509"/>
                  </a:lnTo>
                  <a:lnTo>
                    <a:pt x="29875" y="7264"/>
                  </a:lnTo>
                  <a:lnTo>
                    <a:pt x="29672" y="7029"/>
                  </a:lnTo>
                  <a:lnTo>
                    <a:pt x="29459" y="6795"/>
                  </a:lnTo>
                  <a:lnTo>
                    <a:pt x="29246" y="6560"/>
                  </a:lnTo>
                  <a:lnTo>
                    <a:pt x="29022" y="6325"/>
                  </a:lnTo>
                  <a:lnTo>
                    <a:pt x="28798" y="6101"/>
                  </a:lnTo>
                  <a:lnTo>
                    <a:pt x="28563" y="5877"/>
                  </a:lnTo>
                  <a:lnTo>
                    <a:pt x="28318" y="5664"/>
                  </a:lnTo>
                  <a:lnTo>
                    <a:pt x="28073" y="5440"/>
                  </a:lnTo>
                  <a:lnTo>
                    <a:pt x="27817" y="5237"/>
                  </a:lnTo>
                  <a:lnTo>
                    <a:pt x="27550" y="5024"/>
                  </a:lnTo>
                  <a:lnTo>
                    <a:pt x="27283" y="4821"/>
                  </a:lnTo>
                  <a:lnTo>
                    <a:pt x="27017" y="4619"/>
                  </a:lnTo>
                  <a:lnTo>
                    <a:pt x="26729" y="4416"/>
                  </a:lnTo>
                  <a:lnTo>
                    <a:pt x="26441" y="4213"/>
                  </a:lnTo>
                  <a:lnTo>
                    <a:pt x="26153" y="4021"/>
                  </a:lnTo>
                  <a:lnTo>
                    <a:pt x="25545" y="3648"/>
                  </a:lnTo>
                  <a:lnTo>
                    <a:pt x="24905" y="3286"/>
                  </a:lnTo>
                  <a:lnTo>
                    <a:pt x="24254" y="2934"/>
                  </a:lnTo>
                  <a:lnTo>
                    <a:pt x="23561" y="2603"/>
                  </a:lnTo>
                  <a:lnTo>
                    <a:pt x="22846" y="2283"/>
                  </a:lnTo>
                  <a:lnTo>
                    <a:pt x="22110" y="1974"/>
                  </a:lnTo>
                  <a:lnTo>
                    <a:pt x="21343" y="1675"/>
                  </a:lnTo>
                  <a:lnTo>
                    <a:pt x="20852" y="1494"/>
                  </a:lnTo>
                  <a:lnTo>
                    <a:pt x="20361" y="1323"/>
                  </a:lnTo>
                  <a:lnTo>
                    <a:pt x="19871" y="1163"/>
                  </a:lnTo>
                  <a:lnTo>
                    <a:pt x="19391" y="1014"/>
                  </a:lnTo>
                  <a:lnTo>
                    <a:pt x="18911" y="875"/>
                  </a:lnTo>
                  <a:lnTo>
                    <a:pt x="18441" y="747"/>
                  </a:lnTo>
                  <a:lnTo>
                    <a:pt x="17983" y="630"/>
                  </a:lnTo>
                  <a:lnTo>
                    <a:pt x="17514" y="523"/>
                  </a:lnTo>
                  <a:lnTo>
                    <a:pt x="17066" y="427"/>
                  </a:lnTo>
                  <a:lnTo>
                    <a:pt x="16618" y="331"/>
                  </a:lnTo>
                  <a:lnTo>
                    <a:pt x="16170" y="256"/>
                  </a:lnTo>
                  <a:lnTo>
                    <a:pt x="15732" y="192"/>
                  </a:lnTo>
                  <a:lnTo>
                    <a:pt x="15295" y="128"/>
                  </a:lnTo>
                  <a:lnTo>
                    <a:pt x="14868" y="86"/>
                  </a:lnTo>
                  <a:lnTo>
                    <a:pt x="14453" y="54"/>
                  </a:lnTo>
                  <a:lnTo>
                    <a:pt x="14037" y="22"/>
                  </a:lnTo>
                  <a:lnTo>
                    <a:pt x="13621" y="11"/>
                  </a:lnTo>
                  <a:lnTo>
                    <a:pt x="132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711;p27">
              <a:extLst>
                <a:ext uri="{FF2B5EF4-FFF2-40B4-BE49-F238E27FC236}">
                  <a16:creationId xmlns:a16="http://schemas.microsoft.com/office/drawing/2014/main" id="{B7328023-E87A-4797-BF62-9196736611D2}"/>
                </a:ext>
              </a:extLst>
            </p:cNvPr>
            <p:cNvSpPr/>
            <p:nvPr/>
          </p:nvSpPr>
          <p:spPr>
            <a:xfrm>
              <a:off x="5991608" y="4504846"/>
              <a:ext cx="280673" cy="106946"/>
            </a:xfrm>
            <a:custGeom>
              <a:avLst/>
              <a:gdLst/>
              <a:ahLst/>
              <a:cxnLst/>
              <a:rect l="l" t="t" r="r" b="b"/>
              <a:pathLst>
                <a:path w="8288" h="3158" extrusionOk="0">
                  <a:moveTo>
                    <a:pt x="2091" y="1"/>
                  </a:moveTo>
                  <a:lnTo>
                    <a:pt x="0" y="438"/>
                  </a:lnTo>
                  <a:lnTo>
                    <a:pt x="54" y="971"/>
                  </a:lnTo>
                  <a:lnTo>
                    <a:pt x="150" y="1857"/>
                  </a:lnTo>
                  <a:lnTo>
                    <a:pt x="267" y="2710"/>
                  </a:lnTo>
                  <a:lnTo>
                    <a:pt x="310" y="3009"/>
                  </a:lnTo>
                  <a:lnTo>
                    <a:pt x="342" y="3158"/>
                  </a:lnTo>
                  <a:lnTo>
                    <a:pt x="8117" y="3158"/>
                  </a:lnTo>
                  <a:lnTo>
                    <a:pt x="8160" y="3094"/>
                  </a:lnTo>
                  <a:lnTo>
                    <a:pt x="8202" y="3019"/>
                  </a:lnTo>
                  <a:lnTo>
                    <a:pt x="8245" y="2934"/>
                  </a:lnTo>
                  <a:lnTo>
                    <a:pt x="8277" y="2817"/>
                  </a:lnTo>
                  <a:lnTo>
                    <a:pt x="8288" y="2689"/>
                  </a:lnTo>
                  <a:lnTo>
                    <a:pt x="8288" y="2625"/>
                  </a:lnTo>
                  <a:lnTo>
                    <a:pt x="8288" y="2550"/>
                  </a:lnTo>
                  <a:lnTo>
                    <a:pt x="8266" y="2475"/>
                  </a:lnTo>
                  <a:lnTo>
                    <a:pt x="8245" y="2401"/>
                  </a:lnTo>
                  <a:lnTo>
                    <a:pt x="8202" y="2326"/>
                  </a:lnTo>
                  <a:lnTo>
                    <a:pt x="8160" y="2251"/>
                  </a:lnTo>
                  <a:lnTo>
                    <a:pt x="8096" y="2177"/>
                  </a:lnTo>
                  <a:lnTo>
                    <a:pt x="8021" y="2091"/>
                  </a:lnTo>
                  <a:lnTo>
                    <a:pt x="7936" y="2017"/>
                  </a:lnTo>
                  <a:lnTo>
                    <a:pt x="7829" y="1942"/>
                  </a:lnTo>
                  <a:lnTo>
                    <a:pt x="7712" y="1878"/>
                  </a:lnTo>
                  <a:lnTo>
                    <a:pt x="7573" y="1803"/>
                  </a:lnTo>
                  <a:lnTo>
                    <a:pt x="7413" y="1739"/>
                  </a:lnTo>
                  <a:lnTo>
                    <a:pt x="7242" y="1675"/>
                  </a:lnTo>
                  <a:lnTo>
                    <a:pt x="7040" y="1611"/>
                  </a:lnTo>
                  <a:lnTo>
                    <a:pt x="6816" y="1547"/>
                  </a:lnTo>
                  <a:lnTo>
                    <a:pt x="6571" y="1494"/>
                  </a:lnTo>
                  <a:lnTo>
                    <a:pt x="6304" y="1451"/>
                  </a:lnTo>
                  <a:lnTo>
                    <a:pt x="6016" y="1409"/>
                  </a:lnTo>
                  <a:lnTo>
                    <a:pt x="5696" y="1366"/>
                  </a:lnTo>
                  <a:lnTo>
                    <a:pt x="5504" y="1345"/>
                  </a:lnTo>
                  <a:lnTo>
                    <a:pt x="5291" y="1302"/>
                  </a:lnTo>
                  <a:lnTo>
                    <a:pt x="5067" y="1238"/>
                  </a:lnTo>
                  <a:lnTo>
                    <a:pt x="4832" y="1174"/>
                  </a:lnTo>
                  <a:lnTo>
                    <a:pt x="4576" y="1089"/>
                  </a:lnTo>
                  <a:lnTo>
                    <a:pt x="4320" y="993"/>
                  </a:lnTo>
                  <a:lnTo>
                    <a:pt x="3797" y="801"/>
                  </a:lnTo>
                  <a:lnTo>
                    <a:pt x="3285" y="587"/>
                  </a:lnTo>
                  <a:lnTo>
                    <a:pt x="2806" y="363"/>
                  </a:lnTo>
                  <a:lnTo>
                    <a:pt x="2400" y="171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712;p27">
              <a:extLst>
                <a:ext uri="{FF2B5EF4-FFF2-40B4-BE49-F238E27FC236}">
                  <a16:creationId xmlns:a16="http://schemas.microsoft.com/office/drawing/2014/main" id="{5728EB6A-3A51-46CC-B9D3-C4E28BDB97A4}"/>
                </a:ext>
              </a:extLst>
            </p:cNvPr>
            <p:cNvSpPr/>
            <p:nvPr/>
          </p:nvSpPr>
          <p:spPr>
            <a:xfrm>
              <a:off x="5363155" y="2416468"/>
              <a:ext cx="410715" cy="474990"/>
            </a:xfrm>
            <a:custGeom>
              <a:avLst/>
              <a:gdLst/>
              <a:ahLst/>
              <a:cxnLst/>
              <a:rect l="l" t="t" r="r" b="b"/>
              <a:pathLst>
                <a:path w="12128" h="14026" extrusionOk="0">
                  <a:moveTo>
                    <a:pt x="6154" y="0"/>
                  </a:moveTo>
                  <a:lnTo>
                    <a:pt x="6080" y="512"/>
                  </a:lnTo>
                  <a:lnTo>
                    <a:pt x="5994" y="1014"/>
                  </a:lnTo>
                  <a:lnTo>
                    <a:pt x="5898" y="1483"/>
                  </a:lnTo>
                  <a:lnTo>
                    <a:pt x="5802" y="1931"/>
                  </a:lnTo>
                  <a:lnTo>
                    <a:pt x="5685" y="2368"/>
                  </a:lnTo>
                  <a:lnTo>
                    <a:pt x="5568" y="2774"/>
                  </a:lnTo>
                  <a:lnTo>
                    <a:pt x="5440" y="3168"/>
                  </a:lnTo>
                  <a:lnTo>
                    <a:pt x="5312" y="3541"/>
                  </a:lnTo>
                  <a:lnTo>
                    <a:pt x="5173" y="3904"/>
                  </a:lnTo>
                  <a:lnTo>
                    <a:pt x="5034" y="4235"/>
                  </a:lnTo>
                  <a:lnTo>
                    <a:pt x="4896" y="4555"/>
                  </a:lnTo>
                  <a:lnTo>
                    <a:pt x="4746" y="4853"/>
                  </a:lnTo>
                  <a:lnTo>
                    <a:pt x="4608" y="5131"/>
                  </a:lnTo>
                  <a:lnTo>
                    <a:pt x="4458" y="5397"/>
                  </a:lnTo>
                  <a:lnTo>
                    <a:pt x="4309" y="5643"/>
                  </a:lnTo>
                  <a:lnTo>
                    <a:pt x="4170" y="5877"/>
                  </a:lnTo>
                  <a:lnTo>
                    <a:pt x="4021" y="6091"/>
                  </a:lnTo>
                  <a:lnTo>
                    <a:pt x="3882" y="6293"/>
                  </a:lnTo>
                  <a:lnTo>
                    <a:pt x="3616" y="6645"/>
                  </a:lnTo>
                  <a:lnTo>
                    <a:pt x="3381" y="6933"/>
                  </a:lnTo>
                  <a:lnTo>
                    <a:pt x="3157" y="7157"/>
                  </a:lnTo>
                  <a:lnTo>
                    <a:pt x="2987" y="7338"/>
                  </a:lnTo>
                  <a:lnTo>
                    <a:pt x="2848" y="7456"/>
                  </a:lnTo>
                  <a:lnTo>
                    <a:pt x="2731" y="7552"/>
                  </a:lnTo>
                  <a:lnTo>
                    <a:pt x="3637" y="10154"/>
                  </a:lnTo>
                  <a:lnTo>
                    <a:pt x="2773" y="10506"/>
                  </a:lnTo>
                  <a:lnTo>
                    <a:pt x="2709" y="10293"/>
                  </a:lnTo>
                  <a:lnTo>
                    <a:pt x="2645" y="10090"/>
                  </a:lnTo>
                  <a:lnTo>
                    <a:pt x="2571" y="9888"/>
                  </a:lnTo>
                  <a:lnTo>
                    <a:pt x="2485" y="9685"/>
                  </a:lnTo>
                  <a:lnTo>
                    <a:pt x="2400" y="9504"/>
                  </a:lnTo>
                  <a:lnTo>
                    <a:pt x="2304" y="9322"/>
                  </a:lnTo>
                  <a:lnTo>
                    <a:pt x="2197" y="9162"/>
                  </a:lnTo>
                  <a:lnTo>
                    <a:pt x="2091" y="9013"/>
                  </a:lnTo>
                  <a:lnTo>
                    <a:pt x="1973" y="8874"/>
                  </a:lnTo>
                  <a:lnTo>
                    <a:pt x="1845" y="8757"/>
                  </a:lnTo>
                  <a:lnTo>
                    <a:pt x="1717" y="8661"/>
                  </a:lnTo>
                  <a:lnTo>
                    <a:pt x="1579" y="8586"/>
                  </a:lnTo>
                  <a:lnTo>
                    <a:pt x="1504" y="8565"/>
                  </a:lnTo>
                  <a:lnTo>
                    <a:pt x="1429" y="8544"/>
                  </a:lnTo>
                  <a:lnTo>
                    <a:pt x="1355" y="8522"/>
                  </a:lnTo>
                  <a:lnTo>
                    <a:pt x="1280" y="8512"/>
                  </a:lnTo>
                  <a:lnTo>
                    <a:pt x="1195" y="8512"/>
                  </a:lnTo>
                  <a:lnTo>
                    <a:pt x="1120" y="8522"/>
                  </a:lnTo>
                  <a:lnTo>
                    <a:pt x="1035" y="8533"/>
                  </a:lnTo>
                  <a:lnTo>
                    <a:pt x="949" y="8554"/>
                  </a:lnTo>
                  <a:lnTo>
                    <a:pt x="864" y="8576"/>
                  </a:lnTo>
                  <a:lnTo>
                    <a:pt x="789" y="8618"/>
                  </a:lnTo>
                  <a:lnTo>
                    <a:pt x="629" y="8693"/>
                  </a:lnTo>
                  <a:lnTo>
                    <a:pt x="491" y="8800"/>
                  </a:lnTo>
                  <a:lnTo>
                    <a:pt x="363" y="8928"/>
                  </a:lnTo>
                  <a:lnTo>
                    <a:pt x="256" y="9066"/>
                  </a:lnTo>
                  <a:lnTo>
                    <a:pt x="160" y="9226"/>
                  </a:lnTo>
                  <a:lnTo>
                    <a:pt x="85" y="9397"/>
                  </a:lnTo>
                  <a:lnTo>
                    <a:pt x="43" y="9589"/>
                  </a:lnTo>
                  <a:lnTo>
                    <a:pt x="11" y="9792"/>
                  </a:lnTo>
                  <a:lnTo>
                    <a:pt x="0" y="9994"/>
                  </a:lnTo>
                  <a:lnTo>
                    <a:pt x="11" y="10101"/>
                  </a:lnTo>
                  <a:lnTo>
                    <a:pt x="21" y="10218"/>
                  </a:lnTo>
                  <a:lnTo>
                    <a:pt x="43" y="10325"/>
                  </a:lnTo>
                  <a:lnTo>
                    <a:pt x="75" y="10442"/>
                  </a:lnTo>
                  <a:lnTo>
                    <a:pt x="107" y="10549"/>
                  </a:lnTo>
                  <a:lnTo>
                    <a:pt x="149" y="10666"/>
                  </a:lnTo>
                  <a:lnTo>
                    <a:pt x="192" y="10784"/>
                  </a:lnTo>
                  <a:lnTo>
                    <a:pt x="256" y="10901"/>
                  </a:lnTo>
                  <a:lnTo>
                    <a:pt x="320" y="11018"/>
                  </a:lnTo>
                  <a:lnTo>
                    <a:pt x="384" y="11135"/>
                  </a:lnTo>
                  <a:lnTo>
                    <a:pt x="469" y="11253"/>
                  </a:lnTo>
                  <a:lnTo>
                    <a:pt x="555" y="11370"/>
                  </a:lnTo>
                  <a:lnTo>
                    <a:pt x="651" y="11487"/>
                  </a:lnTo>
                  <a:lnTo>
                    <a:pt x="747" y="11594"/>
                  </a:lnTo>
                  <a:lnTo>
                    <a:pt x="843" y="11690"/>
                  </a:lnTo>
                  <a:lnTo>
                    <a:pt x="949" y="11775"/>
                  </a:lnTo>
                  <a:lnTo>
                    <a:pt x="1141" y="11925"/>
                  </a:lnTo>
                  <a:lnTo>
                    <a:pt x="1344" y="12053"/>
                  </a:lnTo>
                  <a:lnTo>
                    <a:pt x="1547" y="12149"/>
                  </a:lnTo>
                  <a:lnTo>
                    <a:pt x="1739" y="12234"/>
                  </a:lnTo>
                  <a:lnTo>
                    <a:pt x="1931" y="12287"/>
                  </a:lnTo>
                  <a:lnTo>
                    <a:pt x="2101" y="12319"/>
                  </a:lnTo>
                  <a:lnTo>
                    <a:pt x="2272" y="12351"/>
                  </a:lnTo>
                  <a:lnTo>
                    <a:pt x="2421" y="12362"/>
                  </a:lnTo>
                  <a:lnTo>
                    <a:pt x="2677" y="12362"/>
                  </a:lnTo>
                  <a:lnTo>
                    <a:pt x="2848" y="12341"/>
                  </a:lnTo>
                  <a:lnTo>
                    <a:pt x="2901" y="12330"/>
                  </a:lnTo>
                  <a:lnTo>
                    <a:pt x="3040" y="12469"/>
                  </a:lnTo>
                  <a:lnTo>
                    <a:pt x="3189" y="12597"/>
                  </a:lnTo>
                  <a:lnTo>
                    <a:pt x="3349" y="12725"/>
                  </a:lnTo>
                  <a:lnTo>
                    <a:pt x="3520" y="12853"/>
                  </a:lnTo>
                  <a:lnTo>
                    <a:pt x="3690" y="12970"/>
                  </a:lnTo>
                  <a:lnTo>
                    <a:pt x="3882" y="13087"/>
                  </a:lnTo>
                  <a:lnTo>
                    <a:pt x="4085" y="13194"/>
                  </a:lnTo>
                  <a:lnTo>
                    <a:pt x="4288" y="13301"/>
                  </a:lnTo>
                  <a:lnTo>
                    <a:pt x="4501" y="13407"/>
                  </a:lnTo>
                  <a:lnTo>
                    <a:pt x="4725" y="13493"/>
                  </a:lnTo>
                  <a:lnTo>
                    <a:pt x="4949" y="13578"/>
                  </a:lnTo>
                  <a:lnTo>
                    <a:pt x="5184" y="13663"/>
                  </a:lnTo>
                  <a:lnTo>
                    <a:pt x="5429" y="13738"/>
                  </a:lnTo>
                  <a:lnTo>
                    <a:pt x="5674" y="13802"/>
                  </a:lnTo>
                  <a:lnTo>
                    <a:pt x="5920" y="13855"/>
                  </a:lnTo>
                  <a:lnTo>
                    <a:pt x="6176" y="13909"/>
                  </a:lnTo>
                  <a:lnTo>
                    <a:pt x="6432" y="13951"/>
                  </a:lnTo>
                  <a:lnTo>
                    <a:pt x="6688" y="13983"/>
                  </a:lnTo>
                  <a:lnTo>
                    <a:pt x="6954" y="14005"/>
                  </a:lnTo>
                  <a:lnTo>
                    <a:pt x="7221" y="14026"/>
                  </a:lnTo>
                  <a:lnTo>
                    <a:pt x="7743" y="14026"/>
                  </a:lnTo>
                  <a:lnTo>
                    <a:pt x="8010" y="14005"/>
                  </a:lnTo>
                  <a:lnTo>
                    <a:pt x="8277" y="13983"/>
                  </a:lnTo>
                  <a:lnTo>
                    <a:pt x="8543" y="13951"/>
                  </a:lnTo>
                  <a:lnTo>
                    <a:pt x="8810" y="13898"/>
                  </a:lnTo>
                  <a:lnTo>
                    <a:pt x="9066" y="13845"/>
                  </a:lnTo>
                  <a:lnTo>
                    <a:pt x="9333" y="13770"/>
                  </a:lnTo>
                  <a:lnTo>
                    <a:pt x="9589" y="13695"/>
                  </a:lnTo>
                  <a:lnTo>
                    <a:pt x="9834" y="13599"/>
                  </a:lnTo>
                  <a:lnTo>
                    <a:pt x="10079" y="13493"/>
                  </a:lnTo>
                  <a:lnTo>
                    <a:pt x="10325" y="13375"/>
                  </a:lnTo>
                  <a:lnTo>
                    <a:pt x="10559" y="13237"/>
                  </a:lnTo>
                  <a:lnTo>
                    <a:pt x="10772" y="13087"/>
                  </a:lnTo>
                  <a:lnTo>
                    <a:pt x="10964" y="12917"/>
                  </a:lnTo>
                  <a:lnTo>
                    <a:pt x="11146" y="12735"/>
                  </a:lnTo>
                  <a:lnTo>
                    <a:pt x="11306" y="12543"/>
                  </a:lnTo>
                  <a:lnTo>
                    <a:pt x="11444" y="12341"/>
                  </a:lnTo>
                  <a:lnTo>
                    <a:pt x="11572" y="12127"/>
                  </a:lnTo>
                  <a:lnTo>
                    <a:pt x="11690" y="11903"/>
                  </a:lnTo>
                  <a:lnTo>
                    <a:pt x="11786" y="11669"/>
                  </a:lnTo>
                  <a:lnTo>
                    <a:pt x="11882" y="11434"/>
                  </a:lnTo>
                  <a:lnTo>
                    <a:pt x="11946" y="11189"/>
                  </a:lnTo>
                  <a:lnTo>
                    <a:pt x="12010" y="10933"/>
                  </a:lnTo>
                  <a:lnTo>
                    <a:pt x="12052" y="10677"/>
                  </a:lnTo>
                  <a:lnTo>
                    <a:pt x="12084" y="10421"/>
                  </a:lnTo>
                  <a:lnTo>
                    <a:pt x="12116" y="10165"/>
                  </a:lnTo>
                  <a:lnTo>
                    <a:pt x="12127" y="9898"/>
                  </a:lnTo>
                  <a:lnTo>
                    <a:pt x="12127" y="9642"/>
                  </a:lnTo>
                  <a:lnTo>
                    <a:pt x="12116" y="9386"/>
                  </a:lnTo>
                  <a:lnTo>
                    <a:pt x="12095" y="9130"/>
                  </a:lnTo>
                  <a:lnTo>
                    <a:pt x="12074" y="8885"/>
                  </a:lnTo>
                  <a:lnTo>
                    <a:pt x="12031" y="8640"/>
                  </a:lnTo>
                  <a:lnTo>
                    <a:pt x="11988" y="8394"/>
                  </a:lnTo>
                  <a:lnTo>
                    <a:pt x="11946" y="8160"/>
                  </a:lnTo>
                  <a:lnTo>
                    <a:pt x="11882" y="7946"/>
                  </a:lnTo>
                  <a:lnTo>
                    <a:pt x="11818" y="7733"/>
                  </a:lnTo>
                  <a:lnTo>
                    <a:pt x="11754" y="7530"/>
                  </a:lnTo>
                  <a:lnTo>
                    <a:pt x="11679" y="7338"/>
                  </a:lnTo>
                  <a:lnTo>
                    <a:pt x="11594" y="7157"/>
                  </a:lnTo>
                  <a:lnTo>
                    <a:pt x="11508" y="6997"/>
                  </a:lnTo>
                  <a:lnTo>
                    <a:pt x="11423" y="6848"/>
                  </a:lnTo>
                  <a:lnTo>
                    <a:pt x="11327" y="6709"/>
                  </a:lnTo>
                  <a:lnTo>
                    <a:pt x="11242" y="6603"/>
                  </a:lnTo>
                  <a:lnTo>
                    <a:pt x="11135" y="6485"/>
                  </a:lnTo>
                  <a:lnTo>
                    <a:pt x="11039" y="6357"/>
                  </a:lnTo>
                  <a:lnTo>
                    <a:pt x="10943" y="6229"/>
                  </a:lnTo>
                  <a:lnTo>
                    <a:pt x="10847" y="6080"/>
                  </a:lnTo>
                  <a:lnTo>
                    <a:pt x="10751" y="5931"/>
                  </a:lnTo>
                  <a:lnTo>
                    <a:pt x="10666" y="5771"/>
                  </a:lnTo>
                  <a:lnTo>
                    <a:pt x="10485" y="5387"/>
                  </a:lnTo>
                  <a:lnTo>
                    <a:pt x="10293" y="4949"/>
                  </a:lnTo>
                  <a:lnTo>
                    <a:pt x="10101" y="4427"/>
                  </a:lnTo>
                  <a:lnTo>
                    <a:pt x="9877" y="3808"/>
                  </a:lnTo>
                  <a:lnTo>
                    <a:pt x="9631" y="3083"/>
                  </a:lnTo>
                  <a:lnTo>
                    <a:pt x="9557" y="2891"/>
                  </a:lnTo>
                  <a:lnTo>
                    <a:pt x="9482" y="2710"/>
                  </a:lnTo>
                  <a:lnTo>
                    <a:pt x="9386" y="2528"/>
                  </a:lnTo>
                  <a:lnTo>
                    <a:pt x="9279" y="2358"/>
                  </a:lnTo>
                  <a:lnTo>
                    <a:pt x="9173" y="2187"/>
                  </a:lnTo>
                  <a:lnTo>
                    <a:pt x="9055" y="2027"/>
                  </a:lnTo>
                  <a:lnTo>
                    <a:pt x="8927" y="1867"/>
                  </a:lnTo>
                  <a:lnTo>
                    <a:pt x="8799" y="1728"/>
                  </a:lnTo>
                  <a:lnTo>
                    <a:pt x="8661" y="1579"/>
                  </a:lnTo>
                  <a:lnTo>
                    <a:pt x="8522" y="1451"/>
                  </a:lnTo>
                  <a:lnTo>
                    <a:pt x="8373" y="1312"/>
                  </a:lnTo>
                  <a:lnTo>
                    <a:pt x="8223" y="1195"/>
                  </a:lnTo>
                  <a:lnTo>
                    <a:pt x="7925" y="960"/>
                  </a:lnTo>
                  <a:lnTo>
                    <a:pt x="7637" y="758"/>
                  </a:lnTo>
                  <a:lnTo>
                    <a:pt x="7349" y="587"/>
                  </a:lnTo>
                  <a:lnTo>
                    <a:pt x="7072" y="427"/>
                  </a:lnTo>
                  <a:lnTo>
                    <a:pt x="6826" y="299"/>
                  </a:lnTo>
                  <a:lnTo>
                    <a:pt x="6602" y="192"/>
                  </a:lnTo>
                  <a:lnTo>
                    <a:pt x="6282" y="54"/>
                  </a:lnTo>
                  <a:lnTo>
                    <a:pt x="6154" y="0"/>
                  </a:lnTo>
                  <a:close/>
                </a:path>
              </a:pathLst>
            </a:custGeom>
            <a:solidFill>
              <a:srgbClr val="E687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713;p27">
              <a:extLst>
                <a:ext uri="{FF2B5EF4-FFF2-40B4-BE49-F238E27FC236}">
                  <a16:creationId xmlns:a16="http://schemas.microsoft.com/office/drawing/2014/main" id="{22899045-D159-4FD6-ABA3-7F675D6FFFE6}"/>
                </a:ext>
              </a:extLst>
            </p:cNvPr>
            <p:cNvSpPr/>
            <p:nvPr/>
          </p:nvSpPr>
          <p:spPr>
            <a:xfrm>
              <a:off x="5660043" y="2674006"/>
              <a:ext cx="59264" cy="63598"/>
            </a:xfrm>
            <a:custGeom>
              <a:avLst/>
              <a:gdLst/>
              <a:ahLst/>
              <a:cxnLst/>
              <a:rect l="l" t="t" r="r" b="b"/>
              <a:pathLst>
                <a:path w="1750" h="1878" extrusionOk="0">
                  <a:moveTo>
                    <a:pt x="854" y="0"/>
                  </a:moveTo>
                  <a:lnTo>
                    <a:pt x="726" y="11"/>
                  </a:lnTo>
                  <a:lnTo>
                    <a:pt x="598" y="43"/>
                  </a:lnTo>
                  <a:lnTo>
                    <a:pt x="480" y="85"/>
                  </a:lnTo>
                  <a:lnTo>
                    <a:pt x="374" y="160"/>
                  </a:lnTo>
                  <a:lnTo>
                    <a:pt x="278" y="235"/>
                  </a:lnTo>
                  <a:lnTo>
                    <a:pt x="192" y="331"/>
                  </a:lnTo>
                  <a:lnTo>
                    <a:pt x="128" y="427"/>
                  </a:lnTo>
                  <a:lnTo>
                    <a:pt x="64" y="533"/>
                  </a:lnTo>
                  <a:lnTo>
                    <a:pt x="22" y="640"/>
                  </a:lnTo>
                  <a:lnTo>
                    <a:pt x="0" y="757"/>
                  </a:lnTo>
                  <a:lnTo>
                    <a:pt x="0" y="757"/>
                  </a:lnTo>
                  <a:lnTo>
                    <a:pt x="64" y="661"/>
                  </a:lnTo>
                  <a:lnTo>
                    <a:pt x="128" y="565"/>
                  </a:lnTo>
                  <a:lnTo>
                    <a:pt x="203" y="491"/>
                  </a:lnTo>
                  <a:lnTo>
                    <a:pt x="288" y="416"/>
                  </a:lnTo>
                  <a:lnTo>
                    <a:pt x="374" y="352"/>
                  </a:lnTo>
                  <a:lnTo>
                    <a:pt x="459" y="299"/>
                  </a:lnTo>
                  <a:lnTo>
                    <a:pt x="555" y="267"/>
                  </a:lnTo>
                  <a:lnTo>
                    <a:pt x="651" y="235"/>
                  </a:lnTo>
                  <a:lnTo>
                    <a:pt x="747" y="224"/>
                  </a:lnTo>
                  <a:lnTo>
                    <a:pt x="843" y="235"/>
                  </a:lnTo>
                  <a:lnTo>
                    <a:pt x="939" y="245"/>
                  </a:lnTo>
                  <a:lnTo>
                    <a:pt x="1035" y="277"/>
                  </a:lnTo>
                  <a:lnTo>
                    <a:pt x="1131" y="309"/>
                  </a:lnTo>
                  <a:lnTo>
                    <a:pt x="1206" y="363"/>
                  </a:lnTo>
                  <a:lnTo>
                    <a:pt x="1280" y="416"/>
                  </a:lnTo>
                  <a:lnTo>
                    <a:pt x="1344" y="480"/>
                  </a:lnTo>
                  <a:lnTo>
                    <a:pt x="1398" y="565"/>
                  </a:lnTo>
                  <a:lnTo>
                    <a:pt x="1440" y="651"/>
                  </a:lnTo>
                  <a:lnTo>
                    <a:pt x="1472" y="736"/>
                  </a:lnTo>
                  <a:lnTo>
                    <a:pt x="1494" y="832"/>
                  </a:lnTo>
                  <a:lnTo>
                    <a:pt x="1515" y="939"/>
                  </a:lnTo>
                  <a:lnTo>
                    <a:pt x="1515" y="1035"/>
                  </a:lnTo>
                  <a:lnTo>
                    <a:pt x="1504" y="1141"/>
                  </a:lnTo>
                  <a:lnTo>
                    <a:pt x="1494" y="1237"/>
                  </a:lnTo>
                  <a:lnTo>
                    <a:pt x="1472" y="1344"/>
                  </a:lnTo>
                  <a:lnTo>
                    <a:pt x="1440" y="1440"/>
                  </a:lnTo>
                  <a:lnTo>
                    <a:pt x="1387" y="1536"/>
                  </a:lnTo>
                  <a:lnTo>
                    <a:pt x="1334" y="1621"/>
                  </a:lnTo>
                  <a:lnTo>
                    <a:pt x="1270" y="1707"/>
                  </a:lnTo>
                  <a:lnTo>
                    <a:pt x="1195" y="1781"/>
                  </a:lnTo>
                  <a:lnTo>
                    <a:pt x="1099" y="1835"/>
                  </a:lnTo>
                  <a:lnTo>
                    <a:pt x="992" y="1877"/>
                  </a:lnTo>
                  <a:lnTo>
                    <a:pt x="1110" y="1877"/>
                  </a:lnTo>
                  <a:lnTo>
                    <a:pt x="1227" y="1835"/>
                  </a:lnTo>
                  <a:lnTo>
                    <a:pt x="1334" y="1781"/>
                  </a:lnTo>
                  <a:lnTo>
                    <a:pt x="1430" y="1707"/>
                  </a:lnTo>
                  <a:lnTo>
                    <a:pt x="1515" y="1621"/>
                  </a:lnTo>
                  <a:lnTo>
                    <a:pt x="1590" y="1515"/>
                  </a:lnTo>
                  <a:lnTo>
                    <a:pt x="1643" y="1408"/>
                  </a:lnTo>
                  <a:lnTo>
                    <a:pt x="1696" y="1291"/>
                  </a:lnTo>
                  <a:lnTo>
                    <a:pt x="1728" y="1173"/>
                  </a:lnTo>
                  <a:lnTo>
                    <a:pt x="1739" y="1045"/>
                  </a:lnTo>
                  <a:lnTo>
                    <a:pt x="1750" y="928"/>
                  </a:lnTo>
                  <a:lnTo>
                    <a:pt x="1739" y="800"/>
                  </a:lnTo>
                  <a:lnTo>
                    <a:pt x="1718" y="672"/>
                  </a:lnTo>
                  <a:lnTo>
                    <a:pt x="1675" y="544"/>
                  </a:lnTo>
                  <a:lnTo>
                    <a:pt x="1622" y="427"/>
                  </a:lnTo>
                  <a:lnTo>
                    <a:pt x="1547" y="320"/>
                  </a:lnTo>
                  <a:lnTo>
                    <a:pt x="1451" y="224"/>
                  </a:lnTo>
                  <a:lnTo>
                    <a:pt x="1344" y="139"/>
                  </a:lnTo>
                  <a:lnTo>
                    <a:pt x="1227" y="85"/>
                  </a:lnTo>
                  <a:lnTo>
                    <a:pt x="1110" y="43"/>
                  </a:lnTo>
                  <a:lnTo>
                    <a:pt x="982" y="11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rgbClr val="AD5A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714;p27">
              <a:extLst>
                <a:ext uri="{FF2B5EF4-FFF2-40B4-BE49-F238E27FC236}">
                  <a16:creationId xmlns:a16="http://schemas.microsoft.com/office/drawing/2014/main" id="{E70E3DBB-0C4C-4F04-87BE-24F1754477CF}"/>
                </a:ext>
              </a:extLst>
            </p:cNvPr>
            <p:cNvSpPr/>
            <p:nvPr/>
          </p:nvSpPr>
          <p:spPr>
            <a:xfrm>
              <a:off x="5567560" y="2637500"/>
              <a:ext cx="45921" cy="64716"/>
            </a:xfrm>
            <a:custGeom>
              <a:avLst/>
              <a:gdLst/>
              <a:ahLst/>
              <a:cxnLst/>
              <a:rect l="l" t="t" r="r" b="b"/>
              <a:pathLst>
                <a:path w="1356" h="1911" extrusionOk="0">
                  <a:moveTo>
                    <a:pt x="332" y="1"/>
                  </a:moveTo>
                  <a:lnTo>
                    <a:pt x="278" y="12"/>
                  </a:lnTo>
                  <a:lnTo>
                    <a:pt x="225" y="33"/>
                  </a:lnTo>
                  <a:lnTo>
                    <a:pt x="172" y="65"/>
                  </a:lnTo>
                  <a:lnTo>
                    <a:pt x="129" y="97"/>
                  </a:lnTo>
                  <a:lnTo>
                    <a:pt x="97" y="150"/>
                  </a:lnTo>
                  <a:lnTo>
                    <a:pt x="65" y="204"/>
                  </a:lnTo>
                  <a:lnTo>
                    <a:pt x="33" y="268"/>
                  </a:lnTo>
                  <a:lnTo>
                    <a:pt x="22" y="332"/>
                  </a:lnTo>
                  <a:lnTo>
                    <a:pt x="1" y="406"/>
                  </a:lnTo>
                  <a:lnTo>
                    <a:pt x="1" y="481"/>
                  </a:lnTo>
                  <a:lnTo>
                    <a:pt x="1" y="641"/>
                  </a:lnTo>
                  <a:lnTo>
                    <a:pt x="33" y="822"/>
                  </a:lnTo>
                  <a:lnTo>
                    <a:pt x="86" y="1014"/>
                  </a:lnTo>
                  <a:lnTo>
                    <a:pt x="172" y="1206"/>
                  </a:lnTo>
                  <a:lnTo>
                    <a:pt x="268" y="1387"/>
                  </a:lnTo>
                  <a:lnTo>
                    <a:pt x="385" y="1537"/>
                  </a:lnTo>
                  <a:lnTo>
                    <a:pt x="502" y="1675"/>
                  </a:lnTo>
                  <a:lnTo>
                    <a:pt x="630" y="1782"/>
                  </a:lnTo>
                  <a:lnTo>
                    <a:pt x="694" y="1825"/>
                  </a:lnTo>
                  <a:lnTo>
                    <a:pt x="769" y="1857"/>
                  </a:lnTo>
                  <a:lnTo>
                    <a:pt x="833" y="1878"/>
                  </a:lnTo>
                  <a:lnTo>
                    <a:pt x="886" y="1899"/>
                  </a:lnTo>
                  <a:lnTo>
                    <a:pt x="950" y="1910"/>
                  </a:lnTo>
                  <a:lnTo>
                    <a:pt x="1014" y="1910"/>
                  </a:lnTo>
                  <a:lnTo>
                    <a:pt x="1068" y="1899"/>
                  </a:lnTo>
                  <a:lnTo>
                    <a:pt x="1121" y="1878"/>
                  </a:lnTo>
                  <a:lnTo>
                    <a:pt x="1174" y="1846"/>
                  </a:lnTo>
                  <a:lnTo>
                    <a:pt x="1217" y="1803"/>
                  </a:lnTo>
                  <a:lnTo>
                    <a:pt x="1259" y="1761"/>
                  </a:lnTo>
                  <a:lnTo>
                    <a:pt x="1281" y="1707"/>
                  </a:lnTo>
                  <a:lnTo>
                    <a:pt x="1313" y="1643"/>
                  </a:lnTo>
                  <a:lnTo>
                    <a:pt x="1334" y="1579"/>
                  </a:lnTo>
                  <a:lnTo>
                    <a:pt x="1345" y="1505"/>
                  </a:lnTo>
                  <a:lnTo>
                    <a:pt x="1355" y="1430"/>
                  </a:lnTo>
                  <a:lnTo>
                    <a:pt x="1345" y="1259"/>
                  </a:lnTo>
                  <a:lnTo>
                    <a:pt x="1313" y="1089"/>
                  </a:lnTo>
                  <a:lnTo>
                    <a:pt x="1259" y="897"/>
                  </a:lnTo>
                  <a:lnTo>
                    <a:pt x="1185" y="705"/>
                  </a:lnTo>
                  <a:lnTo>
                    <a:pt x="1078" y="523"/>
                  </a:lnTo>
                  <a:lnTo>
                    <a:pt x="961" y="364"/>
                  </a:lnTo>
                  <a:lnTo>
                    <a:pt x="844" y="236"/>
                  </a:lnTo>
                  <a:lnTo>
                    <a:pt x="716" y="129"/>
                  </a:lnTo>
                  <a:lnTo>
                    <a:pt x="652" y="86"/>
                  </a:lnTo>
                  <a:lnTo>
                    <a:pt x="588" y="54"/>
                  </a:lnTo>
                  <a:lnTo>
                    <a:pt x="524" y="22"/>
                  </a:lnTo>
                  <a:lnTo>
                    <a:pt x="460" y="12"/>
                  </a:lnTo>
                  <a:lnTo>
                    <a:pt x="396" y="1"/>
                  </a:lnTo>
                  <a:close/>
                </a:path>
              </a:pathLst>
            </a:custGeom>
            <a:solidFill>
              <a:srgbClr val="AD5A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715;p27">
              <a:extLst>
                <a:ext uri="{FF2B5EF4-FFF2-40B4-BE49-F238E27FC236}">
                  <a16:creationId xmlns:a16="http://schemas.microsoft.com/office/drawing/2014/main" id="{5EE16A38-21E7-4A5D-BF74-9699303519B2}"/>
                </a:ext>
              </a:extLst>
            </p:cNvPr>
            <p:cNvSpPr/>
            <p:nvPr/>
          </p:nvSpPr>
          <p:spPr>
            <a:xfrm>
              <a:off x="5669423" y="2589481"/>
              <a:ext cx="45921" cy="64682"/>
            </a:xfrm>
            <a:custGeom>
              <a:avLst/>
              <a:gdLst/>
              <a:ahLst/>
              <a:cxnLst/>
              <a:rect l="l" t="t" r="r" b="b"/>
              <a:pathLst>
                <a:path w="1356" h="1910" extrusionOk="0">
                  <a:moveTo>
                    <a:pt x="342" y="0"/>
                  </a:moveTo>
                  <a:lnTo>
                    <a:pt x="278" y="11"/>
                  </a:lnTo>
                  <a:lnTo>
                    <a:pt x="225" y="32"/>
                  </a:lnTo>
                  <a:lnTo>
                    <a:pt x="171" y="64"/>
                  </a:lnTo>
                  <a:lnTo>
                    <a:pt x="129" y="96"/>
                  </a:lnTo>
                  <a:lnTo>
                    <a:pt x="97" y="150"/>
                  </a:lnTo>
                  <a:lnTo>
                    <a:pt x="65" y="203"/>
                  </a:lnTo>
                  <a:lnTo>
                    <a:pt x="43" y="256"/>
                  </a:lnTo>
                  <a:lnTo>
                    <a:pt x="22" y="331"/>
                  </a:lnTo>
                  <a:lnTo>
                    <a:pt x="1" y="395"/>
                  </a:lnTo>
                  <a:lnTo>
                    <a:pt x="1" y="480"/>
                  </a:lnTo>
                  <a:lnTo>
                    <a:pt x="1" y="640"/>
                  </a:lnTo>
                  <a:lnTo>
                    <a:pt x="33" y="822"/>
                  </a:lnTo>
                  <a:lnTo>
                    <a:pt x="86" y="1014"/>
                  </a:lnTo>
                  <a:lnTo>
                    <a:pt x="171" y="1195"/>
                  </a:lnTo>
                  <a:lnTo>
                    <a:pt x="267" y="1376"/>
                  </a:lnTo>
                  <a:lnTo>
                    <a:pt x="385" y="1536"/>
                  </a:lnTo>
                  <a:lnTo>
                    <a:pt x="502" y="1675"/>
                  </a:lnTo>
                  <a:lnTo>
                    <a:pt x="641" y="1782"/>
                  </a:lnTo>
                  <a:lnTo>
                    <a:pt x="705" y="1824"/>
                  </a:lnTo>
                  <a:lnTo>
                    <a:pt x="769" y="1856"/>
                  </a:lnTo>
                  <a:lnTo>
                    <a:pt x="833" y="1878"/>
                  </a:lnTo>
                  <a:lnTo>
                    <a:pt x="897" y="1899"/>
                  </a:lnTo>
                  <a:lnTo>
                    <a:pt x="950" y="1910"/>
                  </a:lnTo>
                  <a:lnTo>
                    <a:pt x="1014" y="1899"/>
                  </a:lnTo>
                  <a:lnTo>
                    <a:pt x="1067" y="1888"/>
                  </a:lnTo>
                  <a:lnTo>
                    <a:pt x="1131" y="1878"/>
                  </a:lnTo>
                  <a:lnTo>
                    <a:pt x="1174" y="1846"/>
                  </a:lnTo>
                  <a:lnTo>
                    <a:pt x="1217" y="1803"/>
                  </a:lnTo>
                  <a:lnTo>
                    <a:pt x="1259" y="1760"/>
                  </a:lnTo>
                  <a:lnTo>
                    <a:pt x="1291" y="1707"/>
                  </a:lnTo>
                  <a:lnTo>
                    <a:pt x="1313" y="1643"/>
                  </a:lnTo>
                  <a:lnTo>
                    <a:pt x="1334" y="1579"/>
                  </a:lnTo>
                  <a:lnTo>
                    <a:pt x="1345" y="1504"/>
                  </a:lnTo>
                  <a:lnTo>
                    <a:pt x="1355" y="1430"/>
                  </a:lnTo>
                  <a:lnTo>
                    <a:pt x="1345" y="1259"/>
                  </a:lnTo>
                  <a:lnTo>
                    <a:pt x="1323" y="1078"/>
                  </a:lnTo>
                  <a:lnTo>
                    <a:pt x="1259" y="896"/>
                  </a:lnTo>
                  <a:lnTo>
                    <a:pt x="1185" y="704"/>
                  </a:lnTo>
                  <a:lnTo>
                    <a:pt x="1078" y="523"/>
                  </a:lnTo>
                  <a:lnTo>
                    <a:pt x="971" y="363"/>
                  </a:lnTo>
                  <a:lnTo>
                    <a:pt x="843" y="235"/>
                  </a:lnTo>
                  <a:lnTo>
                    <a:pt x="715" y="128"/>
                  </a:lnTo>
                  <a:lnTo>
                    <a:pt x="651" y="86"/>
                  </a:lnTo>
                  <a:lnTo>
                    <a:pt x="587" y="54"/>
                  </a:lnTo>
                  <a:lnTo>
                    <a:pt x="523" y="22"/>
                  </a:lnTo>
                  <a:lnTo>
                    <a:pt x="459" y="11"/>
                  </a:lnTo>
                  <a:lnTo>
                    <a:pt x="395" y="0"/>
                  </a:lnTo>
                  <a:close/>
                </a:path>
              </a:pathLst>
            </a:custGeom>
            <a:solidFill>
              <a:srgbClr val="AD5A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716;p27">
              <a:extLst>
                <a:ext uri="{FF2B5EF4-FFF2-40B4-BE49-F238E27FC236}">
                  <a16:creationId xmlns:a16="http://schemas.microsoft.com/office/drawing/2014/main" id="{3EA5A6DE-14BE-4550-B2A2-9A5BCD2F1963}"/>
                </a:ext>
              </a:extLst>
            </p:cNvPr>
            <p:cNvSpPr/>
            <p:nvPr/>
          </p:nvSpPr>
          <p:spPr>
            <a:xfrm>
              <a:off x="5620659" y="2747322"/>
              <a:ext cx="62176" cy="40130"/>
            </a:xfrm>
            <a:custGeom>
              <a:avLst/>
              <a:gdLst/>
              <a:ahLst/>
              <a:cxnLst/>
              <a:rect l="l" t="t" r="r" b="b"/>
              <a:pathLst>
                <a:path w="1836" h="1185" extrusionOk="0">
                  <a:moveTo>
                    <a:pt x="11" y="0"/>
                  </a:moveTo>
                  <a:lnTo>
                    <a:pt x="1" y="86"/>
                  </a:lnTo>
                  <a:lnTo>
                    <a:pt x="1" y="171"/>
                  </a:lnTo>
                  <a:lnTo>
                    <a:pt x="1" y="256"/>
                  </a:lnTo>
                  <a:lnTo>
                    <a:pt x="11" y="342"/>
                  </a:lnTo>
                  <a:lnTo>
                    <a:pt x="54" y="512"/>
                  </a:lnTo>
                  <a:lnTo>
                    <a:pt x="86" y="598"/>
                  </a:lnTo>
                  <a:lnTo>
                    <a:pt x="118" y="672"/>
                  </a:lnTo>
                  <a:lnTo>
                    <a:pt x="161" y="758"/>
                  </a:lnTo>
                  <a:lnTo>
                    <a:pt x="214" y="832"/>
                  </a:lnTo>
                  <a:lnTo>
                    <a:pt x="267" y="907"/>
                  </a:lnTo>
                  <a:lnTo>
                    <a:pt x="342" y="971"/>
                  </a:lnTo>
                  <a:lnTo>
                    <a:pt x="406" y="1035"/>
                  </a:lnTo>
                  <a:lnTo>
                    <a:pt x="491" y="1078"/>
                  </a:lnTo>
                  <a:lnTo>
                    <a:pt x="577" y="1120"/>
                  </a:lnTo>
                  <a:lnTo>
                    <a:pt x="673" y="1152"/>
                  </a:lnTo>
                  <a:lnTo>
                    <a:pt x="769" y="1173"/>
                  </a:lnTo>
                  <a:lnTo>
                    <a:pt x="854" y="1184"/>
                  </a:lnTo>
                  <a:lnTo>
                    <a:pt x="1046" y="1184"/>
                  </a:lnTo>
                  <a:lnTo>
                    <a:pt x="1131" y="1163"/>
                  </a:lnTo>
                  <a:lnTo>
                    <a:pt x="1227" y="1141"/>
                  </a:lnTo>
                  <a:lnTo>
                    <a:pt x="1313" y="1099"/>
                  </a:lnTo>
                  <a:lnTo>
                    <a:pt x="1398" y="1056"/>
                  </a:lnTo>
                  <a:lnTo>
                    <a:pt x="1473" y="1014"/>
                  </a:lnTo>
                  <a:lnTo>
                    <a:pt x="1537" y="960"/>
                  </a:lnTo>
                  <a:lnTo>
                    <a:pt x="1601" y="896"/>
                  </a:lnTo>
                  <a:lnTo>
                    <a:pt x="1665" y="832"/>
                  </a:lnTo>
                  <a:lnTo>
                    <a:pt x="1718" y="758"/>
                  </a:lnTo>
                  <a:lnTo>
                    <a:pt x="1761" y="683"/>
                  </a:lnTo>
                  <a:lnTo>
                    <a:pt x="1803" y="608"/>
                  </a:lnTo>
                  <a:lnTo>
                    <a:pt x="1835" y="534"/>
                  </a:lnTo>
                  <a:lnTo>
                    <a:pt x="1835" y="534"/>
                  </a:lnTo>
                  <a:lnTo>
                    <a:pt x="1707" y="640"/>
                  </a:lnTo>
                  <a:lnTo>
                    <a:pt x="1579" y="736"/>
                  </a:lnTo>
                  <a:lnTo>
                    <a:pt x="1441" y="811"/>
                  </a:lnTo>
                  <a:lnTo>
                    <a:pt x="1302" y="875"/>
                  </a:lnTo>
                  <a:lnTo>
                    <a:pt x="1163" y="918"/>
                  </a:lnTo>
                  <a:lnTo>
                    <a:pt x="1025" y="939"/>
                  </a:lnTo>
                  <a:lnTo>
                    <a:pt x="875" y="928"/>
                  </a:lnTo>
                  <a:lnTo>
                    <a:pt x="811" y="918"/>
                  </a:lnTo>
                  <a:lnTo>
                    <a:pt x="737" y="907"/>
                  </a:lnTo>
                  <a:lnTo>
                    <a:pt x="673" y="886"/>
                  </a:lnTo>
                  <a:lnTo>
                    <a:pt x="609" y="854"/>
                  </a:lnTo>
                  <a:lnTo>
                    <a:pt x="555" y="822"/>
                  </a:lnTo>
                  <a:lnTo>
                    <a:pt x="491" y="779"/>
                  </a:lnTo>
                  <a:lnTo>
                    <a:pt x="385" y="683"/>
                  </a:lnTo>
                  <a:lnTo>
                    <a:pt x="299" y="576"/>
                  </a:lnTo>
                  <a:lnTo>
                    <a:pt x="214" y="438"/>
                  </a:lnTo>
                  <a:lnTo>
                    <a:pt x="139" y="299"/>
                  </a:lnTo>
                  <a:lnTo>
                    <a:pt x="65" y="15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AD5A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717;p27">
              <a:extLst>
                <a:ext uri="{FF2B5EF4-FFF2-40B4-BE49-F238E27FC236}">
                  <a16:creationId xmlns:a16="http://schemas.microsoft.com/office/drawing/2014/main" id="{9F7F85CA-A1EE-48ED-A024-528BCD81C0BD}"/>
                </a:ext>
              </a:extLst>
            </p:cNvPr>
            <p:cNvSpPr/>
            <p:nvPr/>
          </p:nvSpPr>
          <p:spPr>
            <a:xfrm>
              <a:off x="5516662" y="2576104"/>
              <a:ext cx="52762" cy="59636"/>
            </a:xfrm>
            <a:custGeom>
              <a:avLst/>
              <a:gdLst/>
              <a:ahLst/>
              <a:cxnLst/>
              <a:rect l="l" t="t" r="r" b="b"/>
              <a:pathLst>
                <a:path w="1558" h="1761" extrusionOk="0">
                  <a:moveTo>
                    <a:pt x="1312" y="1"/>
                  </a:moveTo>
                  <a:lnTo>
                    <a:pt x="1227" y="11"/>
                  </a:lnTo>
                  <a:lnTo>
                    <a:pt x="1056" y="33"/>
                  </a:lnTo>
                  <a:lnTo>
                    <a:pt x="896" y="75"/>
                  </a:lnTo>
                  <a:lnTo>
                    <a:pt x="736" y="139"/>
                  </a:lnTo>
                  <a:lnTo>
                    <a:pt x="587" y="235"/>
                  </a:lnTo>
                  <a:lnTo>
                    <a:pt x="448" y="342"/>
                  </a:lnTo>
                  <a:lnTo>
                    <a:pt x="331" y="470"/>
                  </a:lnTo>
                  <a:lnTo>
                    <a:pt x="224" y="619"/>
                  </a:lnTo>
                  <a:lnTo>
                    <a:pt x="149" y="769"/>
                  </a:lnTo>
                  <a:lnTo>
                    <a:pt x="107" y="854"/>
                  </a:lnTo>
                  <a:lnTo>
                    <a:pt x="85" y="929"/>
                  </a:lnTo>
                  <a:lnTo>
                    <a:pt x="53" y="1014"/>
                  </a:lnTo>
                  <a:lnTo>
                    <a:pt x="32" y="1089"/>
                  </a:lnTo>
                  <a:lnTo>
                    <a:pt x="11" y="1259"/>
                  </a:lnTo>
                  <a:lnTo>
                    <a:pt x="0" y="1430"/>
                  </a:lnTo>
                  <a:lnTo>
                    <a:pt x="0" y="1590"/>
                  </a:lnTo>
                  <a:lnTo>
                    <a:pt x="21" y="1761"/>
                  </a:lnTo>
                  <a:lnTo>
                    <a:pt x="117" y="1451"/>
                  </a:lnTo>
                  <a:lnTo>
                    <a:pt x="171" y="1302"/>
                  </a:lnTo>
                  <a:lnTo>
                    <a:pt x="235" y="1153"/>
                  </a:lnTo>
                  <a:lnTo>
                    <a:pt x="299" y="1014"/>
                  </a:lnTo>
                  <a:lnTo>
                    <a:pt x="363" y="886"/>
                  </a:lnTo>
                  <a:lnTo>
                    <a:pt x="405" y="822"/>
                  </a:lnTo>
                  <a:lnTo>
                    <a:pt x="448" y="758"/>
                  </a:lnTo>
                  <a:lnTo>
                    <a:pt x="491" y="694"/>
                  </a:lnTo>
                  <a:lnTo>
                    <a:pt x="533" y="641"/>
                  </a:lnTo>
                  <a:lnTo>
                    <a:pt x="629" y="534"/>
                  </a:lnTo>
                  <a:lnTo>
                    <a:pt x="736" y="427"/>
                  </a:lnTo>
                  <a:lnTo>
                    <a:pt x="853" y="342"/>
                  </a:lnTo>
                  <a:lnTo>
                    <a:pt x="981" y="257"/>
                  </a:lnTo>
                  <a:lnTo>
                    <a:pt x="1109" y="193"/>
                  </a:lnTo>
                  <a:lnTo>
                    <a:pt x="1248" y="129"/>
                  </a:lnTo>
                  <a:lnTo>
                    <a:pt x="1408" y="86"/>
                  </a:lnTo>
                  <a:lnTo>
                    <a:pt x="1557" y="43"/>
                  </a:lnTo>
                  <a:lnTo>
                    <a:pt x="1483" y="22"/>
                  </a:lnTo>
                  <a:lnTo>
                    <a:pt x="1397" y="11"/>
                  </a:lnTo>
                  <a:lnTo>
                    <a:pt x="1312" y="1"/>
                  </a:lnTo>
                  <a:close/>
                </a:path>
              </a:pathLst>
            </a:custGeom>
            <a:solidFill>
              <a:srgbClr val="AD5A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718;p27">
              <a:extLst>
                <a:ext uri="{FF2B5EF4-FFF2-40B4-BE49-F238E27FC236}">
                  <a16:creationId xmlns:a16="http://schemas.microsoft.com/office/drawing/2014/main" id="{5BB57E73-0C55-4002-B4D2-ED5029DB3A87}"/>
                </a:ext>
              </a:extLst>
            </p:cNvPr>
            <p:cNvSpPr/>
            <p:nvPr/>
          </p:nvSpPr>
          <p:spPr>
            <a:xfrm>
              <a:off x="5651746" y="2519754"/>
              <a:ext cx="41180" cy="12327"/>
            </a:xfrm>
            <a:custGeom>
              <a:avLst/>
              <a:gdLst/>
              <a:ahLst/>
              <a:cxnLst/>
              <a:rect l="l" t="t" r="r" b="b"/>
              <a:pathLst>
                <a:path w="1216" h="364" extrusionOk="0">
                  <a:moveTo>
                    <a:pt x="608" y="1"/>
                  </a:moveTo>
                  <a:lnTo>
                    <a:pt x="512" y="12"/>
                  </a:lnTo>
                  <a:lnTo>
                    <a:pt x="427" y="22"/>
                  </a:lnTo>
                  <a:lnTo>
                    <a:pt x="331" y="54"/>
                  </a:lnTo>
                  <a:lnTo>
                    <a:pt x="256" y="97"/>
                  </a:lnTo>
                  <a:lnTo>
                    <a:pt x="171" y="150"/>
                  </a:lnTo>
                  <a:lnTo>
                    <a:pt x="107" y="214"/>
                  </a:lnTo>
                  <a:lnTo>
                    <a:pt x="43" y="278"/>
                  </a:lnTo>
                  <a:lnTo>
                    <a:pt x="0" y="363"/>
                  </a:lnTo>
                  <a:lnTo>
                    <a:pt x="0" y="363"/>
                  </a:lnTo>
                  <a:lnTo>
                    <a:pt x="320" y="289"/>
                  </a:lnTo>
                  <a:lnTo>
                    <a:pt x="469" y="267"/>
                  </a:lnTo>
                  <a:lnTo>
                    <a:pt x="608" y="257"/>
                  </a:lnTo>
                  <a:lnTo>
                    <a:pt x="757" y="267"/>
                  </a:lnTo>
                  <a:lnTo>
                    <a:pt x="896" y="289"/>
                  </a:lnTo>
                  <a:lnTo>
                    <a:pt x="971" y="299"/>
                  </a:lnTo>
                  <a:lnTo>
                    <a:pt x="1045" y="321"/>
                  </a:lnTo>
                  <a:lnTo>
                    <a:pt x="1131" y="342"/>
                  </a:lnTo>
                  <a:lnTo>
                    <a:pt x="1216" y="363"/>
                  </a:lnTo>
                  <a:lnTo>
                    <a:pt x="1173" y="278"/>
                  </a:lnTo>
                  <a:lnTo>
                    <a:pt x="1141" y="246"/>
                  </a:lnTo>
                  <a:lnTo>
                    <a:pt x="1120" y="214"/>
                  </a:lnTo>
                  <a:lnTo>
                    <a:pt x="1045" y="150"/>
                  </a:lnTo>
                  <a:lnTo>
                    <a:pt x="971" y="97"/>
                  </a:lnTo>
                  <a:lnTo>
                    <a:pt x="885" y="54"/>
                  </a:lnTo>
                  <a:lnTo>
                    <a:pt x="800" y="22"/>
                  </a:lnTo>
                  <a:lnTo>
                    <a:pt x="704" y="1"/>
                  </a:lnTo>
                  <a:close/>
                </a:path>
              </a:pathLst>
            </a:custGeom>
            <a:solidFill>
              <a:srgbClr val="AD5A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719;p27">
              <a:extLst>
                <a:ext uri="{FF2B5EF4-FFF2-40B4-BE49-F238E27FC236}">
                  <a16:creationId xmlns:a16="http://schemas.microsoft.com/office/drawing/2014/main" id="{9985B7C8-9A61-4441-AC30-FDEE16F51473}"/>
                </a:ext>
              </a:extLst>
            </p:cNvPr>
            <p:cNvSpPr/>
            <p:nvPr/>
          </p:nvSpPr>
          <p:spPr>
            <a:xfrm>
              <a:off x="5385539" y="2726733"/>
              <a:ext cx="49511" cy="56724"/>
            </a:xfrm>
            <a:custGeom>
              <a:avLst/>
              <a:gdLst/>
              <a:ahLst/>
              <a:cxnLst/>
              <a:rect l="l" t="t" r="r" b="b"/>
              <a:pathLst>
                <a:path w="1462" h="1675" extrusionOk="0">
                  <a:moveTo>
                    <a:pt x="470" y="0"/>
                  </a:moveTo>
                  <a:lnTo>
                    <a:pt x="395" y="11"/>
                  </a:lnTo>
                  <a:lnTo>
                    <a:pt x="342" y="22"/>
                  </a:lnTo>
                  <a:lnTo>
                    <a:pt x="278" y="43"/>
                  </a:lnTo>
                  <a:lnTo>
                    <a:pt x="214" y="75"/>
                  </a:lnTo>
                  <a:lnTo>
                    <a:pt x="160" y="118"/>
                  </a:lnTo>
                  <a:lnTo>
                    <a:pt x="118" y="160"/>
                  </a:lnTo>
                  <a:lnTo>
                    <a:pt x="75" y="214"/>
                  </a:lnTo>
                  <a:lnTo>
                    <a:pt x="54" y="267"/>
                  </a:lnTo>
                  <a:lnTo>
                    <a:pt x="32" y="331"/>
                  </a:lnTo>
                  <a:lnTo>
                    <a:pt x="0" y="438"/>
                  </a:lnTo>
                  <a:lnTo>
                    <a:pt x="0" y="544"/>
                  </a:lnTo>
                  <a:lnTo>
                    <a:pt x="0" y="651"/>
                  </a:lnTo>
                  <a:lnTo>
                    <a:pt x="11" y="758"/>
                  </a:lnTo>
                  <a:lnTo>
                    <a:pt x="32" y="854"/>
                  </a:lnTo>
                  <a:lnTo>
                    <a:pt x="64" y="950"/>
                  </a:lnTo>
                  <a:lnTo>
                    <a:pt x="96" y="1046"/>
                  </a:lnTo>
                  <a:lnTo>
                    <a:pt x="139" y="1142"/>
                  </a:lnTo>
                  <a:lnTo>
                    <a:pt x="139" y="939"/>
                  </a:lnTo>
                  <a:lnTo>
                    <a:pt x="139" y="747"/>
                  </a:lnTo>
                  <a:lnTo>
                    <a:pt x="171" y="566"/>
                  </a:lnTo>
                  <a:lnTo>
                    <a:pt x="192" y="480"/>
                  </a:lnTo>
                  <a:lnTo>
                    <a:pt x="224" y="395"/>
                  </a:lnTo>
                  <a:lnTo>
                    <a:pt x="256" y="331"/>
                  </a:lnTo>
                  <a:lnTo>
                    <a:pt x="310" y="288"/>
                  </a:lnTo>
                  <a:lnTo>
                    <a:pt x="363" y="267"/>
                  </a:lnTo>
                  <a:lnTo>
                    <a:pt x="427" y="256"/>
                  </a:lnTo>
                  <a:lnTo>
                    <a:pt x="491" y="256"/>
                  </a:lnTo>
                  <a:lnTo>
                    <a:pt x="544" y="278"/>
                  </a:lnTo>
                  <a:lnTo>
                    <a:pt x="608" y="320"/>
                  </a:lnTo>
                  <a:lnTo>
                    <a:pt x="672" y="374"/>
                  </a:lnTo>
                  <a:lnTo>
                    <a:pt x="736" y="438"/>
                  </a:lnTo>
                  <a:lnTo>
                    <a:pt x="790" y="502"/>
                  </a:lnTo>
                  <a:lnTo>
                    <a:pt x="896" y="651"/>
                  </a:lnTo>
                  <a:lnTo>
                    <a:pt x="992" y="811"/>
                  </a:lnTo>
                  <a:lnTo>
                    <a:pt x="1088" y="982"/>
                  </a:lnTo>
                  <a:lnTo>
                    <a:pt x="1462" y="1675"/>
                  </a:lnTo>
                  <a:lnTo>
                    <a:pt x="1462" y="1675"/>
                  </a:lnTo>
                  <a:lnTo>
                    <a:pt x="1430" y="1472"/>
                  </a:lnTo>
                  <a:lnTo>
                    <a:pt x="1398" y="1280"/>
                  </a:lnTo>
                  <a:lnTo>
                    <a:pt x="1344" y="1088"/>
                  </a:lnTo>
                  <a:lnTo>
                    <a:pt x="1280" y="896"/>
                  </a:lnTo>
                  <a:lnTo>
                    <a:pt x="1195" y="704"/>
                  </a:lnTo>
                  <a:lnTo>
                    <a:pt x="1110" y="523"/>
                  </a:lnTo>
                  <a:lnTo>
                    <a:pt x="1056" y="438"/>
                  </a:lnTo>
                  <a:lnTo>
                    <a:pt x="992" y="352"/>
                  </a:lnTo>
                  <a:lnTo>
                    <a:pt x="928" y="267"/>
                  </a:lnTo>
                  <a:lnTo>
                    <a:pt x="854" y="182"/>
                  </a:lnTo>
                  <a:lnTo>
                    <a:pt x="758" y="107"/>
                  </a:lnTo>
                  <a:lnTo>
                    <a:pt x="715" y="75"/>
                  </a:lnTo>
                  <a:lnTo>
                    <a:pt x="662" y="54"/>
                  </a:lnTo>
                  <a:lnTo>
                    <a:pt x="598" y="22"/>
                  </a:lnTo>
                  <a:lnTo>
                    <a:pt x="534" y="11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rgbClr val="AD5A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720;p27">
              <a:extLst>
                <a:ext uri="{FF2B5EF4-FFF2-40B4-BE49-F238E27FC236}">
                  <a16:creationId xmlns:a16="http://schemas.microsoft.com/office/drawing/2014/main" id="{0C895D36-FF44-4D61-803F-6DDB1AE0B9E6}"/>
                </a:ext>
              </a:extLst>
            </p:cNvPr>
            <p:cNvSpPr/>
            <p:nvPr/>
          </p:nvSpPr>
          <p:spPr>
            <a:xfrm>
              <a:off x="5568643" y="2887080"/>
              <a:ext cx="100444" cy="87101"/>
            </a:xfrm>
            <a:custGeom>
              <a:avLst/>
              <a:gdLst/>
              <a:ahLst/>
              <a:cxnLst/>
              <a:rect l="l" t="t" r="r" b="b"/>
              <a:pathLst>
                <a:path w="2966" h="2572" extrusionOk="0">
                  <a:moveTo>
                    <a:pt x="54" y="1"/>
                  </a:moveTo>
                  <a:lnTo>
                    <a:pt x="1" y="886"/>
                  </a:lnTo>
                  <a:lnTo>
                    <a:pt x="406" y="1121"/>
                  </a:lnTo>
                  <a:lnTo>
                    <a:pt x="812" y="1355"/>
                  </a:lnTo>
                  <a:lnTo>
                    <a:pt x="1601" y="1835"/>
                  </a:lnTo>
                  <a:lnTo>
                    <a:pt x="2251" y="2251"/>
                  </a:lnTo>
                  <a:lnTo>
                    <a:pt x="2699" y="2518"/>
                  </a:lnTo>
                  <a:lnTo>
                    <a:pt x="2763" y="2550"/>
                  </a:lnTo>
                  <a:lnTo>
                    <a:pt x="2827" y="2571"/>
                  </a:lnTo>
                  <a:lnTo>
                    <a:pt x="2870" y="2571"/>
                  </a:lnTo>
                  <a:lnTo>
                    <a:pt x="2913" y="2550"/>
                  </a:lnTo>
                  <a:lnTo>
                    <a:pt x="2945" y="2529"/>
                  </a:lnTo>
                  <a:lnTo>
                    <a:pt x="2955" y="2486"/>
                  </a:lnTo>
                  <a:lnTo>
                    <a:pt x="2966" y="2433"/>
                  </a:lnTo>
                  <a:lnTo>
                    <a:pt x="2966" y="2369"/>
                  </a:lnTo>
                  <a:lnTo>
                    <a:pt x="2966" y="2305"/>
                  </a:lnTo>
                  <a:lnTo>
                    <a:pt x="2945" y="2219"/>
                  </a:lnTo>
                  <a:lnTo>
                    <a:pt x="2891" y="2038"/>
                  </a:lnTo>
                  <a:lnTo>
                    <a:pt x="2806" y="1846"/>
                  </a:lnTo>
                  <a:lnTo>
                    <a:pt x="2699" y="1633"/>
                  </a:lnTo>
                  <a:lnTo>
                    <a:pt x="2635" y="1526"/>
                  </a:lnTo>
                  <a:lnTo>
                    <a:pt x="2582" y="1409"/>
                  </a:lnTo>
                  <a:lnTo>
                    <a:pt x="2529" y="1281"/>
                  </a:lnTo>
                  <a:lnTo>
                    <a:pt x="2486" y="1153"/>
                  </a:lnTo>
                  <a:lnTo>
                    <a:pt x="2411" y="897"/>
                  </a:lnTo>
                  <a:lnTo>
                    <a:pt x="2347" y="641"/>
                  </a:lnTo>
                  <a:lnTo>
                    <a:pt x="2315" y="428"/>
                  </a:lnTo>
                  <a:lnTo>
                    <a:pt x="2283" y="246"/>
                  </a:lnTo>
                  <a:lnTo>
                    <a:pt x="2262" y="76"/>
                  </a:lnTo>
                  <a:lnTo>
                    <a:pt x="2027" y="108"/>
                  </a:lnTo>
                  <a:lnTo>
                    <a:pt x="1793" y="129"/>
                  </a:lnTo>
                  <a:lnTo>
                    <a:pt x="1569" y="140"/>
                  </a:lnTo>
                  <a:lnTo>
                    <a:pt x="1366" y="140"/>
                  </a:lnTo>
                  <a:lnTo>
                    <a:pt x="982" y="129"/>
                  </a:lnTo>
                  <a:lnTo>
                    <a:pt x="662" y="108"/>
                  </a:lnTo>
                  <a:lnTo>
                    <a:pt x="406" y="76"/>
                  </a:lnTo>
                  <a:lnTo>
                    <a:pt x="214" y="33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E687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721;p27">
              <a:extLst>
                <a:ext uri="{FF2B5EF4-FFF2-40B4-BE49-F238E27FC236}">
                  <a16:creationId xmlns:a16="http://schemas.microsoft.com/office/drawing/2014/main" id="{AD888F41-1A2C-4AB1-B58D-BC616573249F}"/>
                </a:ext>
              </a:extLst>
            </p:cNvPr>
            <p:cNvSpPr/>
            <p:nvPr/>
          </p:nvSpPr>
          <p:spPr>
            <a:xfrm>
              <a:off x="5660043" y="2941636"/>
              <a:ext cx="131498" cy="203393"/>
            </a:xfrm>
            <a:custGeom>
              <a:avLst/>
              <a:gdLst/>
              <a:ahLst/>
              <a:cxnLst/>
              <a:rect l="l" t="t" r="r" b="b"/>
              <a:pathLst>
                <a:path w="3883" h="6006" extrusionOk="0">
                  <a:moveTo>
                    <a:pt x="118" y="0"/>
                  </a:moveTo>
                  <a:lnTo>
                    <a:pt x="22" y="11"/>
                  </a:lnTo>
                  <a:lnTo>
                    <a:pt x="0" y="22"/>
                  </a:lnTo>
                  <a:lnTo>
                    <a:pt x="107" y="224"/>
                  </a:lnTo>
                  <a:lnTo>
                    <a:pt x="192" y="416"/>
                  </a:lnTo>
                  <a:lnTo>
                    <a:pt x="246" y="587"/>
                  </a:lnTo>
                  <a:lnTo>
                    <a:pt x="267" y="736"/>
                  </a:lnTo>
                  <a:lnTo>
                    <a:pt x="278" y="608"/>
                  </a:lnTo>
                  <a:lnTo>
                    <a:pt x="608" y="928"/>
                  </a:lnTo>
                  <a:lnTo>
                    <a:pt x="971" y="1291"/>
                  </a:lnTo>
                  <a:lnTo>
                    <a:pt x="1398" y="1728"/>
                  </a:lnTo>
                  <a:lnTo>
                    <a:pt x="1867" y="2208"/>
                  </a:lnTo>
                  <a:lnTo>
                    <a:pt x="2325" y="2720"/>
                  </a:lnTo>
                  <a:lnTo>
                    <a:pt x="2539" y="2966"/>
                  </a:lnTo>
                  <a:lnTo>
                    <a:pt x="2731" y="3200"/>
                  </a:lnTo>
                  <a:lnTo>
                    <a:pt x="2912" y="3424"/>
                  </a:lnTo>
                  <a:lnTo>
                    <a:pt x="3061" y="3637"/>
                  </a:lnTo>
                  <a:lnTo>
                    <a:pt x="3125" y="3744"/>
                  </a:lnTo>
                  <a:lnTo>
                    <a:pt x="3179" y="3861"/>
                  </a:lnTo>
                  <a:lnTo>
                    <a:pt x="3232" y="3989"/>
                  </a:lnTo>
                  <a:lnTo>
                    <a:pt x="3264" y="4117"/>
                  </a:lnTo>
                  <a:lnTo>
                    <a:pt x="3296" y="4245"/>
                  </a:lnTo>
                  <a:lnTo>
                    <a:pt x="3317" y="4384"/>
                  </a:lnTo>
                  <a:lnTo>
                    <a:pt x="3328" y="4523"/>
                  </a:lnTo>
                  <a:lnTo>
                    <a:pt x="3328" y="4672"/>
                  </a:lnTo>
                  <a:lnTo>
                    <a:pt x="3328" y="4832"/>
                  </a:lnTo>
                  <a:lnTo>
                    <a:pt x="3317" y="4981"/>
                  </a:lnTo>
                  <a:lnTo>
                    <a:pt x="3275" y="5312"/>
                  </a:lnTo>
                  <a:lnTo>
                    <a:pt x="3200" y="5653"/>
                  </a:lnTo>
                  <a:lnTo>
                    <a:pt x="3104" y="6005"/>
                  </a:lnTo>
                  <a:lnTo>
                    <a:pt x="3211" y="5824"/>
                  </a:lnTo>
                  <a:lnTo>
                    <a:pt x="3307" y="5653"/>
                  </a:lnTo>
                  <a:lnTo>
                    <a:pt x="3403" y="5472"/>
                  </a:lnTo>
                  <a:lnTo>
                    <a:pt x="3477" y="5301"/>
                  </a:lnTo>
                  <a:lnTo>
                    <a:pt x="3552" y="5131"/>
                  </a:lnTo>
                  <a:lnTo>
                    <a:pt x="3616" y="4960"/>
                  </a:lnTo>
                  <a:lnTo>
                    <a:pt x="3712" y="4640"/>
                  </a:lnTo>
                  <a:lnTo>
                    <a:pt x="3787" y="4320"/>
                  </a:lnTo>
                  <a:lnTo>
                    <a:pt x="3840" y="4021"/>
                  </a:lnTo>
                  <a:lnTo>
                    <a:pt x="3872" y="3733"/>
                  </a:lnTo>
                  <a:lnTo>
                    <a:pt x="3883" y="3477"/>
                  </a:lnTo>
                  <a:lnTo>
                    <a:pt x="3883" y="3232"/>
                  </a:lnTo>
                  <a:lnTo>
                    <a:pt x="3872" y="3019"/>
                  </a:lnTo>
                  <a:lnTo>
                    <a:pt x="3861" y="2827"/>
                  </a:lnTo>
                  <a:lnTo>
                    <a:pt x="3840" y="2667"/>
                  </a:lnTo>
                  <a:lnTo>
                    <a:pt x="3797" y="2443"/>
                  </a:lnTo>
                  <a:lnTo>
                    <a:pt x="3776" y="2368"/>
                  </a:lnTo>
                  <a:lnTo>
                    <a:pt x="3061" y="1782"/>
                  </a:lnTo>
                  <a:lnTo>
                    <a:pt x="2379" y="1216"/>
                  </a:lnTo>
                  <a:lnTo>
                    <a:pt x="1632" y="608"/>
                  </a:lnTo>
                  <a:lnTo>
                    <a:pt x="1451" y="470"/>
                  </a:lnTo>
                  <a:lnTo>
                    <a:pt x="1280" y="363"/>
                  </a:lnTo>
                  <a:lnTo>
                    <a:pt x="1120" y="267"/>
                  </a:lnTo>
                  <a:lnTo>
                    <a:pt x="960" y="192"/>
                  </a:lnTo>
                  <a:lnTo>
                    <a:pt x="822" y="128"/>
                  </a:lnTo>
                  <a:lnTo>
                    <a:pt x="683" y="75"/>
                  </a:lnTo>
                  <a:lnTo>
                    <a:pt x="566" y="43"/>
                  </a:lnTo>
                  <a:lnTo>
                    <a:pt x="448" y="22"/>
                  </a:lnTo>
                  <a:lnTo>
                    <a:pt x="342" y="11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722;p27">
              <a:extLst>
                <a:ext uri="{FF2B5EF4-FFF2-40B4-BE49-F238E27FC236}">
                  <a16:creationId xmlns:a16="http://schemas.microsoft.com/office/drawing/2014/main" id="{F276A5E6-F823-4E84-9168-31DD0C08420D}"/>
                </a:ext>
              </a:extLst>
            </p:cNvPr>
            <p:cNvSpPr/>
            <p:nvPr/>
          </p:nvSpPr>
          <p:spPr>
            <a:xfrm>
              <a:off x="5470403" y="2916000"/>
              <a:ext cx="302381" cy="569271"/>
            </a:xfrm>
            <a:custGeom>
              <a:avLst/>
              <a:gdLst/>
              <a:ahLst/>
              <a:cxnLst/>
              <a:rect l="l" t="t" r="r" b="b"/>
              <a:pathLst>
                <a:path w="8929" h="16810" extrusionOk="0">
                  <a:moveTo>
                    <a:pt x="3041" y="0"/>
                  </a:moveTo>
                  <a:lnTo>
                    <a:pt x="2966" y="11"/>
                  </a:lnTo>
                  <a:lnTo>
                    <a:pt x="2902" y="32"/>
                  </a:lnTo>
                  <a:lnTo>
                    <a:pt x="2785" y="107"/>
                  </a:lnTo>
                  <a:lnTo>
                    <a:pt x="2667" y="181"/>
                  </a:lnTo>
                  <a:lnTo>
                    <a:pt x="2561" y="267"/>
                  </a:lnTo>
                  <a:lnTo>
                    <a:pt x="2454" y="352"/>
                  </a:lnTo>
                  <a:lnTo>
                    <a:pt x="2358" y="448"/>
                  </a:lnTo>
                  <a:lnTo>
                    <a:pt x="2262" y="555"/>
                  </a:lnTo>
                  <a:lnTo>
                    <a:pt x="2177" y="661"/>
                  </a:lnTo>
                  <a:lnTo>
                    <a:pt x="2081" y="768"/>
                  </a:lnTo>
                  <a:lnTo>
                    <a:pt x="1921" y="1003"/>
                  </a:lnTo>
                  <a:lnTo>
                    <a:pt x="1782" y="1269"/>
                  </a:lnTo>
                  <a:lnTo>
                    <a:pt x="1643" y="1536"/>
                  </a:lnTo>
                  <a:lnTo>
                    <a:pt x="1526" y="1835"/>
                  </a:lnTo>
                  <a:lnTo>
                    <a:pt x="1419" y="2133"/>
                  </a:lnTo>
                  <a:lnTo>
                    <a:pt x="1323" y="2453"/>
                  </a:lnTo>
                  <a:lnTo>
                    <a:pt x="1249" y="2784"/>
                  </a:lnTo>
                  <a:lnTo>
                    <a:pt x="1174" y="3125"/>
                  </a:lnTo>
                  <a:lnTo>
                    <a:pt x="1110" y="3477"/>
                  </a:lnTo>
                  <a:lnTo>
                    <a:pt x="1057" y="3840"/>
                  </a:lnTo>
                  <a:lnTo>
                    <a:pt x="1014" y="4213"/>
                  </a:lnTo>
                  <a:lnTo>
                    <a:pt x="982" y="4586"/>
                  </a:lnTo>
                  <a:lnTo>
                    <a:pt x="950" y="4960"/>
                  </a:lnTo>
                  <a:lnTo>
                    <a:pt x="929" y="5344"/>
                  </a:lnTo>
                  <a:lnTo>
                    <a:pt x="907" y="6112"/>
                  </a:lnTo>
                  <a:lnTo>
                    <a:pt x="907" y="6880"/>
                  </a:lnTo>
                  <a:lnTo>
                    <a:pt x="907" y="7626"/>
                  </a:lnTo>
                  <a:lnTo>
                    <a:pt x="939" y="9045"/>
                  </a:lnTo>
                  <a:lnTo>
                    <a:pt x="950" y="9695"/>
                  </a:lnTo>
                  <a:lnTo>
                    <a:pt x="950" y="10282"/>
                  </a:lnTo>
                  <a:lnTo>
                    <a:pt x="939" y="10826"/>
                  </a:lnTo>
                  <a:lnTo>
                    <a:pt x="907" y="11327"/>
                  </a:lnTo>
                  <a:lnTo>
                    <a:pt x="854" y="11775"/>
                  </a:lnTo>
                  <a:lnTo>
                    <a:pt x="801" y="12191"/>
                  </a:lnTo>
                  <a:lnTo>
                    <a:pt x="726" y="12575"/>
                  </a:lnTo>
                  <a:lnTo>
                    <a:pt x="641" y="12906"/>
                  </a:lnTo>
                  <a:lnTo>
                    <a:pt x="555" y="13215"/>
                  </a:lnTo>
                  <a:lnTo>
                    <a:pt x="470" y="13471"/>
                  </a:lnTo>
                  <a:lnTo>
                    <a:pt x="385" y="13706"/>
                  </a:lnTo>
                  <a:lnTo>
                    <a:pt x="299" y="13898"/>
                  </a:lnTo>
                  <a:lnTo>
                    <a:pt x="214" y="14068"/>
                  </a:lnTo>
                  <a:lnTo>
                    <a:pt x="150" y="14196"/>
                  </a:lnTo>
                  <a:lnTo>
                    <a:pt x="44" y="14367"/>
                  </a:lnTo>
                  <a:lnTo>
                    <a:pt x="1" y="14420"/>
                  </a:lnTo>
                  <a:lnTo>
                    <a:pt x="86" y="14591"/>
                  </a:lnTo>
                  <a:lnTo>
                    <a:pt x="172" y="14751"/>
                  </a:lnTo>
                  <a:lnTo>
                    <a:pt x="268" y="14900"/>
                  </a:lnTo>
                  <a:lnTo>
                    <a:pt x="374" y="15050"/>
                  </a:lnTo>
                  <a:lnTo>
                    <a:pt x="470" y="15188"/>
                  </a:lnTo>
                  <a:lnTo>
                    <a:pt x="577" y="15316"/>
                  </a:lnTo>
                  <a:lnTo>
                    <a:pt x="683" y="15444"/>
                  </a:lnTo>
                  <a:lnTo>
                    <a:pt x="801" y="15562"/>
                  </a:lnTo>
                  <a:lnTo>
                    <a:pt x="918" y="15679"/>
                  </a:lnTo>
                  <a:lnTo>
                    <a:pt x="1035" y="15775"/>
                  </a:lnTo>
                  <a:lnTo>
                    <a:pt x="1163" y="15881"/>
                  </a:lnTo>
                  <a:lnTo>
                    <a:pt x="1281" y="15967"/>
                  </a:lnTo>
                  <a:lnTo>
                    <a:pt x="1537" y="16137"/>
                  </a:lnTo>
                  <a:lnTo>
                    <a:pt x="1803" y="16287"/>
                  </a:lnTo>
                  <a:lnTo>
                    <a:pt x="2081" y="16415"/>
                  </a:lnTo>
                  <a:lnTo>
                    <a:pt x="2358" y="16521"/>
                  </a:lnTo>
                  <a:lnTo>
                    <a:pt x="2635" y="16607"/>
                  </a:lnTo>
                  <a:lnTo>
                    <a:pt x="2913" y="16671"/>
                  </a:lnTo>
                  <a:lnTo>
                    <a:pt x="3201" y="16724"/>
                  </a:lnTo>
                  <a:lnTo>
                    <a:pt x="3478" y="16767"/>
                  </a:lnTo>
                  <a:lnTo>
                    <a:pt x="3766" y="16799"/>
                  </a:lnTo>
                  <a:lnTo>
                    <a:pt x="4043" y="16809"/>
                  </a:lnTo>
                  <a:lnTo>
                    <a:pt x="4576" y="16809"/>
                  </a:lnTo>
                  <a:lnTo>
                    <a:pt x="4832" y="16788"/>
                  </a:lnTo>
                  <a:lnTo>
                    <a:pt x="5078" y="16767"/>
                  </a:lnTo>
                  <a:lnTo>
                    <a:pt x="5536" y="16713"/>
                  </a:lnTo>
                  <a:lnTo>
                    <a:pt x="5931" y="16639"/>
                  </a:lnTo>
                  <a:lnTo>
                    <a:pt x="6272" y="16564"/>
                  </a:lnTo>
                  <a:lnTo>
                    <a:pt x="6518" y="16500"/>
                  </a:lnTo>
                  <a:lnTo>
                    <a:pt x="6742" y="16436"/>
                  </a:lnTo>
                  <a:lnTo>
                    <a:pt x="6742" y="16212"/>
                  </a:lnTo>
                  <a:lnTo>
                    <a:pt x="6742" y="15615"/>
                  </a:lnTo>
                  <a:lnTo>
                    <a:pt x="6774" y="14730"/>
                  </a:lnTo>
                  <a:lnTo>
                    <a:pt x="6806" y="14207"/>
                  </a:lnTo>
                  <a:lnTo>
                    <a:pt x="6838" y="13652"/>
                  </a:lnTo>
                  <a:lnTo>
                    <a:pt x="6891" y="13076"/>
                  </a:lnTo>
                  <a:lnTo>
                    <a:pt x="6944" y="12479"/>
                  </a:lnTo>
                  <a:lnTo>
                    <a:pt x="7019" y="11892"/>
                  </a:lnTo>
                  <a:lnTo>
                    <a:pt x="7104" y="11317"/>
                  </a:lnTo>
                  <a:lnTo>
                    <a:pt x="7211" y="10762"/>
                  </a:lnTo>
                  <a:lnTo>
                    <a:pt x="7275" y="10495"/>
                  </a:lnTo>
                  <a:lnTo>
                    <a:pt x="7339" y="10250"/>
                  </a:lnTo>
                  <a:lnTo>
                    <a:pt x="7403" y="10005"/>
                  </a:lnTo>
                  <a:lnTo>
                    <a:pt x="7478" y="9781"/>
                  </a:lnTo>
                  <a:lnTo>
                    <a:pt x="7563" y="9567"/>
                  </a:lnTo>
                  <a:lnTo>
                    <a:pt x="7648" y="9375"/>
                  </a:lnTo>
                  <a:lnTo>
                    <a:pt x="7989" y="8629"/>
                  </a:lnTo>
                  <a:lnTo>
                    <a:pt x="8149" y="8266"/>
                  </a:lnTo>
                  <a:lnTo>
                    <a:pt x="8299" y="7903"/>
                  </a:lnTo>
                  <a:lnTo>
                    <a:pt x="8437" y="7552"/>
                  </a:lnTo>
                  <a:lnTo>
                    <a:pt x="8565" y="7200"/>
                  </a:lnTo>
                  <a:lnTo>
                    <a:pt x="8683" y="6869"/>
                  </a:lnTo>
                  <a:lnTo>
                    <a:pt x="8768" y="6538"/>
                  </a:lnTo>
                  <a:lnTo>
                    <a:pt x="8843" y="6218"/>
                  </a:lnTo>
                  <a:lnTo>
                    <a:pt x="8896" y="5909"/>
                  </a:lnTo>
                  <a:lnTo>
                    <a:pt x="8928" y="5621"/>
                  </a:lnTo>
                  <a:lnTo>
                    <a:pt x="8928" y="5472"/>
                  </a:lnTo>
                  <a:lnTo>
                    <a:pt x="8928" y="5344"/>
                  </a:lnTo>
                  <a:lnTo>
                    <a:pt x="8917" y="5205"/>
                  </a:lnTo>
                  <a:lnTo>
                    <a:pt x="8907" y="5077"/>
                  </a:lnTo>
                  <a:lnTo>
                    <a:pt x="8885" y="4949"/>
                  </a:lnTo>
                  <a:lnTo>
                    <a:pt x="8853" y="4832"/>
                  </a:lnTo>
                  <a:lnTo>
                    <a:pt x="8821" y="4714"/>
                  </a:lnTo>
                  <a:lnTo>
                    <a:pt x="8768" y="4597"/>
                  </a:lnTo>
                  <a:lnTo>
                    <a:pt x="8715" y="4490"/>
                  </a:lnTo>
                  <a:lnTo>
                    <a:pt x="8661" y="4394"/>
                  </a:lnTo>
                  <a:lnTo>
                    <a:pt x="8512" y="4181"/>
                  </a:lnTo>
                  <a:lnTo>
                    <a:pt x="8331" y="3957"/>
                  </a:lnTo>
                  <a:lnTo>
                    <a:pt x="8139" y="3723"/>
                  </a:lnTo>
                  <a:lnTo>
                    <a:pt x="7925" y="3477"/>
                  </a:lnTo>
                  <a:lnTo>
                    <a:pt x="7467" y="2965"/>
                  </a:lnTo>
                  <a:lnTo>
                    <a:pt x="6998" y="2485"/>
                  </a:lnTo>
                  <a:lnTo>
                    <a:pt x="6571" y="2048"/>
                  </a:lnTo>
                  <a:lnTo>
                    <a:pt x="6208" y="1685"/>
                  </a:lnTo>
                  <a:lnTo>
                    <a:pt x="5878" y="1365"/>
                  </a:lnTo>
                  <a:lnTo>
                    <a:pt x="5878" y="1472"/>
                  </a:lnTo>
                  <a:lnTo>
                    <a:pt x="5856" y="1557"/>
                  </a:lnTo>
                  <a:lnTo>
                    <a:pt x="5835" y="1621"/>
                  </a:lnTo>
                  <a:lnTo>
                    <a:pt x="5792" y="1653"/>
                  </a:lnTo>
                  <a:lnTo>
                    <a:pt x="5750" y="1685"/>
                  </a:lnTo>
                  <a:lnTo>
                    <a:pt x="5686" y="1685"/>
                  </a:lnTo>
                  <a:lnTo>
                    <a:pt x="5611" y="1675"/>
                  </a:lnTo>
                  <a:lnTo>
                    <a:pt x="5536" y="1643"/>
                  </a:lnTo>
                  <a:lnTo>
                    <a:pt x="5451" y="1600"/>
                  </a:lnTo>
                  <a:lnTo>
                    <a:pt x="5355" y="1547"/>
                  </a:lnTo>
                  <a:lnTo>
                    <a:pt x="5142" y="1408"/>
                  </a:lnTo>
                  <a:lnTo>
                    <a:pt x="4907" y="1237"/>
                  </a:lnTo>
                  <a:lnTo>
                    <a:pt x="4662" y="1045"/>
                  </a:lnTo>
                  <a:lnTo>
                    <a:pt x="4150" y="629"/>
                  </a:lnTo>
                  <a:lnTo>
                    <a:pt x="3894" y="437"/>
                  </a:lnTo>
                  <a:lnTo>
                    <a:pt x="3649" y="267"/>
                  </a:lnTo>
                  <a:lnTo>
                    <a:pt x="3425" y="128"/>
                  </a:lnTo>
                  <a:lnTo>
                    <a:pt x="3318" y="75"/>
                  </a:lnTo>
                  <a:lnTo>
                    <a:pt x="3222" y="43"/>
                  </a:lnTo>
                  <a:lnTo>
                    <a:pt x="3126" y="11"/>
                  </a:lnTo>
                  <a:lnTo>
                    <a:pt x="30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723;p27">
              <a:extLst>
                <a:ext uri="{FF2B5EF4-FFF2-40B4-BE49-F238E27FC236}">
                  <a16:creationId xmlns:a16="http://schemas.microsoft.com/office/drawing/2014/main" id="{C3D9AA84-2DDB-42F7-94BE-3598007F1898}"/>
                </a:ext>
              </a:extLst>
            </p:cNvPr>
            <p:cNvSpPr/>
            <p:nvPr/>
          </p:nvSpPr>
          <p:spPr>
            <a:xfrm>
              <a:off x="5568643" y="2968355"/>
              <a:ext cx="460225" cy="460191"/>
            </a:xfrm>
            <a:custGeom>
              <a:avLst/>
              <a:gdLst/>
              <a:ahLst/>
              <a:cxnLst/>
              <a:rect l="l" t="t" r="r" b="b"/>
              <a:pathLst>
                <a:path w="13590" h="13589" extrusionOk="0">
                  <a:moveTo>
                    <a:pt x="6742" y="1"/>
                  </a:moveTo>
                  <a:lnTo>
                    <a:pt x="6411" y="11"/>
                  </a:lnTo>
                  <a:lnTo>
                    <a:pt x="6080" y="43"/>
                  </a:lnTo>
                  <a:lnTo>
                    <a:pt x="5750" y="86"/>
                  </a:lnTo>
                  <a:lnTo>
                    <a:pt x="5419" y="139"/>
                  </a:lnTo>
                  <a:lnTo>
                    <a:pt x="5099" y="214"/>
                  </a:lnTo>
                  <a:lnTo>
                    <a:pt x="4768" y="310"/>
                  </a:lnTo>
                  <a:lnTo>
                    <a:pt x="4449" y="417"/>
                  </a:lnTo>
                  <a:lnTo>
                    <a:pt x="4129" y="545"/>
                  </a:lnTo>
                  <a:lnTo>
                    <a:pt x="3819" y="683"/>
                  </a:lnTo>
                  <a:lnTo>
                    <a:pt x="3510" y="854"/>
                  </a:lnTo>
                  <a:lnTo>
                    <a:pt x="3201" y="1025"/>
                  </a:lnTo>
                  <a:lnTo>
                    <a:pt x="2913" y="1217"/>
                  </a:lnTo>
                  <a:lnTo>
                    <a:pt x="2635" y="1419"/>
                  </a:lnTo>
                  <a:lnTo>
                    <a:pt x="2379" y="1633"/>
                  </a:lnTo>
                  <a:lnTo>
                    <a:pt x="2123" y="1857"/>
                  </a:lnTo>
                  <a:lnTo>
                    <a:pt x="1889" y="2091"/>
                  </a:lnTo>
                  <a:lnTo>
                    <a:pt x="1665" y="2337"/>
                  </a:lnTo>
                  <a:lnTo>
                    <a:pt x="1451" y="2592"/>
                  </a:lnTo>
                  <a:lnTo>
                    <a:pt x="1249" y="2859"/>
                  </a:lnTo>
                  <a:lnTo>
                    <a:pt x="1067" y="3136"/>
                  </a:lnTo>
                  <a:lnTo>
                    <a:pt x="897" y="3414"/>
                  </a:lnTo>
                  <a:lnTo>
                    <a:pt x="748" y="3702"/>
                  </a:lnTo>
                  <a:lnTo>
                    <a:pt x="598" y="3990"/>
                  </a:lnTo>
                  <a:lnTo>
                    <a:pt x="470" y="4299"/>
                  </a:lnTo>
                  <a:lnTo>
                    <a:pt x="364" y="4598"/>
                  </a:lnTo>
                  <a:lnTo>
                    <a:pt x="268" y="4918"/>
                  </a:lnTo>
                  <a:lnTo>
                    <a:pt x="182" y="5227"/>
                  </a:lnTo>
                  <a:lnTo>
                    <a:pt x="118" y="5547"/>
                  </a:lnTo>
                  <a:lnTo>
                    <a:pt x="65" y="5867"/>
                  </a:lnTo>
                  <a:lnTo>
                    <a:pt x="22" y="6198"/>
                  </a:lnTo>
                  <a:lnTo>
                    <a:pt x="1" y="6517"/>
                  </a:lnTo>
                  <a:lnTo>
                    <a:pt x="1" y="6848"/>
                  </a:lnTo>
                  <a:lnTo>
                    <a:pt x="12" y="7179"/>
                  </a:lnTo>
                  <a:lnTo>
                    <a:pt x="33" y="7509"/>
                  </a:lnTo>
                  <a:lnTo>
                    <a:pt x="76" y="7840"/>
                  </a:lnTo>
                  <a:lnTo>
                    <a:pt x="140" y="8160"/>
                  </a:lnTo>
                  <a:lnTo>
                    <a:pt x="214" y="8491"/>
                  </a:lnTo>
                  <a:lnTo>
                    <a:pt x="300" y="8811"/>
                  </a:lnTo>
                  <a:lnTo>
                    <a:pt x="417" y="9131"/>
                  </a:lnTo>
                  <a:lnTo>
                    <a:pt x="534" y="9451"/>
                  </a:lnTo>
                  <a:lnTo>
                    <a:pt x="684" y="9771"/>
                  </a:lnTo>
                  <a:lnTo>
                    <a:pt x="844" y="10080"/>
                  </a:lnTo>
                  <a:lnTo>
                    <a:pt x="1025" y="10378"/>
                  </a:lnTo>
                  <a:lnTo>
                    <a:pt x="1206" y="10666"/>
                  </a:lnTo>
                  <a:lnTo>
                    <a:pt x="1409" y="10944"/>
                  </a:lnTo>
                  <a:lnTo>
                    <a:pt x="1622" y="11210"/>
                  </a:lnTo>
                  <a:lnTo>
                    <a:pt x="1846" y="11466"/>
                  </a:lnTo>
                  <a:lnTo>
                    <a:pt x="2091" y="11701"/>
                  </a:lnTo>
                  <a:lnTo>
                    <a:pt x="2337" y="11925"/>
                  </a:lnTo>
                  <a:lnTo>
                    <a:pt x="2593" y="12138"/>
                  </a:lnTo>
                  <a:lnTo>
                    <a:pt x="2849" y="12330"/>
                  </a:lnTo>
                  <a:lnTo>
                    <a:pt x="3126" y="12522"/>
                  </a:lnTo>
                  <a:lnTo>
                    <a:pt x="3403" y="12693"/>
                  </a:lnTo>
                  <a:lnTo>
                    <a:pt x="3691" y="12842"/>
                  </a:lnTo>
                  <a:lnTo>
                    <a:pt x="3990" y="12981"/>
                  </a:lnTo>
                  <a:lnTo>
                    <a:pt x="4289" y="13109"/>
                  </a:lnTo>
                  <a:lnTo>
                    <a:pt x="4598" y="13226"/>
                  </a:lnTo>
                  <a:lnTo>
                    <a:pt x="4907" y="13322"/>
                  </a:lnTo>
                  <a:lnTo>
                    <a:pt x="5227" y="13408"/>
                  </a:lnTo>
                  <a:lnTo>
                    <a:pt x="5536" y="13472"/>
                  </a:lnTo>
                  <a:lnTo>
                    <a:pt x="5867" y="13525"/>
                  </a:lnTo>
                  <a:lnTo>
                    <a:pt x="6187" y="13568"/>
                  </a:lnTo>
                  <a:lnTo>
                    <a:pt x="6518" y="13589"/>
                  </a:lnTo>
                  <a:lnTo>
                    <a:pt x="6838" y="13589"/>
                  </a:lnTo>
                  <a:lnTo>
                    <a:pt x="7168" y="13578"/>
                  </a:lnTo>
                  <a:lnTo>
                    <a:pt x="7499" y="13557"/>
                  </a:lnTo>
                  <a:lnTo>
                    <a:pt x="7830" y="13514"/>
                  </a:lnTo>
                  <a:lnTo>
                    <a:pt x="8160" y="13450"/>
                  </a:lnTo>
                  <a:lnTo>
                    <a:pt x="8480" y="13376"/>
                  </a:lnTo>
                  <a:lnTo>
                    <a:pt x="8811" y="13280"/>
                  </a:lnTo>
                  <a:lnTo>
                    <a:pt x="9131" y="13173"/>
                  </a:lnTo>
                  <a:lnTo>
                    <a:pt x="9451" y="13045"/>
                  </a:lnTo>
                  <a:lnTo>
                    <a:pt x="9760" y="12906"/>
                  </a:lnTo>
                  <a:lnTo>
                    <a:pt x="10069" y="12746"/>
                  </a:lnTo>
                  <a:lnTo>
                    <a:pt x="10379" y="12565"/>
                  </a:lnTo>
                  <a:lnTo>
                    <a:pt x="10667" y="12373"/>
                  </a:lnTo>
                  <a:lnTo>
                    <a:pt x="10944" y="12170"/>
                  </a:lnTo>
                  <a:lnTo>
                    <a:pt x="11211" y="11957"/>
                  </a:lnTo>
                  <a:lnTo>
                    <a:pt x="11456" y="11733"/>
                  </a:lnTo>
                  <a:lnTo>
                    <a:pt x="11691" y="11498"/>
                  </a:lnTo>
                  <a:lnTo>
                    <a:pt x="11915" y="11253"/>
                  </a:lnTo>
                  <a:lnTo>
                    <a:pt x="12128" y="10997"/>
                  </a:lnTo>
                  <a:lnTo>
                    <a:pt x="12330" y="10730"/>
                  </a:lnTo>
                  <a:lnTo>
                    <a:pt x="12512" y="10464"/>
                  </a:lnTo>
                  <a:lnTo>
                    <a:pt x="12682" y="10176"/>
                  </a:lnTo>
                  <a:lnTo>
                    <a:pt x="12842" y="9888"/>
                  </a:lnTo>
                  <a:lnTo>
                    <a:pt x="12981" y="9600"/>
                  </a:lnTo>
                  <a:lnTo>
                    <a:pt x="13109" y="9301"/>
                  </a:lnTo>
                  <a:lnTo>
                    <a:pt x="13216" y="8992"/>
                  </a:lnTo>
                  <a:lnTo>
                    <a:pt x="13322" y="8683"/>
                  </a:lnTo>
                  <a:lnTo>
                    <a:pt x="13397" y="8363"/>
                  </a:lnTo>
                  <a:lnTo>
                    <a:pt x="13472" y="8043"/>
                  </a:lnTo>
                  <a:lnTo>
                    <a:pt x="13525" y="7723"/>
                  </a:lnTo>
                  <a:lnTo>
                    <a:pt x="13557" y="7403"/>
                  </a:lnTo>
                  <a:lnTo>
                    <a:pt x="13578" y="7072"/>
                  </a:lnTo>
                  <a:lnTo>
                    <a:pt x="13589" y="6741"/>
                  </a:lnTo>
                  <a:lnTo>
                    <a:pt x="13578" y="6411"/>
                  </a:lnTo>
                  <a:lnTo>
                    <a:pt x="13546" y="6091"/>
                  </a:lnTo>
                  <a:lnTo>
                    <a:pt x="13504" y="5760"/>
                  </a:lnTo>
                  <a:lnTo>
                    <a:pt x="13450" y="5430"/>
                  </a:lnTo>
                  <a:lnTo>
                    <a:pt x="13376" y="5099"/>
                  </a:lnTo>
                  <a:lnTo>
                    <a:pt x="13280" y="4779"/>
                  </a:lnTo>
                  <a:lnTo>
                    <a:pt x="13173" y="4459"/>
                  </a:lnTo>
                  <a:lnTo>
                    <a:pt x="13045" y="4139"/>
                  </a:lnTo>
                  <a:lnTo>
                    <a:pt x="12896" y="3819"/>
                  </a:lnTo>
                  <a:lnTo>
                    <a:pt x="12736" y="3510"/>
                  </a:lnTo>
                  <a:lnTo>
                    <a:pt x="12565" y="3211"/>
                  </a:lnTo>
                  <a:lnTo>
                    <a:pt x="12373" y="2923"/>
                  </a:lnTo>
                  <a:lnTo>
                    <a:pt x="12170" y="2646"/>
                  </a:lnTo>
                  <a:lnTo>
                    <a:pt x="11957" y="2379"/>
                  </a:lnTo>
                  <a:lnTo>
                    <a:pt x="11733" y="2134"/>
                  </a:lnTo>
                  <a:lnTo>
                    <a:pt x="11499" y="1889"/>
                  </a:lnTo>
                  <a:lnTo>
                    <a:pt x="11253" y="1665"/>
                  </a:lnTo>
                  <a:lnTo>
                    <a:pt x="10997" y="1451"/>
                  </a:lnTo>
                  <a:lnTo>
                    <a:pt x="10731" y="1259"/>
                  </a:lnTo>
                  <a:lnTo>
                    <a:pt x="10453" y="1078"/>
                  </a:lnTo>
                  <a:lnTo>
                    <a:pt x="10176" y="907"/>
                  </a:lnTo>
                  <a:lnTo>
                    <a:pt x="9888" y="747"/>
                  </a:lnTo>
                  <a:lnTo>
                    <a:pt x="9589" y="609"/>
                  </a:lnTo>
                  <a:lnTo>
                    <a:pt x="9291" y="481"/>
                  </a:lnTo>
                  <a:lnTo>
                    <a:pt x="8981" y="363"/>
                  </a:lnTo>
                  <a:lnTo>
                    <a:pt x="8672" y="267"/>
                  </a:lnTo>
                  <a:lnTo>
                    <a:pt x="8363" y="182"/>
                  </a:lnTo>
                  <a:lnTo>
                    <a:pt x="8043" y="118"/>
                  </a:lnTo>
                  <a:lnTo>
                    <a:pt x="7723" y="65"/>
                  </a:lnTo>
                  <a:lnTo>
                    <a:pt x="7392" y="33"/>
                  </a:lnTo>
                  <a:lnTo>
                    <a:pt x="7072" y="11"/>
                  </a:lnTo>
                  <a:lnTo>
                    <a:pt x="67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724;p27">
              <a:extLst>
                <a:ext uri="{FF2B5EF4-FFF2-40B4-BE49-F238E27FC236}">
                  <a16:creationId xmlns:a16="http://schemas.microsoft.com/office/drawing/2014/main" id="{CF8E62C3-9C95-4DBF-9354-4556F16E6514}"/>
                </a:ext>
              </a:extLst>
            </p:cNvPr>
            <p:cNvSpPr/>
            <p:nvPr/>
          </p:nvSpPr>
          <p:spPr>
            <a:xfrm>
              <a:off x="5509415" y="3079599"/>
              <a:ext cx="531714" cy="230113"/>
            </a:xfrm>
            <a:custGeom>
              <a:avLst/>
              <a:gdLst/>
              <a:ahLst/>
              <a:cxnLst/>
              <a:rect l="l" t="t" r="r" b="b"/>
              <a:pathLst>
                <a:path w="15701" h="6795" extrusionOk="0">
                  <a:moveTo>
                    <a:pt x="11" y="1"/>
                  </a:moveTo>
                  <a:lnTo>
                    <a:pt x="1" y="694"/>
                  </a:lnTo>
                  <a:lnTo>
                    <a:pt x="1" y="1430"/>
                  </a:lnTo>
                  <a:lnTo>
                    <a:pt x="22" y="2305"/>
                  </a:lnTo>
                  <a:lnTo>
                    <a:pt x="33" y="2774"/>
                  </a:lnTo>
                  <a:lnTo>
                    <a:pt x="65" y="3232"/>
                  </a:lnTo>
                  <a:lnTo>
                    <a:pt x="97" y="3691"/>
                  </a:lnTo>
                  <a:lnTo>
                    <a:pt x="139" y="4139"/>
                  </a:lnTo>
                  <a:lnTo>
                    <a:pt x="193" y="4544"/>
                  </a:lnTo>
                  <a:lnTo>
                    <a:pt x="267" y="4918"/>
                  </a:lnTo>
                  <a:lnTo>
                    <a:pt x="299" y="5078"/>
                  </a:lnTo>
                  <a:lnTo>
                    <a:pt x="342" y="5227"/>
                  </a:lnTo>
                  <a:lnTo>
                    <a:pt x="395" y="5366"/>
                  </a:lnTo>
                  <a:lnTo>
                    <a:pt x="438" y="5483"/>
                  </a:lnTo>
                  <a:lnTo>
                    <a:pt x="470" y="5536"/>
                  </a:lnTo>
                  <a:lnTo>
                    <a:pt x="513" y="5600"/>
                  </a:lnTo>
                  <a:lnTo>
                    <a:pt x="609" y="5696"/>
                  </a:lnTo>
                  <a:lnTo>
                    <a:pt x="747" y="5803"/>
                  </a:lnTo>
                  <a:lnTo>
                    <a:pt x="907" y="5899"/>
                  </a:lnTo>
                  <a:lnTo>
                    <a:pt x="1099" y="5995"/>
                  </a:lnTo>
                  <a:lnTo>
                    <a:pt x="1313" y="6091"/>
                  </a:lnTo>
                  <a:lnTo>
                    <a:pt x="1547" y="6176"/>
                  </a:lnTo>
                  <a:lnTo>
                    <a:pt x="1814" y="6251"/>
                  </a:lnTo>
                  <a:lnTo>
                    <a:pt x="2102" y="6326"/>
                  </a:lnTo>
                  <a:lnTo>
                    <a:pt x="2411" y="6400"/>
                  </a:lnTo>
                  <a:lnTo>
                    <a:pt x="2731" y="6464"/>
                  </a:lnTo>
                  <a:lnTo>
                    <a:pt x="3072" y="6528"/>
                  </a:lnTo>
                  <a:lnTo>
                    <a:pt x="3435" y="6582"/>
                  </a:lnTo>
                  <a:lnTo>
                    <a:pt x="3798" y="6635"/>
                  </a:lnTo>
                  <a:lnTo>
                    <a:pt x="4182" y="6678"/>
                  </a:lnTo>
                  <a:lnTo>
                    <a:pt x="4576" y="6720"/>
                  </a:lnTo>
                  <a:lnTo>
                    <a:pt x="4982" y="6742"/>
                  </a:lnTo>
                  <a:lnTo>
                    <a:pt x="5398" y="6774"/>
                  </a:lnTo>
                  <a:lnTo>
                    <a:pt x="5814" y="6784"/>
                  </a:lnTo>
                  <a:lnTo>
                    <a:pt x="6240" y="6795"/>
                  </a:lnTo>
                  <a:lnTo>
                    <a:pt x="6667" y="6795"/>
                  </a:lnTo>
                  <a:lnTo>
                    <a:pt x="7104" y="6784"/>
                  </a:lnTo>
                  <a:lnTo>
                    <a:pt x="7531" y="6774"/>
                  </a:lnTo>
                  <a:lnTo>
                    <a:pt x="7957" y="6752"/>
                  </a:lnTo>
                  <a:lnTo>
                    <a:pt x="8384" y="6720"/>
                  </a:lnTo>
                  <a:lnTo>
                    <a:pt x="8811" y="6678"/>
                  </a:lnTo>
                  <a:lnTo>
                    <a:pt x="9227" y="6624"/>
                  </a:lnTo>
                  <a:lnTo>
                    <a:pt x="9632" y="6571"/>
                  </a:lnTo>
                  <a:lnTo>
                    <a:pt x="10027" y="6496"/>
                  </a:lnTo>
                  <a:lnTo>
                    <a:pt x="10421" y="6422"/>
                  </a:lnTo>
                  <a:lnTo>
                    <a:pt x="10794" y="6336"/>
                  </a:lnTo>
                  <a:lnTo>
                    <a:pt x="11168" y="6240"/>
                  </a:lnTo>
                  <a:lnTo>
                    <a:pt x="11477" y="6198"/>
                  </a:lnTo>
                  <a:lnTo>
                    <a:pt x="12234" y="6102"/>
                  </a:lnTo>
                  <a:lnTo>
                    <a:pt x="12693" y="6038"/>
                  </a:lnTo>
                  <a:lnTo>
                    <a:pt x="13173" y="5963"/>
                  </a:lnTo>
                  <a:lnTo>
                    <a:pt x="13610" y="5878"/>
                  </a:lnTo>
                  <a:lnTo>
                    <a:pt x="13813" y="5824"/>
                  </a:lnTo>
                  <a:lnTo>
                    <a:pt x="13994" y="5782"/>
                  </a:lnTo>
                  <a:lnTo>
                    <a:pt x="14154" y="5728"/>
                  </a:lnTo>
                  <a:lnTo>
                    <a:pt x="14314" y="5664"/>
                  </a:lnTo>
                  <a:lnTo>
                    <a:pt x="14453" y="5600"/>
                  </a:lnTo>
                  <a:lnTo>
                    <a:pt x="14581" y="5526"/>
                  </a:lnTo>
                  <a:lnTo>
                    <a:pt x="14687" y="5440"/>
                  </a:lnTo>
                  <a:lnTo>
                    <a:pt x="14794" y="5355"/>
                  </a:lnTo>
                  <a:lnTo>
                    <a:pt x="14890" y="5259"/>
                  </a:lnTo>
                  <a:lnTo>
                    <a:pt x="14965" y="5152"/>
                  </a:lnTo>
                  <a:lnTo>
                    <a:pt x="15039" y="5035"/>
                  </a:lnTo>
                  <a:lnTo>
                    <a:pt x="15093" y="4907"/>
                  </a:lnTo>
                  <a:lnTo>
                    <a:pt x="15146" y="4779"/>
                  </a:lnTo>
                  <a:lnTo>
                    <a:pt x="15178" y="4630"/>
                  </a:lnTo>
                  <a:lnTo>
                    <a:pt x="15210" y="4480"/>
                  </a:lnTo>
                  <a:lnTo>
                    <a:pt x="15221" y="4310"/>
                  </a:lnTo>
                  <a:lnTo>
                    <a:pt x="15231" y="4139"/>
                  </a:lnTo>
                  <a:lnTo>
                    <a:pt x="15231" y="3958"/>
                  </a:lnTo>
                  <a:lnTo>
                    <a:pt x="15263" y="3915"/>
                  </a:lnTo>
                  <a:lnTo>
                    <a:pt x="15349" y="3787"/>
                  </a:lnTo>
                  <a:lnTo>
                    <a:pt x="15466" y="3584"/>
                  </a:lnTo>
                  <a:lnTo>
                    <a:pt x="15519" y="3467"/>
                  </a:lnTo>
                  <a:lnTo>
                    <a:pt x="15573" y="3328"/>
                  </a:lnTo>
                  <a:lnTo>
                    <a:pt x="15626" y="3179"/>
                  </a:lnTo>
                  <a:lnTo>
                    <a:pt x="15658" y="3030"/>
                  </a:lnTo>
                  <a:lnTo>
                    <a:pt x="15690" y="2859"/>
                  </a:lnTo>
                  <a:lnTo>
                    <a:pt x="15701" y="2689"/>
                  </a:lnTo>
                  <a:lnTo>
                    <a:pt x="15690" y="2518"/>
                  </a:lnTo>
                  <a:lnTo>
                    <a:pt x="15658" y="2337"/>
                  </a:lnTo>
                  <a:lnTo>
                    <a:pt x="15605" y="2155"/>
                  </a:lnTo>
                  <a:lnTo>
                    <a:pt x="15573" y="2059"/>
                  </a:lnTo>
                  <a:lnTo>
                    <a:pt x="15530" y="1974"/>
                  </a:lnTo>
                  <a:lnTo>
                    <a:pt x="15434" y="1814"/>
                  </a:lnTo>
                  <a:lnTo>
                    <a:pt x="15349" y="1697"/>
                  </a:lnTo>
                  <a:lnTo>
                    <a:pt x="15285" y="1633"/>
                  </a:lnTo>
                  <a:lnTo>
                    <a:pt x="15221" y="1590"/>
                  </a:lnTo>
                  <a:lnTo>
                    <a:pt x="15167" y="1590"/>
                  </a:lnTo>
                  <a:lnTo>
                    <a:pt x="15125" y="1611"/>
                  </a:lnTo>
                  <a:lnTo>
                    <a:pt x="15093" y="1654"/>
                  </a:lnTo>
                  <a:lnTo>
                    <a:pt x="15061" y="1718"/>
                  </a:lnTo>
                  <a:lnTo>
                    <a:pt x="15039" y="1793"/>
                  </a:lnTo>
                  <a:lnTo>
                    <a:pt x="15018" y="1867"/>
                  </a:lnTo>
                  <a:lnTo>
                    <a:pt x="14997" y="2017"/>
                  </a:lnTo>
                  <a:lnTo>
                    <a:pt x="14997" y="2198"/>
                  </a:lnTo>
                  <a:lnTo>
                    <a:pt x="14975" y="2230"/>
                  </a:lnTo>
                  <a:lnTo>
                    <a:pt x="14922" y="2337"/>
                  </a:lnTo>
                  <a:lnTo>
                    <a:pt x="14815" y="2486"/>
                  </a:lnTo>
                  <a:lnTo>
                    <a:pt x="14751" y="2571"/>
                  </a:lnTo>
                  <a:lnTo>
                    <a:pt x="14666" y="2657"/>
                  </a:lnTo>
                  <a:lnTo>
                    <a:pt x="14570" y="2753"/>
                  </a:lnTo>
                  <a:lnTo>
                    <a:pt x="14463" y="2849"/>
                  </a:lnTo>
                  <a:lnTo>
                    <a:pt x="14335" y="2934"/>
                  </a:lnTo>
                  <a:lnTo>
                    <a:pt x="14197" y="3019"/>
                  </a:lnTo>
                  <a:lnTo>
                    <a:pt x="14037" y="3094"/>
                  </a:lnTo>
                  <a:lnTo>
                    <a:pt x="13855" y="3158"/>
                  </a:lnTo>
                  <a:lnTo>
                    <a:pt x="13664" y="3211"/>
                  </a:lnTo>
                  <a:lnTo>
                    <a:pt x="13450" y="3254"/>
                  </a:lnTo>
                  <a:lnTo>
                    <a:pt x="13429" y="3222"/>
                  </a:lnTo>
                  <a:lnTo>
                    <a:pt x="13386" y="3126"/>
                  </a:lnTo>
                  <a:lnTo>
                    <a:pt x="13333" y="2976"/>
                  </a:lnTo>
                  <a:lnTo>
                    <a:pt x="13312" y="2891"/>
                  </a:lnTo>
                  <a:lnTo>
                    <a:pt x="13290" y="2795"/>
                  </a:lnTo>
                  <a:lnTo>
                    <a:pt x="13280" y="2689"/>
                  </a:lnTo>
                  <a:lnTo>
                    <a:pt x="13269" y="2582"/>
                  </a:lnTo>
                  <a:lnTo>
                    <a:pt x="13280" y="2465"/>
                  </a:lnTo>
                  <a:lnTo>
                    <a:pt x="13301" y="2347"/>
                  </a:lnTo>
                  <a:lnTo>
                    <a:pt x="13344" y="2230"/>
                  </a:lnTo>
                  <a:lnTo>
                    <a:pt x="13397" y="2113"/>
                  </a:lnTo>
                  <a:lnTo>
                    <a:pt x="13472" y="1995"/>
                  </a:lnTo>
                  <a:lnTo>
                    <a:pt x="13568" y="1878"/>
                  </a:lnTo>
                  <a:lnTo>
                    <a:pt x="13664" y="1761"/>
                  </a:lnTo>
                  <a:lnTo>
                    <a:pt x="13728" y="1665"/>
                  </a:lnTo>
                  <a:lnTo>
                    <a:pt x="13759" y="1569"/>
                  </a:lnTo>
                  <a:lnTo>
                    <a:pt x="13759" y="1483"/>
                  </a:lnTo>
                  <a:lnTo>
                    <a:pt x="13749" y="1409"/>
                  </a:lnTo>
                  <a:lnTo>
                    <a:pt x="13706" y="1345"/>
                  </a:lnTo>
                  <a:lnTo>
                    <a:pt x="13642" y="1291"/>
                  </a:lnTo>
                  <a:lnTo>
                    <a:pt x="13568" y="1249"/>
                  </a:lnTo>
                  <a:lnTo>
                    <a:pt x="13482" y="1217"/>
                  </a:lnTo>
                  <a:lnTo>
                    <a:pt x="13376" y="1185"/>
                  </a:lnTo>
                  <a:lnTo>
                    <a:pt x="13269" y="1174"/>
                  </a:lnTo>
                  <a:lnTo>
                    <a:pt x="13141" y="1163"/>
                  </a:lnTo>
                  <a:lnTo>
                    <a:pt x="13024" y="1174"/>
                  </a:lnTo>
                  <a:lnTo>
                    <a:pt x="12896" y="1195"/>
                  </a:lnTo>
                  <a:lnTo>
                    <a:pt x="12778" y="1217"/>
                  </a:lnTo>
                  <a:lnTo>
                    <a:pt x="12661" y="1259"/>
                  </a:lnTo>
                  <a:lnTo>
                    <a:pt x="12597" y="1281"/>
                  </a:lnTo>
                  <a:lnTo>
                    <a:pt x="12544" y="1323"/>
                  </a:lnTo>
                  <a:lnTo>
                    <a:pt x="12480" y="1366"/>
                  </a:lnTo>
                  <a:lnTo>
                    <a:pt x="12426" y="1430"/>
                  </a:lnTo>
                  <a:lnTo>
                    <a:pt x="12309" y="1569"/>
                  </a:lnTo>
                  <a:lnTo>
                    <a:pt x="12181" y="1729"/>
                  </a:lnTo>
                  <a:lnTo>
                    <a:pt x="12064" y="1921"/>
                  </a:lnTo>
                  <a:lnTo>
                    <a:pt x="11957" y="2123"/>
                  </a:lnTo>
                  <a:lnTo>
                    <a:pt x="11850" y="2337"/>
                  </a:lnTo>
                  <a:lnTo>
                    <a:pt x="11744" y="2550"/>
                  </a:lnTo>
                  <a:lnTo>
                    <a:pt x="11562" y="2976"/>
                  </a:lnTo>
                  <a:lnTo>
                    <a:pt x="11424" y="3339"/>
                  </a:lnTo>
                  <a:lnTo>
                    <a:pt x="11296" y="3680"/>
                  </a:lnTo>
                  <a:lnTo>
                    <a:pt x="8661" y="3499"/>
                  </a:lnTo>
                  <a:lnTo>
                    <a:pt x="5195" y="3264"/>
                  </a:lnTo>
                  <a:lnTo>
                    <a:pt x="4800" y="3232"/>
                  </a:lnTo>
                  <a:lnTo>
                    <a:pt x="4630" y="3211"/>
                  </a:lnTo>
                  <a:lnTo>
                    <a:pt x="4470" y="3179"/>
                  </a:lnTo>
                  <a:lnTo>
                    <a:pt x="4320" y="3126"/>
                  </a:lnTo>
                  <a:lnTo>
                    <a:pt x="4246" y="3094"/>
                  </a:lnTo>
                  <a:lnTo>
                    <a:pt x="4182" y="3062"/>
                  </a:lnTo>
                  <a:lnTo>
                    <a:pt x="4128" y="3019"/>
                  </a:lnTo>
                  <a:lnTo>
                    <a:pt x="4064" y="2966"/>
                  </a:lnTo>
                  <a:lnTo>
                    <a:pt x="4011" y="2913"/>
                  </a:lnTo>
                  <a:lnTo>
                    <a:pt x="3968" y="2849"/>
                  </a:lnTo>
                  <a:lnTo>
                    <a:pt x="3926" y="2774"/>
                  </a:lnTo>
                  <a:lnTo>
                    <a:pt x="3883" y="2689"/>
                  </a:lnTo>
                  <a:lnTo>
                    <a:pt x="3851" y="2593"/>
                  </a:lnTo>
                  <a:lnTo>
                    <a:pt x="3819" y="2497"/>
                  </a:lnTo>
                  <a:lnTo>
                    <a:pt x="3798" y="2379"/>
                  </a:lnTo>
                  <a:lnTo>
                    <a:pt x="3776" y="2251"/>
                  </a:lnTo>
                  <a:lnTo>
                    <a:pt x="3744" y="1963"/>
                  </a:lnTo>
                  <a:lnTo>
                    <a:pt x="3744" y="1633"/>
                  </a:lnTo>
                  <a:lnTo>
                    <a:pt x="3755" y="1227"/>
                  </a:lnTo>
                  <a:lnTo>
                    <a:pt x="3787" y="769"/>
                  </a:lnTo>
                  <a:lnTo>
                    <a:pt x="3851" y="246"/>
                  </a:lnTo>
                  <a:lnTo>
                    <a:pt x="3744" y="267"/>
                  </a:lnTo>
                  <a:lnTo>
                    <a:pt x="3456" y="331"/>
                  </a:lnTo>
                  <a:lnTo>
                    <a:pt x="3254" y="363"/>
                  </a:lnTo>
                  <a:lnTo>
                    <a:pt x="3019" y="406"/>
                  </a:lnTo>
                  <a:lnTo>
                    <a:pt x="2753" y="438"/>
                  </a:lnTo>
                  <a:lnTo>
                    <a:pt x="2475" y="459"/>
                  </a:lnTo>
                  <a:lnTo>
                    <a:pt x="2177" y="470"/>
                  </a:lnTo>
                  <a:lnTo>
                    <a:pt x="1867" y="470"/>
                  </a:lnTo>
                  <a:lnTo>
                    <a:pt x="1547" y="459"/>
                  </a:lnTo>
                  <a:lnTo>
                    <a:pt x="1217" y="417"/>
                  </a:lnTo>
                  <a:lnTo>
                    <a:pt x="1057" y="395"/>
                  </a:lnTo>
                  <a:lnTo>
                    <a:pt x="907" y="353"/>
                  </a:lnTo>
                  <a:lnTo>
                    <a:pt x="747" y="321"/>
                  </a:lnTo>
                  <a:lnTo>
                    <a:pt x="587" y="267"/>
                  </a:lnTo>
                  <a:lnTo>
                    <a:pt x="438" y="214"/>
                  </a:lnTo>
                  <a:lnTo>
                    <a:pt x="289" y="150"/>
                  </a:lnTo>
                  <a:lnTo>
                    <a:pt x="150" y="86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E78A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725;p27">
              <a:extLst>
                <a:ext uri="{FF2B5EF4-FFF2-40B4-BE49-F238E27FC236}">
                  <a16:creationId xmlns:a16="http://schemas.microsoft.com/office/drawing/2014/main" id="{7262CC42-129B-490A-A8D3-0B49AEB2693B}"/>
                </a:ext>
              </a:extLst>
            </p:cNvPr>
            <p:cNvSpPr/>
            <p:nvPr/>
          </p:nvSpPr>
          <p:spPr>
            <a:xfrm>
              <a:off x="5176054" y="3404324"/>
              <a:ext cx="522672" cy="1115412"/>
            </a:xfrm>
            <a:custGeom>
              <a:avLst/>
              <a:gdLst/>
              <a:ahLst/>
              <a:cxnLst/>
              <a:rect l="l" t="t" r="r" b="b"/>
              <a:pathLst>
                <a:path w="15434" h="32937" extrusionOk="0">
                  <a:moveTo>
                    <a:pt x="8693" y="0"/>
                  </a:moveTo>
                  <a:lnTo>
                    <a:pt x="8576" y="246"/>
                  </a:lnTo>
                  <a:lnTo>
                    <a:pt x="8256" y="950"/>
                  </a:lnTo>
                  <a:lnTo>
                    <a:pt x="8032" y="1472"/>
                  </a:lnTo>
                  <a:lnTo>
                    <a:pt x="7765" y="2101"/>
                  </a:lnTo>
                  <a:lnTo>
                    <a:pt x="7466" y="2837"/>
                  </a:lnTo>
                  <a:lnTo>
                    <a:pt x="7146" y="3669"/>
                  </a:lnTo>
                  <a:lnTo>
                    <a:pt x="6794" y="4608"/>
                  </a:lnTo>
                  <a:lnTo>
                    <a:pt x="6421" y="5642"/>
                  </a:lnTo>
                  <a:lnTo>
                    <a:pt x="6037" y="6762"/>
                  </a:lnTo>
                  <a:lnTo>
                    <a:pt x="5642" y="7978"/>
                  </a:lnTo>
                  <a:lnTo>
                    <a:pt x="5237" y="9269"/>
                  </a:lnTo>
                  <a:lnTo>
                    <a:pt x="4832" y="10655"/>
                  </a:lnTo>
                  <a:lnTo>
                    <a:pt x="4629" y="11381"/>
                  </a:lnTo>
                  <a:lnTo>
                    <a:pt x="4427" y="12117"/>
                  </a:lnTo>
                  <a:lnTo>
                    <a:pt x="4235" y="12884"/>
                  </a:lnTo>
                  <a:lnTo>
                    <a:pt x="4032" y="13663"/>
                  </a:lnTo>
                  <a:lnTo>
                    <a:pt x="3648" y="15263"/>
                  </a:lnTo>
                  <a:lnTo>
                    <a:pt x="3264" y="16884"/>
                  </a:lnTo>
                  <a:lnTo>
                    <a:pt x="2891" y="18527"/>
                  </a:lnTo>
                  <a:lnTo>
                    <a:pt x="2528" y="20159"/>
                  </a:lnTo>
                  <a:lnTo>
                    <a:pt x="2176" y="21758"/>
                  </a:lnTo>
                  <a:lnTo>
                    <a:pt x="1845" y="23326"/>
                  </a:lnTo>
                  <a:lnTo>
                    <a:pt x="1238" y="26238"/>
                  </a:lnTo>
                  <a:lnTo>
                    <a:pt x="726" y="28755"/>
                  </a:lnTo>
                  <a:lnTo>
                    <a:pt x="331" y="30739"/>
                  </a:lnTo>
                  <a:lnTo>
                    <a:pt x="0" y="32499"/>
                  </a:lnTo>
                  <a:lnTo>
                    <a:pt x="1600" y="32936"/>
                  </a:lnTo>
                  <a:lnTo>
                    <a:pt x="15434" y="2016"/>
                  </a:lnTo>
                  <a:lnTo>
                    <a:pt x="15434" y="2016"/>
                  </a:lnTo>
                  <a:lnTo>
                    <a:pt x="15231" y="2091"/>
                  </a:lnTo>
                  <a:lnTo>
                    <a:pt x="14986" y="2155"/>
                  </a:lnTo>
                  <a:lnTo>
                    <a:pt x="14676" y="2240"/>
                  </a:lnTo>
                  <a:lnTo>
                    <a:pt x="14292" y="2315"/>
                  </a:lnTo>
                  <a:lnTo>
                    <a:pt x="14090" y="2347"/>
                  </a:lnTo>
                  <a:lnTo>
                    <a:pt x="13866" y="2379"/>
                  </a:lnTo>
                  <a:lnTo>
                    <a:pt x="13620" y="2400"/>
                  </a:lnTo>
                  <a:lnTo>
                    <a:pt x="13375" y="2421"/>
                  </a:lnTo>
                  <a:lnTo>
                    <a:pt x="13119" y="2432"/>
                  </a:lnTo>
                  <a:lnTo>
                    <a:pt x="12863" y="2432"/>
                  </a:lnTo>
                  <a:lnTo>
                    <a:pt x="12597" y="2421"/>
                  </a:lnTo>
                  <a:lnTo>
                    <a:pt x="12319" y="2389"/>
                  </a:lnTo>
                  <a:lnTo>
                    <a:pt x="12042" y="2357"/>
                  </a:lnTo>
                  <a:lnTo>
                    <a:pt x="11765" y="2304"/>
                  </a:lnTo>
                  <a:lnTo>
                    <a:pt x="11477" y="2229"/>
                  </a:lnTo>
                  <a:lnTo>
                    <a:pt x="11199" y="2144"/>
                  </a:lnTo>
                  <a:lnTo>
                    <a:pt x="10922" y="2037"/>
                  </a:lnTo>
                  <a:lnTo>
                    <a:pt x="10645" y="1909"/>
                  </a:lnTo>
                  <a:lnTo>
                    <a:pt x="10378" y="1760"/>
                  </a:lnTo>
                  <a:lnTo>
                    <a:pt x="10111" y="1589"/>
                  </a:lnTo>
                  <a:lnTo>
                    <a:pt x="9845" y="1397"/>
                  </a:lnTo>
                  <a:lnTo>
                    <a:pt x="9717" y="1291"/>
                  </a:lnTo>
                  <a:lnTo>
                    <a:pt x="9589" y="1173"/>
                  </a:lnTo>
                  <a:lnTo>
                    <a:pt x="9471" y="1056"/>
                  </a:lnTo>
                  <a:lnTo>
                    <a:pt x="9354" y="928"/>
                  </a:lnTo>
                  <a:lnTo>
                    <a:pt x="9237" y="790"/>
                  </a:lnTo>
                  <a:lnTo>
                    <a:pt x="9119" y="651"/>
                  </a:lnTo>
                  <a:lnTo>
                    <a:pt x="9002" y="502"/>
                  </a:lnTo>
                  <a:lnTo>
                    <a:pt x="8896" y="342"/>
                  </a:lnTo>
                  <a:lnTo>
                    <a:pt x="8789" y="171"/>
                  </a:lnTo>
                  <a:lnTo>
                    <a:pt x="869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726;p27">
              <a:extLst>
                <a:ext uri="{FF2B5EF4-FFF2-40B4-BE49-F238E27FC236}">
                  <a16:creationId xmlns:a16="http://schemas.microsoft.com/office/drawing/2014/main" id="{A94D59D0-E309-4490-AE35-752B4E0D64AA}"/>
                </a:ext>
              </a:extLst>
            </p:cNvPr>
            <p:cNvSpPr/>
            <p:nvPr/>
          </p:nvSpPr>
          <p:spPr>
            <a:xfrm>
              <a:off x="5045304" y="4504846"/>
              <a:ext cx="182058" cy="106946"/>
            </a:xfrm>
            <a:custGeom>
              <a:avLst/>
              <a:gdLst/>
              <a:ahLst/>
              <a:cxnLst/>
              <a:rect l="l" t="t" r="r" b="b"/>
              <a:pathLst>
                <a:path w="5376" h="3158" extrusionOk="0">
                  <a:moveTo>
                    <a:pt x="3861" y="1"/>
                  </a:moveTo>
                  <a:lnTo>
                    <a:pt x="3701" y="214"/>
                  </a:lnTo>
                  <a:lnTo>
                    <a:pt x="3317" y="726"/>
                  </a:lnTo>
                  <a:lnTo>
                    <a:pt x="3083" y="1025"/>
                  </a:lnTo>
                  <a:lnTo>
                    <a:pt x="2837" y="1313"/>
                  </a:lnTo>
                  <a:lnTo>
                    <a:pt x="2603" y="1558"/>
                  </a:lnTo>
                  <a:lnTo>
                    <a:pt x="2496" y="1665"/>
                  </a:lnTo>
                  <a:lnTo>
                    <a:pt x="2389" y="1750"/>
                  </a:lnTo>
                  <a:lnTo>
                    <a:pt x="2283" y="1825"/>
                  </a:lnTo>
                  <a:lnTo>
                    <a:pt x="2144" y="1889"/>
                  </a:lnTo>
                  <a:lnTo>
                    <a:pt x="1995" y="1953"/>
                  </a:lnTo>
                  <a:lnTo>
                    <a:pt x="1824" y="2017"/>
                  </a:lnTo>
                  <a:lnTo>
                    <a:pt x="1451" y="2134"/>
                  </a:lnTo>
                  <a:lnTo>
                    <a:pt x="1056" y="2251"/>
                  </a:lnTo>
                  <a:lnTo>
                    <a:pt x="694" y="2369"/>
                  </a:lnTo>
                  <a:lnTo>
                    <a:pt x="523" y="2433"/>
                  </a:lnTo>
                  <a:lnTo>
                    <a:pt x="374" y="2497"/>
                  </a:lnTo>
                  <a:lnTo>
                    <a:pt x="235" y="2571"/>
                  </a:lnTo>
                  <a:lnTo>
                    <a:pt x="128" y="2646"/>
                  </a:lnTo>
                  <a:lnTo>
                    <a:pt x="86" y="2689"/>
                  </a:lnTo>
                  <a:lnTo>
                    <a:pt x="54" y="2731"/>
                  </a:lnTo>
                  <a:lnTo>
                    <a:pt x="22" y="2774"/>
                  </a:lnTo>
                  <a:lnTo>
                    <a:pt x="11" y="2817"/>
                  </a:lnTo>
                  <a:lnTo>
                    <a:pt x="0" y="2838"/>
                  </a:lnTo>
                  <a:lnTo>
                    <a:pt x="0" y="2859"/>
                  </a:lnTo>
                  <a:lnTo>
                    <a:pt x="32" y="2902"/>
                  </a:lnTo>
                  <a:lnTo>
                    <a:pt x="75" y="2945"/>
                  </a:lnTo>
                  <a:lnTo>
                    <a:pt x="150" y="2977"/>
                  </a:lnTo>
                  <a:lnTo>
                    <a:pt x="235" y="3009"/>
                  </a:lnTo>
                  <a:lnTo>
                    <a:pt x="352" y="3041"/>
                  </a:lnTo>
                  <a:lnTo>
                    <a:pt x="619" y="3083"/>
                  </a:lnTo>
                  <a:lnTo>
                    <a:pt x="950" y="3115"/>
                  </a:lnTo>
                  <a:lnTo>
                    <a:pt x="1323" y="3147"/>
                  </a:lnTo>
                  <a:lnTo>
                    <a:pt x="1728" y="3158"/>
                  </a:lnTo>
                  <a:lnTo>
                    <a:pt x="2603" y="3158"/>
                  </a:lnTo>
                  <a:lnTo>
                    <a:pt x="3040" y="3147"/>
                  </a:lnTo>
                  <a:lnTo>
                    <a:pt x="3467" y="3126"/>
                  </a:lnTo>
                  <a:lnTo>
                    <a:pt x="3861" y="3105"/>
                  </a:lnTo>
                  <a:lnTo>
                    <a:pt x="4224" y="3073"/>
                  </a:lnTo>
                  <a:lnTo>
                    <a:pt x="4533" y="3030"/>
                  </a:lnTo>
                  <a:lnTo>
                    <a:pt x="4779" y="2987"/>
                  </a:lnTo>
                  <a:lnTo>
                    <a:pt x="4949" y="2945"/>
                  </a:lnTo>
                  <a:lnTo>
                    <a:pt x="5013" y="2913"/>
                  </a:lnTo>
                  <a:lnTo>
                    <a:pt x="5067" y="2870"/>
                  </a:lnTo>
                  <a:lnTo>
                    <a:pt x="5120" y="2827"/>
                  </a:lnTo>
                  <a:lnTo>
                    <a:pt x="5163" y="2763"/>
                  </a:lnTo>
                  <a:lnTo>
                    <a:pt x="5205" y="2699"/>
                  </a:lnTo>
                  <a:lnTo>
                    <a:pt x="5237" y="2625"/>
                  </a:lnTo>
                  <a:lnTo>
                    <a:pt x="5291" y="2443"/>
                  </a:lnTo>
                  <a:lnTo>
                    <a:pt x="5333" y="2251"/>
                  </a:lnTo>
                  <a:lnTo>
                    <a:pt x="5355" y="2038"/>
                  </a:lnTo>
                  <a:lnTo>
                    <a:pt x="5365" y="1825"/>
                  </a:lnTo>
                  <a:lnTo>
                    <a:pt x="5376" y="1601"/>
                  </a:lnTo>
                  <a:lnTo>
                    <a:pt x="5365" y="1377"/>
                  </a:lnTo>
                  <a:lnTo>
                    <a:pt x="5355" y="1163"/>
                  </a:lnTo>
                  <a:lnTo>
                    <a:pt x="5323" y="790"/>
                  </a:lnTo>
                  <a:lnTo>
                    <a:pt x="5291" y="534"/>
                  </a:lnTo>
                  <a:lnTo>
                    <a:pt x="5269" y="438"/>
                  </a:lnTo>
                  <a:lnTo>
                    <a:pt x="38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727;p27">
              <a:extLst>
                <a:ext uri="{FF2B5EF4-FFF2-40B4-BE49-F238E27FC236}">
                  <a16:creationId xmlns:a16="http://schemas.microsoft.com/office/drawing/2014/main" id="{C8F5AEAF-A0E2-417C-BA84-CB1565BD3D73}"/>
                </a:ext>
              </a:extLst>
            </p:cNvPr>
            <p:cNvSpPr/>
            <p:nvPr/>
          </p:nvSpPr>
          <p:spPr>
            <a:xfrm>
              <a:off x="5494988" y="2905164"/>
              <a:ext cx="161841" cy="191100"/>
            </a:xfrm>
            <a:custGeom>
              <a:avLst/>
              <a:gdLst/>
              <a:ahLst/>
              <a:cxnLst/>
              <a:rect l="l" t="t" r="r" b="b"/>
              <a:pathLst>
                <a:path w="4779" h="5643" extrusionOk="0">
                  <a:moveTo>
                    <a:pt x="2560" y="0"/>
                  </a:moveTo>
                  <a:lnTo>
                    <a:pt x="2432" y="22"/>
                  </a:lnTo>
                  <a:lnTo>
                    <a:pt x="2315" y="43"/>
                  </a:lnTo>
                  <a:lnTo>
                    <a:pt x="2197" y="64"/>
                  </a:lnTo>
                  <a:lnTo>
                    <a:pt x="2080" y="107"/>
                  </a:lnTo>
                  <a:lnTo>
                    <a:pt x="1973" y="150"/>
                  </a:lnTo>
                  <a:lnTo>
                    <a:pt x="1867" y="192"/>
                  </a:lnTo>
                  <a:lnTo>
                    <a:pt x="1760" y="246"/>
                  </a:lnTo>
                  <a:lnTo>
                    <a:pt x="1664" y="310"/>
                  </a:lnTo>
                  <a:lnTo>
                    <a:pt x="1568" y="373"/>
                  </a:lnTo>
                  <a:lnTo>
                    <a:pt x="1387" y="523"/>
                  </a:lnTo>
                  <a:lnTo>
                    <a:pt x="1227" y="693"/>
                  </a:lnTo>
                  <a:lnTo>
                    <a:pt x="1077" y="875"/>
                  </a:lnTo>
                  <a:lnTo>
                    <a:pt x="939" y="1077"/>
                  </a:lnTo>
                  <a:lnTo>
                    <a:pt x="811" y="1291"/>
                  </a:lnTo>
                  <a:lnTo>
                    <a:pt x="704" y="1515"/>
                  </a:lnTo>
                  <a:lnTo>
                    <a:pt x="597" y="1749"/>
                  </a:lnTo>
                  <a:lnTo>
                    <a:pt x="501" y="1984"/>
                  </a:lnTo>
                  <a:lnTo>
                    <a:pt x="427" y="2229"/>
                  </a:lnTo>
                  <a:lnTo>
                    <a:pt x="352" y="2475"/>
                  </a:lnTo>
                  <a:lnTo>
                    <a:pt x="288" y="2720"/>
                  </a:lnTo>
                  <a:lnTo>
                    <a:pt x="235" y="2965"/>
                  </a:lnTo>
                  <a:lnTo>
                    <a:pt x="181" y="3200"/>
                  </a:lnTo>
                  <a:lnTo>
                    <a:pt x="107" y="3648"/>
                  </a:lnTo>
                  <a:lnTo>
                    <a:pt x="53" y="4064"/>
                  </a:lnTo>
                  <a:lnTo>
                    <a:pt x="21" y="4416"/>
                  </a:lnTo>
                  <a:lnTo>
                    <a:pt x="11" y="4682"/>
                  </a:lnTo>
                  <a:lnTo>
                    <a:pt x="0" y="4917"/>
                  </a:lnTo>
                  <a:lnTo>
                    <a:pt x="213" y="5045"/>
                  </a:lnTo>
                  <a:lnTo>
                    <a:pt x="427" y="5152"/>
                  </a:lnTo>
                  <a:lnTo>
                    <a:pt x="651" y="5248"/>
                  </a:lnTo>
                  <a:lnTo>
                    <a:pt x="864" y="5333"/>
                  </a:lnTo>
                  <a:lnTo>
                    <a:pt x="1067" y="5408"/>
                  </a:lnTo>
                  <a:lnTo>
                    <a:pt x="1280" y="5472"/>
                  </a:lnTo>
                  <a:lnTo>
                    <a:pt x="1493" y="5514"/>
                  </a:lnTo>
                  <a:lnTo>
                    <a:pt x="1696" y="5557"/>
                  </a:lnTo>
                  <a:lnTo>
                    <a:pt x="1899" y="5589"/>
                  </a:lnTo>
                  <a:lnTo>
                    <a:pt x="2091" y="5610"/>
                  </a:lnTo>
                  <a:lnTo>
                    <a:pt x="2283" y="5632"/>
                  </a:lnTo>
                  <a:lnTo>
                    <a:pt x="2475" y="5642"/>
                  </a:lnTo>
                  <a:lnTo>
                    <a:pt x="2837" y="5642"/>
                  </a:lnTo>
                  <a:lnTo>
                    <a:pt x="3179" y="5610"/>
                  </a:lnTo>
                  <a:lnTo>
                    <a:pt x="3488" y="5578"/>
                  </a:lnTo>
                  <a:lnTo>
                    <a:pt x="3776" y="5525"/>
                  </a:lnTo>
                  <a:lnTo>
                    <a:pt x="4021" y="5461"/>
                  </a:lnTo>
                  <a:lnTo>
                    <a:pt x="4234" y="5408"/>
                  </a:lnTo>
                  <a:lnTo>
                    <a:pt x="4405" y="5354"/>
                  </a:lnTo>
                  <a:lnTo>
                    <a:pt x="4522" y="5312"/>
                  </a:lnTo>
                  <a:lnTo>
                    <a:pt x="4629" y="5269"/>
                  </a:lnTo>
                  <a:lnTo>
                    <a:pt x="4672" y="5109"/>
                  </a:lnTo>
                  <a:lnTo>
                    <a:pt x="4704" y="4938"/>
                  </a:lnTo>
                  <a:lnTo>
                    <a:pt x="4746" y="4576"/>
                  </a:lnTo>
                  <a:lnTo>
                    <a:pt x="4768" y="4192"/>
                  </a:lnTo>
                  <a:lnTo>
                    <a:pt x="4778" y="3787"/>
                  </a:lnTo>
                  <a:lnTo>
                    <a:pt x="4757" y="3371"/>
                  </a:lnTo>
                  <a:lnTo>
                    <a:pt x="4725" y="2944"/>
                  </a:lnTo>
                  <a:lnTo>
                    <a:pt x="4672" y="2528"/>
                  </a:lnTo>
                  <a:lnTo>
                    <a:pt x="4586" y="2123"/>
                  </a:lnTo>
                  <a:lnTo>
                    <a:pt x="4490" y="1728"/>
                  </a:lnTo>
                  <a:lnTo>
                    <a:pt x="4437" y="1547"/>
                  </a:lnTo>
                  <a:lnTo>
                    <a:pt x="4373" y="1365"/>
                  </a:lnTo>
                  <a:lnTo>
                    <a:pt x="4309" y="1184"/>
                  </a:lnTo>
                  <a:lnTo>
                    <a:pt x="4234" y="1024"/>
                  </a:lnTo>
                  <a:lnTo>
                    <a:pt x="4160" y="875"/>
                  </a:lnTo>
                  <a:lnTo>
                    <a:pt x="4085" y="725"/>
                  </a:lnTo>
                  <a:lnTo>
                    <a:pt x="3989" y="597"/>
                  </a:lnTo>
                  <a:lnTo>
                    <a:pt x="3904" y="469"/>
                  </a:lnTo>
                  <a:lnTo>
                    <a:pt x="3808" y="363"/>
                  </a:lnTo>
                  <a:lnTo>
                    <a:pt x="3701" y="278"/>
                  </a:lnTo>
                  <a:lnTo>
                    <a:pt x="3605" y="192"/>
                  </a:lnTo>
                  <a:lnTo>
                    <a:pt x="3488" y="128"/>
                  </a:lnTo>
                  <a:lnTo>
                    <a:pt x="3370" y="86"/>
                  </a:lnTo>
                  <a:lnTo>
                    <a:pt x="3253" y="54"/>
                  </a:lnTo>
                  <a:lnTo>
                    <a:pt x="3104" y="32"/>
                  </a:lnTo>
                  <a:lnTo>
                    <a:pt x="2965" y="11"/>
                  </a:lnTo>
                  <a:lnTo>
                    <a:pt x="2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728;p27">
              <a:extLst>
                <a:ext uri="{FF2B5EF4-FFF2-40B4-BE49-F238E27FC236}">
                  <a16:creationId xmlns:a16="http://schemas.microsoft.com/office/drawing/2014/main" id="{9DFE342E-952D-4E8E-B4F5-83018D40E3ED}"/>
                </a:ext>
              </a:extLst>
            </p:cNvPr>
            <p:cNvSpPr/>
            <p:nvPr/>
          </p:nvSpPr>
          <p:spPr>
            <a:xfrm>
              <a:off x="5850733" y="3316175"/>
              <a:ext cx="150293" cy="132615"/>
            </a:xfrm>
            <a:custGeom>
              <a:avLst/>
              <a:gdLst/>
              <a:ahLst/>
              <a:cxnLst/>
              <a:rect l="l" t="t" r="r" b="b"/>
              <a:pathLst>
                <a:path w="4438" h="3916" extrusionOk="0">
                  <a:moveTo>
                    <a:pt x="833" y="1"/>
                  </a:moveTo>
                  <a:lnTo>
                    <a:pt x="747" y="22"/>
                  </a:lnTo>
                  <a:lnTo>
                    <a:pt x="662" y="65"/>
                  </a:lnTo>
                  <a:lnTo>
                    <a:pt x="598" y="107"/>
                  </a:lnTo>
                  <a:lnTo>
                    <a:pt x="534" y="171"/>
                  </a:lnTo>
                  <a:lnTo>
                    <a:pt x="481" y="235"/>
                  </a:lnTo>
                  <a:lnTo>
                    <a:pt x="438" y="310"/>
                  </a:lnTo>
                  <a:lnTo>
                    <a:pt x="395" y="395"/>
                  </a:lnTo>
                  <a:lnTo>
                    <a:pt x="342" y="545"/>
                  </a:lnTo>
                  <a:lnTo>
                    <a:pt x="310" y="683"/>
                  </a:lnTo>
                  <a:lnTo>
                    <a:pt x="289" y="811"/>
                  </a:lnTo>
                  <a:lnTo>
                    <a:pt x="193" y="950"/>
                  </a:lnTo>
                  <a:lnTo>
                    <a:pt x="118" y="1089"/>
                  </a:lnTo>
                  <a:lnTo>
                    <a:pt x="65" y="1249"/>
                  </a:lnTo>
                  <a:lnTo>
                    <a:pt x="22" y="1409"/>
                  </a:lnTo>
                  <a:lnTo>
                    <a:pt x="1" y="1579"/>
                  </a:lnTo>
                  <a:lnTo>
                    <a:pt x="1" y="1761"/>
                  </a:lnTo>
                  <a:lnTo>
                    <a:pt x="11" y="1942"/>
                  </a:lnTo>
                  <a:lnTo>
                    <a:pt x="43" y="2123"/>
                  </a:lnTo>
                  <a:lnTo>
                    <a:pt x="86" y="2315"/>
                  </a:lnTo>
                  <a:lnTo>
                    <a:pt x="150" y="2497"/>
                  </a:lnTo>
                  <a:lnTo>
                    <a:pt x="214" y="2689"/>
                  </a:lnTo>
                  <a:lnTo>
                    <a:pt x="310" y="2870"/>
                  </a:lnTo>
                  <a:lnTo>
                    <a:pt x="406" y="3041"/>
                  </a:lnTo>
                  <a:lnTo>
                    <a:pt x="523" y="3211"/>
                  </a:lnTo>
                  <a:lnTo>
                    <a:pt x="651" y="3371"/>
                  </a:lnTo>
                  <a:lnTo>
                    <a:pt x="790" y="3521"/>
                  </a:lnTo>
                  <a:lnTo>
                    <a:pt x="865" y="3595"/>
                  </a:lnTo>
                  <a:lnTo>
                    <a:pt x="950" y="3649"/>
                  </a:lnTo>
                  <a:lnTo>
                    <a:pt x="1035" y="3713"/>
                  </a:lnTo>
                  <a:lnTo>
                    <a:pt x="1131" y="3755"/>
                  </a:lnTo>
                  <a:lnTo>
                    <a:pt x="1238" y="3798"/>
                  </a:lnTo>
                  <a:lnTo>
                    <a:pt x="1345" y="3840"/>
                  </a:lnTo>
                  <a:lnTo>
                    <a:pt x="1462" y="3862"/>
                  </a:lnTo>
                  <a:lnTo>
                    <a:pt x="1579" y="3894"/>
                  </a:lnTo>
                  <a:lnTo>
                    <a:pt x="1707" y="3904"/>
                  </a:lnTo>
                  <a:lnTo>
                    <a:pt x="1835" y="3915"/>
                  </a:lnTo>
                  <a:lnTo>
                    <a:pt x="2091" y="3915"/>
                  </a:lnTo>
                  <a:lnTo>
                    <a:pt x="2230" y="3904"/>
                  </a:lnTo>
                  <a:lnTo>
                    <a:pt x="2358" y="3883"/>
                  </a:lnTo>
                  <a:lnTo>
                    <a:pt x="2497" y="3862"/>
                  </a:lnTo>
                  <a:lnTo>
                    <a:pt x="2625" y="3830"/>
                  </a:lnTo>
                  <a:lnTo>
                    <a:pt x="2763" y="3798"/>
                  </a:lnTo>
                  <a:lnTo>
                    <a:pt x="2891" y="3755"/>
                  </a:lnTo>
                  <a:lnTo>
                    <a:pt x="3019" y="3702"/>
                  </a:lnTo>
                  <a:lnTo>
                    <a:pt x="3147" y="3649"/>
                  </a:lnTo>
                  <a:lnTo>
                    <a:pt x="3275" y="3585"/>
                  </a:lnTo>
                  <a:lnTo>
                    <a:pt x="3393" y="3521"/>
                  </a:lnTo>
                  <a:lnTo>
                    <a:pt x="3510" y="3435"/>
                  </a:lnTo>
                  <a:lnTo>
                    <a:pt x="3617" y="3361"/>
                  </a:lnTo>
                  <a:lnTo>
                    <a:pt x="3723" y="3265"/>
                  </a:lnTo>
                  <a:lnTo>
                    <a:pt x="3819" y="3169"/>
                  </a:lnTo>
                  <a:lnTo>
                    <a:pt x="3915" y="3073"/>
                  </a:lnTo>
                  <a:lnTo>
                    <a:pt x="4000" y="2966"/>
                  </a:lnTo>
                  <a:lnTo>
                    <a:pt x="4075" y="2849"/>
                  </a:lnTo>
                  <a:lnTo>
                    <a:pt x="4139" y="2721"/>
                  </a:lnTo>
                  <a:lnTo>
                    <a:pt x="4203" y="2593"/>
                  </a:lnTo>
                  <a:lnTo>
                    <a:pt x="4256" y="2454"/>
                  </a:lnTo>
                  <a:lnTo>
                    <a:pt x="4331" y="2187"/>
                  </a:lnTo>
                  <a:lnTo>
                    <a:pt x="4384" y="1942"/>
                  </a:lnTo>
                  <a:lnTo>
                    <a:pt x="4416" y="1718"/>
                  </a:lnTo>
                  <a:lnTo>
                    <a:pt x="4438" y="1505"/>
                  </a:lnTo>
                  <a:lnTo>
                    <a:pt x="4438" y="1313"/>
                  </a:lnTo>
                  <a:lnTo>
                    <a:pt x="4416" y="1142"/>
                  </a:lnTo>
                  <a:lnTo>
                    <a:pt x="4395" y="982"/>
                  </a:lnTo>
                  <a:lnTo>
                    <a:pt x="4363" y="843"/>
                  </a:lnTo>
                  <a:lnTo>
                    <a:pt x="4320" y="726"/>
                  </a:lnTo>
                  <a:lnTo>
                    <a:pt x="4278" y="619"/>
                  </a:lnTo>
                  <a:lnTo>
                    <a:pt x="4235" y="534"/>
                  </a:lnTo>
                  <a:lnTo>
                    <a:pt x="4192" y="470"/>
                  </a:lnTo>
                  <a:lnTo>
                    <a:pt x="4128" y="374"/>
                  </a:lnTo>
                  <a:lnTo>
                    <a:pt x="4107" y="342"/>
                  </a:lnTo>
                  <a:lnTo>
                    <a:pt x="3926" y="566"/>
                  </a:lnTo>
                  <a:lnTo>
                    <a:pt x="3766" y="758"/>
                  </a:lnTo>
                  <a:lnTo>
                    <a:pt x="3499" y="1057"/>
                  </a:lnTo>
                  <a:lnTo>
                    <a:pt x="3329" y="1249"/>
                  </a:lnTo>
                  <a:lnTo>
                    <a:pt x="3265" y="1302"/>
                  </a:lnTo>
                  <a:lnTo>
                    <a:pt x="3222" y="1238"/>
                  </a:lnTo>
                  <a:lnTo>
                    <a:pt x="3083" y="1067"/>
                  </a:lnTo>
                  <a:lnTo>
                    <a:pt x="2987" y="961"/>
                  </a:lnTo>
                  <a:lnTo>
                    <a:pt x="2870" y="833"/>
                  </a:lnTo>
                  <a:lnTo>
                    <a:pt x="2731" y="705"/>
                  </a:lnTo>
                  <a:lnTo>
                    <a:pt x="2571" y="577"/>
                  </a:lnTo>
                  <a:lnTo>
                    <a:pt x="2486" y="523"/>
                  </a:lnTo>
                  <a:lnTo>
                    <a:pt x="2411" y="481"/>
                  </a:lnTo>
                  <a:lnTo>
                    <a:pt x="2326" y="449"/>
                  </a:lnTo>
                  <a:lnTo>
                    <a:pt x="2241" y="427"/>
                  </a:lnTo>
                  <a:lnTo>
                    <a:pt x="2166" y="417"/>
                  </a:lnTo>
                  <a:lnTo>
                    <a:pt x="2091" y="417"/>
                  </a:lnTo>
                  <a:lnTo>
                    <a:pt x="1963" y="427"/>
                  </a:lnTo>
                  <a:lnTo>
                    <a:pt x="1846" y="449"/>
                  </a:lnTo>
                  <a:lnTo>
                    <a:pt x="1761" y="481"/>
                  </a:lnTo>
                  <a:lnTo>
                    <a:pt x="1686" y="523"/>
                  </a:lnTo>
                  <a:lnTo>
                    <a:pt x="1654" y="449"/>
                  </a:lnTo>
                  <a:lnTo>
                    <a:pt x="1601" y="374"/>
                  </a:lnTo>
                  <a:lnTo>
                    <a:pt x="1526" y="278"/>
                  </a:lnTo>
                  <a:lnTo>
                    <a:pt x="1419" y="193"/>
                  </a:lnTo>
                  <a:lnTo>
                    <a:pt x="1355" y="150"/>
                  </a:lnTo>
                  <a:lnTo>
                    <a:pt x="1291" y="107"/>
                  </a:lnTo>
                  <a:lnTo>
                    <a:pt x="1217" y="75"/>
                  </a:lnTo>
                  <a:lnTo>
                    <a:pt x="1131" y="43"/>
                  </a:lnTo>
                  <a:lnTo>
                    <a:pt x="1035" y="22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rgbClr val="E78A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729;p27">
              <a:extLst>
                <a:ext uri="{FF2B5EF4-FFF2-40B4-BE49-F238E27FC236}">
                  <a16:creationId xmlns:a16="http://schemas.microsoft.com/office/drawing/2014/main" id="{1C95432A-3679-4DF5-8267-847B37521CBF}"/>
                </a:ext>
              </a:extLst>
            </p:cNvPr>
            <p:cNvSpPr/>
            <p:nvPr/>
          </p:nvSpPr>
          <p:spPr>
            <a:xfrm>
              <a:off x="5989068" y="3213600"/>
              <a:ext cx="36168" cy="17034"/>
            </a:xfrm>
            <a:custGeom>
              <a:avLst/>
              <a:gdLst/>
              <a:ahLst/>
              <a:cxnLst/>
              <a:rect l="l" t="t" r="r" b="b"/>
              <a:pathLst>
                <a:path w="1068" h="503" extrusionOk="0">
                  <a:moveTo>
                    <a:pt x="1067" y="1"/>
                  </a:moveTo>
                  <a:lnTo>
                    <a:pt x="811" y="150"/>
                  </a:lnTo>
                  <a:lnTo>
                    <a:pt x="683" y="225"/>
                  </a:lnTo>
                  <a:lnTo>
                    <a:pt x="555" y="278"/>
                  </a:lnTo>
                  <a:lnTo>
                    <a:pt x="417" y="342"/>
                  </a:lnTo>
                  <a:lnTo>
                    <a:pt x="278" y="385"/>
                  </a:lnTo>
                  <a:lnTo>
                    <a:pt x="139" y="438"/>
                  </a:lnTo>
                  <a:lnTo>
                    <a:pt x="1" y="481"/>
                  </a:lnTo>
                  <a:lnTo>
                    <a:pt x="75" y="491"/>
                  </a:lnTo>
                  <a:lnTo>
                    <a:pt x="150" y="502"/>
                  </a:lnTo>
                  <a:lnTo>
                    <a:pt x="225" y="502"/>
                  </a:lnTo>
                  <a:lnTo>
                    <a:pt x="310" y="491"/>
                  </a:lnTo>
                  <a:lnTo>
                    <a:pt x="459" y="459"/>
                  </a:lnTo>
                  <a:lnTo>
                    <a:pt x="609" y="406"/>
                  </a:lnTo>
                  <a:lnTo>
                    <a:pt x="747" y="331"/>
                  </a:lnTo>
                  <a:lnTo>
                    <a:pt x="865" y="235"/>
                  </a:lnTo>
                  <a:lnTo>
                    <a:pt x="982" y="129"/>
                  </a:lnTo>
                  <a:lnTo>
                    <a:pt x="1025" y="65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AD5A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730;p27">
              <a:extLst>
                <a:ext uri="{FF2B5EF4-FFF2-40B4-BE49-F238E27FC236}">
                  <a16:creationId xmlns:a16="http://schemas.microsoft.com/office/drawing/2014/main" id="{794329D9-DC52-4DD6-B513-F903A5016C4F}"/>
                </a:ext>
              </a:extLst>
            </p:cNvPr>
            <p:cNvSpPr/>
            <p:nvPr/>
          </p:nvSpPr>
          <p:spPr>
            <a:xfrm>
              <a:off x="5860486" y="3343639"/>
              <a:ext cx="41586" cy="74435"/>
            </a:xfrm>
            <a:custGeom>
              <a:avLst/>
              <a:gdLst/>
              <a:ahLst/>
              <a:cxnLst/>
              <a:rect l="l" t="t" r="r" b="b"/>
              <a:pathLst>
                <a:path w="1228" h="2198" extrusionOk="0">
                  <a:moveTo>
                    <a:pt x="1" y="0"/>
                  </a:moveTo>
                  <a:lnTo>
                    <a:pt x="1" y="160"/>
                  </a:lnTo>
                  <a:lnTo>
                    <a:pt x="22" y="331"/>
                  </a:lnTo>
                  <a:lnTo>
                    <a:pt x="54" y="491"/>
                  </a:lnTo>
                  <a:lnTo>
                    <a:pt x="86" y="651"/>
                  </a:lnTo>
                  <a:lnTo>
                    <a:pt x="139" y="800"/>
                  </a:lnTo>
                  <a:lnTo>
                    <a:pt x="193" y="960"/>
                  </a:lnTo>
                  <a:lnTo>
                    <a:pt x="257" y="1110"/>
                  </a:lnTo>
                  <a:lnTo>
                    <a:pt x="331" y="1259"/>
                  </a:lnTo>
                  <a:lnTo>
                    <a:pt x="406" y="1398"/>
                  </a:lnTo>
                  <a:lnTo>
                    <a:pt x="502" y="1536"/>
                  </a:lnTo>
                  <a:lnTo>
                    <a:pt x="598" y="1675"/>
                  </a:lnTo>
                  <a:lnTo>
                    <a:pt x="705" y="1792"/>
                  </a:lnTo>
                  <a:lnTo>
                    <a:pt x="822" y="1910"/>
                  </a:lnTo>
                  <a:lnTo>
                    <a:pt x="950" y="2016"/>
                  </a:lnTo>
                  <a:lnTo>
                    <a:pt x="1078" y="2112"/>
                  </a:lnTo>
                  <a:lnTo>
                    <a:pt x="1227" y="2198"/>
                  </a:lnTo>
                  <a:lnTo>
                    <a:pt x="1099" y="2080"/>
                  </a:lnTo>
                  <a:lnTo>
                    <a:pt x="993" y="1974"/>
                  </a:lnTo>
                  <a:lnTo>
                    <a:pt x="886" y="1856"/>
                  </a:lnTo>
                  <a:lnTo>
                    <a:pt x="779" y="1728"/>
                  </a:lnTo>
                  <a:lnTo>
                    <a:pt x="683" y="1600"/>
                  </a:lnTo>
                  <a:lnTo>
                    <a:pt x="598" y="1472"/>
                  </a:lnTo>
                  <a:lnTo>
                    <a:pt x="513" y="1334"/>
                  </a:lnTo>
                  <a:lnTo>
                    <a:pt x="438" y="1195"/>
                  </a:lnTo>
                  <a:lnTo>
                    <a:pt x="374" y="1056"/>
                  </a:lnTo>
                  <a:lnTo>
                    <a:pt x="310" y="907"/>
                  </a:lnTo>
                  <a:lnTo>
                    <a:pt x="246" y="768"/>
                  </a:lnTo>
                  <a:lnTo>
                    <a:pt x="182" y="619"/>
                  </a:lnTo>
                  <a:lnTo>
                    <a:pt x="86" y="3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D5A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731;p27">
              <a:extLst>
                <a:ext uri="{FF2B5EF4-FFF2-40B4-BE49-F238E27FC236}">
                  <a16:creationId xmlns:a16="http://schemas.microsoft.com/office/drawing/2014/main" id="{15770829-FF1D-43AB-9BFD-076032E7D979}"/>
                </a:ext>
              </a:extLst>
            </p:cNvPr>
            <p:cNvSpPr/>
            <p:nvPr/>
          </p:nvSpPr>
          <p:spPr>
            <a:xfrm>
              <a:off x="5907828" y="3333886"/>
              <a:ext cx="43009" cy="64682"/>
            </a:xfrm>
            <a:custGeom>
              <a:avLst/>
              <a:gdLst/>
              <a:ahLst/>
              <a:cxnLst/>
              <a:rect l="l" t="t" r="r" b="b"/>
              <a:pathLst>
                <a:path w="1270" h="1910" extrusionOk="0">
                  <a:moveTo>
                    <a:pt x="0" y="0"/>
                  </a:moveTo>
                  <a:lnTo>
                    <a:pt x="32" y="139"/>
                  </a:lnTo>
                  <a:lnTo>
                    <a:pt x="75" y="288"/>
                  </a:lnTo>
                  <a:lnTo>
                    <a:pt x="117" y="427"/>
                  </a:lnTo>
                  <a:lnTo>
                    <a:pt x="171" y="566"/>
                  </a:lnTo>
                  <a:lnTo>
                    <a:pt x="235" y="694"/>
                  </a:lnTo>
                  <a:lnTo>
                    <a:pt x="299" y="832"/>
                  </a:lnTo>
                  <a:lnTo>
                    <a:pt x="363" y="960"/>
                  </a:lnTo>
                  <a:lnTo>
                    <a:pt x="437" y="1088"/>
                  </a:lnTo>
                  <a:lnTo>
                    <a:pt x="523" y="1206"/>
                  </a:lnTo>
                  <a:lnTo>
                    <a:pt x="608" y="1323"/>
                  </a:lnTo>
                  <a:lnTo>
                    <a:pt x="704" y="1440"/>
                  </a:lnTo>
                  <a:lnTo>
                    <a:pt x="811" y="1547"/>
                  </a:lnTo>
                  <a:lnTo>
                    <a:pt x="917" y="1654"/>
                  </a:lnTo>
                  <a:lnTo>
                    <a:pt x="1024" y="1750"/>
                  </a:lnTo>
                  <a:lnTo>
                    <a:pt x="1088" y="1792"/>
                  </a:lnTo>
                  <a:lnTo>
                    <a:pt x="1152" y="1835"/>
                  </a:lnTo>
                  <a:lnTo>
                    <a:pt x="1269" y="1910"/>
                  </a:lnTo>
                  <a:lnTo>
                    <a:pt x="1173" y="1803"/>
                  </a:lnTo>
                  <a:lnTo>
                    <a:pt x="1120" y="1750"/>
                  </a:lnTo>
                  <a:lnTo>
                    <a:pt x="1077" y="1696"/>
                  </a:lnTo>
                  <a:lnTo>
                    <a:pt x="971" y="1590"/>
                  </a:lnTo>
                  <a:lnTo>
                    <a:pt x="885" y="1483"/>
                  </a:lnTo>
                  <a:lnTo>
                    <a:pt x="715" y="1259"/>
                  </a:lnTo>
                  <a:lnTo>
                    <a:pt x="555" y="1014"/>
                  </a:lnTo>
                  <a:lnTo>
                    <a:pt x="405" y="768"/>
                  </a:lnTo>
                  <a:lnTo>
                    <a:pt x="267" y="523"/>
                  </a:lnTo>
                  <a:lnTo>
                    <a:pt x="128" y="2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5A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732;p27">
              <a:extLst>
                <a:ext uri="{FF2B5EF4-FFF2-40B4-BE49-F238E27FC236}">
                  <a16:creationId xmlns:a16="http://schemas.microsoft.com/office/drawing/2014/main" id="{A9A05D26-6EBD-4ECE-A672-4036614F3F74}"/>
                </a:ext>
              </a:extLst>
            </p:cNvPr>
            <p:cNvSpPr/>
            <p:nvPr/>
          </p:nvSpPr>
          <p:spPr>
            <a:xfrm>
              <a:off x="5961266" y="3360266"/>
              <a:ext cx="14494" cy="15172"/>
            </a:xfrm>
            <a:custGeom>
              <a:avLst/>
              <a:gdLst/>
              <a:ahLst/>
              <a:cxnLst/>
              <a:rect l="l" t="t" r="r" b="b"/>
              <a:pathLst>
                <a:path w="428" h="448" extrusionOk="0">
                  <a:moveTo>
                    <a:pt x="1" y="0"/>
                  </a:moveTo>
                  <a:lnTo>
                    <a:pt x="22" y="85"/>
                  </a:lnTo>
                  <a:lnTo>
                    <a:pt x="54" y="160"/>
                  </a:lnTo>
                  <a:lnTo>
                    <a:pt x="86" y="235"/>
                  </a:lnTo>
                  <a:lnTo>
                    <a:pt x="139" y="299"/>
                  </a:lnTo>
                  <a:lnTo>
                    <a:pt x="193" y="352"/>
                  </a:lnTo>
                  <a:lnTo>
                    <a:pt x="267" y="405"/>
                  </a:lnTo>
                  <a:lnTo>
                    <a:pt x="342" y="437"/>
                  </a:lnTo>
                  <a:lnTo>
                    <a:pt x="385" y="448"/>
                  </a:lnTo>
                  <a:lnTo>
                    <a:pt x="427" y="448"/>
                  </a:lnTo>
                  <a:lnTo>
                    <a:pt x="331" y="320"/>
                  </a:lnTo>
                  <a:lnTo>
                    <a:pt x="235" y="213"/>
                  </a:lnTo>
                  <a:lnTo>
                    <a:pt x="129" y="96"/>
                  </a:lnTo>
                  <a:lnTo>
                    <a:pt x="75" y="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D5A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13769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446;p22">
            <a:extLst>
              <a:ext uri="{FF2B5EF4-FFF2-40B4-BE49-F238E27FC236}">
                <a16:creationId xmlns:a16="http://schemas.microsoft.com/office/drawing/2014/main" id="{D7C72B4E-2BAB-4697-9F61-18489C4F52A7}"/>
              </a:ext>
            </a:extLst>
          </p:cNvPr>
          <p:cNvSpPr/>
          <p:nvPr/>
        </p:nvSpPr>
        <p:spPr>
          <a:xfrm>
            <a:off x="693912" y="1511313"/>
            <a:ext cx="2286000" cy="2352279"/>
          </a:xfrm>
          <a:prstGeom prst="rect">
            <a:avLst/>
          </a:prstGeom>
          <a:solidFill>
            <a:schemeClr val="accent2">
              <a:alpha val="1254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DC9B5D2C-452C-4D40-BD96-734E1C1328A0}"/>
              </a:ext>
            </a:extLst>
          </p:cNvPr>
          <p:cNvSpPr txBox="1"/>
          <p:nvPr/>
        </p:nvSpPr>
        <p:spPr>
          <a:xfrm>
            <a:off x="6136844" y="1101237"/>
            <a:ext cx="228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Através de um amigo</a:t>
            </a:r>
            <a:endParaRPr lang="pt-PT" sz="14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" name="Google Shape;223;p18">
            <a:extLst>
              <a:ext uri="{FF2B5EF4-FFF2-40B4-BE49-F238E27FC236}">
                <a16:creationId xmlns:a16="http://schemas.microsoft.com/office/drawing/2014/main" id="{5ED33343-9707-4B13-B297-FA424FBF7B58}"/>
              </a:ext>
            </a:extLst>
          </p:cNvPr>
          <p:cNvSpPr txBox="1">
            <a:spLocks/>
          </p:cNvSpPr>
          <p:nvPr/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PT" sz="2800" b="1" dirty="0">
                <a:solidFill>
                  <a:schemeClr val="dk1"/>
                </a:solidFill>
                <a:latin typeface="Fira Sans Extra Condensed"/>
                <a:sym typeface="Fira Sans Extra Condensed"/>
              </a:rPr>
              <a:t>Aprendizagem de novas aplicações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04352C2-C8A2-4D60-AB49-ADE0F00D4AC7}"/>
              </a:ext>
            </a:extLst>
          </p:cNvPr>
          <p:cNvSpPr txBox="1"/>
          <p:nvPr/>
        </p:nvSpPr>
        <p:spPr>
          <a:xfrm>
            <a:off x="693912" y="1101237"/>
            <a:ext cx="22859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>
                <a:latin typeface="Fira Sans Extra Condensed"/>
                <a:sym typeface="Roboto"/>
              </a:rPr>
              <a:t>Lendo</a:t>
            </a:r>
            <a:r>
              <a:rPr lang="pt-PT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PT" b="1" dirty="0">
                <a:latin typeface="Fira Sans Extra Condensed"/>
                <a:sym typeface="Roboto"/>
              </a:rPr>
              <a:t>o tutorial</a:t>
            </a:r>
          </a:p>
        </p:txBody>
      </p:sp>
      <p:sp>
        <p:nvSpPr>
          <p:cNvPr id="23" name="Google Shape;446;p22">
            <a:extLst>
              <a:ext uri="{FF2B5EF4-FFF2-40B4-BE49-F238E27FC236}">
                <a16:creationId xmlns:a16="http://schemas.microsoft.com/office/drawing/2014/main" id="{FD95329D-B637-4B91-B790-ED2F94B2962C}"/>
              </a:ext>
            </a:extLst>
          </p:cNvPr>
          <p:cNvSpPr/>
          <p:nvPr/>
        </p:nvSpPr>
        <p:spPr>
          <a:xfrm>
            <a:off x="6136845" y="1511315"/>
            <a:ext cx="2286000" cy="2352279"/>
          </a:xfrm>
          <a:prstGeom prst="rect">
            <a:avLst/>
          </a:prstGeom>
          <a:solidFill>
            <a:schemeClr val="accent5">
              <a:alpha val="1254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18FC006-43E3-44C7-9C35-F76700200E48}"/>
              </a:ext>
            </a:extLst>
          </p:cNvPr>
          <p:cNvSpPr txBox="1"/>
          <p:nvPr/>
        </p:nvSpPr>
        <p:spPr>
          <a:xfrm>
            <a:off x="841395" y="1671789"/>
            <a:ext cx="199103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1400" i="1" spc="1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“Lendo/vendo tutoriais aprendemos com mais facilidade como funcionar com as aplicações.”</a:t>
            </a:r>
            <a:r>
              <a:rPr lang="pt-PT" sz="140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endParaRPr lang="pt-PT" i="1" dirty="0">
              <a:solidFill>
                <a:schemeClr val="tx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t-PT" sz="140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“É a maneira mais acessível, fácil, rápida e eficiente.”</a:t>
            </a:r>
          </a:p>
        </p:txBody>
      </p:sp>
      <p:sp>
        <p:nvSpPr>
          <p:cNvPr id="25" name="Google Shape;252;p18">
            <a:extLst>
              <a:ext uri="{FF2B5EF4-FFF2-40B4-BE49-F238E27FC236}">
                <a16:creationId xmlns:a16="http://schemas.microsoft.com/office/drawing/2014/main" id="{CCEC1FA7-288D-42E2-92B7-A260F0F43CD8}"/>
              </a:ext>
            </a:extLst>
          </p:cNvPr>
          <p:cNvSpPr txBox="1"/>
          <p:nvPr/>
        </p:nvSpPr>
        <p:spPr>
          <a:xfrm>
            <a:off x="3415379" y="1131411"/>
            <a:ext cx="2286000" cy="247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Sozinho intuitivamente</a:t>
            </a:r>
            <a:endParaRPr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8" name="Google Shape;443;p22">
            <a:extLst>
              <a:ext uri="{FF2B5EF4-FFF2-40B4-BE49-F238E27FC236}">
                <a16:creationId xmlns:a16="http://schemas.microsoft.com/office/drawing/2014/main" id="{2E853B12-A30D-4CCC-97C7-F1571184CDEC}"/>
              </a:ext>
            </a:extLst>
          </p:cNvPr>
          <p:cNvSpPr/>
          <p:nvPr/>
        </p:nvSpPr>
        <p:spPr>
          <a:xfrm>
            <a:off x="3415378" y="1511314"/>
            <a:ext cx="2286000" cy="2352278"/>
          </a:xfrm>
          <a:prstGeom prst="rect">
            <a:avLst/>
          </a:prstGeom>
          <a:solidFill>
            <a:schemeClr val="accent6">
              <a:alpha val="1254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F8CA6D6B-D185-48E6-A998-BC07328664CD}"/>
              </a:ext>
            </a:extLst>
          </p:cNvPr>
          <p:cNvSpPr txBox="1"/>
          <p:nvPr/>
        </p:nvSpPr>
        <p:spPr>
          <a:xfrm>
            <a:off x="3496652" y="1671789"/>
            <a:ext cx="212344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1400" i="1" spc="1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“Prefiro tentar primeiro, caso não consiga peço ajuda.”</a:t>
            </a:r>
            <a:r>
              <a:rPr lang="pt-PT" sz="140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endParaRPr lang="pt-PT" i="1" dirty="0">
              <a:solidFill>
                <a:schemeClr val="tx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t-PT" sz="140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“Muitas vezes não tenho paciência para ler o tutorial e aprendo explorando a aplicação e descobrindo coisas novas”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0F88486C-FC60-43B7-B80E-FFFF11322BD1}"/>
              </a:ext>
            </a:extLst>
          </p:cNvPr>
          <p:cNvSpPr txBox="1"/>
          <p:nvPr/>
        </p:nvSpPr>
        <p:spPr>
          <a:xfrm>
            <a:off x="6284327" y="1919970"/>
            <a:ext cx="199103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1400" i="1" spc="1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“Quando um amigo nos explica como usar uma aplicação, somos logo direcionados para os recursos que serão mais úteis para as nossas necessidades.”</a:t>
            </a:r>
            <a:r>
              <a:rPr lang="pt-PT" sz="140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endParaRPr lang="pt-PT" i="1" dirty="0">
              <a:solidFill>
                <a:schemeClr val="tx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442E8430-0FBA-4A34-981D-7ABD29D147B6}"/>
              </a:ext>
            </a:extLst>
          </p:cNvPr>
          <p:cNvSpPr txBox="1"/>
          <p:nvPr/>
        </p:nvSpPr>
        <p:spPr>
          <a:xfrm>
            <a:off x="1766887" y="4161610"/>
            <a:ext cx="56102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140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“É mais simples perguntar a alguém que já sabe mexer na aplicação do que ler as instruções que normalmente são extensas.”</a:t>
            </a:r>
          </a:p>
        </p:txBody>
      </p:sp>
      <p:cxnSp>
        <p:nvCxnSpPr>
          <p:cNvPr id="17" name="Google Shape;1473;p40">
            <a:extLst>
              <a:ext uri="{FF2B5EF4-FFF2-40B4-BE49-F238E27FC236}">
                <a16:creationId xmlns:a16="http://schemas.microsoft.com/office/drawing/2014/main" id="{F9DD77FC-4204-4867-97DA-4D532424373C}"/>
              </a:ext>
            </a:extLst>
          </p:cNvPr>
          <p:cNvCxnSpPr>
            <a:cxnSpLocks/>
          </p:cNvCxnSpPr>
          <p:nvPr/>
        </p:nvCxnSpPr>
        <p:spPr>
          <a:xfrm rot="5400000">
            <a:off x="7422738" y="4053444"/>
            <a:ext cx="311400" cy="402653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4274566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Sobre os participantes</a:t>
            </a:r>
            <a:endParaRPr dirty="0"/>
          </a:p>
        </p:txBody>
      </p:sp>
      <p:sp>
        <p:nvSpPr>
          <p:cNvPr id="280" name="Google Shape;280;p19"/>
          <p:cNvSpPr/>
          <p:nvPr/>
        </p:nvSpPr>
        <p:spPr>
          <a:xfrm>
            <a:off x="569900" y="1457275"/>
            <a:ext cx="645900" cy="64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?</a:t>
            </a:r>
            <a:endParaRPr sz="2100" b="1" dirty="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85" name="Google Shape;285;p19"/>
          <p:cNvSpPr/>
          <p:nvPr/>
        </p:nvSpPr>
        <p:spPr>
          <a:xfrm>
            <a:off x="7928225" y="1457275"/>
            <a:ext cx="645900" cy="645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?</a:t>
            </a:r>
            <a:endParaRPr sz="2100" b="1" dirty="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92" name="Google Shape;292;p19"/>
          <p:cNvGrpSpPr/>
          <p:nvPr/>
        </p:nvGrpSpPr>
        <p:grpSpPr>
          <a:xfrm>
            <a:off x="2836175" y="1082850"/>
            <a:ext cx="3474075" cy="3649209"/>
            <a:chOff x="2836175" y="1082850"/>
            <a:chExt cx="3474075" cy="3649209"/>
          </a:xfrm>
        </p:grpSpPr>
        <p:grpSp>
          <p:nvGrpSpPr>
            <p:cNvPr id="293" name="Google Shape;293;p19"/>
            <p:cNvGrpSpPr/>
            <p:nvPr/>
          </p:nvGrpSpPr>
          <p:grpSpPr>
            <a:xfrm>
              <a:off x="2894813" y="1082850"/>
              <a:ext cx="3354380" cy="3649209"/>
              <a:chOff x="2894813" y="1082850"/>
              <a:chExt cx="3354380" cy="3649209"/>
            </a:xfrm>
          </p:grpSpPr>
          <p:sp>
            <p:nvSpPr>
              <p:cNvPr id="294" name="Google Shape;294;p19"/>
              <p:cNvSpPr/>
              <p:nvPr/>
            </p:nvSpPr>
            <p:spPr>
              <a:xfrm>
                <a:off x="3949801" y="1882335"/>
                <a:ext cx="666362" cy="1569187"/>
              </a:xfrm>
              <a:custGeom>
                <a:avLst/>
                <a:gdLst/>
                <a:ahLst/>
                <a:cxnLst/>
                <a:rect l="l" t="t" r="r" b="b"/>
                <a:pathLst>
                  <a:path w="36488" h="85924" extrusionOk="0">
                    <a:moveTo>
                      <a:pt x="22382" y="0"/>
                    </a:moveTo>
                    <a:lnTo>
                      <a:pt x="21817" y="15"/>
                    </a:lnTo>
                    <a:lnTo>
                      <a:pt x="21253" y="44"/>
                    </a:lnTo>
                    <a:lnTo>
                      <a:pt x="20689" y="87"/>
                    </a:lnTo>
                    <a:lnTo>
                      <a:pt x="20139" y="145"/>
                    </a:lnTo>
                    <a:lnTo>
                      <a:pt x="19589" y="232"/>
                    </a:lnTo>
                    <a:lnTo>
                      <a:pt x="19040" y="319"/>
                    </a:lnTo>
                    <a:lnTo>
                      <a:pt x="18504" y="420"/>
                    </a:lnTo>
                    <a:lnTo>
                      <a:pt x="17969" y="550"/>
                    </a:lnTo>
                    <a:lnTo>
                      <a:pt x="17448" y="695"/>
                    </a:lnTo>
                    <a:lnTo>
                      <a:pt x="16927" y="839"/>
                    </a:lnTo>
                    <a:lnTo>
                      <a:pt x="16406" y="1013"/>
                    </a:lnTo>
                    <a:lnTo>
                      <a:pt x="15915" y="1201"/>
                    </a:lnTo>
                    <a:lnTo>
                      <a:pt x="15408" y="1389"/>
                    </a:lnTo>
                    <a:lnTo>
                      <a:pt x="14916" y="1606"/>
                    </a:lnTo>
                    <a:lnTo>
                      <a:pt x="14439" y="1838"/>
                    </a:lnTo>
                    <a:lnTo>
                      <a:pt x="13961" y="2084"/>
                    </a:lnTo>
                    <a:lnTo>
                      <a:pt x="13498" y="2344"/>
                    </a:lnTo>
                    <a:lnTo>
                      <a:pt x="13050" y="2619"/>
                    </a:lnTo>
                    <a:lnTo>
                      <a:pt x="12601" y="2908"/>
                    </a:lnTo>
                    <a:lnTo>
                      <a:pt x="12167" y="3198"/>
                    </a:lnTo>
                    <a:lnTo>
                      <a:pt x="11748" y="3516"/>
                    </a:lnTo>
                    <a:lnTo>
                      <a:pt x="11328" y="3849"/>
                    </a:lnTo>
                    <a:lnTo>
                      <a:pt x="10923" y="4196"/>
                    </a:lnTo>
                    <a:lnTo>
                      <a:pt x="10533" y="4558"/>
                    </a:lnTo>
                    <a:lnTo>
                      <a:pt x="10142" y="4919"/>
                    </a:lnTo>
                    <a:lnTo>
                      <a:pt x="9780" y="5310"/>
                    </a:lnTo>
                    <a:lnTo>
                      <a:pt x="9419" y="5715"/>
                    </a:lnTo>
                    <a:lnTo>
                      <a:pt x="9071" y="6120"/>
                    </a:lnTo>
                    <a:lnTo>
                      <a:pt x="8739" y="6554"/>
                    </a:lnTo>
                    <a:lnTo>
                      <a:pt x="8406" y="6988"/>
                    </a:lnTo>
                    <a:lnTo>
                      <a:pt x="8102" y="7451"/>
                    </a:lnTo>
                    <a:lnTo>
                      <a:pt x="7813" y="7914"/>
                    </a:lnTo>
                    <a:lnTo>
                      <a:pt x="7523" y="8391"/>
                    </a:lnTo>
                    <a:lnTo>
                      <a:pt x="7263" y="8883"/>
                    </a:lnTo>
                    <a:lnTo>
                      <a:pt x="7002" y="9390"/>
                    </a:lnTo>
                    <a:lnTo>
                      <a:pt x="6771" y="9911"/>
                    </a:lnTo>
                    <a:lnTo>
                      <a:pt x="6539" y="10446"/>
                    </a:lnTo>
                    <a:lnTo>
                      <a:pt x="6337" y="10996"/>
                    </a:lnTo>
                    <a:lnTo>
                      <a:pt x="6134" y="11545"/>
                    </a:lnTo>
                    <a:lnTo>
                      <a:pt x="5961" y="12124"/>
                    </a:lnTo>
                    <a:lnTo>
                      <a:pt x="5802" y="12703"/>
                    </a:lnTo>
                    <a:lnTo>
                      <a:pt x="5657" y="13296"/>
                    </a:lnTo>
                    <a:lnTo>
                      <a:pt x="5527" y="13904"/>
                    </a:lnTo>
                    <a:lnTo>
                      <a:pt x="5411" y="14526"/>
                    </a:lnTo>
                    <a:lnTo>
                      <a:pt x="5324" y="15162"/>
                    </a:lnTo>
                    <a:lnTo>
                      <a:pt x="5252" y="15813"/>
                    </a:lnTo>
                    <a:lnTo>
                      <a:pt x="5194" y="16464"/>
                    </a:lnTo>
                    <a:lnTo>
                      <a:pt x="5151" y="17130"/>
                    </a:lnTo>
                    <a:lnTo>
                      <a:pt x="5122" y="17810"/>
                    </a:lnTo>
                    <a:lnTo>
                      <a:pt x="5122" y="18504"/>
                    </a:lnTo>
                    <a:lnTo>
                      <a:pt x="5136" y="19213"/>
                    </a:lnTo>
                    <a:lnTo>
                      <a:pt x="5180" y="19922"/>
                    </a:lnTo>
                    <a:lnTo>
                      <a:pt x="5237" y="20660"/>
                    </a:lnTo>
                    <a:lnTo>
                      <a:pt x="5310" y="21398"/>
                    </a:lnTo>
                    <a:lnTo>
                      <a:pt x="5397" y="22150"/>
                    </a:lnTo>
                    <a:lnTo>
                      <a:pt x="5512" y="22903"/>
                    </a:lnTo>
                    <a:lnTo>
                      <a:pt x="5657" y="23684"/>
                    </a:lnTo>
                    <a:lnTo>
                      <a:pt x="5527" y="24017"/>
                    </a:lnTo>
                    <a:lnTo>
                      <a:pt x="5165" y="24971"/>
                    </a:lnTo>
                    <a:lnTo>
                      <a:pt x="4615" y="26476"/>
                    </a:lnTo>
                    <a:lnTo>
                      <a:pt x="4297" y="27402"/>
                    </a:lnTo>
                    <a:lnTo>
                      <a:pt x="3950" y="28458"/>
                    </a:lnTo>
                    <a:lnTo>
                      <a:pt x="3588" y="29601"/>
                    </a:lnTo>
                    <a:lnTo>
                      <a:pt x="3212" y="30831"/>
                    </a:lnTo>
                    <a:lnTo>
                      <a:pt x="2821" y="32147"/>
                    </a:lnTo>
                    <a:lnTo>
                      <a:pt x="2445" y="33536"/>
                    </a:lnTo>
                    <a:lnTo>
                      <a:pt x="2069" y="34998"/>
                    </a:lnTo>
                    <a:lnTo>
                      <a:pt x="1693" y="36502"/>
                    </a:lnTo>
                    <a:lnTo>
                      <a:pt x="1346" y="38065"/>
                    </a:lnTo>
                    <a:lnTo>
                      <a:pt x="1186" y="38846"/>
                    </a:lnTo>
                    <a:lnTo>
                      <a:pt x="1027" y="39656"/>
                    </a:lnTo>
                    <a:lnTo>
                      <a:pt x="883" y="40452"/>
                    </a:lnTo>
                    <a:lnTo>
                      <a:pt x="738" y="41262"/>
                    </a:lnTo>
                    <a:lnTo>
                      <a:pt x="608" y="42087"/>
                    </a:lnTo>
                    <a:lnTo>
                      <a:pt x="492" y="42897"/>
                    </a:lnTo>
                    <a:lnTo>
                      <a:pt x="391" y="43722"/>
                    </a:lnTo>
                    <a:lnTo>
                      <a:pt x="289" y="44546"/>
                    </a:lnTo>
                    <a:lnTo>
                      <a:pt x="203" y="45371"/>
                    </a:lnTo>
                    <a:lnTo>
                      <a:pt x="130" y="46196"/>
                    </a:lnTo>
                    <a:lnTo>
                      <a:pt x="72" y="47006"/>
                    </a:lnTo>
                    <a:lnTo>
                      <a:pt x="44" y="47830"/>
                    </a:lnTo>
                    <a:lnTo>
                      <a:pt x="15" y="48641"/>
                    </a:lnTo>
                    <a:lnTo>
                      <a:pt x="0" y="49436"/>
                    </a:lnTo>
                    <a:lnTo>
                      <a:pt x="15" y="50232"/>
                    </a:lnTo>
                    <a:lnTo>
                      <a:pt x="44" y="51028"/>
                    </a:lnTo>
                    <a:lnTo>
                      <a:pt x="87" y="51809"/>
                    </a:lnTo>
                    <a:lnTo>
                      <a:pt x="159" y="52576"/>
                    </a:lnTo>
                    <a:lnTo>
                      <a:pt x="246" y="53343"/>
                    </a:lnTo>
                    <a:lnTo>
                      <a:pt x="362" y="54080"/>
                    </a:lnTo>
                    <a:lnTo>
                      <a:pt x="492" y="54818"/>
                    </a:lnTo>
                    <a:lnTo>
                      <a:pt x="637" y="55527"/>
                    </a:lnTo>
                    <a:lnTo>
                      <a:pt x="825" y="56236"/>
                    </a:lnTo>
                    <a:lnTo>
                      <a:pt x="1027" y="56916"/>
                    </a:lnTo>
                    <a:lnTo>
                      <a:pt x="1259" y="57582"/>
                    </a:lnTo>
                    <a:lnTo>
                      <a:pt x="1505" y="58233"/>
                    </a:lnTo>
                    <a:lnTo>
                      <a:pt x="1794" y="58855"/>
                    </a:lnTo>
                    <a:lnTo>
                      <a:pt x="1953" y="59159"/>
                    </a:lnTo>
                    <a:lnTo>
                      <a:pt x="2112" y="59462"/>
                    </a:lnTo>
                    <a:lnTo>
                      <a:pt x="2272" y="59752"/>
                    </a:lnTo>
                    <a:lnTo>
                      <a:pt x="2445" y="60041"/>
                    </a:lnTo>
                    <a:lnTo>
                      <a:pt x="2633" y="60316"/>
                    </a:lnTo>
                    <a:lnTo>
                      <a:pt x="2821" y="60591"/>
                    </a:lnTo>
                    <a:lnTo>
                      <a:pt x="3009" y="60866"/>
                    </a:lnTo>
                    <a:lnTo>
                      <a:pt x="3212" y="61126"/>
                    </a:lnTo>
                    <a:lnTo>
                      <a:pt x="3429" y="61387"/>
                    </a:lnTo>
                    <a:lnTo>
                      <a:pt x="3646" y="61633"/>
                    </a:lnTo>
                    <a:lnTo>
                      <a:pt x="3877" y="61864"/>
                    </a:lnTo>
                    <a:lnTo>
                      <a:pt x="4109" y="62110"/>
                    </a:lnTo>
                    <a:lnTo>
                      <a:pt x="4355" y="62327"/>
                    </a:lnTo>
                    <a:lnTo>
                      <a:pt x="4601" y="62559"/>
                    </a:lnTo>
                    <a:lnTo>
                      <a:pt x="4514" y="62718"/>
                    </a:lnTo>
                    <a:lnTo>
                      <a:pt x="4297" y="63195"/>
                    </a:lnTo>
                    <a:lnTo>
                      <a:pt x="4138" y="63542"/>
                    </a:lnTo>
                    <a:lnTo>
                      <a:pt x="3964" y="63947"/>
                    </a:lnTo>
                    <a:lnTo>
                      <a:pt x="3791" y="64425"/>
                    </a:lnTo>
                    <a:lnTo>
                      <a:pt x="3603" y="64960"/>
                    </a:lnTo>
                    <a:lnTo>
                      <a:pt x="3414" y="65539"/>
                    </a:lnTo>
                    <a:lnTo>
                      <a:pt x="3226" y="66161"/>
                    </a:lnTo>
                    <a:lnTo>
                      <a:pt x="3067" y="66841"/>
                    </a:lnTo>
                    <a:lnTo>
                      <a:pt x="2908" y="67550"/>
                    </a:lnTo>
                    <a:lnTo>
                      <a:pt x="2778" y="68302"/>
                    </a:lnTo>
                    <a:lnTo>
                      <a:pt x="2720" y="68693"/>
                    </a:lnTo>
                    <a:lnTo>
                      <a:pt x="2677" y="69083"/>
                    </a:lnTo>
                    <a:lnTo>
                      <a:pt x="2633" y="69489"/>
                    </a:lnTo>
                    <a:lnTo>
                      <a:pt x="2604" y="69894"/>
                    </a:lnTo>
                    <a:lnTo>
                      <a:pt x="2590" y="70299"/>
                    </a:lnTo>
                    <a:lnTo>
                      <a:pt x="2575" y="70718"/>
                    </a:lnTo>
                    <a:lnTo>
                      <a:pt x="2590" y="71152"/>
                    </a:lnTo>
                    <a:lnTo>
                      <a:pt x="2604" y="71572"/>
                    </a:lnTo>
                    <a:lnTo>
                      <a:pt x="2633" y="72006"/>
                    </a:lnTo>
                    <a:lnTo>
                      <a:pt x="2677" y="72440"/>
                    </a:lnTo>
                    <a:lnTo>
                      <a:pt x="2734" y="72874"/>
                    </a:lnTo>
                    <a:lnTo>
                      <a:pt x="2807" y="73322"/>
                    </a:lnTo>
                    <a:lnTo>
                      <a:pt x="2894" y="73757"/>
                    </a:lnTo>
                    <a:lnTo>
                      <a:pt x="2995" y="74205"/>
                    </a:lnTo>
                    <a:lnTo>
                      <a:pt x="3111" y="74639"/>
                    </a:lnTo>
                    <a:lnTo>
                      <a:pt x="3255" y="75088"/>
                    </a:lnTo>
                    <a:lnTo>
                      <a:pt x="3414" y="75522"/>
                    </a:lnTo>
                    <a:lnTo>
                      <a:pt x="3588" y="75970"/>
                    </a:lnTo>
                    <a:lnTo>
                      <a:pt x="3791" y="76404"/>
                    </a:lnTo>
                    <a:lnTo>
                      <a:pt x="4008" y="76853"/>
                    </a:lnTo>
                    <a:lnTo>
                      <a:pt x="4254" y="77287"/>
                    </a:lnTo>
                    <a:lnTo>
                      <a:pt x="4514" y="77706"/>
                    </a:lnTo>
                    <a:lnTo>
                      <a:pt x="4803" y="78140"/>
                    </a:lnTo>
                    <a:lnTo>
                      <a:pt x="5107" y="78560"/>
                    </a:lnTo>
                    <a:lnTo>
                      <a:pt x="5454" y="78979"/>
                    </a:lnTo>
                    <a:lnTo>
                      <a:pt x="5816" y="79399"/>
                    </a:lnTo>
                    <a:lnTo>
                      <a:pt x="6192" y="79804"/>
                    </a:lnTo>
                    <a:lnTo>
                      <a:pt x="6612" y="80209"/>
                    </a:lnTo>
                    <a:lnTo>
                      <a:pt x="7046" y="80600"/>
                    </a:lnTo>
                    <a:lnTo>
                      <a:pt x="7523" y="80990"/>
                    </a:lnTo>
                    <a:lnTo>
                      <a:pt x="8015" y="81381"/>
                    </a:lnTo>
                    <a:lnTo>
                      <a:pt x="8551" y="81743"/>
                    </a:lnTo>
                    <a:lnTo>
                      <a:pt x="9100" y="82104"/>
                    </a:lnTo>
                    <a:lnTo>
                      <a:pt x="9693" y="82466"/>
                    </a:lnTo>
                    <a:lnTo>
                      <a:pt x="10316" y="82813"/>
                    </a:lnTo>
                    <a:lnTo>
                      <a:pt x="10967" y="83146"/>
                    </a:lnTo>
                    <a:lnTo>
                      <a:pt x="11661" y="83464"/>
                    </a:lnTo>
                    <a:lnTo>
                      <a:pt x="12384" y="83783"/>
                    </a:lnTo>
                    <a:lnTo>
                      <a:pt x="13108" y="84072"/>
                    </a:lnTo>
                    <a:lnTo>
                      <a:pt x="13831" y="84347"/>
                    </a:lnTo>
                    <a:lnTo>
                      <a:pt x="14555" y="84593"/>
                    </a:lnTo>
                    <a:lnTo>
                      <a:pt x="15264" y="84824"/>
                    </a:lnTo>
                    <a:lnTo>
                      <a:pt x="15958" y="85041"/>
                    </a:lnTo>
                    <a:lnTo>
                      <a:pt x="16652" y="85229"/>
                    </a:lnTo>
                    <a:lnTo>
                      <a:pt x="17318" y="85389"/>
                    </a:lnTo>
                    <a:lnTo>
                      <a:pt x="17998" y="85533"/>
                    </a:lnTo>
                    <a:lnTo>
                      <a:pt x="18649" y="85649"/>
                    </a:lnTo>
                    <a:lnTo>
                      <a:pt x="19300" y="85750"/>
                    </a:lnTo>
                    <a:lnTo>
                      <a:pt x="19937" y="85823"/>
                    </a:lnTo>
                    <a:lnTo>
                      <a:pt x="20573" y="85880"/>
                    </a:lnTo>
                    <a:lnTo>
                      <a:pt x="21181" y="85909"/>
                    </a:lnTo>
                    <a:lnTo>
                      <a:pt x="21788" y="85924"/>
                    </a:lnTo>
                    <a:lnTo>
                      <a:pt x="22396" y="85909"/>
                    </a:lnTo>
                    <a:lnTo>
                      <a:pt x="22975" y="85866"/>
                    </a:lnTo>
                    <a:lnTo>
                      <a:pt x="23554" y="85808"/>
                    </a:lnTo>
                    <a:lnTo>
                      <a:pt x="24118" y="85721"/>
                    </a:lnTo>
                    <a:lnTo>
                      <a:pt x="24668" y="85620"/>
                    </a:lnTo>
                    <a:lnTo>
                      <a:pt x="25217" y="85490"/>
                    </a:lnTo>
                    <a:lnTo>
                      <a:pt x="25753" y="85331"/>
                    </a:lnTo>
                    <a:lnTo>
                      <a:pt x="26273" y="85157"/>
                    </a:lnTo>
                    <a:lnTo>
                      <a:pt x="26780" y="84954"/>
                    </a:lnTo>
                    <a:lnTo>
                      <a:pt x="27272" y="84723"/>
                    </a:lnTo>
                    <a:lnTo>
                      <a:pt x="27764" y="84477"/>
                    </a:lnTo>
                    <a:lnTo>
                      <a:pt x="28227" y="84202"/>
                    </a:lnTo>
                    <a:lnTo>
                      <a:pt x="28690" y="83898"/>
                    </a:lnTo>
                    <a:lnTo>
                      <a:pt x="29138" y="83580"/>
                    </a:lnTo>
                    <a:lnTo>
                      <a:pt x="29587" y="83233"/>
                    </a:lnTo>
                    <a:lnTo>
                      <a:pt x="30006" y="82857"/>
                    </a:lnTo>
                    <a:lnTo>
                      <a:pt x="30411" y="82466"/>
                    </a:lnTo>
                    <a:lnTo>
                      <a:pt x="30816" y="82046"/>
                    </a:lnTo>
                    <a:lnTo>
                      <a:pt x="31207" y="81598"/>
                    </a:lnTo>
                    <a:lnTo>
                      <a:pt x="31583" y="81121"/>
                    </a:lnTo>
                    <a:lnTo>
                      <a:pt x="31945" y="80629"/>
                    </a:lnTo>
                    <a:lnTo>
                      <a:pt x="32292" y="80108"/>
                    </a:lnTo>
                    <a:lnTo>
                      <a:pt x="32625" y="79558"/>
                    </a:lnTo>
                    <a:lnTo>
                      <a:pt x="32957" y="78994"/>
                    </a:lnTo>
                    <a:lnTo>
                      <a:pt x="33261" y="78386"/>
                    </a:lnTo>
                    <a:lnTo>
                      <a:pt x="33551" y="77764"/>
                    </a:lnTo>
                    <a:lnTo>
                      <a:pt x="33840" y="77113"/>
                    </a:lnTo>
                    <a:lnTo>
                      <a:pt x="34115" y="76447"/>
                    </a:lnTo>
                    <a:lnTo>
                      <a:pt x="34361" y="75739"/>
                    </a:lnTo>
                    <a:lnTo>
                      <a:pt x="34607" y="75015"/>
                    </a:lnTo>
                    <a:lnTo>
                      <a:pt x="34838" y="74263"/>
                    </a:lnTo>
                    <a:lnTo>
                      <a:pt x="35041" y="73482"/>
                    </a:lnTo>
                    <a:lnTo>
                      <a:pt x="35243" y="72671"/>
                    </a:lnTo>
                    <a:lnTo>
                      <a:pt x="35431" y="71832"/>
                    </a:lnTo>
                    <a:lnTo>
                      <a:pt x="35605" y="70979"/>
                    </a:lnTo>
                    <a:lnTo>
                      <a:pt x="35750" y="70096"/>
                    </a:lnTo>
                    <a:lnTo>
                      <a:pt x="35894" y="69170"/>
                    </a:lnTo>
                    <a:lnTo>
                      <a:pt x="36025" y="68230"/>
                    </a:lnTo>
                    <a:lnTo>
                      <a:pt x="36126" y="67261"/>
                    </a:lnTo>
                    <a:lnTo>
                      <a:pt x="36227" y="66277"/>
                    </a:lnTo>
                    <a:lnTo>
                      <a:pt x="36314" y="65250"/>
                    </a:lnTo>
                    <a:lnTo>
                      <a:pt x="36372" y="64193"/>
                    </a:lnTo>
                    <a:lnTo>
                      <a:pt x="36430" y="63123"/>
                    </a:lnTo>
                    <a:lnTo>
                      <a:pt x="36459" y="62009"/>
                    </a:lnTo>
                    <a:lnTo>
                      <a:pt x="36473" y="60880"/>
                    </a:lnTo>
                    <a:lnTo>
                      <a:pt x="36488" y="59708"/>
                    </a:lnTo>
                    <a:lnTo>
                      <a:pt x="36473" y="58522"/>
                    </a:lnTo>
                    <a:lnTo>
                      <a:pt x="36444" y="57307"/>
                    </a:lnTo>
                    <a:lnTo>
                      <a:pt x="36401" y="56048"/>
                    </a:lnTo>
                    <a:lnTo>
                      <a:pt x="36328" y="54775"/>
                    </a:lnTo>
                    <a:lnTo>
                      <a:pt x="36256" y="53487"/>
                    </a:lnTo>
                    <a:lnTo>
                      <a:pt x="36169" y="52200"/>
                    </a:lnTo>
                    <a:lnTo>
                      <a:pt x="36083" y="50912"/>
                    </a:lnTo>
                    <a:lnTo>
                      <a:pt x="35981" y="49624"/>
                    </a:lnTo>
                    <a:lnTo>
                      <a:pt x="35866" y="48351"/>
                    </a:lnTo>
                    <a:lnTo>
                      <a:pt x="35750" y="47078"/>
                    </a:lnTo>
                    <a:lnTo>
                      <a:pt x="35489" y="44532"/>
                    </a:lnTo>
                    <a:lnTo>
                      <a:pt x="35200" y="42014"/>
                    </a:lnTo>
                    <a:lnTo>
                      <a:pt x="34882" y="39540"/>
                    </a:lnTo>
                    <a:lnTo>
                      <a:pt x="34534" y="37081"/>
                    </a:lnTo>
                    <a:lnTo>
                      <a:pt x="34173" y="34665"/>
                    </a:lnTo>
                    <a:lnTo>
                      <a:pt x="33782" y="32292"/>
                    </a:lnTo>
                    <a:lnTo>
                      <a:pt x="33392" y="29963"/>
                    </a:lnTo>
                    <a:lnTo>
                      <a:pt x="32986" y="27677"/>
                    </a:lnTo>
                    <a:lnTo>
                      <a:pt x="32567" y="25463"/>
                    </a:lnTo>
                    <a:lnTo>
                      <a:pt x="32133" y="23308"/>
                    </a:lnTo>
                    <a:lnTo>
                      <a:pt x="31713" y="21210"/>
                    </a:lnTo>
                    <a:lnTo>
                      <a:pt x="31279" y="19184"/>
                    </a:lnTo>
                    <a:lnTo>
                      <a:pt x="30845" y="17246"/>
                    </a:lnTo>
                    <a:lnTo>
                      <a:pt x="30426" y="15379"/>
                    </a:lnTo>
                    <a:lnTo>
                      <a:pt x="30006" y="13600"/>
                    </a:lnTo>
                    <a:lnTo>
                      <a:pt x="29587" y="11907"/>
                    </a:lnTo>
                    <a:lnTo>
                      <a:pt x="29196" y="10316"/>
                    </a:lnTo>
                    <a:lnTo>
                      <a:pt x="28820" y="8826"/>
                    </a:lnTo>
                    <a:lnTo>
                      <a:pt x="28458" y="7437"/>
                    </a:lnTo>
                    <a:lnTo>
                      <a:pt x="27793" y="4992"/>
                    </a:lnTo>
                    <a:lnTo>
                      <a:pt x="27243" y="3024"/>
                    </a:lnTo>
                    <a:lnTo>
                      <a:pt x="26823" y="1563"/>
                    </a:lnTo>
                    <a:lnTo>
                      <a:pt x="26462" y="347"/>
                    </a:lnTo>
                    <a:lnTo>
                      <a:pt x="25868" y="261"/>
                    </a:lnTo>
                    <a:lnTo>
                      <a:pt x="25275" y="174"/>
                    </a:lnTo>
                    <a:lnTo>
                      <a:pt x="24696" y="102"/>
                    </a:lnTo>
                    <a:lnTo>
                      <a:pt x="24118" y="58"/>
                    </a:lnTo>
                    <a:lnTo>
                      <a:pt x="23539" y="15"/>
                    </a:lnTo>
                    <a:lnTo>
                      <a:pt x="229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19"/>
              <p:cNvSpPr/>
              <p:nvPr/>
            </p:nvSpPr>
            <p:spPr>
              <a:xfrm>
                <a:off x="4029587" y="2343629"/>
                <a:ext cx="192359" cy="281936"/>
              </a:xfrm>
              <a:custGeom>
                <a:avLst/>
                <a:gdLst/>
                <a:ahLst/>
                <a:cxnLst/>
                <a:rect l="l" t="t" r="r" b="b"/>
                <a:pathLst>
                  <a:path w="10533" h="15438" extrusionOk="0">
                    <a:moveTo>
                      <a:pt x="4558" y="1"/>
                    </a:moveTo>
                    <a:lnTo>
                      <a:pt x="4283" y="15"/>
                    </a:lnTo>
                    <a:lnTo>
                      <a:pt x="4022" y="59"/>
                    </a:lnTo>
                    <a:lnTo>
                      <a:pt x="3762" y="117"/>
                    </a:lnTo>
                    <a:lnTo>
                      <a:pt x="3502" y="203"/>
                    </a:lnTo>
                    <a:lnTo>
                      <a:pt x="3256" y="290"/>
                    </a:lnTo>
                    <a:lnTo>
                      <a:pt x="3024" y="406"/>
                    </a:lnTo>
                    <a:lnTo>
                      <a:pt x="2778" y="536"/>
                    </a:lnTo>
                    <a:lnTo>
                      <a:pt x="2561" y="695"/>
                    </a:lnTo>
                    <a:lnTo>
                      <a:pt x="2344" y="854"/>
                    </a:lnTo>
                    <a:lnTo>
                      <a:pt x="2127" y="1042"/>
                    </a:lnTo>
                    <a:lnTo>
                      <a:pt x="1925" y="1231"/>
                    </a:lnTo>
                    <a:lnTo>
                      <a:pt x="1736" y="1448"/>
                    </a:lnTo>
                    <a:lnTo>
                      <a:pt x="1548" y="1665"/>
                    </a:lnTo>
                    <a:lnTo>
                      <a:pt x="1375" y="1911"/>
                    </a:lnTo>
                    <a:lnTo>
                      <a:pt x="1201" y="2156"/>
                    </a:lnTo>
                    <a:lnTo>
                      <a:pt x="1056" y="2431"/>
                    </a:lnTo>
                    <a:lnTo>
                      <a:pt x="897" y="2706"/>
                    </a:lnTo>
                    <a:lnTo>
                      <a:pt x="767" y="2981"/>
                    </a:lnTo>
                    <a:lnTo>
                      <a:pt x="637" y="3285"/>
                    </a:lnTo>
                    <a:lnTo>
                      <a:pt x="521" y="3589"/>
                    </a:lnTo>
                    <a:lnTo>
                      <a:pt x="420" y="3907"/>
                    </a:lnTo>
                    <a:lnTo>
                      <a:pt x="333" y="4240"/>
                    </a:lnTo>
                    <a:lnTo>
                      <a:pt x="246" y="4573"/>
                    </a:lnTo>
                    <a:lnTo>
                      <a:pt x="174" y="4920"/>
                    </a:lnTo>
                    <a:lnTo>
                      <a:pt x="116" y="5267"/>
                    </a:lnTo>
                    <a:lnTo>
                      <a:pt x="73" y="5629"/>
                    </a:lnTo>
                    <a:lnTo>
                      <a:pt x="29" y="5990"/>
                    </a:lnTo>
                    <a:lnTo>
                      <a:pt x="0" y="6367"/>
                    </a:lnTo>
                    <a:lnTo>
                      <a:pt x="0" y="6743"/>
                    </a:lnTo>
                    <a:lnTo>
                      <a:pt x="0" y="7119"/>
                    </a:lnTo>
                    <a:lnTo>
                      <a:pt x="15" y="7510"/>
                    </a:lnTo>
                    <a:lnTo>
                      <a:pt x="44" y="7900"/>
                    </a:lnTo>
                    <a:lnTo>
                      <a:pt x="87" y="8291"/>
                    </a:lnTo>
                    <a:lnTo>
                      <a:pt x="145" y="8681"/>
                    </a:lnTo>
                    <a:lnTo>
                      <a:pt x="217" y="9087"/>
                    </a:lnTo>
                    <a:lnTo>
                      <a:pt x="304" y="9463"/>
                    </a:lnTo>
                    <a:lnTo>
                      <a:pt x="391" y="9839"/>
                    </a:lnTo>
                    <a:lnTo>
                      <a:pt x="507" y="10215"/>
                    </a:lnTo>
                    <a:lnTo>
                      <a:pt x="622" y="10577"/>
                    </a:lnTo>
                    <a:lnTo>
                      <a:pt x="753" y="10924"/>
                    </a:lnTo>
                    <a:lnTo>
                      <a:pt x="883" y="11257"/>
                    </a:lnTo>
                    <a:lnTo>
                      <a:pt x="1028" y="11589"/>
                    </a:lnTo>
                    <a:lnTo>
                      <a:pt x="1187" y="11908"/>
                    </a:lnTo>
                    <a:lnTo>
                      <a:pt x="1360" y="12226"/>
                    </a:lnTo>
                    <a:lnTo>
                      <a:pt x="1534" y="12515"/>
                    </a:lnTo>
                    <a:lnTo>
                      <a:pt x="1722" y="12805"/>
                    </a:lnTo>
                    <a:lnTo>
                      <a:pt x="1910" y="13080"/>
                    </a:lnTo>
                    <a:lnTo>
                      <a:pt x="2113" y="13340"/>
                    </a:lnTo>
                    <a:lnTo>
                      <a:pt x="2315" y="13586"/>
                    </a:lnTo>
                    <a:lnTo>
                      <a:pt x="2518" y="13817"/>
                    </a:lnTo>
                    <a:lnTo>
                      <a:pt x="2749" y="14034"/>
                    </a:lnTo>
                    <a:lnTo>
                      <a:pt x="2966" y="14251"/>
                    </a:lnTo>
                    <a:lnTo>
                      <a:pt x="3198" y="14440"/>
                    </a:lnTo>
                    <a:lnTo>
                      <a:pt x="3429" y="14613"/>
                    </a:lnTo>
                    <a:lnTo>
                      <a:pt x="3675" y="14772"/>
                    </a:lnTo>
                    <a:lnTo>
                      <a:pt x="3921" y="14917"/>
                    </a:lnTo>
                    <a:lnTo>
                      <a:pt x="4167" y="15047"/>
                    </a:lnTo>
                    <a:lnTo>
                      <a:pt x="4413" y="15148"/>
                    </a:lnTo>
                    <a:lnTo>
                      <a:pt x="4673" y="15250"/>
                    </a:lnTo>
                    <a:lnTo>
                      <a:pt x="4934" y="15322"/>
                    </a:lnTo>
                    <a:lnTo>
                      <a:pt x="5194" y="15380"/>
                    </a:lnTo>
                    <a:lnTo>
                      <a:pt x="5455" y="15423"/>
                    </a:lnTo>
                    <a:lnTo>
                      <a:pt x="5715" y="15438"/>
                    </a:lnTo>
                    <a:lnTo>
                      <a:pt x="5976" y="15438"/>
                    </a:lnTo>
                    <a:lnTo>
                      <a:pt x="6236" y="15423"/>
                    </a:lnTo>
                    <a:lnTo>
                      <a:pt x="6511" y="15380"/>
                    </a:lnTo>
                    <a:lnTo>
                      <a:pt x="6771" y="15322"/>
                    </a:lnTo>
                    <a:lnTo>
                      <a:pt x="7017" y="15235"/>
                    </a:lnTo>
                    <a:lnTo>
                      <a:pt x="7278" y="15134"/>
                    </a:lnTo>
                    <a:lnTo>
                      <a:pt x="7509" y="15033"/>
                    </a:lnTo>
                    <a:lnTo>
                      <a:pt x="7741" y="14888"/>
                    </a:lnTo>
                    <a:lnTo>
                      <a:pt x="7972" y="14743"/>
                    </a:lnTo>
                    <a:lnTo>
                      <a:pt x="8189" y="14584"/>
                    </a:lnTo>
                    <a:lnTo>
                      <a:pt x="8406" y="14396"/>
                    </a:lnTo>
                    <a:lnTo>
                      <a:pt x="8609" y="14194"/>
                    </a:lnTo>
                    <a:lnTo>
                      <a:pt x="8797" y="13991"/>
                    </a:lnTo>
                    <a:lnTo>
                      <a:pt x="8985" y="13760"/>
                    </a:lnTo>
                    <a:lnTo>
                      <a:pt x="9158" y="13528"/>
                    </a:lnTo>
                    <a:lnTo>
                      <a:pt x="9318" y="13268"/>
                    </a:lnTo>
                    <a:lnTo>
                      <a:pt x="9477" y="13007"/>
                    </a:lnTo>
                    <a:lnTo>
                      <a:pt x="9621" y="12732"/>
                    </a:lnTo>
                    <a:lnTo>
                      <a:pt x="9766" y="12443"/>
                    </a:lnTo>
                    <a:lnTo>
                      <a:pt x="9896" y="12154"/>
                    </a:lnTo>
                    <a:lnTo>
                      <a:pt x="10012" y="11835"/>
                    </a:lnTo>
                    <a:lnTo>
                      <a:pt x="10113" y="11517"/>
                    </a:lnTo>
                    <a:lnTo>
                      <a:pt x="10200" y="11199"/>
                    </a:lnTo>
                    <a:lnTo>
                      <a:pt x="10287" y="10852"/>
                    </a:lnTo>
                    <a:lnTo>
                      <a:pt x="10359" y="10519"/>
                    </a:lnTo>
                    <a:lnTo>
                      <a:pt x="10417" y="10157"/>
                    </a:lnTo>
                    <a:lnTo>
                      <a:pt x="10460" y="9810"/>
                    </a:lnTo>
                    <a:lnTo>
                      <a:pt x="10504" y="9434"/>
                    </a:lnTo>
                    <a:lnTo>
                      <a:pt x="10518" y="9072"/>
                    </a:lnTo>
                    <a:lnTo>
                      <a:pt x="10533" y="8696"/>
                    </a:lnTo>
                    <a:lnTo>
                      <a:pt x="10533" y="8305"/>
                    </a:lnTo>
                    <a:lnTo>
                      <a:pt x="10518" y="7929"/>
                    </a:lnTo>
                    <a:lnTo>
                      <a:pt x="10489" y="7538"/>
                    </a:lnTo>
                    <a:lnTo>
                      <a:pt x="10446" y="7148"/>
                    </a:lnTo>
                    <a:lnTo>
                      <a:pt x="10388" y="6743"/>
                    </a:lnTo>
                    <a:lnTo>
                      <a:pt x="10316" y="6352"/>
                    </a:lnTo>
                    <a:lnTo>
                      <a:pt x="10229" y="5962"/>
                    </a:lnTo>
                    <a:lnTo>
                      <a:pt x="10142" y="5585"/>
                    </a:lnTo>
                    <a:lnTo>
                      <a:pt x="10026" y="5224"/>
                    </a:lnTo>
                    <a:lnTo>
                      <a:pt x="9911" y="4862"/>
                    </a:lnTo>
                    <a:lnTo>
                      <a:pt x="9781" y="4515"/>
                    </a:lnTo>
                    <a:lnTo>
                      <a:pt x="9650" y="4168"/>
                    </a:lnTo>
                    <a:lnTo>
                      <a:pt x="9491" y="3835"/>
                    </a:lnTo>
                    <a:lnTo>
                      <a:pt x="9346" y="3516"/>
                    </a:lnTo>
                    <a:lnTo>
                      <a:pt x="9173" y="3213"/>
                    </a:lnTo>
                    <a:lnTo>
                      <a:pt x="8999" y="2909"/>
                    </a:lnTo>
                    <a:lnTo>
                      <a:pt x="8811" y="2634"/>
                    </a:lnTo>
                    <a:lnTo>
                      <a:pt x="8623" y="2359"/>
                    </a:lnTo>
                    <a:lnTo>
                      <a:pt x="8421" y="2099"/>
                    </a:lnTo>
                    <a:lnTo>
                      <a:pt x="8218" y="1853"/>
                    </a:lnTo>
                    <a:lnTo>
                      <a:pt x="8001" y="1621"/>
                    </a:lnTo>
                    <a:lnTo>
                      <a:pt x="7784" y="1390"/>
                    </a:lnTo>
                    <a:lnTo>
                      <a:pt x="7567" y="1187"/>
                    </a:lnTo>
                    <a:lnTo>
                      <a:pt x="7335" y="999"/>
                    </a:lnTo>
                    <a:lnTo>
                      <a:pt x="7104" y="825"/>
                    </a:lnTo>
                    <a:lnTo>
                      <a:pt x="6858" y="666"/>
                    </a:lnTo>
                    <a:lnTo>
                      <a:pt x="6612" y="522"/>
                    </a:lnTo>
                    <a:lnTo>
                      <a:pt x="6366" y="391"/>
                    </a:lnTo>
                    <a:lnTo>
                      <a:pt x="6120" y="276"/>
                    </a:lnTo>
                    <a:lnTo>
                      <a:pt x="5860" y="189"/>
                    </a:lnTo>
                    <a:lnTo>
                      <a:pt x="5599" y="117"/>
                    </a:lnTo>
                    <a:lnTo>
                      <a:pt x="5339" y="59"/>
                    </a:lnTo>
                    <a:lnTo>
                      <a:pt x="5079" y="15"/>
                    </a:lnTo>
                    <a:lnTo>
                      <a:pt x="4818" y="1"/>
                    </a:lnTo>
                    <a:close/>
                  </a:path>
                </a:pathLst>
              </a:custGeom>
              <a:solidFill>
                <a:srgbClr val="FFB6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19"/>
              <p:cNvSpPr/>
              <p:nvPr/>
            </p:nvSpPr>
            <p:spPr>
              <a:xfrm>
                <a:off x="4062349" y="2391457"/>
                <a:ext cx="125518" cy="183392"/>
              </a:xfrm>
              <a:custGeom>
                <a:avLst/>
                <a:gdLst/>
                <a:ahLst/>
                <a:cxnLst/>
                <a:rect l="l" t="t" r="r" b="b"/>
                <a:pathLst>
                  <a:path w="6873" h="10042" extrusionOk="0">
                    <a:moveTo>
                      <a:pt x="2995" y="0"/>
                    </a:moveTo>
                    <a:lnTo>
                      <a:pt x="2822" y="15"/>
                    </a:lnTo>
                    <a:lnTo>
                      <a:pt x="2648" y="44"/>
                    </a:lnTo>
                    <a:lnTo>
                      <a:pt x="2474" y="73"/>
                    </a:lnTo>
                    <a:lnTo>
                      <a:pt x="2315" y="131"/>
                    </a:lnTo>
                    <a:lnTo>
                      <a:pt x="2142" y="189"/>
                    </a:lnTo>
                    <a:lnTo>
                      <a:pt x="1982" y="275"/>
                    </a:lnTo>
                    <a:lnTo>
                      <a:pt x="1838" y="362"/>
                    </a:lnTo>
                    <a:lnTo>
                      <a:pt x="1679" y="449"/>
                    </a:lnTo>
                    <a:lnTo>
                      <a:pt x="1534" y="565"/>
                    </a:lnTo>
                    <a:lnTo>
                      <a:pt x="1404" y="680"/>
                    </a:lnTo>
                    <a:lnTo>
                      <a:pt x="1259" y="811"/>
                    </a:lnTo>
                    <a:lnTo>
                      <a:pt x="1143" y="955"/>
                    </a:lnTo>
                    <a:lnTo>
                      <a:pt x="1013" y="1100"/>
                    </a:lnTo>
                    <a:lnTo>
                      <a:pt x="897" y="1259"/>
                    </a:lnTo>
                    <a:lnTo>
                      <a:pt x="796" y="1433"/>
                    </a:lnTo>
                    <a:lnTo>
                      <a:pt x="680" y="1606"/>
                    </a:lnTo>
                    <a:lnTo>
                      <a:pt x="594" y="1780"/>
                    </a:lnTo>
                    <a:lnTo>
                      <a:pt x="507" y="1968"/>
                    </a:lnTo>
                    <a:lnTo>
                      <a:pt x="420" y="2171"/>
                    </a:lnTo>
                    <a:lnTo>
                      <a:pt x="333" y="2373"/>
                    </a:lnTo>
                    <a:lnTo>
                      <a:pt x="275" y="2590"/>
                    </a:lnTo>
                    <a:lnTo>
                      <a:pt x="203" y="2807"/>
                    </a:lnTo>
                    <a:lnTo>
                      <a:pt x="102" y="3256"/>
                    </a:lnTo>
                    <a:lnTo>
                      <a:pt x="29" y="3719"/>
                    </a:lnTo>
                    <a:lnTo>
                      <a:pt x="0" y="4211"/>
                    </a:lnTo>
                    <a:lnTo>
                      <a:pt x="0" y="4702"/>
                    </a:lnTo>
                    <a:lnTo>
                      <a:pt x="0" y="4963"/>
                    </a:lnTo>
                    <a:lnTo>
                      <a:pt x="29" y="5223"/>
                    </a:lnTo>
                    <a:lnTo>
                      <a:pt x="58" y="5484"/>
                    </a:lnTo>
                    <a:lnTo>
                      <a:pt x="87" y="5744"/>
                    </a:lnTo>
                    <a:lnTo>
                      <a:pt x="159" y="6135"/>
                    </a:lnTo>
                    <a:lnTo>
                      <a:pt x="261" y="6525"/>
                    </a:lnTo>
                    <a:lnTo>
                      <a:pt x="376" y="6887"/>
                    </a:lnTo>
                    <a:lnTo>
                      <a:pt x="492" y="7249"/>
                    </a:lnTo>
                    <a:lnTo>
                      <a:pt x="637" y="7596"/>
                    </a:lnTo>
                    <a:lnTo>
                      <a:pt x="811" y="7914"/>
                    </a:lnTo>
                    <a:lnTo>
                      <a:pt x="984" y="8218"/>
                    </a:lnTo>
                    <a:lnTo>
                      <a:pt x="1158" y="8507"/>
                    </a:lnTo>
                    <a:lnTo>
                      <a:pt x="1360" y="8782"/>
                    </a:lnTo>
                    <a:lnTo>
                      <a:pt x="1577" y="9028"/>
                    </a:lnTo>
                    <a:lnTo>
                      <a:pt x="1794" y="9260"/>
                    </a:lnTo>
                    <a:lnTo>
                      <a:pt x="2026" y="9462"/>
                    </a:lnTo>
                    <a:lnTo>
                      <a:pt x="2257" y="9650"/>
                    </a:lnTo>
                    <a:lnTo>
                      <a:pt x="2503" y="9810"/>
                    </a:lnTo>
                    <a:lnTo>
                      <a:pt x="2749" y="9940"/>
                    </a:lnTo>
                    <a:lnTo>
                      <a:pt x="3010" y="10041"/>
                    </a:lnTo>
                    <a:lnTo>
                      <a:pt x="2966" y="9535"/>
                    </a:lnTo>
                    <a:lnTo>
                      <a:pt x="2952" y="9043"/>
                    </a:lnTo>
                    <a:lnTo>
                      <a:pt x="2966" y="8565"/>
                    </a:lnTo>
                    <a:lnTo>
                      <a:pt x="3010" y="8088"/>
                    </a:lnTo>
                    <a:lnTo>
                      <a:pt x="3082" y="7639"/>
                    </a:lnTo>
                    <a:lnTo>
                      <a:pt x="3198" y="7205"/>
                    </a:lnTo>
                    <a:lnTo>
                      <a:pt x="3328" y="6800"/>
                    </a:lnTo>
                    <a:lnTo>
                      <a:pt x="3487" y="6410"/>
                    </a:lnTo>
                    <a:lnTo>
                      <a:pt x="3574" y="6236"/>
                    </a:lnTo>
                    <a:lnTo>
                      <a:pt x="3675" y="6048"/>
                    </a:lnTo>
                    <a:lnTo>
                      <a:pt x="3776" y="5889"/>
                    </a:lnTo>
                    <a:lnTo>
                      <a:pt x="3892" y="5730"/>
                    </a:lnTo>
                    <a:lnTo>
                      <a:pt x="3993" y="5571"/>
                    </a:lnTo>
                    <a:lnTo>
                      <a:pt x="4124" y="5440"/>
                    </a:lnTo>
                    <a:lnTo>
                      <a:pt x="4239" y="5296"/>
                    </a:lnTo>
                    <a:lnTo>
                      <a:pt x="4384" y="5180"/>
                    </a:lnTo>
                    <a:lnTo>
                      <a:pt x="4514" y="5064"/>
                    </a:lnTo>
                    <a:lnTo>
                      <a:pt x="4659" y="4948"/>
                    </a:lnTo>
                    <a:lnTo>
                      <a:pt x="4804" y="4862"/>
                    </a:lnTo>
                    <a:lnTo>
                      <a:pt x="4948" y="4775"/>
                    </a:lnTo>
                    <a:lnTo>
                      <a:pt x="5107" y="4702"/>
                    </a:lnTo>
                    <a:lnTo>
                      <a:pt x="5267" y="4645"/>
                    </a:lnTo>
                    <a:lnTo>
                      <a:pt x="5426" y="4587"/>
                    </a:lnTo>
                    <a:lnTo>
                      <a:pt x="5599" y="4558"/>
                    </a:lnTo>
                    <a:lnTo>
                      <a:pt x="5758" y="4529"/>
                    </a:lnTo>
                    <a:lnTo>
                      <a:pt x="5918" y="4514"/>
                    </a:lnTo>
                    <a:lnTo>
                      <a:pt x="6091" y="4514"/>
                    </a:lnTo>
                    <a:lnTo>
                      <a:pt x="6250" y="4529"/>
                    </a:lnTo>
                    <a:lnTo>
                      <a:pt x="6410" y="4543"/>
                    </a:lnTo>
                    <a:lnTo>
                      <a:pt x="6569" y="4572"/>
                    </a:lnTo>
                    <a:lnTo>
                      <a:pt x="6728" y="4616"/>
                    </a:lnTo>
                    <a:lnTo>
                      <a:pt x="6872" y="4674"/>
                    </a:lnTo>
                    <a:lnTo>
                      <a:pt x="6858" y="4457"/>
                    </a:lnTo>
                    <a:lnTo>
                      <a:pt x="6800" y="4196"/>
                    </a:lnTo>
                    <a:lnTo>
                      <a:pt x="6757" y="3936"/>
                    </a:lnTo>
                    <a:lnTo>
                      <a:pt x="6684" y="3690"/>
                    </a:lnTo>
                    <a:lnTo>
                      <a:pt x="6612" y="3444"/>
                    </a:lnTo>
                    <a:lnTo>
                      <a:pt x="6540" y="3212"/>
                    </a:lnTo>
                    <a:lnTo>
                      <a:pt x="6453" y="2981"/>
                    </a:lnTo>
                    <a:lnTo>
                      <a:pt x="6366" y="2749"/>
                    </a:lnTo>
                    <a:lnTo>
                      <a:pt x="6265" y="2532"/>
                    </a:lnTo>
                    <a:lnTo>
                      <a:pt x="6164" y="2330"/>
                    </a:lnTo>
                    <a:lnTo>
                      <a:pt x="6048" y="2127"/>
                    </a:lnTo>
                    <a:lnTo>
                      <a:pt x="5932" y="1925"/>
                    </a:lnTo>
                    <a:lnTo>
                      <a:pt x="5816" y="1737"/>
                    </a:lnTo>
                    <a:lnTo>
                      <a:pt x="5686" y="1563"/>
                    </a:lnTo>
                    <a:lnTo>
                      <a:pt x="5556" y="1389"/>
                    </a:lnTo>
                    <a:lnTo>
                      <a:pt x="5426" y="1216"/>
                    </a:lnTo>
                    <a:lnTo>
                      <a:pt x="5281" y="1071"/>
                    </a:lnTo>
                    <a:lnTo>
                      <a:pt x="5136" y="926"/>
                    </a:lnTo>
                    <a:lnTo>
                      <a:pt x="4992" y="782"/>
                    </a:lnTo>
                    <a:lnTo>
                      <a:pt x="4833" y="666"/>
                    </a:lnTo>
                    <a:lnTo>
                      <a:pt x="4688" y="550"/>
                    </a:lnTo>
                    <a:lnTo>
                      <a:pt x="4529" y="434"/>
                    </a:lnTo>
                    <a:lnTo>
                      <a:pt x="4355" y="348"/>
                    </a:lnTo>
                    <a:lnTo>
                      <a:pt x="4196" y="261"/>
                    </a:lnTo>
                    <a:lnTo>
                      <a:pt x="4037" y="189"/>
                    </a:lnTo>
                    <a:lnTo>
                      <a:pt x="3863" y="131"/>
                    </a:lnTo>
                    <a:lnTo>
                      <a:pt x="3690" y="73"/>
                    </a:lnTo>
                    <a:lnTo>
                      <a:pt x="3516" y="44"/>
                    </a:lnTo>
                    <a:lnTo>
                      <a:pt x="3342" y="15"/>
                    </a:lnTo>
                    <a:lnTo>
                      <a:pt x="3169" y="0"/>
                    </a:lnTo>
                    <a:close/>
                  </a:path>
                </a:pathLst>
              </a:custGeom>
              <a:solidFill>
                <a:srgbClr val="D8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19"/>
              <p:cNvSpPr/>
              <p:nvPr/>
            </p:nvSpPr>
            <p:spPr>
              <a:xfrm>
                <a:off x="4272397" y="1685764"/>
                <a:ext cx="1170480" cy="2166316"/>
              </a:xfrm>
              <a:custGeom>
                <a:avLst/>
                <a:gdLst/>
                <a:ahLst/>
                <a:cxnLst/>
                <a:rect l="l" t="t" r="r" b="b"/>
                <a:pathLst>
                  <a:path w="64092" h="118621" extrusionOk="0">
                    <a:moveTo>
                      <a:pt x="20891" y="0"/>
                    </a:moveTo>
                    <a:lnTo>
                      <a:pt x="20400" y="15"/>
                    </a:lnTo>
                    <a:lnTo>
                      <a:pt x="19908" y="15"/>
                    </a:lnTo>
                    <a:lnTo>
                      <a:pt x="19416" y="44"/>
                    </a:lnTo>
                    <a:lnTo>
                      <a:pt x="18924" y="73"/>
                    </a:lnTo>
                    <a:lnTo>
                      <a:pt x="18432" y="116"/>
                    </a:lnTo>
                    <a:lnTo>
                      <a:pt x="17926" y="174"/>
                    </a:lnTo>
                    <a:lnTo>
                      <a:pt x="17434" y="246"/>
                    </a:lnTo>
                    <a:lnTo>
                      <a:pt x="16927" y="333"/>
                    </a:lnTo>
                    <a:lnTo>
                      <a:pt x="16435" y="420"/>
                    </a:lnTo>
                    <a:lnTo>
                      <a:pt x="15944" y="521"/>
                    </a:lnTo>
                    <a:lnTo>
                      <a:pt x="15437" y="637"/>
                    </a:lnTo>
                    <a:lnTo>
                      <a:pt x="14945" y="767"/>
                    </a:lnTo>
                    <a:lnTo>
                      <a:pt x="14439" y="912"/>
                    </a:lnTo>
                    <a:lnTo>
                      <a:pt x="13947" y="1056"/>
                    </a:lnTo>
                    <a:lnTo>
                      <a:pt x="13441" y="1216"/>
                    </a:lnTo>
                    <a:lnTo>
                      <a:pt x="12949" y="1404"/>
                    </a:lnTo>
                    <a:lnTo>
                      <a:pt x="12442" y="1592"/>
                    </a:lnTo>
                    <a:lnTo>
                      <a:pt x="11950" y="1794"/>
                    </a:lnTo>
                    <a:lnTo>
                      <a:pt x="11444" y="2011"/>
                    </a:lnTo>
                    <a:lnTo>
                      <a:pt x="10952" y="2243"/>
                    </a:lnTo>
                    <a:lnTo>
                      <a:pt x="10460" y="2489"/>
                    </a:lnTo>
                    <a:lnTo>
                      <a:pt x="9968" y="2735"/>
                    </a:lnTo>
                    <a:lnTo>
                      <a:pt x="9476" y="3010"/>
                    </a:lnTo>
                    <a:lnTo>
                      <a:pt x="8985" y="3299"/>
                    </a:lnTo>
                    <a:lnTo>
                      <a:pt x="8493" y="3588"/>
                    </a:lnTo>
                    <a:lnTo>
                      <a:pt x="8001" y="3907"/>
                    </a:lnTo>
                    <a:lnTo>
                      <a:pt x="7509" y="4225"/>
                    </a:lnTo>
                    <a:lnTo>
                      <a:pt x="7017" y="4572"/>
                    </a:lnTo>
                    <a:lnTo>
                      <a:pt x="6540" y="4919"/>
                    </a:lnTo>
                    <a:lnTo>
                      <a:pt x="6062" y="5295"/>
                    </a:lnTo>
                    <a:lnTo>
                      <a:pt x="5570" y="5672"/>
                    </a:lnTo>
                    <a:lnTo>
                      <a:pt x="5093" y="6077"/>
                    </a:lnTo>
                    <a:lnTo>
                      <a:pt x="4615" y="6482"/>
                    </a:lnTo>
                    <a:lnTo>
                      <a:pt x="4152" y="6916"/>
                    </a:lnTo>
                    <a:lnTo>
                      <a:pt x="3675" y="7364"/>
                    </a:lnTo>
                    <a:lnTo>
                      <a:pt x="3212" y="7813"/>
                    </a:lnTo>
                    <a:lnTo>
                      <a:pt x="2735" y="8290"/>
                    </a:lnTo>
                    <a:lnTo>
                      <a:pt x="2272" y="8782"/>
                    </a:lnTo>
                    <a:lnTo>
                      <a:pt x="1809" y="9289"/>
                    </a:lnTo>
                    <a:lnTo>
                      <a:pt x="1360" y="9809"/>
                    </a:lnTo>
                    <a:lnTo>
                      <a:pt x="897" y="10345"/>
                    </a:lnTo>
                    <a:lnTo>
                      <a:pt x="449" y="10894"/>
                    </a:lnTo>
                    <a:lnTo>
                      <a:pt x="0" y="11473"/>
                    </a:lnTo>
                    <a:lnTo>
                      <a:pt x="217" y="12775"/>
                    </a:lnTo>
                    <a:lnTo>
                      <a:pt x="492" y="14352"/>
                    </a:lnTo>
                    <a:lnTo>
                      <a:pt x="868" y="16479"/>
                    </a:lnTo>
                    <a:lnTo>
                      <a:pt x="1360" y="19112"/>
                    </a:lnTo>
                    <a:lnTo>
                      <a:pt x="1939" y="22208"/>
                    </a:lnTo>
                    <a:lnTo>
                      <a:pt x="2633" y="25724"/>
                    </a:lnTo>
                    <a:lnTo>
                      <a:pt x="3429" y="29601"/>
                    </a:lnTo>
                    <a:lnTo>
                      <a:pt x="3863" y="31670"/>
                    </a:lnTo>
                    <a:lnTo>
                      <a:pt x="4326" y="33811"/>
                    </a:lnTo>
                    <a:lnTo>
                      <a:pt x="4803" y="36025"/>
                    </a:lnTo>
                    <a:lnTo>
                      <a:pt x="5310" y="38311"/>
                    </a:lnTo>
                    <a:lnTo>
                      <a:pt x="5845" y="40640"/>
                    </a:lnTo>
                    <a:lnTo>
                      <a:pt x="6409" y="43042"/>
                    </a:lnTo>
                    <a:lnTo>
                      <a:pt x="6988" y="45472"/>
                    </a:lnTo>
                    <a:lnTo>
                      <a:pt x="7596" y="47961"/>
                    </a:lnTo>
                    <a:lnTo>
                      <a:pt x="8232" y="50478"/>
                    </a:lnTo>
                    <a:lnTo>
                      <a:pt x="8883" y="53039"/>
                    </a:lnTo>
                    <a:lnTo>
                      <a:pt x="9563" y="55614"/>
                    </a:lnTo>
                    <a:lnTo>
                      <a:pt x="10272" y="58218"/>
                    </a:lnTo>
                    <a:lnTo>
                      <a:pt x="10996" y="60822"/>
                    </a:lnTo>
                    <a:lnTo>
                      <a:pt x="11748" y="63441"/>
                    </a:lnTo>
                    <a:lnTo>
                      <a:pt x="12515" y="66074"/>
                    </a:lnTo>
                    <a:lnTo>
                      <a:pt x="13310" y="68693"/>
                    </a:lnTo>
                    <a:lnTo>
                      <a:pt x="14135" y="71312"/>
                    </a:lnTo>
                    <a:lnTo>
                      <a:pt x="14974" y="73916"/>
                    </a:lnTo>
                    <a:lnTo>
                      <a:pt x="15842" y="76491"/>
                    </a:lnTo>
                    <a:lnTo>
                      <a:pt x="16725" y="79052"/>
                    </a:lnTo>
                    <a:lnTo>
                      <a:pt x="17636" y="81584"/>
                    </a:lnTo>
                    <a:lnTo>
                      <a:pt x="18562" y="84072"/>
                    </a:lnTo>
                    <a:lnTo>
                      <a:pt x="19040" y="85302"/>
                    </a:lnTo>
                    <a:lnTo>
                      <a:pt x="19517" y="86517"/>
                    </a:lnTo>
                    <a:lnTo>
                      <a:pt x="20009" y="87732"/>
                    </a:lnTo>
                    <a:lnTo>
                      <a:pt x="20501" y="88933"/>
                    </a:lnTo>
                    <a:lnTo>
                      <a:pt x="20993" y="90105"/>
                    </a:lnTo>
                    <a:lnTo>
                      <a:pt x="21499" y="91277"/>
                    </a:lnTo>
                    <a:lnTo>
                      <a:pt x="22006" y="92434"/>
                    </a:lnTo>
                    <a:lnTo>
                      <a:pt x="22512" y="93577"/>
                    </a:lnTo>
                    <a:lnTo>
                      <a:pt x="23033" y="94691"/>
                    </a:lnTo>
                    <a:lnTo>
                      <a:pt x="23554" y="95805"/>
                    </a:lnTo>
                    <a:lnTo>
                      <a:pt x="24089" y="96890"/>
                    </a:lnTo>
                    <a:lnTo>
                      <a:pt x="24624" y="97961"/>
                    </a:lnTo>
                    <a:lnTo>
                      <a:pt x="25159" y="99017"/>
                    </a:lnTo>
                    <a:lnTo>
                      <a:pt x="25695" y="100044"/>
                    </a:lnTo>
                    <a:lnTo>
                      <a:pt x="26245" y="101057"/>
                    </a:lnTo>
                    <a:lnTo>
                      <a:pt x="26809" y="102055"/>
                    </a:lnTo>
                    <a:lnTo>
                      <a:pt x="27373" y="103025"/>
                    </a:lnTo>
                    <a:lnTo>
                      <a:pt x="27937" y="103965"/>
                    </a:lnTo>
                    <a:lnTo>
                      <a:pt x="28501" y="104891"/>
                    </a:lnTo>
                    <a:lnTo>
                      <a:pt x="29080" y="105788"/>
                    </a:lnTo>
                    <a:lnTo>
                      <a:pt x="29659" y="106671"/>
                    </a:lnTo>
                    <a:lnTo>
                      <a:pt x="30252" y="107524"/>
                    </a:lnTo>
                    <a:lnTo>
                      <a:pt x="30845" y="108349"/>
                    </a:lnTo>
                    <a:lnTo>
                      <a:pt x="31438" y="109145"/>
                    </a:lnTo>
                    <a:lnTo>
                      <a:pt x="32032" y="109911"/>
                    </a:lnTo>
                    <a:lnTo>
                      <a:pt x="32639" y="110664"/>
                    </a:lnTo>
                    <a:lnTo>
                      <a:pt x="33261" y="111373"/>
                    </a:lnTo>
                    <a:lnTo>
                      <a:pt x="33869" y="112067"/>
                    </a:lnTo>
                    <a:lnTo>
                      <a:pt x="34491" y="112718"/>
                    </a:lnTo>
                    <a:lnTo>
                      <a:pt x="35128" y="113340"/>
                    </a:lnTo>
                    <a:lnTo>
                      <a:pt x="35750" y="113948"/>
                    </a:lnTo>
                    <a:lnTo>
                      <a:pt x="36386" y="114498"/>
                    </a:lnTo>
                    <a:lnTo>
                      <a:pt x="37037" y="115033"/>
                    </a:lnTo>
                    <a:lnTo>
                      <a:pt x="37674" y="115525"/>
                    </a:lnTo>
                    <a:lnTo>
                      <a:pt x="38340" y="115988"/>
                    </a:lnTo>
                    <a:lnTo>
                      <a:pt x="38991" y="116422"/>
                    </a:lnTo>
                    <a:lnTo>
                      <a:pt x="39656" y="116812"/>
                    </a:lnTo>
                    <a:lnTo>
                      <a:pt x="39989" y="116986"/>
                    </a:lnTo>
                    <a:lnTo>
                      <a:pt x="40322" y="117160"/>
                    </a:lnTo>
                    <a:lnTo>
                      <a:pt x="40654" y="117333"/>
                    </a:lnTo>
                    <a:lnTo>
                      <a:pt x="40987" y="117478"/>
                    </a:lnTo>
                    <a:lnTo>
                      <a:pt x="41334" y="117623"/>
                    </a:lnTo>
                    <a:lnTo>
                      <a:pt x="41667" y="117767"/>
                    </a:lnTo>
                    <a:lnTo>
                      <a:pt x="42000" y="117883"/>
                    </a:lnTo>
                    <a:lnTo>
                      <a:pt x="42347" y="118013"/>
                    </a:lnTo>
                    <a:lnTo>
                      <a:pt x="42694" y="118114"/>
                    </a:lnTo>
                    <a:lnTo>
                      <a:pt x="43027" y="118216"/>
                    </a:lnTo>
                    <a:lnTo>
                      <a:pt x="43374" y="118303"/>
                    </a:lnTo>
                    <a:lnTo>
                      <a:pt x="43721" y="118375"/>
                    </a:lnTo>
                    <a:lnTo>
                      <a:pt x="44069" y="118433"/>
                    </a:lnTo>
                    <a:lnTo>
                      <a:pt x="44416" y="118491"/>
                    </a:lnTo>
                    <a:lnTo>
                      <a:pt x="44763" y="118549"/>
                    </a:lnTo>
                    <a:lnTo>
                      <a:pt x="45125" y="118577"/>
                    </a:lnTo>
                    <a:lnTo>
                      <a:pt x="45472" y="118606"/>
                    </a:lnTo>
                    <a:lnTo>
                      <a:pt x="45819" y="118621"/>
                    </a:lnTo>
                    <a:lnTo>
                      <a:pt x="46528" y="118621"/>
                    </a:lnTo>
                    <a:lnTo>
                      <a:pt x="46890" y="118592"/>
                    </a:lnTo>
                    <a:lnTo>
                      <a:pt x="47252" y="118563"/>
                    </a:lnTo>
                    <a:lnTo>
                      <a:pt x="47613" y="118534"/>
                    </a:lnTo>
                    <a:lnTo>
                      <a:pt x="47975" y="118476"/>
                    </a:lnTo>
                    <a:lnTo>
                      <a:pt x="48337" y="118418"/>
                    </a:lnTo>
                    <a:lnTo>
                      <a:pt x="48698" y="118346"/>
                    </a:lnTo>
                    <a:lnTo>
                      <a:pt x="49060" y="118259"/>
                    </a:lnTo>
                    <a:lnTo>
                      <a:pt x="49422" y="118158"/>
                    </a:lnTo>
                    <a:lnTo>
                      <a:pt x="49783" y="118057"/>
                    </a:lnTo>
                    <a:lnTo>
                      <a:pt x="50160" y="117941"/>
                    </a:lnTo>
                    <a:lnTo>
                      <a:pt x="50883" y="117680"/>
                    </a:lnTo>
                    <a:lnTo>
                      <a:pt x="51577" y="117420"/>
                    </a:lnTo>
                    <a:lnTo>
                      <a:pt x="52257" y="117160"/>
                    </a:lnTo>
                    <a:lnTo>
                      <a:pt x="52908" y="116899"/>
                    </a:lnTo>
                    <a:lnTo>
                      <a:pt x="53545" y="116610"/>
                    </a:lnTo>
                    <a:lnTo>
                      <a:pt x="54153" y="116335"/>
                    </a:lnTo>
                    <a:lnTo>
                      <a:pt x="54746" y="116046"/>
                    </a:lnTo>
                    <a:lnTo>
                      <a:pt x="55310" y="115756"/>
                    </a:lnTo>
                    <a:lnTo>
                      <a:pt x="55860" y="115467"/>
                    </a:lnTo>
                    <a:lnTo>
                      <a:pt x="56395" y="115163"/>
                    </a:lnTo>
                    <a:lnTo>
                      <a:pt x="56902" y="114859"/>
                    </a:lnTo>
                    <a:lnTo>
                      <a:pt x="57379" y="114541"/>
                    </a:lnTo>
                    <a:lnTo>
                      <a:pt x="57856" y="114223"/>
                    </a:lnTo>
                    <a:lnTo>
                      <a:pt x="58305" y="113904"/>
                    </a:lnTo>
                    <a:lnTo>
                      <a:pt x="58724" y="113572"/>
                    </a:lnTo>
                    <a:lnTo>
                      <a:pt x="59130" y="113239"/>
                    </a:lnTo>
                    <a:lnTo>
                      <a:pt x="59520" y="112906"/>
                    </a:lnTo>
                    <a:lnTo>
                      <a:pt x="59896" y="112573"/>
                    </a:lnTo>
                    <a:lnTo>
                      <a:pt x="60258" y="112226"/>
                    </a:lnTo>
                    <a:lnTo>
                      <a:pt x="60591" y="111879"/>
                    </a:lnTo>
                    <a:lnTo>
                      <a:pt x="60909" y="111517"/>
                    </a:lnTo>
                    <a:lnTo>
                      <a:pt x="61213" y="111156"/>
                    </a:lnTo>
                    <a:lnTo>
                      <a:pt x="61488" y="110794"/>
                    </a:lnTo>
                    <a:lnTo>
                      <a:pt x="61763" y="110432"/>
                    </a:lnTo>
                    <a:lnTo>
                      <a:pt x="62009" y="110056"/>
                    </a:lnTo>
                    <a:lnTo>
                      <a:pt x="62255" y="109694"/>
                    </a:lnTo>
                    <a:lnTo>
                      <a:pt x="62472" y="109304"/>
                    </a:lnTo>
                    <a:lnTo>
                      <a:pt x="62674" y="108927"/>
                    </a:lnTo>
                    <a:lnTo>
                      <a:pt x="62862" y="108537"/>
                    </a:lnTo>
                    <a:lnTo>
                      <a:pt x="63036" y="108161"/>
                    </a:lnTo>
                    <a:lnTo>
                      <a:pt x="63195" y="107756"/>
                    </a:lnTo>
                    <a:lnTo>
                      <a:pt x="63340" y="107365"/>
                    </a:lnTo>
                    <a:lnTo>
                      <a:pt x="63470" y="106974"/>
                    </a:lnTo>
                    <a:lnTo>
                      <a:pt x="63600" y="106569"/>
                    </a:lnTo>
                    <a:lnTo>
                      <a:pt x="63701" y="106164"/>
                    </a:lnTo>
                    <a:lnTo>
                      <a:pt x="63788" y="105759"/>
                    </a:lnTo>
                    <a:lnTo>
                      <a:pt x="63875" y="105340"/>
                    </a:lnTo>
                    <a:lnTo>
                      <a:pt x="63933" y="104920"/>
                    </a:lnTo>
                    <a:lnTo>
                      <a:pt x="63991" y="104515"/>
                    </a:lnTo>
                    <a:lnTo>
                      <a:pt x="64034" y="104095"/>
                    </a:lnTo>
                    <a:lnTo>
                      <a:pt x="64063" y="103661"/>
                    </a:lnTo>
                    <a:lnTo>
                      <a:pt x="64078" y="103242"/>
                    </a:lnTo>
                    <a:lnTo>
                      <a:pt x="64092" y="102808"/>
                    </a:lnTo>
                    <a:lnTo>
                      <a:pt x="64092" y="102388"/>
                    </a:lnTo>
                    <a:lnTo>
                      <a:pt x="64078" y="101954"/>
                    </a:lnTo>
                    <a:lnTo>
                      <a:pt x="64049" y="101520"/>
                    </a:lnTo>
                    <a:lnTo>
                      <a:pt x="64020" y="101072"/>
                    </a:lnTo>
                    <a:lnTo>
                      <a:pt x="63976" y="100638"/>
                    </a:lnTo>
                    <a:lnTo>
                      <a:pt x="63918" y="100203"/>
                    </a:lnTo>
                    <a:lnTo>
                      <a:pt x="63861" y="99755"/>
                    </a:lnTo>
                    <a:lnTo>
                      <a:pt x="63716" y="98858"/>
                    </a:lnTo>
                    <a:lnTo>
                      <a:pt x="63528" y="97961"/>
                    </a:lnTo>
                    <a:lnTo>
                      <a:pt x="63325" y="97064"/>
                    </a:lnTo>
                    <a:lnTo>
                      <a:pt x="63079" y="96153"/>
                    </a:lnTo>
                    <a:lnTo>
                      <a:pt x="62819" y="95227"/>
                    </a:lnTo>
                    <a:lnTo>
                      <a:pt x="62529" y="94315"/>
                    </a:lnTo>
                    <a:lnTo>
                      <a:pt x="62226" y="93389"/>
                    </a:lnTo>
                    <a:lnTo>
                      <a:pt x="61893" y="92463"/>
                    </a:lnTo>
                    <a:lnTo>
                      <a:pt x="61546" y="91537"/>
                    </a:lnTo>
                    <a:lnTo>
                      <a:pt x="61198" y="90597"/>
                    </a:lnTo>
                    <a:lnTo>
                      <a:pt x="60822" y="89671"/>
                    </a:lnTo>
                    <a:lnTo>
                      <a:pt x="60070" y="87805"/>
                    </a:lnTo>
                    <a:lnTo>
                      <a:pt x="59289" y="85938"/>
                    </a:lnTo>
                    <a:lnTo>
                      <a:pt x="58507" y="84086"/>
                    </a:lnTo>
                    <a:lnTo>
                      <a:pt x="57741" y="82249"/>
                    </a:lnTo>
                    <a:lnTo>
                      <a:pt x="57379" y="81338"/>
                    </a:lnTo>
                    <a:lnTo>
                      <a:pt x="57032" y="80426"/>
                    </a:lnTo>
                    <a:lnTo>
                      <a:pt x="56685" y="79529"/>
                    </a:lnTo>
                    <a:lnTo>
                      <a:pt x="56366" y="78632"/>
                    </a:lnTo>
                    <a:lnTo>
                      <a:pt x="56062" y="77750"/>
                    </a:lnTo>
                    <a:lnTo>
                      <a:pt x="55773" y="76867"/>
                    </a:lnTo>
                    <a:lnTo>
                      <a:pt x="55513" y="75999"/>
                    </a:lnTo>
                    <a:lnTo>
                      <a:pt x="55281" y="75131"/>
                    </a:lnTo>
                    <a:lnTo>
                      <a:pt x="55079" y="74292"/>
                    </a:lnTo>
                    <a:lnTo>
                      <a:pt x="54891" y="73438"/>
                    </a:lnTo>
                    <a:lnTo>
                      <a:pt x="54760" y="72614"/>
                    </a:lnTo>
                    <a:lnTo>
                      <a:pt x="54702" y="72209"/>
                    </a:lnTo>
                    <a:lnTo>
                      <a:pt x="54645" y="71803"/>
                    </a:lnTo>
                    <a:lnTo>
                      <a:pt x="54601" y="71398"/>
                    </a:lnTo>
                    <a:lnTo>
                      <a:pt x="54572" y="70993"/>
                    </a:lnTo>
                    <a:lnTo>
                      <a:pt x="54558" y="70588"/>
                    </a:lnTo>
                    <a:lnTo>
                      <a:pt x="54543" y="70197"/>
                    </a:lnTo>
                    <a:lnTo>
                      <a:pt x="54543" y="69807"/>
                    </a:lnTo>
                    <a:lnTo>
                      <a:pt x="54558" y="69416"/>
                    </a:lnTo>
                    <a:lnTo>
                      <a:pt x="54587" y="69040"/>
                    </a:lnTo>
                    <a:lnTo>
                      <a:pt x="54616" y="68649"/>
                    </a:lnTo>
                    <a:lnTo>
                      <a:pt x="54659" y="68273"/>
                    </a:lnTo>
                    <a:lnTo>
                      <a:pt x="54717" y="67912"/>
                    </a:lnTo>
                    <a:lnTo>
                      <a:pt x="54789" y="67535"/>
                    </a:lnTo>
                    <a:lnTo>
                      <a:pt x="54876" y="67174"/>
                    </a:lnTo>
                    <a:lnTo>
                      <a:pt x="54963" y="66812"/>
                    </a:lnTo>
                    <a:lnTo>
                      <a:pt x="55079" y="66450"/>
                    </a:lnTo>
                    <a:lnTo>
                      <a:pt x="55194" y="66103"/>
                    </a:lnTo>
                    <a:lnTo>
                      <a:pt x="55339" y="65756"/>
                    </a:lnTo>
                    <a:lnTo>
                      <a:pt x="55715" y="64787"/>
                    </a:lnTo>
                    <a:lnTo>
                      <a:pt x="56062" y="63861"/>
                    </a:lnTo>
                    <a:lnTo>
                      <a:pt x="56366" y="62964"/>
                    </a:lnTo>
                    <a:lnTo>
                      <a:pt x="56641" y="62081"/>
                    </a:lnTo>
                    <a:lnTo>
                      <a:pt x="56873" y="61228"/>
                    </a:lnTo>
                    <a:lnTo>
                      <a:pt x="57061" y="60403"/>
                    </a:lnTo>
                    <a:lnTo>
                      <a:pt x="57234" y="59607"/>
                    </a:lnTo>
                    <a:lnTo>
                      <a:pt x="57350" y="58826"/>
                    </a:lnTo>
                    <a:lnTo>
                      <a:pt x="57451" y="58074"/>
                    </a:lnTo>
                    <a:lnTo>
                      <a:pt x="57524" y="57336"/>
                    </a:lnTo>
                    <a:lnTo>
                      <a:pt x="57553" y="56627"/>
                    </a:lnTo>
                    <a:lnTo>
                      <a:pt x="57567" y="55932"/>
                    </a:lnTo>
                    <a:lnTo>
                      <a:pt x="57538" y="55252"/>
                    </a:lnTo>
                    <a:lnTo>
                      <a:pt x="57495" y="54601"/>
                    </a:lnTo>
                    <a:lnTo>
                      <a:pt x="57422" y="53965"/>
                    </a:lnTo>
                    <a:lnTo>
                      <a:pt x="57336" y="53343"/>
                    </a:lnTo>
                    <a:lnTo>
                      <a:pt x="57205" y="52735"/>
                    </a:lnTo>
                    <a:lnTo>
                      <a:pt x="57075" y="52142"/>
                    </a:lnTo>
                    <a:lnTo>
                      <a:pt x="56916" y="51578"/>
                    </a:lnTo>
                    <a:lnTo>
                      <a:pt x="56728" y="51013"/>
                    </a:lnTo>
                    <a:lnTo>
                      <a:pt x="56525" y="50449"/>
                    </a:lnTo>
                    <a:lnTo>
                      <a:pt x="56308" y="49914"/>
                    </a:lnTo>
                    <a:lnTo>
                      <a:pt x="56077" y="49378"/>
                    </a:lnTo>
                    <a:lnTo>
                      <a:pt x="55831" y="48858"/>
                    </a:lnTo>
                    <a:lnTo>
                      <a:pt x="55571" y="48351"/>
                    </a:lnTo>
                    <a:lnTo>
                      <a:pt x="55296" y="47845"/>
                    </a:lnTo>
                    <a:lnTo>
                      <a:pt x="55006" y="47339"/>
                    </a:lnTo>
                    <a:lnTo>
                      <a:pt x="54702" y="46847"/>
                    </a:lnTo>
                    <a:lnTo>
                      <a:pt x="54399" y="46369"/>
                    </a:lnTo>
                    <a:lnTo>
                      <a:pt x="54080" y="45877"/>
                    </a:lnTo>
                    <a:lnTo>
                      <a:pt x="53415" y="44922"/>
                    </a:lnTo>
                    <a:lnTo>
                      <a:pt x="52749" y="43968"/>
                    </a:lnTo>
                    <a:lnTo>
                      <a:pt x="52055" y="43013"/>
                    </a:lnTo>
                    <a:lnTo>
                      <a:pt x="51360" y="42058"/>
                    </a:lnTo>
                    <a:lnTo>
                      <a:pt x="50680" y="41074"/>
                    </a:lnTo>
                    <a:lnTo>
                      <a:pt x="50000" y="40076"/>
                    </a:lnTo>
                    <a:lnTo>
                      <a:pt x="49668" y="39569"/>
                    </a:lnTo>
                    <a:lnTo>
                      <a:pt x="49349" y="39049"/>
                    </a:lnTo>
                    <a:lnTo>
                      <a:pt x="49031" y="38528"/>
                    </a:lnTo>
                    <a:lnTo>
                      <a:pt x="48727" y="37992"/>
                    </a:lnTo>
                    <a:lnTo>
                      <a:pt x="48438" y="37443"/>
                    </a:lnTo>
                    <a:lnTo>
                      <a:pt x="48163" y="36878"/>
                    </a:lnTo>
                    <a:lnTo>
                      <a:pt x="47888" y="36314"/>
                    </a:lnTo>
                    <a:lnTo>
                      <a:pt x="47628" y="35721"/>
                    </a:lnTo>
                    <a:lnTo>
                      <a:pt x="47396" y="35128"/>
                    </a:lnTo>
                    <a:lnTo>
                      <a:pt x="47165" y="34506"/>
                    </a:lnTo>
                    <a:lnTo>
                      <a:pt x="46948" y="33884"/>
                    </a:lnTo>
                    <a:lnTo>
                      <a:pt x="46760" y="33233"/>
                    </a:lnTo>
                    <a:lnTo>
                      <a:pt x="46586" y="32567"/>
                    </a:lnTo>
                    <a:lnTo>
                      <a:pt x="46441" y="31873"/>
                    </a:lnTo>
                    <a:lnTo>
                      <a:pt x="46311" y="31178"/>
                    </a:lnTo>
                    <a:lnTo>
                      <a:pt x="46210" y="30455"/>
                    </a:lnTo>
                    <a:lnTo>
                      <a:pt x="46123" y="29702"/>
                    </a:lnTo>
                    <a:lnTo>
                      <a:pt x="46065" y="28936"/>
                    </a:lnTo>
                    <a:lnTo>
                      <a:pt x="46022" y="28140"/>
                    </a:lnTo>
                    <a:lnTo>
                      <a:pt x="46022" y="27330"/>
                    </a:lnTo>
                    <a:lnTo>
                      <a:pt x="46036" y="26491"/>
                    </a:lnTo>
                    <a:lnTo>
                      <a:pt x="46094" y="25623"/>
                    </a:lnTo>
                    <a:lnTo>
                      <a:pt x="46123" y="25174"/>
                    </a:lnTo>
                    <a:lnTo>
                      <a:pt x="46138" y="24740"/>
                    </a:lnTo>
                    <a:lnTo>
                      <a:pt x="46138" y="24292"/>
                    </a:lnTo>
                    <a:lnTo>
                      <a:pt x="46138" y="23857"/>
                    </a:lnTo>
                    <a:lnTo>
                      <a:pt x="46123" y="23409"/>
                    </a:lnTo>
                    <a:lnTo>
                      <a:pt x="46094" y="22975"/>
                    </a:lnTo>
                    <a:lnTo>
                      <a:pt x="46065" y="22526"/>
                    </a:lnTo>
                    <a:lnTo>
                      <a:pt x="46007" y="22092"/>
                    </a:lnTo>
                    <a:lnTo>
                      <a:pt x="45964" y="21658"/>
                    </a:lnTo>
                    <a:lnTo>
                      <a:pt x="45892" y="21210"/>
                    </a:lnTo>
                    <a:lnTo>
                      <a:pt x="45819" y="20776"/>
                    </a:lnTo>
                    <a:lnTo>
                      <a:pt x="45733" y="20342"/>
                    </a:lnTo>
                    <a:lnTo>
                      <a:pt x="45631" y="19908"/>
                    </a:lnTo>
                    <a:lnTo>
                      <a:pt x="45530" y="19474"/>
                    </a:lnTo>
                    <a:lnTo>
                      <a:pt x="45414" y="19040"/>
                    </a:lnTo>
                    <a:lnTo>
                      <a:pt x="45298" y="18606"/>
                    </a:lnTo>
                    <a:lnTo>
                      <a:pt x="45168" y="18172"/>
                    </a:lnTo>
                    <a:lnTo>
                      <a:pt x="45024" y="17752"/>
                    </a:lnTo>
                    <a:lnTo>
                      <a:pt x="44864" y="17318"/>
                    </a:lnTo>
                    <a:lnTo>
                      <a:pt x="44720" y="16899"/>
                    </a:lnTo>
                    <a:lnTo>
                      <a:pt x="44546" y="16479"/>
                    </a:lnTo>
                    <a:lnTo>
                      <a:pt x="44373" y="16059"/>
                    </a:lnTo>
                    <a:lnTo>
                      <a:pt x="43996" y="15235"/>
                    </a:lnTo>
                    <a:lnTo>
                      <a:pt x="43577" y="14410"/>
                    </a:lnTo>
                    <a:lnTo>
                      <a:pt x="43143" y="13600"/>
                    </a:lnTo>
                    <a:lnTo>
                      <a:pt x="42665" y="12804"/>
                    </a:lnTo>
                    <a:lnTo>
                      <a:pt x="42159" y="12023"/>
                    </a:lnTo>
                    <a:lnTo>
                      <a:pt x="41624" y="11256"/>
                    </a:lnTo>
                    <a:lnTo>
                      <a:pt x="41059" y="10504"/>
                    </a:lnTo>
                    <a:lnTo>
                      <a:pt x="40481" y="9766"/>
                    </a:lnTo>
                    <a:lnTo>
                      <a:pt x="39859" y="9057"/>
                    </a:lnTo>
                    <a:lnTo>
                      <a:pt x="39222" y="8348"/>
                    </a:lnTo>
                    <a:lnTo>
                      <a:pt x="38557" y="7683"/>
                    </a:lnTo>
                    <a:lnTo>
                      <a:pt x="37862" y="7017"/>
                    </a:lnTo>
                    <a:lnTo>
                      <a:pt x="37153" y="6395"/>
                    </a:lnTo>
                    <a:lnTo>
                      <a:pt x="36415" y="5787"/>
                    </a:lnTo>
                    <a:lnTo>
                      <a:pt x="35649" y="5194"/>
                    </a:lnTo>
                    <a:lnTo>
                      <a:pt x="34882" y="4630"/>
                    </a:lnTo>
                    <a:lnTo>
                      <a:pt x="34086" y="4109"/>
                    </a:lnTo>
                    <a:lnTo>
                      <a:pt x="33261" y="3603"/>
                    </a:lnTo>
                    <a:lnTo>
                      <a:pt x="32437" y="3125"/>
                    </a:lnTo>
                    <a:lnTo>
                      <a:pt x="31583" y="2677"/>
                    </a:lnTo>
                    <a:lnTo>
                      <a:pt x="31149" y="2460"/>
                    </a:lnTo>
                    <a:lnTo>
                      <a:pt x="30715" y="2257"/>
                    </a:lnTo>
                    <a:lnTo>
                      <a:pt x="30281" y="2055"/>
                    </a:lnTo>
                    <a:lnTo>
                      <a:pt x="29833" y="1867"/>
                    </a:lnTo>
                    <a:lnTo>
                      <a:pt x="29384" y="1693"/>
                    </a:lnTo>
                    <a:lnTo>
                      <a:pt x="28936" y="1519"/>
                    </a:lnTo>
                    <a:lnTo>
                      <a:pt x="28487" y="1360"/>
                    </a:lnTo>
                    <a:lnTo>
                      <a:pt x="28039" y="1201"/>
                    </a:lnTo>
                    <a:lnTo>
                      <a:pt x="27576" y="1056"/>
                    </a:lnTo>
                    <a:lnTo>
                      <a:pt x="27113" y="926"/>
                    </a:lnTo>
                    <a:lnTo>
                      <a:pt x="26650" y="796"/>
                    </a:lnTo>
                    <a:lnTo>
                      <a:pt x="26187" y="680"/>
                    </a:lnTo>
                    <a:lnTo>
                      <a:pt x="25709" y="565"/>
                    </a:lnTo>
                    <a:lnTo>
                      <a:pt x="25246" y="463"/>
                    </a:lnTo>
                    <a:lnTo>
                      <a:pt x="24769" y="376"/>
                    </a:lnTo>
                    <a:lnTo>
                      <a:pt x="24291" y="290"/>
                    </a:lnTo>
                    <a:lnTo>
                      <a:pt x="23814" y="217"/>
                    </a:lnTo>
                    <a:lnTo>
                      <a:pt x="23322" y="159"/>
                    </a:lnTo>
                    <a:lnTo>
                      <a:pt x="22845" y="116"/>
                    </a:lnTo>
                    <a:lnTo>
                      <a:pt x="22353" y="73"/>
                    </a:lnTo>
                    <a:lnTo>
                      <a:pt x="21875" y="44"/>
                    </a:lnTo>
                    <a:lnTo>
                      <a:pt x="21383" y="15"/>
                    </a:lnTo>
                    <a:lnTo>
                      <a:pt x="208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19"/>
              <p:cNvSpPr/>
              <p:nvPr/>
            </p:nvSpPr>
            <p:spPr>
              <a:xfrm>
                <a:off x="3838568" y="3128322"/>
                <a:ext cx="1436565" cy="1222017"/>
              </a:xfrm>
              <a:custGeom>
                <a:avLst/>
                <a:gdLst/>
                <a:ahLst/>
                <a:cxnLst/>
                <a:rect l="l" t="t" r="r" b="b"/>
                <a:pathLst>
                  <a:path w="78662" h="66914" extrusionOk="0">
                    <a:moveTo>
                      <a:pt x="30281" y="1"/>
                    </a:moveTo>
                    <a:lnTo>
                      <a:pt x="11864" y="7842"/>
                    </a:lnTo>
                    <a:lnTo>
                      <a:pt x="11459" y="8016"/>
                    </a:lnTo>
                    <a:lnTo>
                      <a:pt x="11068" y="8204"/>
                    </a:lnTo>
                    <a:lnTo>
                      <a:pt x="10677" y="8392"/>
                    </a:lnTo>
                    <a:lnTo>
                      <a:pt x="10287" y="8595"/>
                    </a:lnTo>
                    <a:lnTo>
                      <a:pt x="9911" y="8812"/>
                    </a:lnTo>
                    <a:lnTo>
                      <a:pt x="9534" y="9029"/>
                    </a:lnTo>
                    <a:lnTo>
                      <a:pt x="9158" y="9246"/>
                    </a:lnTo>
                    <a:lnTo>
                      <a:pt x="8797" y="9477"/>
                    </a:lnTo>
                    <a:lnTo>
                      <a:pt x="8449" y="9723"/>
                    </a:lnTo>
                    <a:lnTo>
                      <a:pt x="8088" y="9969"/>
                    </a:lnTo>
                    <a:lnTo>
                      <a:pt x="7755" y="10215"/>
                    </a:lnTo>
                    <a:lnTo>
                      <a:pt x="7408" y="10475"/>
                    </a:lnTo>
                    <a:lnTo>
                      <a:pt x="7089" y="10750"/>
                    </a:lnTo>
                    <a:lnTo>
                      <a:pt x="6757" y="11025"/>
                    </a:lnTo>
                    <a:lnTo>
                      <a:pt x="6438" y="11300"/>
                    </a:lnTo>
                    <a:lnTo>
                      <a:pt x="6135" y="11589"/>
                    </a:lnTo>
                    <a:lnTo>
                      <a:pt x="5831" y="11879"/>
                    </a:lnTo>
                    <a:lnTo>
                      <a:pt x="5527" y="12183"/>
                    </a:lnTo>
                    <a:lnTo>
                      <a:pt x="5238" y="12486"/>
                    </a:lnTo>
                    <a:lnTo>
                      <a:pt x="4963" y="12790"/>
                    </a:lnTo>
                    <a:lnTo>
                      <a:pt x="4688" y="13109"/>
                    </a:lnTo>
                    <a:lnTo>
                      <a:pt x="4413" y="13427"/>
                    </a:lnTo>
                    <a:lnTo>
                      <a:pt x="4152" y="13760"/>
                    </a:lnTo>
                    <a:lnTo>
                      <a:pt x="3892" y="14092"/>
                    </a:lnTo>
                    <a:lnTo>
                      <a:pt x="3646" y="14425"/>
                    </a:lnTo>
                    <a:lnTo>
                      <a:pt x="3415" y="14772"/>
                    </a:lnTo>
                    <a:lnTo>
                      <a:pt x="3183" y="15120"/>
                    </a:lnTo>
                    <a:lnTo>
                      <a:pt x="2952" y="15467"/>
                    </a:lnTo>
                    <a:lnTo>
                      <a:pt x="2735" y="15829"/>
                    </a:lnTo>
                    <a:lnTo>
                      <a:pt x="2532" y="16176"/>
                    </a:lnTo>
                    <a:lnTo>
                      <a:pt x="2330" y="16552"/>
                    </a:lnTo>
                    <a:lnTo>
                      <a:pt x="2127" y="16914"/>
                    </a:lnTo>
                    <a:lnTo>
                      <a:pt x="1953" y="17290"/>
                    </a:lnTo>
                    <a:lnTo>
                      <a:pt x="1765" y="17666"/>
                    </a:lnTo>
                    <a:lnTo>
                      <a:pt x="1606" y="18042"/>
                    </a:lnTo>
                    <a:lnTo>
                      <a:pt x="1433" y="18433"/>
                    </a:lnTo>
                    <a:lnTo>
                      <a:pt x="1288" y="18823"/>
                    </a:lnTo>
                    <a:lnTo>
                      <a:pt x="1143" y="19214"/>
                    </a:lnTo>
                    <a:lnTo>
                      <a:pt x="998" y="19605"/>
                    </a:lnTo>
                    <a:lnTo>
                      <a:pt x="868" y="19995"/>
                    </a:lnTo>
                    <a:lnTo>
                      <a:pt x="753" y="20400"/>
                    </a:lnTo>
                    <a:lnTo>
                      <a:pt x="637" y="20805"/>
                    </a:lnTo>
                    <a:lnTo>
                      <a:pt x="536" y="21210"/>
                    </a:lnTo>
                    <a:lnTo>
                      <a:pt x="449" y="21616"/>
                    </a:lnTo>
                    <a:lnTo>
                      <a:pt x="362" y="22035"/>
                    </a:lnTo>
                    <a:lnTo>
                      <a:pt x="290" y="22440"/>
                    </a:lnTo>
                    <a:lnTo>
                      <a:pt x="217" y="22860"/>
                    </a:lnTo>
                    <a:lnTo>
                      <a:pt x="159" y="23279"/>
                    </a:lnTo>
                    <a:lnTo>
                      <a:pt x="101" y="23699"/>
                    </a:lnTo>
                    <a:lnTo>
                      <a:pt x="73" y="24118"/>
                    </a:lnTo>
                    <a:lnTo>
                      <a:pt x="29" y="24538"/>
                    </a:lnTo>
                    <a:lnTo>
                      <a:pt x="15" y="24958"/>
                    </a:lnTo>
                    <a:lnTo>
                      <a:pt x="0" y="25392"/>
                    </a:lnTo>
                    <a:lnTo>
                      <a:pt x="0" y="25811"/>
                    </a:lnTo>
                    <a:lnTo>
                      <a:pt x="0" y="26245"/>
                    </a:lnTo>
                    <a:lnTo>
                      <a:pt x="15" y="26665"/>
                    </a:lnTo>
                    <a:lnTo>
                      <a:pt x="44" y="27099"/>
                    </a:lnTo>
                    <a:lnTo>
                      <a:pt x="73" y="27533"/>
                    </a:lnTo>
                    <a:lnTo>
                      <a:pt x="116" y="27967"/>
                    </a:lnTo>
                    <a:lnTo>
                      <a:pt x="174" y="28386"/>
                    </a:lnTo>
                    <a:lnTo>
                      <a:pt x="232" y="28820"/>
                    </a:lnTo>
                    <a:lnTo>
                      <a:pt x="318" y="29255"/>
                    </a:lnTo>
                    <a:lnTo>
                      <a:pt x="391" y="29689"/>
                    </a:lnTo>
                    <a:lnTo>
                      <a:pt x="492" y="30123"/>
                    </a:lnTo>
                    <a:lnTo>
                      <a:pt x="912" y="31917"/>
                    </a:lnTo>
                    <a:lnTo>
                      <a:pt x="1360" y="33797"/>
                    </a:lnTo>
                    <a:lnTo>
                      <a:pt x="1838" y="35751"/>
                    </a:lnTo>
                    <a:lnTo>
                      <a:pt x="2344" y="37776"/>
                    </a:lnTo>
                    <a:lnTo>
                      <a:pt x="2879" y="39874"/>
                    </a:lnTo>
                    <a:lnTo>
                      <a:pt x="3458" y="42044"/>
                    </a:lnTo>
                    <a:lnTo>
                      <a:pt x="4066" y="44272"/>
                    </a:lnTo>
                    <a:lnTo>
                      <a:pt x="4717" y="46572"/>
                    </a:lnTo>
                    <a:lnTo>
                      <a:pt x="5382" y="48931"/>
                    </a:lnTo>
                    <a:lnTo>
                      <a:pt x="6106" y="51347"/>
                    </a:lnTo>
                    <a:lnTo>
                      <a:pt x="6843" y="53821"/>
                    </a:lnTo>
                    <a:lnTo>
                      <a:pt x="7639" y="56338"/>
                    </a:lnTo>
                    <a:lnTo>
                      <a:pt x="8464" y="58913"/>
                    </a:lnTo>
                    <a:lnTo>
                      <a:pt x="9317" y="61532"/>
                    </a:lnTo>
                    <a:lnTo>
                      <a:pt x="10214" y="64208"/>
                    </a:lnTo>
                    <a:lnTo>
                      <a:pt x="11155" y="66914"/>
                    </a:lnTo>
                    <a:lnTo>
                      <a:pt x="67492" y="66914"/>
                    </a:lnTo>
                    <a:lnTo>
                      <a:pt x="68432" y="64208"/>
                    </a:lnTo>
                    <a:lnTo>
                      <a:pt x="69344" y="61532"/>
                    </a:lnTo>
                    <a:lnTo>
                      <a:pt x="70197" y="58913"/>
                    </a:lnTo>
                    <a:lnTo>
                      <a:pt x="71022" y="56338"/>
                    </a:lnTo>
                    <a:lnTo>
                      <a:pt x="71803" y="53821"/>
                    </a:lnTo>
                    <a:lnTo>
                      <a:pt x="72556" y="51347"/>
                    </a:lnTo>
                    <a:lnTo>
                      <a:pt x="73265" y="48931"/>
                    </a:lnTo>
                    <a:lnTo>
                      <a:pt x="73945" y="46572"/>
                    </a:lnTo>
                    <a:lnTo>
                      <a:pt x="74581" y="44272"/>
                    </a:lnTo>
                    <a:lnTo>
                      <a:pt x="75189" y="42044"/>
                    </a:lnTo>
                    <a:lnTo>
                      <a:pt x="75767" y="39874"/>
                    </a:lnTo>
                    <a:lnTo>
                      <a:pt x="76317" y="37776"/>
                    </a:lnTo>
                    <a:lnTo>
                      <a:pt x="76824" y="35751"/>
                    </a:lnTo>
                    <a:lnTo>
                      <a:pt x="77301" y="33797"/>
                    </a:lnTo>
                    <a:lnTo>
                      <a:pt x="77750" y="31917"/>
                    </a:lnTo>
                    <a:lnTo>
                      <a:pt x="78169" y="30123"/>
                    </a:lnTo>
                    <a:lnTo>
                      <a:pt x="78256" y="29689"/>
                    </a:lnTo>
                    <a:lnTo>
                      <a:pt x="78343" y="29255"/>
                    </a:lnTo>
                    <a:lnTo>
                      <a:pt x="78415" y="28820"/>
                    </a:lnTo>
                    <a:lnTo>
                      <a:pt x="78487" y="28386"/>
                    </a:lnTo>
                    <a:lnTo>
                      <a:pt x="78531" y="27967"/>
                    </a:lnTo>
                    <a:lnTo>
                      <a:pt x="78574" y="27533"/>
                    </a:lnTo>
                    <a:lnTo>
                      <a:pt x="78618" y="27099"/>
                    </a:lnTo>
                    <a:lnTo>
                      <a:pt x="78632" y="26665"/>
                    </a:lnTo>
                    <a:lnTo>
                      <a:pt x="78661" y="26245"/>
                    </a:lnTo>
                    <a:lnTo>
                      <a:pt x="78661" y="25811"/>
                    </a:lnTo>
                    <a:lnTo>
                      <a:pt x="78661" y="25392"/>
                    </a:lnTo>
                    <a:lnTo>
                      <a:pt x="78647" y="24958"/>
                    </a:lnTo>
                    <a:lnTo>
                      <a:pt x="78618" y="24538"/>
                    </a:lnTo>
                    <a:lnTo>
                      <a:pt x="78589" y="24118"/>
                    </a:lnTo>
                    <a:lnTo>
                      <a:pt x="78545" y="23699"/>
                    </a:lnTo>
                    <a:lnTo>
                      <a:pt x="78502" y="23279"/>
                    </a:lnTo>
                    <a:lnTo>
                      <a:pt x="78444" y="22860"/>
                    </a:lnTo>
                    <a:lnTo>
                      <a:pt x="78372" y="22440"/>
                    </a:lnTo>
                    <a:lnTo>
                      <a:pt x="78299" y="22035"/>
                    </a:lnTo>
                    <a:lnTo>
                      <a:pt x="78213" y="21616"/>
                    </a:lnTo>
                    <a:lnTo>
                      <a:pt x="78111" y="21210"/>
                    </a:lnTo>
                    <a:lnTo>
                      <a:pt x="78010" y="20805"/>
                    </a:lnTo>
                    <a:lnTo>
                      <a:pt x="77894" y="20400"/>
                    </a:lnTo>
                    <a:lnTo>
                      <a:pt x="77778" y="19995"/>
                    </a:lnTo>
                    <a:lnTo>
                      <a:pt x="77648" y="19605"/>
                    </a:lnTo>
                    <a:lnTo>
                      <a:pt x="77518" y="19214"/>
                    </a:lnTo>
                    <a:lnTo>
                      <a:pt x="77373" y="18823"/>
                    </a:lnTo>
                    <a:lnTo>
                      <a:pt x="77214" y="18433"/>
                    </a:lnTo>
                    <a:lnTo>
                      <a:pt x="77055" y="18042"/>
                    </a:lnTo>
                    <a:lnTo>
                      <a:pt x="76881" y="17666"/>
                    </a:lnTo>
                    <a:lnTo>
                      <a:pt x="76708" y="17290"/>
                    </a:lnTo>
                    <a:lnTo>
                      <a:pt x="76520" y="16914"/>
                    </a:lnTo>
                    <a:lnTo>
                      <a:pt x="76332" y="16552"/>
                    </a:lnTo>
                    <a:lnTo>
                      <a:pt x="76129" y="16176"/>
                    </a:lnTo>
                    <a:lnTo>
                      <a:pt x="75912" y="15829"/>
                    </a:lnTo>
                    <a:lnTo>
                      <a:pt x="75695" y="15467"/>
                    </a:lnTo>
                    <a:lnTo>
                      <a:pt x="75478" y="15120"/>
                    </a:lnTo>
                    <a:lnTo>
                      <a:pt x="75247" y="14772"/>
                    </a:lnTo>
                    <a:lnTo>
                      <a:pt x="75001" y="14425"/>
                    </a:lnTo>
                    <a:lnTo>
                      <a:pt x="74755" y="14092"/>
                    </a:lnTo>
                    <a:lnTo>
                      <a:pt x="74509" y="13760"/>
                    </a:lnTo>
                    <a:lnTo>
                      <a:pt x="74248" y="13427"/>
                    </a:lnTo>
                    <a:lnTo>
                      <a:pt x="73973" y="13109"/>
                    </a:lnTo>
                    <a:lnTo>
                      <a:pt x="73699" y="12790"/>
                    </a:lnTo>
                    <a:lnTo>
                      <a:pt x="73409" y="12486"/>
                    </a:lnTo>
                    <a:lnTo>
                      <a:pt x="73120" y="12183"/>
                    </a:lnTo>
                    <a:lnTo>
                      <a:pt x="72831" y="11879"/>
                    </a:lnTo>
                    <a:lnTo>
                      <a:pt x="72527" y="11589"/>
                    </a:lnTo>
                    <a:lnTo>
                      <a:pt x="72208" y="11300"/>
                    </a:lnTo>
                    <a:lnTo>
                      <a:pt x="71890" y="11025"/>
                    </a:lnTo>
                    <a:lnTo>
                      <a:pt x="71572" y="10750"/>
                    </a:lnTo>
                    <a:lnTo>
                      <a:pt x="71239" y="10475"/>
                    </a:lnTo>
                    <a:lnTo>
                      <a:pt x="70906" y="10215"/>
                    </a:lnTo>
                    <a:lnTo>
                      <a:pt x="70559" y="9969"/>
                    </a:lnTo>
                    <a:lnTo>
                      <a:pt x="70212" y="9723"/>
                    </a:lnTo>
                    <a:lnTo>
                      <a:pt x="69850" y="9477"/>
                    </a:lnTo>
                    <a:lnTo>
                      <a:pt x="69489" y="9246"/>
                    </a:lnTo>
                    <a:lnTo>
                      <a:pt x="69127" y="9029"/>
                    </a:lnTo>
                    <a:lnTo>
                      <a:pt x="68751" y="8812"/>
                    </a:lnTo>
                    <a:lnTo>
                      <a:pt x="68374" y="8595"/>
                    </a:lnTo>
                    <a:lnTo>
                      <a:pt x="67984" y="8392"/>
                    </a:lnTo>
                    <a:lnTo>
                      <a:pt x="67593" y="8204"/>
                    </a:lnTo>
                    <a:lnTo>
                      <a:pt x="67188" y="8016"/>
                    </a:lnTo>
                    <a:lnTo>
                      <a:pt x="66783" y="7842"/>
                    </a:lnTo>
                    <a:lnTo>
                      <a:pt x="48380" y="1"/>
                    </a:lnTo>
                    <a:lnTo>
                      <a:pt x="39323" y="6844"/>
                    </a:lnTo>
                    <a:lnTo>
                      <a:pt x="302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19"/>
              <p:cNvSpPr/>
              <p:nvPr/>
            </p:nvSpPr>
            <p:spPr>
              <a:xfrm>
                <a:off x="4254956" y="3120396"/>
                <a:ext cx="603740" cy="419855"/>
              </a:xfrm>
              <a:custGeom>
                <a:avLst/>
                <a:gdLst/>
                <a:ahLst/>
                <a:cxnLst/>
                <a:rect l="l" t="t" r="r" b="b"/>
                <a:pathLst>
                  <a:path w="33059" h="22990" extrusionOk="0">
                    <a:moveTo>
                      <a:pt x="11618" y="1"/>
                    </a:moveTo>
                    <a:lnTo>
                      <a:pt x="10837" y="15"/>
                    </a:lnTo>
                    <a:lnTo>
                      <a:pt x="10099" y="30"/>
                    </a:lnTo>
                    <a:lnTo>
                      <a:pt x="9361" y="59"/>
                    </a:lnTo>
                    <a:lnTo>
                      <a:pt x="8652" y="102"/>
                    </a:lnTo>
                    <a:lnTo>
                      <a:pt x="7958" y="160"/>
                    </a:lnTo>
                    <a:lnTo>
                      <a:pt x="7278" y="232"/>
                    </a:lnTo>
                    <a:lnTo>
                      <a:pt x="6641" y="319"/>
                    </a:lnTo>
                    <a:lnTo>
                      <a:pt x="6019" y="420"/>
                    </a:lnTo>
                    <a:lnTo>
                      <a:pt x="5411" y="551"/>
                    </a:lnTo>
                    <a:lnTo>
                      <a:pt x="4832" y="695"/>
                    </a:lnTo>
                    <a:lnTo>
                      <a:pt x="4297" y="883"/>
                    </a:lnTo>
                    <a:lnTo>
                      <a:pt x="4022" y="970"/>
                    </a:lnTo>
                    <a:lnTo>
                      <a:pt x="3776" y="1086"/>
                    </a:lnTo>
                    <a:lnTo>
                      <a:pt x="3516" y="1187"/>
                    </a:lnTo>
                    <a:lnTo>
                      <a:pt x="3284" y="1317"/>
                    </a:lnTo>
                    <a:lnTo>
                      <a:pt x="3053" y="1433"/>
                    </a:lnTo>
                    <a:lnTo>
                      <a:pt x="2821" y="1578"/>
                    </a:lnTo>
                    <a:lnTo>
                      <a:pt x="2604" y="1722"/>
                    </a:lnTo>
                    <a:lnTo>
                      <a:pt x="2387" y="1867"/>
                    </a:lnTo>
                    <a:lnTo>
                      <a:pt x="2185" y="2026"/>
                    </a:lnTo>
                    <a:lnTo>
                      <a:pt x="1997" y="2200"/>
                    </a:lnTo>
                    <a:lnTo>
                      <a:pt x="1809" y="2374"/>
                    </a:lnTo>
                    <a:lnTo>
                      <a:pt x="1621" y="2562"/>
                    </a:lnTo>
                    <a:lnTo>
                      <a:pt x="1462" y="2750"/>
                    </a:lnTo>
                    <a:lnTo>
                      <a:pt x="1302" y="2952"/>
                    </a:lnTo>
                    <a:lnTo>
                      <a:pt x="1143" y="3169"/>
                    </a:lnTo>
                    <a:lnTo>
                      <a:pt x="999" y="3401"/>
                    </a:lnTo>
                    <a:lnTo>
                      <a:pt x="868" y="3632"/>
                    </a:lnTo>
                    <a:lnTo>
                      <a:pt x="738" y="3878"/>
                    </a:lnTo>
                    <a:lnTo>
                      <a:pt x="622" y="4124"/>
                    </a:lnTo>
                    <a:lnTo>
                      <a:pt x="521" y="4399"/>
                    </a:lnTo>
                    <a:lnTo>
                      <a:pt x="420" y="4674"/>
                    </a:lnTo>
                    <a:lnTo>
                      <a:pt x="333" y="4963"/>
                    </a:lnTo>
                    <a:lnTo>
                      <a:pt x="261" y="5267"/>
                    </a:lnTo>
                    <a:lnTo>
                      <a:pt x="188" y="5585"/>
                    </a:lnTo>
                    <a:lnTo>
                      <a:pt x="130" y="5904"/>
                    </a:lnTo>
                    <a:lnTo>
                      <a:pt x="87" y="6236"/>
                    </a:lnTo>
                    <a:lnTo>
                      <a:pt x="44" y="6584"/>
                    </a:lnTo>
                    <a:lnTo>
                      <a:pt x="15" y="6960"/>
                    </a:lnTo>
                    <a:lnTo>
                      <a:pt x="0" y="7321"/>
                    </a:lnTo>
                    <a:lnTo>
                      <a:pt x="0" y="7712"/>
                    </a:lnTo>
                    <a:lnTo>
                      <a:pt x="0" y="8117"/>
                    </a:lnTo>
                    <a:lnTo>
                      <a:pt x="15" y="8508"/>
                    </a:lnTo>
                    <a:lnTo>
                      <a:pt x="44" y="8898"/>
                    </a:lnTo>
                    <a:lnTo>
                      <a:pt x="87" y="9275"/>
                    </a:lnTo>
                    <a:lnTo>
                      <a:pt x="130" y="9665"/>
                    </a:lnTo>
                    <a:lnTo>
                      <a:pt x="188" y="10041"/>
                    </a:lnTo>
                    <a:lnTo>
                      <a:pt x="261" y="10418"/>
                    </a:lnTo>
                    <a:lnTo>
                      <a:pt x="333" y="10794"/>
                    </a:lnTo>
                    <a:lnTo>
                      <a:pt x="420" y="11170"/>
                    </a:lnTo>
                    <a:lnTo>
                      <a:pt x="521" y="11532"/>
                    </a:lnTo>
                    <a:lnTo>
                      <a:pt x="622" y="11893"/>
                    </a:lnTo>
                    <a:lnTo>
                      <a:pt x="738" y="12255"/>
                    </a:lnTo>
                    <a:lnTo>
                      <a:pt x="868" y="12617"/>
                    </a:lnTo>
                    <a:lnTo>
                      <a:pt x="999" y="12964"/>
                    </a:lnTo>
                    <a:lnTo>
                      <a:pt x="1143" y="13311"/>
                    </a:lnTo>
                    <a:lnTo>
                      <a:pt x="1302" y="13658"/>
                    </a:lnTo>
                    <a:lnTo>
                      <a:pt x="1462" y="14006"/>
                    </a:lnTo>
                    <a:lnTo>
                      <a:pt x="1621" y="14338"/>
                    </a:lnTo>
                    <a:lnTo>
                      <a:pt x="1809" y="14671"/>
                    </a:lnTo>
                    <a:lnTo>
                      <a:pt x="1997" y="14989"/>
                    </a:lnTo>
                    <a:lnTo>
                      <a:pt x="2185" y="15322"/>
                    </a:lnTo>
                    <a:lnTo>
                      <a:pt x="2387" y="15640"/>
                    </a:lnTo>
                    <a:lnTo>
                      <a:pt x="2604" y="15944"/>
                    </a:lnTo>
                    <a:lnTo>
                      <a:pt x="2821" y="16248"/>
                    </a:lnTo>
                    <a:lnTo>
                      <a:pt x="3053" y="16552"/>
                    </a:lnTo>
                    <a:lnTo>
                      <a:pt x="3284" y="16856"/>
                    </a:lnTo>
                    <a:lnTo>
                      <a:pt x="3516" y="17145"/>
                    </a:lnTo>
                    <a:lnTo>
                      <a:pt x="3776" y="17434"/>
                    </a:lnTo>
                    <a:lnTo>
                      <a:pt x="4022" y="17709"/>
                    </a:lnTo>
                    <a:lnTo>
                      <a:pt x="4297" y="17984"/>
                    </a:lnTo>
                    <a:lnTo>
                      <a:pt x="4558" y="18259"/>
                    </a:lnTo>
                    <a:lnTo>
                      <a:pt x="4832" y="18519"/>
                    </a:lnTo>
                    <a:lnTo>
                      <a:pt x="5122" y="18765"/>
                    </a:lnTo>
                    <a:lnTo>
                      <a:pt x="5411" y="19026"/>
                    </a:lnTo>
                    <a:lnTo>
                      <a:pt x="5715" y="19257"/>
                    </a:lnTo>
                    <a:lnTo>
                      <a:pt x="6019" y="19503"/>
                    </a:lnTo>
                    <a:lnTo>
                      <a:pt x="6323" y="19735"/>
                    </a:lnTo>
                    <a:lnTo>
                      <a:pt x="6641" y="19952"/>
                    </a:lnTo>
                    <a:lnTo>
                      <a:pt x="6959" y="20169"/>
                    </a:lnTo>
                    <a:lnTo>
                      <a:pt x="7278" y="20386"/>
                    </a:lnTo>
                    <a:lnTo>
                      <a:pt x="7610" y="20588"/>
                    </a:lnTo>
                    <a:lnTo>
                      <a:pt x="7958" y="20776"/>
                    </a:lnTo>
                    <a:lnTo>
                      <a:pt x="8305" y="20965"/>
                    </a:lnTo>
                    <a:lnTo>
                      <a:pt x="8652" y="21138"/>
                    </a:lnTo>
                    <a:lnTo>
                      <a:pt x="8999" y="21312"/>
                    </a:lnTo>
                    <a:lnTo>
                      <a:pt x="9361" y="21485"/>
                    </a:lnTo>
                    <a:lnTo>
                      <a:pt x="9723" y="21644"/>
                    </a:lnTo>
                    <a:lnTo>
                      <a:pt x="10099" y="21789"/>
                    </a:lnTo>
                    <a:lnTo>
                      <a:pt x="10460" y="21934"/>
                    </a:lnTo>
                    <a:lnTo>
                      <a:pt x="10837" y="22064"/>
                    </a:lnTo>
                    <a:lnTo>
                      <a:pt x="11227" y="22180"/>
                    </a:lnTo>
                    <a:lnTo>
                      <a:pt x="11618" y="22296"/>
                    </a:lnTo>
                    <a:lnTo>
                      <a:pt x="12008" y="22411"/>
                    </a:lnTo>
                    <a:lnTo>
                      <a:pt x="12399" y="22513"/>
                    </a:lnTo>
                    <a:lnTo>
                      <a:pt x="12790" y="22599"/>
                    </a:lnTo>
                    <a:lnTo>
                      <a:pt x="13195" y="22672"/>
                    </a:lnTo>
                    <a:lnTo>
                      <a:pt x="13600" y="22744"/>
                    </a:lnTo>
                    <a:lnTo>
                      <a:pt x="14005" y="22816"/>
                    </a:lnTo>
                    <a:lnTo>
                      <a:pt x="14425" y="22860"/>
                    </a:lnTo>
                    <a:lnTo>
                      <a:pt x="14830" y="22903"/>
                    </a:lnTo>
                    <a:lnTo>
                      <a:pt x="15249" y="22947"/>
                    </a:lnTo>
                    <a:lnTo>
                      <a:pt x="15683" y="22961"/>
                    </a:lnTo>
                    <a:lnTo>
                      <a:pt x="16103" y="22976"/>
                    </a:lnTo>
                    <a:lnTo>
                      <a:pt x="16522" y="22990"/>
                    </a:lnTo>
                    <a:lnTo>
                      <a:pt x="16956" y="22976"/>
                    </a:lnTo>
                    <a:lnTo>
                      <a:pt x="17376" y="22961"/>
                    </a:lnTo>
                    <a:lnTo>
                      <a:pt x="17796" y="22947"/>
                    </a:lnTo>
                    <a:lnTo>
                      <a:pt x="18215" y="22903"/>
                    </a:lnTo>
                    <a:lnTo>
                      <a:pt x="18635" y="22860"/>
                    </a:lnTo>
                    <a:lnTo>
                      <a:pt x="19040" y="22816"/>
                    </a:lnTo>
                    <a:lnTo>
                      <a:pt x="19459" y="22744"/>
                    </a:lnTo>
                    <a:lnTo>
                      <a:pt x="19864" y="22672"/>
                    </a:lnTo>
                    <a:lnTo>
                      <a:pt x="20255" y="22599"/>
                    </a:lnTo>
                    <a:lnTo>
                      <a:pt x="20660" y="22513"/>
                    </a:lnTo>
                    <a:lnTo>
                      <a:pt x="21051" y="22411"/>
                    </a:lnTo>
                    <a:lnTo>
                      <a:pt x="21441" y="22296"/>
                    </a:lnTo>
                    <a:lnTo>
                      <a:pt x="21832" y="22180"/>
                    </a:lnTo>
                    <a:lnTo>
                      <a:pt x="22208" y="22064"/>
                    </a:lnTo>
                    <a:lnTo>
                      <a:pt x="22584" y="21934"/>
                    </a:lnTo>
                    <a:lnTo>
                      <a:pt x="22961" y="21789"/>
                    </a:lnTo>
                    <a:lnTo>
                      <a:pt x="23337" y="21644"/>
                    </a:lnTo>
                    <a:lnTo>
                      <a:pt x="23698" y="21485"/>
                    </a:lnTo>
                    <a:lnTo>
                      <a:pt x="24046" y="21312"/>
                    </a:lnTo>
                    <a:lnTo>
                      <a:pt x="24407" y="21138"/>
                    </a:lnTo>
                    <a:lnTo>
                      <a:pt x="24754" y="20965"/>
                    </a:lnTo>
                    <a:lnTo>
                      <a:pt x="25102" y="20776"/>
                    </a:lnTo>
                    <a:lnTo>
                      <a:pt x="25434" y="20588"/>
                    </a:lnTo>
                    <a:lnTo>
                      <a:pt x="25767" y="20386"/>
                    </a:lnTo>
                    <a:lnTo>
                      <a:pt x="26100" y="20169"/>
                    </a:lnTo>
                    <a:lnTo>
                      <a:pt x="26418" y="19952"/>
                    </a:lnTo>
                    <a:lnTo>
                      <a:pt x="26737" y="19735"/>
                    </a:lnTo>
                    <a:lnTo>
                      <a:pt x="27040" y="19503"/>
                    </a:lnTo>
                    <a:lnTo>
                      <a:pt x="27344" y="19257"/>
                    </a:lnTo>
                    <a:lnTo>
                      <a:pt x="27648" y="19026"/>
                    </a:lnTo>
                    <a:lnTo>
                      <a:pt x="27937" y="18765"/>
                    </a:lnTo>
                    <a:lnTo>
                      <a:pt x="28212" y="18519"/>
                    </a:lnTo>
                    <a:lnTo>
                      <a:pt x="28487" y="18259"/>
                    </a:lnTo>
                    <a:lnTo>
                      <a:pt x="28762" y="17984"/>
                    </a:lnTo>
                    <a:lnTo>
                      <a:pt x="29022" y="17709"/>
                    </a:lnTo>
                    <a:lnTo>
                      <a:pt x="29283" y="17434"/>
                    </a:lnTo>
                    <a:lnTo>
                      <a:pt x="29529" y="17145"/>
                    </a:lnTo>
                    <a:lnTo>
                      <a:pt x="29775" y="16856"/>
                    </a:lnTo>
                    <a:lnTo>
                      <a:pt x="30006" y="16552"/>
                    </a:lnTo>
                    <a:lnTo>
                      <a:pt x="30238" y="16248"/>
                    </a:lnTo>
                    <a:lnTo>
                      <a:pt x="30455" y="15944"/>
                    </a:lnTo>
                    <a:lnTo>
                      <a:pt x="30657" y="15640"/>
                    </a:lnTo>
                    <a:lnTo>
                      <a:pt x="30874" y="15322"/>
                    </a:lnTo>
                    <a:lnTo>
                      <a:pt x="31062" y="14989"/>
                    </a:lnTo>
                    <a:lnTo>
                      <a:pt x="31250" y="14671"/>
                    </a:lnTo>
                    <a:lnTo>
                      <a:pt x="31424" y="14338"/>
                    </a:lnTo>
                    <a:lnTo>
                      <a:pt x="31598" y="14006"/>
                    </a:lnTo>
                    <a:lnTo>
                      <a:pt x="31757" y="13658"/>
                    </a:lnTo>
                    <a:lnTo>
                      <a:pt x="31916" y="13311"/>
                    </a:lnTo>
                    <a:lnTo>
                      <a:pt x="32061" y="12964"/>
                    </a:lnTo>
                    <a:lnTo>
                      <a:pt x="32191" y="12617"/>
                    </a:lnTo>
                    <a:lnTo>
                      <a:pt x="32321" y="12255"/>
                    </a:lnTo>
                    <a:lnTo>
                      <a:pt x="32437" y="11893"/>
                    </a:lnTo>
                    <a:lnTo>
                      <a:pt x="32538" y="11532"/>
                    </a:lnTo>
                    <a:lnTo>
                      <a:pt x="32639" y="11170"/>
                    </a:lnTo>
                    <a:lnTo>
                      <a:pt x="32726" y="10794"/>
                    </a:lnTo>
                    <a:lnTo>
                      <a:pt x="32799" y="10418"/>
                    </a:lnTo>
                    <a:lnTo>
                      <a:pt x="32871" y="10041"/>
                    </a:lnTo>
                    <a:lnTo>
                      <a:pt x="32929" y="9665"/>
                    </a:lnTo>
                    <a:lnTo>
                      <a:pt x="32972" y="9275"/>
                    </a:lnTo>
                    <a:lnTo>
                      <a:pt x="33016" y="8898"/>
                    </a:lnTo>
                    <a:lnTo>
                      <a:pt x="33030" y="8508"/>
                    </a:lnTo>
                    <a:lnTo>
                      <a:pt x="33059" y="8117"/>
                    </a:lnTo>
                    <a:lnTo>
                      <a:pt x="33059" y="7712"/>
                    </a:lnTo>
                    <a:lnTo>
                      <a:pt x="33059" y="7321"/>
                    </a:lnTo>
                    <a:lnTo>
                      <a:pt x="33030" y="6960"/>
                    </a:lnTo>
                    <a:lnTo>
                      <a:pt x="33016" y="6584"/>
                    </a:lnTo>
                    <a:lnTo>
                      <a:pt x="32972" y="6236"/>
                    </a:lnTo>
                    <a:lnTo>
                      <a:pt x="32929" y="5904"/>
                    </a:lnTo>
                    <a:lnTo>
                      <a:pt x="32871" y="5585"/>
                    </a:lnTo>
                    <a:lnTo>
                      <a:pt x="32799" y="5267"/>
                    </a:lnTo>
                    <a:lnTo>
                      <a:pt x="32726" y="4963"/>
                    </a:lnTo>
                    <a:lnTo>
                      <a:pt x="32639" y="4674"/>
                    </a:lnTo>
                    <a:lnTo>
                      <a:pt x="32538" y="4399"/>
                    </a:lnTo>
                    <a:lnTo>
                      <a:pt x="32437" y="4124"/>
                    </a:lnTo>
                    <a:lnTo>
                      <a:pt x="32321" y="3878"/>
                    </a:lnTo>
                    <a:lnTo>
                      <a:pt x="32191" y="3632"/>
                    </a:lnTo>
                    <a:lnTo>
                      <a:pt x="32061" y="3401"/>
                    </a:lnTo>
                    <a:lnTo>
                      <a:pt x="31916" y="3169"/>
                    </a:lnTo>
                    <a:lnTo>
                      <a:pt x="31757" y="2952"/>
                    </a:lnTo>
                    <a:lnTo>
                      <a:pt x="31598" y="2750"/>
                    </a:lnTo>
                    <a:lnTo>
                      <a:pt x="31424" y="2562"/>
                    </a:lnTo>
                    <a:lnTo>
                      <a:pt x="31250" y="2374"/>
                    </a:lnTo>
                    <a:lnTo>
                      <a:pt x="31062" y="2200"/>
                    </a:lnTo>
                    <a:lnTo>
                      <a:pt x="30874" y="2026"/>
                    </a:lnTo>
                    <a:lnTo>
                      <a:pt x="30657" y="1867"/>
                    </a:lnTo>
                    <a:lnTo>
                      <a:pt x="30455" y="1722"/>
                    </a:lnTo>
                    <a:lnTo>
                      <a:pt x="30238" y="1578"/>
                    </a:lnTo>
                    <a:lnTo>
                      <a:pt x="30006" y="1433"/>
                    </a:lnTo>
                    <a:lnTo>
                      <a:pt x="29775" y="1317"/>
                    </a:lnTo>
                    <a:lnTo>
                      <a:pt x="29529" y="1187"/>
                    </a:lnTo>
                    <a:lnTo>
                      <a:pt x="29283" y="1086"/>
                    </a:lnTo>
                    <a:lnTo>
                      <a:pt x="29022" y="970"/>
                    </a:lnTo>
                    <a:lnTo>
                      <a:pt x="28762" y="883"/>
                    </a:lnTo>
                    <a:lnTo>
                      <a:pt x="28212" y="695"/>
                    </a:lnTo>
                    <a:lnTo>
                      <a:pt x="27648" y="551"/>
                    </a:lnTo>
                    <a:lnTo>
                      <a:pt x="27040" y="420"/>
                    </a:lnTo>
                    <a:lnTo>
                      <a:pt x="26418" y="319"/>
                    </a:lnTo>
                    <a:lnTo>
                      <a:pt x="25767" y="232"/>
                    </a:lnTo>
                    <a:lnTo>
                      <a:pt x="25102" y="160"/>
                    </a:lnTo>
                    <a:lnTo>
                      <a:pt x="24407" y="102"/>
                    </a:lnTo>
                    <a:lnTo>
                      <a:pt x="23698" y="59"/>
                    </a:lnTo>
                    <a:lnTo>
                      <a:pt x="22961" y="30"/>
                    </a:lnTo>
                    <a:lnTo>
                      <a:pt x="22208" y="15"/>
                    </a:lnTo>
                    <a:lnTo>
                      <a:pt x="21441" y="1"/>
                    </a:lnTo>
                    <a:lnTo>
                      <a:pt x="19864" y="1"/>
                    </a:lnTo>
                    <a:lnTo>
                      <a:pt x="16522" y="15"/>
                    </a:lnTo>
                    <a:lnTo>
                      <a:pt x="13195" y="1"/>
                    </a:lnTo>
                    <a:close/>
                  </a:path>
                </a:pathLst>
              </a:custGeom>
              <a:solidFill>
                <a:srgbClr val="FFB6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0" name="Google Shape;300;p19"/>
              <p:cNvSpPr/>
              <p:nvPr/>
            </p:nvSpPr>
            <p:spPr>
              <a:xfrm>
                <a:off x="4323110" y="2837429"/>
                <a:ext cx="467155" cy="501251"/>
              </a:xfrm>
              <a:custGeom>
                <a:avLst/>
                <a:gdLst/>
                <a:ahLst/>
                <a:cxnLst/>
                <a:rect l="l" t="t" r="r" b="b"/>
                <a:pathLst>
                  <a:path w="25580" h="27447" extrusionOk="0">
                    <a:moveTo>
                      <a:pt x="3531" y="1"/>
                    </a:moveTo>
                    <a:lnTo>
                      <a:pt x="3329" y="15"/>
                    </a:lnTo>
                    <a:lnTo>
                      <a:pt x="3126" y="59"/>
                    </a:lnTo>
                    <a:lnTo>
                      <a:pt x="2923" y="131"/>
                    </a:lnTo>
                    <a:lnTo>
                      <a:pt x="2735" y="232"/>
                    </a:lnTo>
                    <a:lnTo>
                      <a:pt x="2547" y="363"/>
                    </a:lnTo>
                    <a:lnTo>
                      <a:pt x="2359" y="507"/>
                    </a:lnTo>
                    <a:lnTo>
                      <a:pt x="2186" y="695"/>
                    </a:lnTo>
                    <a:lnTo>
                      <a:pt x="2026" y="912"/>
                    </a:lnTo>
                    <a:lnTo>
                      <a:pt x="1853" y="1173"/>
                    </a:lnTo>
                    <a:lnTo>
                      <a:pt x="1694" y="1462"/>
                    </a:lnTo>
                    <a:lnTo>
                      <a:pt x="1549" y="1780"/>
                    </a:lnTo>
                    <a:lnTo>
                      <a:pt x="1404" y="2142"/>
                    </a:lnTo>
                    <a:lnTo>
                      <a:pt x="1260" y="2547"/>
                    </a:lnTo>
                    <a:lnTo>
                      <a:pt x="1129" y="2981"/>
                    </a:lnTo>
                    <a:lnTo>
                      <a:pt x="1014" y="3473"/>
                    </a:lnTo>
                    <a:lnTo>
                      <a:pt x="898" y="3994"/>
                    </a:lnTo>
                    <a:lnTo>
                      <a:pt x="782" y="4573"/>
                    </a:lnTo>
                    <a:lnTo>
                      <a:pt x="681" y="5180"/>
                    </a:lnTo>
                    <a:lnTo>
                      <a:pt x="580" y="5846"/>
                    </a:lnTo>
                    <a:lnTo>
                      <a:pt x="493" y="6569"/>
                    </a:lnTo>
                    <a:lnTo>
                      <a:pt x="406" y="7336"/>
                    </a:lnTo>
                    <a:lnTo>
                      <a:pt x="334" y="8146"/>
                    </a:lnTo>
                    <a:lnTo>
                      <a:pt x="261" y="9014"/>
                    </a:lnTo>
                    <a:lnTo>
                      <a:pt x="203" y="9940"/>
                    </a:lnTo>
                    <a:lnTo>
                      <a:pt x="146" y="10924"/>
                    </a:lnTo>
                    <a:lnTo>
                      <a:pt x="102" y="11951"/>
                    </a:lnTo>
                    <a:lnTo>
                      <a:pt x="73" y="13051"/>
                    </a:lnTo>
                    <a:lnTo>
                      <a:pt x="44" y="14208"/>
                    </a:lnTo>
                    <a:lnTo>
                      <a:pt x="15" y="15423"/>
                    </a:lnTo>
                    <a:lnTo>
                      <a:pt x="15" y="16697"/>
                    </a:lnTo>
                    <a:lnTo>
                      <a:pt x="1" y="18042"/>
                    </a:lnTo>
                    <a:lnTo>
                      <a:pt x="15" y="18968"/>
                    </a:lnTo>
                    <a:lnTo>
                      <a:pt x="44" y="19417"/>
                    </a:lnTo>
                    <a:lnTo>
                      <a:pt x="73" y="19836"/>
                    </a:lnTo>
                    <a:lnTo>
                      <a:pt x="102" y="20256"/>
                    </a:lnTo>
                    <a:lnTo>
                      <a:pt x="146" y="20646"/>
                    </a:lnTo>
                    <a:lnTo>
                      <a:pt x="203" y="21022"/>
                    </a:lnTo>
                    <a:lnTo>
                      <a:pt x="261" y="21399"/>
                    </a:lnTo>
                    <a:lnTo>
                      <a:pt x="334" y="21746"/>
                    </a:lnTo>
                    <a:lnTo>
                      <a:pt x="406" y="22093"/>
                    </a:lnTo>
                    <a:lnTo>
                      <a:pt x="493" y="22411"/>
                    </a:lnTo>
                    <a:lnTo>
                      <a:pt x="580" y="22730"/>
                    </a:lnTo>
                    <a:lnTo>
                      <a:pt x="681" y="23019"/>
                    </a:lnTo>
                    <a:lnTo>
                      <a:pt x="782" y="23308"/>
                    </a:lnTo>
                    <a:lnTo>
                      <a:pt x="898" y="23583"/>
                    </a:lnTo>
                    <a:lnTo>
                      <a:pt x="1014" y="23844"/>
                    </a:lnTo>
                    <a:lnTo>
                      <a:pt x="1129" y="24090"/>
                    </a:lnTo>
                    <a:lnTo>
                      <a:pt x="1260" y="24336"/>
                    </a:lnTo>
                    <a:lnTo>
                      <a:pt x="1404" y="24553"/>
                    </a:lnTo>
                    <a:lnTo>
                      <a:pt x="1549" y="24770"/>
                    </a:lnTo>
                    <a:lnTo>
                      <a:pt x="1694" y="24972"/>
                    </a:lnTo>
                    <a:lnTo>
                      <a:pt x="1853" y="25175"/>
                    </a:lnTo>
                    <a:lnTo>
                      <a:pt x="2026" y="25348"/>
                    </a:lnTo>
                    <a:lnTo>
                      <a:pt x="2186" y="25522"/>
                    </a:lnTo>
                    <a:lnTo>
                      <a:pt x="2359" y="25696"/>
                    </a:lnTo>
                    <a:lnTo>
                      <a:pt x="2547" y="25840"/>
                    </a:lnTo>
                    <a:lnTo>
                      <a:pt x="2735" y="25985"/>
                    </a:lnTo>
                    <a:lnTo>
                      <a:pt x="2923" y="26130"/>
                    </a:lnTo>
                    <a:lnTo>
                      <a:pt x="3126" y="26260"/>
                    </a:lnTo>
                    <a:lnTo>
                      <a:pt x="3329" y="26376"/>
                    </a:lnTo>
                    <a:lnTo>
                      <a:pt x="3531" y="26491"/>
                    </a:lnTo>
                    <a:lnTo>
                      <a:pt x="3748" y="26593"/>
                    </a:lnTo>
                    <a:lnTo>
                      <a:pt x="3965" y="26679"/>
                    </a:lnTo>
                    <a:lnTo>
                      <a:pt x="4197" y="26781"/>
                    </a:lnTo>
                    <a:lnTo>
                      <a:pt x="4660" y="26925"/>
                    </a:lnTo>
                    <a:lnTo>
                      <a:pt x="5137" y="27056"/>
                    </a:lnTo>
                    <a:lnTo>
                      <a:pt x="5643" y="27171"/>
                    </a:lnTo>
                    <a:lnTo>
                      <a:pt x="6164" y="27258"/>
                    </a:lnTo>
                    <a:lnTo>
                      <a:pt x="6699" y="27316"/>
                    </a:lnTo>
                    <a:lnTo>
                      <a:pt x="7249" y="27374"/>
                    </a:lnTo>
                    <a:lnTo>
                      <a:pt x="7813" y="27403"/>
                    </a:lnTo>
                    <a:lnTo>
                      <a:pt x="8392" y="27432"/>
                    </a:lnTo>
                    <a:lnTo>
                      <a:pt x="8985" y="27446"/>
                    </a:lnTo>
                    <a:lnTo>
                      <a:pt x="10215" y="27446"/>
                    </a:lnTo>
                    <a:lnTo>
                      <a:pt x="11488" y="27432"/>
                    </a:lnTo>
                    <a:lnTo>
                      <a:pt x="14107" y="27432"/>
                    </a:lnTo>
                    <a:lnTo>
                      <a:pt x="15366" y="27446"/>
                    </a:lnTo>
                    <a:lnTo>
                      <a:pt x="16595" y="27446"/>
                    </a:lnTo>
                    <a:lnTo>
                      <a:pt x="17189" y="27432"/>
                    </a:lnTo>
                    <a:lnTo>
                      <a:pt x="17767" y="27403"/>
                    </a:lnTo>
                    <a:lnTo>
                      <a:pt x="18346" y="27374"/>
                    </a:lnTo>
                    <a:lnTo>
                      <a:pt x="18896" y="27316"/>
                    </a:lnTo>
                    <a:lnTo>
                      <a:pt x="19431" y="27258"/>
                    </a:lnTo>
                    <a:lnTo>
                      <a:pt x="19952" y="27171"/>
                    </a:lnTo>
                    <a:lnTo>
                      <a:pt x="20444" y="27056"/>
                    </a:lnTo>
                    <a:lnTo>
                      <a:pt x="20936" y="26925"/>
                    </a:lnTo>
                    <a:lnTo>
                      <a:pt x="21399" y="26781"/>
                    </a:lnTo>
                    <a:lnTo>
                      <a:pt x="21616" y="26679"/>
                    </a:lnTo>
                    <a:lnTo>
                      <a:pt x="21833" y="26593"/>
                    </a:lnTo>
                    <a:lnTo>
                      <a:pt x="22050" y="26491"/>
                    </a:lnTo>
                    <a:lnTo>
                      <a:pt x="22267" y="26376"/>
                    </a:lnTo>
                    <a:lnTo>
                      <a:pt x="22469" y="26260"/>
                    </a:lnTo>
                    <a:lnTo>
                      <a:pt x="22657" y="26130"/>
                    </a:lnTo>
                    <a:lnTo>
                      <a:pt x="22860" y="25985"/>
                    </a:lnTo>
                    <a:lnTo>
                      <a:pt x="23048" y="25840"/>
                    </a:lnTo>
                    <a:lnTo>
                      <a:pt x="23222" y="25696"/>
                    </a:lnTo>
                    <a:lnTo>
                      <a:pt x="23395" y="25522"/>
                    </a:lnTo>
                    <a:lnTo>
                      <a:pt x="23569" y="25348"/>
                    </a:lnTo>
                    <a:lnTo>
                      <a:pt x="23728" y="25175"/>
                    </a:lnTo>
                    <a:lnTo>
                      <a:pt x="23887" y="24972"/>
                    </a:lnTo>
                    <a:lnTo>
                      <a:pt x="24046" y="24770"/>
                    </a:lnTo>
                    <a:lnTo>
                      <a:pt x="24191" y="24553"/>
                    </a:lnTo>
                    <a:lnTo>
                      <a:pt x="24321" y="24336"/>
                    </a:lnTo>
                    <a:lnTo>
                      <a:pt x="24451" y="24090"/>
                    </a:lnTo>
                    <a:lnTo>
                      <a:pt x="24582" y="23844"/>
                    </a:lnTo>
                    <a:lnTo>
                      <a:pt x="24697" y="23583"/>
                    </a:lnTo>
                    <a:lnTo>
                      <a:pt x="24813" y="23308"/>
                    </a:lnTo>
                    <a:lnTo>
                      <a:pt x="24914" y="23019"/>
                    </a:lnTo>
                    <a:lnTo>
                      <a:pt x="25016" y="22730"/>
                    </a:lnTo>
                    <a:lnTo>
                      <a:pt x="25102" y="22411"/>
                    </a:lnTo>
                    <a:lnTo>
                      <a:pt x="25189" y="22093"/>
                    </a:lnTo>
                    <a:lnTo>
                      <a:pt x="25262" y="21746"/>
                    </a:lnTo>
                    <a:lnTo>
                      <a:pt x="25319" y="21399"/>
                    </a:lnTo>
                    <a:lnTo>
                      <a:pt x="25392" y="21022"/>
                    </a:lnTo>
                    <a:lnTo>
                      <a:pt x="25435" y="20646"/>
                    </a:lnTo>
                    <a:lnTo>
                      <a:pt x="25479" y="20256"/>
                    </a:lnTo>
                    <a:lnTo>
                      <a:pt x="25522" y="19836"/>
                    </a:lnTo>
                    <a:lnTo>
                      <a:pt x="25551" y="19417"/>
                    </a:lnTo>
                    <a:lnTo>
                      <a:pt x="25565" y="18968"/>
                    </a:lnTo>
                    <a:lnTo>
                      <a:pt x="25580" y="18042"/>
                    </a:lnTo>
                    <a:lnTo>
                      <a:pt x="25580" y="16783"/>
                    </a:lnTo>
                    <a:lnTo>
                      <a:pt x="25565" y="15583"/>
                    </a:lnTo>
                    <a:lnTo>
                      <a:pt x="25551" y="14440"/>
                    </a:lnTo>
                    <a:lnTo>
                      <a:pt x="25522" y="13355"/>
                    </a:lnTo>
                    <a:lnTo>
                      <a:pt x="25479" y="12327"/>
                    </a:lnTo>
                    <a:lnTo>
                      <a:pt x="25435" y="11358"/>
                    </a:lnTo>
                    <a:lnTo>
                      <a:pt x="25392" y="10432"/>
                    </a:lnTo>
                    <a:lnTo>
                      <a:pt x="25319" y="9564"/>
                    </a:lnTo>
                    <a:lnTo>
                      <a:pt x="25262" y="8739"/>
                    </a:lnTo>
                    <a:lnTo>
                      <a:pt x="25189" y="7958"/>
                    </a:lnTo>
                    <a:lnTo>
                      <a:pt x="25102" y="7235"/>
                    </a:lnTo>
                    <a:lnTo>
                      <a:pt x="25016" y="6555"/>
                    </a:lnTo>
                    <a:lnTo>
                      <a:pt x="24914" y="5918"/>
                    </a:lnTo>
                    <a:lnTo>
                      <a:pt x="24813" y="5325"/>
                    </a:lnTo>
                    <a:lnTo>
                      <a:pt x="24697" y="4775"/>
                    </a:lnTo>
                    <a:lnTo>
                      <a:pt x="24582" y="4269"/>
                    </a:lnTo>
                    <a:lnTo>
                      <a:pt x="24451" y="3791"/>
                    </a:lnTo>
                    <a:lnTo>
                      <a:pt x="24321" y="3372"/>
                    </a:lnTo>
                    <a:lnTo>
                      <a:pt x="24191" y="2967"/>
                    </a:lnTo>
                    <a:lnTo>
                      <a:pt x="24046" y="2620"/>
                    </a:lnTo>
                    <a:lnTo>
                      <a:pt x="23887" y="2301"/>
                    </a:lnTo>
                    <a:lnTo>
                      <a:pt x="23728" y="2012"/>
                    </a:lnTo>
                    <a:lnTo>
                      <a:pt x="23569" y="1752"/>
                    </a:lnTo>
                    <a:lnTo>
                      <a:pt x="23395" y="1534"/>
                    </a:lnTo>
                    <a:lnTo>
                      <a:pt x="23222" y="1332"/>
                    </a:lnTo>
                    <a:lnTo>
                      <a:pt x="23048" y="1173"/>
                    </a:lnTo>
                    <a:lnTo>
                      <a:pt x="22860" y="1028"/>
                    </a:lnTo>
                    <a:lnTo>
                      <a:pt x="22657" y="912"/>
                    </a:lnTo>
                    <a:lnTo>
                      <a:pt x="22469" y="826"/>
                    </a:lnTo>
                    <a:lnTo>
                      <a:pt x="22267" y="768"/>
                    </a:lnTo>
                    <a:lnTo>
                      <a:pt x="22050" y="724"/>
                    </a:lnTo>
                    <a:lnTo>
                      <a:pt x="21833" y="710"/>
                    </a:lnTo>
                    <a:lnTo>
                      <a:pt x="21616" y="710"/>
                    </a:lnTo>
                    <a:lnTo>
                      <a:pt x="21399" y="724"/>
                    </a:lnTo>
                    <a:lnTo>
                      <a:pt x="21167" y="768"/>
                    </a:lnTo>
                    <a:lnTo>
                      <a:pt x="20936" y="826"/>
                    </a:lnTo>
                    <a:lnTo>
                      <a:pt x="20690" y="898"/>
                    </a:lnTo>
                    <a:lnTo>
                      <a:pt x="20444" y="970"/>
                    </a:lnTo>
                    <a:lnTo>
                      <a:pt x="20198" y="1072"/>
                    </a:lnTo>
                    <a:lnTo>
                      <a:pt x="19952" y="1173"/>
                    </a:lnTo>
                    <a:lnTo>
                      <a:pt x="19431" y="1419"/>
                    </a:lnTo>
                    <a:lnTo>
                      <a:pt x="18896" y="1694"/>
                    </a:lnTo>
                    <a:lnTo>
                      <a:pt x="17767" y="2301"/>
                    </a:lnTo>
                    <a:lnTo>
                      <a:pt x="17189" y="2605"/>
                    </a:lnTo>
                    <a:lnTo>
                      <a:pt x="16595" y="2909"/>
                    </a:lnTo>
                    <a:lnTo>
                      <a:pt x="15988" y="3184"/>
                    </a:lnTo>
                    <a:lnTo>
                      <a:pt x="15684" y="3314"/>
                    </a:lnTo>
                    <a:lnTo>
                      <a:pt x="15366" y="3430"/>
                    </a:lnTo>
                    <a:lnTo>
                      <a:pt x="15062" y="3546"/>
                    </a:lnTo>
                    <a:lnTo>
                      <a:pt x="14744" y="3647"/>
                    </a:lnTo>
                    <a:lnTo>
                      <a:pt x="14425" y="3734"/>
                    </a:lnTo>
                    <a:lnTo>
                      <a:pt x="14107" y="3806"/>
                    </a:lnTo>
                    <a:lnTo>
                      <a:pt x="13774" y="3878"/>
                    </a:lnTo>
                    <a:lnTo>
                      <a:pt x="13456" y="3922"/>
                    </a:lnTo>
                    <a:lnTo>
                      <a:pt x="13123" y="3951"/>
                    </a:lnTo>
                    <a:lnTo>
                      <a:pt x="12472" y="3951"/>
                    </a:lnTo>
                    <a:lnTo>
                      <a:pt x="12139" y="3907"/>
                    </a:lnTo>
                    <a:lnTo>
                      <a:pt x="11807" y="3864"/>
                    </a:lnTo>
                    <a:lnTo>
                      <a:pt x="11488" y="3791"/>
                    </a:lnTo>
                    <a:lnTo>
                      <a:pt x="11170" y="3705"/>
                    </a:lnTo>
                    <a:lnTo>
                      <a:pt x="10852" y="3603"/>
                    </a:lnTo>
                    <a:lnTo>
                      <a:pt x="10533" y="3488"/>
                    </a:lnTo>
                    <a:lnTo>
                      <a:pt x="10215" y="3357"/>
                    </a:lnTo>
                    <a:lnTo>
                      <a:pt x="9911" y="3213"/>
                    </a:lnTo>
                    <a:lnTo>
                      <a:pt x="9593" y="3068"/>
                    </a:lnTo>
                    <a:lnTo>
                      <a:pt x="8985" y="2735"/>
                    </a:lnTo>
                    <a:lnTo>
                      <a:pt x="8392" y="2388"/>
                    </a:lnTo>
                    <a:lnTo>
                      <a:pt x="7813" y="2026"/>
                    </a:lnTo>
                    <a:lnTo>
                      <a:pt x="6699" y="1317"/>
                    </a:lnTo>
                    <a:lnTo>
                      <a:pt x="6164" y="985"/>
                    </a:lnTo>
                    <a:lnTo>
                      <a:pt x="5643" y="681"/>
                    </a:lnTo>
                    <a:lnTo>
                      <a:pt x="5397" y="551"/>
                    </a:lnTo>
                    <a:lnTo>
                      <a:pt x="5137" y="420"/>
                    </a:lnTo>
                    <a:lnTo>
                      <a:pt x="4905" y="305"/>
                    </a:lnTo>
                    <a:lnTo>
                      <a:pt x="4660" y="218"/>
                    </a:lnTo>
                    <a:lnTo>
                      <a:pt x="4428" y="131"/>
                    </a:lnTo>
                    <a:lnTo>
                      <a:pt x="4197" y="73"/>
                    </a:lnTo>
                    <a:lnTo>
                      <a:pt x="3965" y="30"/>
                    </a:lnTo>
                    <a:lnTo>
                      <a:pt x="3748" y="1"/>
                    </a:lnTo>
                    <a:close/>
                  </a:path>
                </a:pathLst>
              </a:custGeom>
              <a:solidFill>
                <a:srgbClr val="FFB6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19"/>
              <p:cNvSpPr/>
              <p:nvPr/>
            </p:nvSpPr>
            <p:spPr>
              <a:xfrm>
                <a:off x="4323384" y="2837429"/>
                <a:ext cx="462133" cy="305203"/>
              </a:xfrm>
              <a:custGeom>
                <a:avLst/>
                <a:gdLst/>
                <a:ahLst/>
                <a:cxnLst/>
                <a:rect l="l" t="t" r="r" b="b"/>
                <a:pathLst>
                  <a:path w="25305" h="16712" extrusionOk="0">
                    <a:moveTo>
                      <a:pt x="3545" y="1"/>
                    </a:moveTo>
                    <a:lnTo>
                      <a:pt x="3342" y="15"/>
                    </a:lnTo>
                    <a:lnTo>
                      <a:pt x="3140" y="59"/>
                    </a:lnTo>
                    <a:lnTo>
                      <a:pt x="2952" y="117"/>
                    </a:lnTo>
                    <a:lnTo>
                      <a:pt x="2764" y="203"/>
                    </a:lnTo>
                    <a:lnTo>
                      <a:pt x="2576" y="319"/>
                    </a:lnTo>
                    <a:lnTo>
                      <a:pt x="2402" y="464"/>
                    </a:lnTo>
                    <a:lnTo>
                      <a:pt x="2228" y="638"/>
                    </a:lnTo>
                    <a:lnTo>
                      <a:pt x="2055" y="840"/>
                    </a:lnTo>
                    <a:lnTo>
                      <a:pt x="1896" y="1072"/>
                    </a:lnTo>
                    <a:lnTo>
                      <a:pt x="1751" y="1332"/>
                    </a:lnTo>
                    <a:lnTo>
                      <a:pt x="1592" y="1636"/>
                    </a:lnTo>
                    <a:lnTo>
                      <a:pt x="1462" y="1969"/>
                    </a:lnTo>
                    <a:lnTo>
                      <a:pt x="1317" y="2345"/>
                    </a:lnTo>
                    <a:lnTo>
                      <a:pt x="1187" y="2750"/>
                    </a:lnTo>
                    <a:lnTo>
                      <a:pt x="1071" y="3198"/>
                    </a:lnTo>
                    <a:lnTo>
                      <a:pt x="941" y="3676"/>
                    </a:lnTo>
                    <a:lnTo>
                      <a:pt x="840" y="4211"/>
                    </a:lnTo>
                    <a:lnTo>
                      <a:pt x="724" y="4775"/>
                    </a:lnTo>
                    <a:lnTo>
                      <a:pt x="637" y="5397"/>
                    </a:lnTo>
                    <a:lnTo>
                      <a:pt x="536" y="6048"/>
                    </a:lnTo>
                    <a:lnTo>
                      <a:pt x="449" y="6757"/>
                    </a:lnTo>
                    <a:lnTo>
                      <a:pt x="377" y="7510"/>
                    </a:lnTo>
                    <a:lnTo>
                      <a:pt x="304" y="8305"/>
                    </a:lnTo>
                    <a:lnTo>
                      <a:pt x="246" y="9159"/>
                    </a:lnTo>
                    <a:lnTo>
                      <a:pt x="188" y="10056"/>
                    </a:lnTo>
                    <a:lnTo>
                      <a:pt x="131" y="11011"/>
                    </a:lnTo>
                    <a:lnTo>
                      <a:pt x="87" y="12024"/>
                    </a:lnTo>
                    <a:lnTo>
                      <a:pt x="58" y="13094"/>
                    </a:lnTo>
                    <a:lnTo>
                      <a:pt x="29" y="14208"/>
                    </a:lnTo>
                    <a:lnTo>
                      <a:pt x="0" y="15380"/>
                    </a:lnTo>
                    <a:lnTo>
                      <a:pt x="521" y="15539"/>
                    </a:lnTo>
                    <a:lnTo>
                      <a:pt x="1028" y="15698"/>
                    </a:lnTo>
                    <a:lnTo>
                      <a:pt x="1534" y="15829"/>
                    </a:lnTo>
                    <a:lnTo>
                      <a:pt x="2026" y="15959"/>
                    </a:lnTo>
                    <a:lnTo>
                      <a:pt x="2518" y="16089"/>
                    </a:lnTo>
                    <a:lnTo>
                      <a:pt x="3010" y="16190"/>
                    </a:lnTo>
                    <a:lnTo>
                      <a:pt x="3502" y="16292"/>
                    </a:lnTo>
                    <a:lnTo>
                      <a:pt x="3993" y="16378"/>
                    </a:lnTo>
                    <a:lnTo>
                      <a:pt x="4471" y="16451"/>
                    </a:lnTo>
                    <a:lnTo>
                      <a:pt x="4948" y="16523"/>
                    </a:lnTo>
                    <a:lnTo>
                      <a:pt x="5426" y="16581"/>
                    </a:lnTo>
                    <a:lnTo>
                      <a:pt x="5889" y="16624"/>
                    </a:lnTo>
                    <a:lnTo>
                      <a:pt x="6366" y="16653"/>
                    </a:lnTo>
                    <a:lnTo>
                      <a:pt x="6829" y="16682"/>
                    </a:lnTo>
                    <a:lnTo>
                      <a:pt x="7292" y="16711"/>
                    </a:lnTo>
                    <a:lnTo>
                      <a:pt x="8638" y="16711"/>
                    </a:lnTo>
                    <a:lnTo>
                      <a:pt x="9535" y="16668"/>
                    </a:lnTo>
                    <a:lnTo>
                      <a:pt x="10403" y="16595"/>
                    </a:lnTo>
                    <a:lnTo>
                      <a:pt x="11256" y="16494"/>
                    </a:lnTo>
                    <a:lnTo>
                      <a:pt x="12110" y="16349"/>
                    </a:lnTo>
                    <a:lnTo>
                      <a:pt x="12935" y="16190"/>
                    </a:lnTo>
                    <a:lnTo>
                      <a:pt x="13745" y="15988"/>
                    </a:lnTo>
                    <a:lnTo>
                      <a:pt x="14540" y="15771"/>
                    </a:lnTo>
                    <a:lnTo>
                      <a:pt x="15336" y="15525"/>
                    </a:lnTo>
                    <a:lnTo>
                      <a:pt x="16103" y="15250"/>
                    </a:lnTo>
                    <a:lnTo>
                      <a:pt x="16855" y="14946"/>
                    </a:lnTo>
                    <a:lnTo>
                      <a:pt x="17593" y="14628"/>
                    </a:lnTo>
                    <a:lnTo>
                      <a:pt x="18317" y="14295"/>
                    </a:lnTo>
                    <a:lnTo>
                      <a:pt x="19025" y="13933"/>
                    </a:lnTo>
                    <a:lnTo>
                      <a:pt x="19720" y="13543"/>
                    </a:lnTo>
                    <a:lnTo>
                      <a:pt x="20400" y="13152"/>
                    </a:lnTo>
                    <a:lnTo>
                      <a:pt x="21065" y="12732"/>
                    </a:lnTo>
                    <a:lnTo>
                      <a:pt x="21716" y="12313"/>
                    </a:lnTo>
                    <a:lnTo>
                      <a:pt x="22353" y="11864"/>
                    </a:lnTo>
                    <a:lnTo>
                      <a:pt x="22975" y="11401"/>
                    </a:lnTo>
                    <a:lnTo>
                      <a:pt x="23583" y="10938"/>
                    </a:lnTo>
                    <a:lnTo>
                      <a:pt x="24161" y="10461"/>
                    </a:lnTo>
                    <a:lnTo>
                      <a:pt x="24740" y="9969"/>
                    </a:lnTo>
                    <a:lnTo>
                      <a:pt x="25304" y="9477"/>
                    </a:lnTo>
                    <a:lnTo>
                      <a:pt x="25247" y="8754"/>
                    </a:lnTo>
                    <a:lnTo>
                      <a:pt x="25174" y="8074"/>
                    </a:lnTo>
                    <a:lnTo>
                      <a:pt x="25102" y="7437"/>
                    </a:lnTo>
                    <a:lnTo>
                      <a:pt x="25030" y="6830"/>
                    </a:lnTo>
                    <a:lnTo>
                      <a:pt x="24943" y="6251"/>
                    </a:lnTo>
                    <a:lnTo>
                      <a:pt x="24856" y="5716"/>
                    </a:lnTo>
                    <a:lnTo>
                      <a:pt x="24769" y="5209"/>
                    </a:lnTo>
                    <a:lnTo>
                      <a:pt x="24668" y="4732"/>
                    </a:lnTo>
                    <a:lnTo>
                      <a:pt x="24567" y="4283"/>
                    </a:lnTo>
                    <a:lnTo>
                      <a:pt x="24465" y="3878"/>
                    </a:lnTo>
                    <a:lnTo>
                      <a:pt x="24350" y="3488"/>
                    </a:lnTo>
                    <a:lnTo>
                      <a:pt x="24234" y="3140"/>
                    </a:lnTo>
                    <a:lnTo>
                      <a:pt x="24104" y="2808"/>
                    </a:lnTo>
                    <a:lnTo>
                      <a:pt x="23973" y="2504"/>
                    </a:lnTo>
                    <a:lnTo>
                      <a:pt x="23843" y="2229"/>
                    </a:lnTo>
                    <a:lnTo>
                      <a:pt x="23698" y="1983"/>
                    </a:lnTo>
                    <a:lnTo>
                      <a:pt x="23568" y="1766"/>
                    </a:lnTo>
                    <a:lnTo>
                      <a:pt x="23409" y="1563"/>
                    </a:lnTo>
                    <a:lnTo>
                      <a:pt x="23264" y="1390"/>
                    </a:lnTo>
                    <a:lnTo>
                      <a:pt x="23105" y="1231"/>
                    </a:lnTo>
                    <a:lnTo>
                      <a:pt x="22946" y="1100"/>
                    </a:lnTo>
                    <a:lnTo>
                      <a:pt x="22787" y="999"/>
                    </a:lnTo>
                    <a:lnTo>
                      <a:pt x="22613" y="898"/>
                    </a:lnTo>
                    <a:lnTo>
                      <a:pt x="22440" y="826"/>
                    </a:lnTo>
                    <a:lnTo>
                      <a:pt x="22266" y="768"/>
                    </a:lnTo>
                    <a:lnTo>
                      <a:pt x="22078" y="739"/>
                    </a:lnTo>
                    <a:lnTo>
                      <a:pt x="21890" y="710"/>
                    </a:lnTo>
                    <a:lnTo>
                      <a:pt x="21702" y="710"/>
                    </a:lnTo>
                    <a:lnTo>
                      <a:pt x="21514" y="724"/>
                    </a:lnTo>
                    <a:lnTo>
                      <a:pt x="21311" y="739"/>
                    </a:lnTo>
                    <a:lnTo>
                      <a:pt x="21109" y="782"/>
                    </a:lnTo>
                    <a:lnTo>
                      <a:pt x="20906" y="826"/>
                    </a:lnTo>
                    <a:lnTo>
                      <a:pt x="20689" y="883"/>
                    </a:lnTo>
                    <a:lnTo>
                      <a:pt x="20487" y="956"/>
                    </a:lnTo>
                    <a:lnTo>
                      <a:pt x="20053" y="1129"/>
                    </a:lnTo>
                    <a:lnTo>
                      <a:pt x="19604" y="1332"/>
                    </a:lnTo>
                    <a:lnTo>
                      <a:pt x="19141" y="1563"/>
                    </a:lnTo>
                    <a:lnTo>
                      <a:pt x="18172" y="2070"/>
                    </a:lnTo>
                    <a:lnTo>
                      <a:pt x="17174" y="2605"/>
                    </a:lnTo>
                    <a:lnTo>
                      <a:pt x="16653" y="2866"/>
                    </a:lnTo>
                    <a:lnTo>
                      <a:pt x="16117" y="3126"/>
                    </a:lnTo>
                    <a:lnTo>
                      <a:pt x="15582" y="3343"/>
                    </a:lnTo>
                    <a:lnTo>
                      <a:pt x="15047" y="3546"/>
                    </a:lnTo>
                    <a:lnTo>
                      <a:pt x="14757" y="3632"/>
                    </a:lnTo>
                    <a:lnTo>
                      <a:pt x="14483" y="3719"/>
                    </a:lnTo>
                    <a:lnTo>
                      <a:pt x="14208" y="3791"/>
                    </a:lnTo>
                    <a:lnTo>
                      <a:pt x="13918" y="3849"/>
                    </a:lnTo>
                    <a:lnTo>
                      <a:pt x="13643" y="3893"/>
                    </a:lnTo>
                    <a:lnTo>
                      <a:pt x="13354" y="3922"/>
                    </a:lnTo>
                    <a:lnTo>
                      <a:pt x="13065" y="3951"/>
                    </a:lnTo>
                    <a:lnTo>
                      <a:pt x="12457" y="3951"/>
                    </a:lnTo>
                    <a:lnTo>
                      <a:pt x="12139" y="3922"/>
                    </a:lnTo>
                    <a:lnTo>
                      <a:pt x="11821" y="3864"/>
                    </a:lnTo>
                    <a:lnTo>
                      <a:pt x="11517" y="3806"/>
                    </a:lnTo>
                    <a:lnTo>
                      <a:pt x="11198" y="3719"/>
                    </a:lnTo>
                    <a:lnTo>
                      <a:pt x="10895" y="3618"/>
                    </a:lnTo>
                    <a:lnTo>
                      <a:pt x="10591" y="3517"/>
                    </a:lnTo>
                    <a:lnTo>
                      <a:pt x="10287" y="3386"/>
                    </a:lnTo>
                    <a:lnTo>
                      <a:pt x="9983" y="3256"/>
                    </a:lnTo>
                    <a:lnTo>
                      <a:pt x="9679" y="3111"/>
                    </a:lnTo>
                    <a:lnTo>
                      <a:pt x="9086" y="2808"/>
                    </a:lnTo>
                    <a:lnTo>
                      <a:pt x="8507" y="2475"/>
                    </a:lnTo>
                    <a:lnTo>
                      <a:pt x="7943" y="2128"/>
                    </a:lnTo>
                    <a:lnTo>
                      <a:pt x="6858" y="1433"/>
                    </a:lnTo>
                    <a:lnTo>
                      <a:pt x="6337" y="1100"/>
                    </a:lnTo>
                    <a:lnTo>
                      <a:pt x="5831" y="797"/>
                    </a:lnTo>
                    <a:lnTo>
                      <a:pt x="5339" y="522"/>
                    </a:lnTo>
                    <a:lnTo>
                      <a:pt x="5093" y="406"/>
                    </a:lnTo>
                    <a:lnTo>
                      <a:pt x="4862" y="305"/>
                    </a:lnTo>
                    <a:lnTo>
                      <a:pt x="4630" y="203"/>
                    </a:lnTo>
                    <a:lnTo>
                      <a:pt x="4399" y="131"/>
                    </a:lnTo>
                    <a:lnTo>
                      <a:pt x="4182" y="73"/>
                    </a:lnTo>
                    <a:lnTo>
                      <a:pt x="3965" y="30"/>
                    </a:lnTo>
                    <a:lnTo>
                      <a:pt x="3748" y="1"/>
                    </a:lnTo>
                    <a:close/>
                  </a:path>
                </a:pathLst>
              </a:custGeom>
              <a:solidFill>
                <a:srgbClr val="D8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19"/>
              <p:cNvSpPr/>
              <p:nvPr/>
            </p:nvSpPr>
            <p:spPr>
              <a:xfrm>
                <a:off x="4145038" y="1921433"/>
                <a:ext cx="823584" cy="1136147"/>
              </a:xfrm>
              <a:custGeom>
                <a:avLst/>
                <a:gdLst/>
                <a:ahLst/>
                <a:cxnLst/>
                <a:rect l="l" t="t" r="r" b="b"/>
                <a:pathLst>
                  <a:path w="45097" h="62212" extrusionOk="0">
                    <a:moveTo>
                      <a:pt x="16147" y="0"/>
                    </a:moveTo>
                    <a:lnTo>
                      <a:pt x="15727" y="15"/>
                    </a:lnTo>
                    <a:lnTo>
                      <a:pt x="15322" y="29"/>
                    </a:lnTo>
                    <a:lnTo>
                      <a:pt x="14902" y="58"/>
                    </a:lnTo>
                    <a:lnTo>
                      <a:pt x="14497" y="87"/>
                    </a:lnTo>
                    <a:lnTo>
                      <a:pt x="14092" y="131"/>
                    </a:lnTo>
                    <a:lnTo>
                      <a:pt x="13702" y="189"/>
                    </a:lnTo>
                    <a:lnTo>
                      <a:pt x="13297" y="261"/>
                    </a:lnTo>
                    <a:lnTo>
                      <a:pt x="12906" y="333"/>
                    </a:lnTo>
                    <a:lnTo>
                      <a:pt x="12515" y="420"/>
                    </a:lnTo>
                    <a:lnTo>
                      <a:pt x="12125" y="521"/>
                    </a:lnTo>
                    <a:lnTo>
                      <a:pt x="11734" y="623"/>
                    </a:lnTo>
                    <a:lnTo>
                      <a:pt x="11358" y="738"/>
                    </a:lnTo>
                    <a:lnTo>
                      <a:pt x="10982" y="854"/>
                    </a:lnTo>
                    <a:lnTo>
                      <a:pt x="10606" y="984"/>
                    </a:lnTo>
                    <a:lnTo>
                      <a:pt x="10244" y="1129"/>
                    </a:lnTo>
                    <a:lnTo>
                      <a:pt x="9882" y="1274"/>
                    </a:lnTo>
                    <a:lnTo>
                      <a:pt x="9520" y="1433"/>
                    </a:lnTo>
                    <a:lnTo>
                      <a:pt x="9159" y="1606"/>
                    </a:lnTo>
                    <a:lnTo>
                      <a:pt x="8812" y="1780"/>
                    </a:lnTo>
                    <a:lnTo>
                      <a:pt x="8464" y="1968"/>
                    </a:lnTo>
                    <a:lnTo>
                      <a:pt x="8132" y="2156"/>
                    </a:lnTo>
                    <a:lnTo>
                      <a:pt x="7784" y="2344"/>
                    </a:lnTo>
                    <a:lnTo>
                      <a:pt x="7452" y="2561"/>
                    </a:lnTo>
                    <a:lnTo>
                      <a:pt x="7133" y="2778"/>
                    </a:lnTo>
                    <a:lnTo>
                      <a:pt x="6815" y="2995"/>
                    </a:lnTo>
                    <a:lnTo>
                      <a:pt x="6497" y="3227"/>
                    </a:lnTo>
                    <a:lnTo>
                      <a:pt x="6193" y="3458"/>
                    </a:lnTo>
                    <a:lnTo>
                      <a:pt x="5889" y="3704"/>
                    </a:lnTo>
                    <a:lnTo>
                      <a:pt x="5600" y="3950"/>
                    </a:lnTo>
                    <a:lnTo>
                      <a:pt x="5310" y="4211"/>
                    </a:lnTo>
                    <a:lnTo>
                      <a:pt x="5021" y="4471"/>
                    </a:lnTo>
                    <a:lnTo>
                      <a:pt x="4746" y="4746"/>
                    </a:lnTo>
                    <a:lnTo>
                      <a:pt x="4471" y="5021"/>
                    </a:lnTo>
                    <a:lnTo>
                      <a:pt x="4211" y="5310"/>
                    </a:lnTo>
                    <a:lnTo>
                      <a:pt x="3950" y="5599"/>
                    </a:lnTo>
                    <a:lnTo>
                      <a:pt x="3704" y="5889"/>
                    </a:lnTo>
                    <a:lnTo>
                      <a:pt x="3459" y="6193"/>
                    </a:lnTo>
                    <a:lnTo>
                      <a:pt x="3213" y="6511"/>
                    </a:lnTo>
                    <a:lnTo>
                      <a:pt x="2981" y="6815"/>
                    </a:lnTo>
                    <a:lnTo>
                      <a:pt x="2764" y="7133"/>
                    </a:lnTo>
                    <a:lnTo>
                      <a:pt x="2547" y="7466"/>
                    </a:lnTo>
                    <a:lnTo>
                      <a:pt x="2344" y="7799"/>
                    </a:lnTo>
                    <a:lnTo>
                      <a:pt x="2142" y="8131"/>
                    </a:lnTo>
                    <a:lnTo>
                      <a:pt x="1954" y="8464"/>
                    </a:lnTo>
                    <a:lnTo>
                      <a:pt x="1766" y="8811"/>
                    </a:lnTo>
                    <a:lnTo>
                      <a:pt x="1592" y="9173"/>
                    </a:lnTo>
                    <a:lnTo>
                      <a:pt x="1433" y="9520"/>
                    </a:lnTo>
                    <a:lnTo>
                      <a:pt x="1274" y="9882"/>
                    </a:lnTo>
                    <a:lnTo>
                      <a:pt x="1129" y="10244"/>
                    </a:lnTo>
                    <a:lnTo>
                      <a:pt x="985" y="10620"/>
                    </a:lnTo>
                    <a:lnTo>
                      <a:pt x="854" y="10981"/>
                    </a:lnTo>
                    <a:lnTo>
                      <a:pt x="724" y="11358"/>
                    </a:lnTo>
                    <a:lnTo>
                      <a:pt x="608" y="11748"/>
                    </a:lnTo>
                    <a:lnTo>
                      <a:pt x="507" y="12124"/>
                    </a:lnTo>
                    <a:lnTo>
                      <a:pt x="420" y="12515"/>
                    </a:lnTo>
                    <a:lnTo>
                      <a:pt x="333" y="12906"/>
                    </a:lnTo>
                    <a:lnTo>
                      <a:pt x="247" y="13296"/>
                    </a:lnTo>
                    <a:lnTo>
                      <a:pt x="189" y="13701"/>
                    </a:lnTo>
                    <a:lnTo>
                      <a:pt x="131" y="14106"/>
                    </a:lnTo>
                    <a:lnTo>
                      <a:pt x="88" y="14512"/>
                    </a:lnTo>
                    <a:lnTo>
                      <a:pt x="44" y="14917"/>
                    </a:lnTo>
                    <a:lnTo>
                      <a:pt x="15" y="15322"/>
                    </a:lnTo>
                    <a:lnTo>
                      <a:pt x="1" y="15741"/>
                    </a:lnTo>
                    <a:lnTo>
                      <a:pt x="1" y="16146"/>
                    </a:lnTo>
                    <a:lnTo>
                      <a:pt x="1" y="39656"/>
                    </a:lnTo>
                    <a:lnTo>
                      <a:pt x="1" y="40235"/>
                    </a:lnTo>
                    <a:lnTo>
                      <a:pt x="30" y="40814"/>
                    </a:lnTo>
                    <a:lnTo>
                      <a:pt x="59" y="41393"/>
                    </a:lnTo>
                    <a:lnTo>
                      <a:pt x="116" y="41957"/>
                    </a:lnTo>
                    <a:lnTo>
                      <a:pt x="174" y="42521"/>
                    </a:lnTo>
                    <a:lnTo>
                      <a:pt x="261" y="43085"/>
                    </a:lnTo>
                    <a:lnTo>
                      <a:pt x="348" y="43635"/>
                    </a:lnTo>
                    <a:lnTo>
                      <a:pt x="464" y="44185"/>
                    </a:lnTo>
                    <a:lnTo>
                      <a:pt x="579" y="44735"/>
                    </a:lnTo>
                    <a:lnTo>
                      <a:pt x="710" y="45270"/>
                    </a:lnTo>
                    <a:lnTo>
                      <a:pt x="854" y="45805"/>
                    </a:lnTo>
                    <a:lnTo>
                      <a:pt x="1013" y="46340"/>
                    </a:lnTo>
                    <a:lnTo>
                      <a:pt x="1187" y="46876"/>
                    </a:lnTo>
                    <a:lnTo>
                      <a:pt x="1375" y="47382"/>
                    </a:lnTo>
                    <a:lnTo>
                      <a:pt x="1563" y="47903"/>
                    </a:lnTo>
                    <a:lnTo>
                      <a:pt x="1780" y="48409"/>
                    </a:lnTo>
                    <a:lnTo>
                      <a:pt x="1997" y="48916"/>
                    </a:lnTo>
                    <a:lnTo>
                      <a:pt x="2229" y="49408"/>
                    </a:lnTo>
                    <a:lnTo>
                      <a:pt x="2475" y="49900"/>
                    </a:lnTo>
                    <a:lnTo>
                      <a:pt x="2735" y="50377"/>
                    </a:lnTo>
                    <a:lnTo>
                      <a:pt x="2996" y="50854"/>
                    </a:lnTo>
                    <a:lnTo>
                      <a:pt x="3270" y="51332"/>
                    </a:lnTo>
                    <a:lnTo>
                      <a:pt x="3560" y="51780"/>
                    </a:lnTo>
                    <a:lnTo>
                      <a:pt x="3864" y="52243"/>
                    </a:lnTo>
                    <a:lnTo>
                      <a:pt x="4167" y="52692"/>
                    </a:lnTo>
                    <a:lnTo>
                      <a:pt x="4500" y="53126"/>
                    </a:lnTo>
                    <a:lnTo>
                      <a:pt x="4818" y="53560"/>
                    </a:lnTo>
                    <a:lnTo>
                      <a:pt x="5166" y="53979"/>
                    </a:lnTo>
                    <a:lnTo>
                      <a:pt x="5513" y="54399"/>
                    </a:lnTo>
                    <a:lnTo>
                      <a:pt x="5875" y="54804"/>
                    </a:lnTo>
                    <a:lnTo>
                      <a:pt x="6236" y="55195"/>
                    </a:lnTo>
                    <a:lnTo>
                      <a:pt x="6627" y="55585"/>
                    </a:lnTo>
                    <a:lnTo>
                      <a:pt x="7003" y="55961"/>
                    </a:lnTo>
                    <a:lnTo>
                      <a:pt x="7408" y="56323"/>
                    </a:lnTo>
                    <a:lnTo>
                      <a:pt x="7813" y="56685"/>
                    </a:lnTo>
                    <a:lnTo>
                      <a:pt x="8218" y="57047"/>
                    </a:lnTo>
                    <a:lnTo>
                      <a:pt x="8652" y="57379"/>
                    </a:lnTo>
                    <a:lnTo>
                      <a:pt x="9072" y="57712"/>
                    </a:lnTo>
                    <a:lnTo>
                      <a:pt x="9520" y="58030"/>
                    </a:lnTo>
                    <a:lnTo>
                      <a:pt x="9969" y="58334"/>
                    </a:lnTo>
                    <a:lnTo>
                      <a:pt x="10417" y="58638"/>
                    </a:lnTo>
                    <a:lnTo>
                      <a:pt x="10880" y="58927"/>
                    </a:lnTo>
                    <a:lnTo>
                      <a:pt x="11343" y="59202"/>
                    </a:lnTo>
                    <a:lnTo>
                      <a:pt x="11821" y="59477"/>
                    </a:lnTo>
                    <a:lnTo>
                      <a:pt x="12298" y="59723"/>
                    </a:lnTo>
                    <a:lnTo>
                      <a:pt x="12790" y="59969"/>
                    </a:lnTo>
                    <a:lnTo>
                      <a:pt x="13282" y="60200"/>
                    </a:lnTo>
                    <a:lnTo>
                      <a:pt x="13788" y="60432"/>
                    </a:lnTo>
                    <a:lnTo>
                      <a:pt x="14295" y="60635"/>
                    </a:lnTo>
                    <a:lnTo>
                      <a:pt x="14816" y="60837"/>
                    </a:lnTo>
                    <a:lnTo>
                      <a:pt x="15336" y="61011"/>
                    </a:lnTo>
                    <a:lnTo>
                      <a:pt x="15857" y="61184"/>
                    </a:lnTo>
                    <a:lnTo>
                      <a:pt x="16393" y="61343"/>
                    </a:lnTo>
                    <a:lnTo>
                      <a:pt x="16928" y="61488"/>
                    </a:lnTo>
                    <a:lnTo>
                      <a:pt x="17463" y="61618"/>
                    </a:lnTo>
                    <a:lnTo>
                      <a:pt x="18013" y="61749"/>
                    </a:lnTo>
                    <a:lnTo>
                      <a:pt x="18563" y="61850"/>
                    </a:lnTo>
                    <a:lnTo>
                      <a:pt x="19127" y="61937"/>
                    </a:lnTo>
                    <a:lnTo>
                      <a:pt x="19691" y="62023"/>
                    </a:lnTo>
                    <a:lnTo>
                      <a:pt x="20255" y="62081"/>
                    </a:lnTo>
                    <a:lnTo>
                      <a:pt x="20820" y="62139"/>
                    </a:lnTo>
                    <a:lnTo>
                      <a:pt x="21384" y="62168"/>
                    </a:lnTo>
                    <a:lnTo>
                      <a:pt x="21963" y="62197"/>
                    </a:lnTo>
                    <a:lnTo>
                      <a:pt x="22541" y="62212"/>
                    </a:lnTo>
                    <a:lnTo>
                      <a:pt x="23120" y="62197"/>
                    </a:lnTo>
                    <a:lnTo>
                      <a:pt x="23699" y="62168"/>
                    </a:lnTo>
                    <a:lnTo>
                      <a:pt x="24278" y="62139"/>
                    </a:lnTo>
                    <a:lnTo>
                      <a:pt x="24842" y="62081"/>
                    </a:lnTo>
                    <a:lnTo>
                      <a:pt x="25406" y="62023"/>
                    </a:lnTo>
                    <a:lnTo>
                      <a:pt x="25970" y="61937"/>
                    </a:lnTo>
                    <a:lnTo>
                      <a:pt x="26520" y="61850"/>
                    </a:lnTo>
                    <a:lnTo>
                      <a:pt x="27070" y="61749"/>
                    </a:lnTo>
                    <a:lnTo>
                      <a:pt x="27620" y="61618"/>
                    </a:lnTo>
                    <a:lnTo>
                      <a:pt x="28169" y="61488"/>
                    </a:lnTo>
                    <a:lnTo>
                      <a:pt x="28705" y="61343"/>
                    </a:lnTo>
                    <a:lnTo>
                      <a:pt x="29225" y="61184"/>
                    </a:lnTo>
                    <a:lnTo>
                      <a:pt x="29761" y="61011"/>
                    </a:lnTo>
                    <a:lnTo>
                      <a:pt x="30282" y="60837"/>
                    </a:lnTo>
                    <a:lnTo>
                      <a:pt x="30788" y="60635"/>
                    </a:lnTo>
                    <a:lnTo>
                      <a:pt x="31294" y="60432"/>
                    </a:lnTo>
                    <a:lnTo>
                      <a:pt x="31801" y="60200"/>
                    </a:lnTo>
                    <a:lnTo>
                      <a:pt x="32293" y="59969"/>
                    </a:lnTo>
                    <a:lnTo>
                      <a:pt x="32785" y="59723"/>
                    </a:lnTo>
                    <a:lnTo>
                      <a:pt x="33276" y="59477"/>
                    </a:lnTo>
                    <a:lnTo>
                      <a:pt x="33739" y="59202"/>
                    </a:lnTo>
                    <a:lnTo>
                      <a:pt x="34217" y="58927"/>
                    </a:lnTo>
                    <a:lnTo>
                      <a:pt x="34680" y="58638"/>
                    </a:lnTo>
                    <a:lnTo>
                      <a:pt x="35128" y="58334"/>
                    </a:lnTo>
                    <a:lnTo>
                      <a:pt x="35577" y="58030"/>
                    </a:lnTo>
                    <a:lnTo>
                      <a:pt x="36011" y="57712"/>
                    </a:lnTo>
                    <a:lnTo>
                      <a:pt x="36445" y="57379"/>
                    </a:lnTo>
                    <a:lnTo>
                      <a:pt x="36864" y="57047"/>
                    </a:lnTo>
                    <a:lnTo>
                      <a:pt x="37284" y="56685"/>
                    </a:lnTo>
                    <a:lnTo>
                      <a:pt x="37689" y="56323"/>
                    </a:lnTo>
                    <a:lnTo>
                      <a:pt x="38080" y="55961"/>
                    </a:lnTo>
                    <a:lnTo>
                      <a:pt x="38470" y="55585"/>
                    </a:lnTo>
                    <a:lnTo>
                      <a:pt x="38846" y="55195"/>
                    </a:lnTo>
                    <a:lnTo>
                      <a:pt x="39223" y="54804"/>
                    </a:lnTo>
                    <a:lnTo>
                      <a:pt x="39584" y="54399"/>
                    </a:lnTo>
                    <a:lnTo>
                      <a:pt x="39932" y="53979"/>
                    </a:lnTo>
                    <a:lnTo>
                      <a:pt x="40264" y="53560"/>
                    </a:lnTo>
                    <a:lnTo>
                      <a:pt x="40597" y="53126"/>
                    </a:lnTo>
                    <a:lnTo>
                      <a:pt x="40915" y="52692"/>
                    </a:lnTo>
                    <a:lnTo>
                      <a:pt x="41234" y="52243"/>
                    </a:lnTo>
                    <a:lnTo>
                      <a:pt x="41523" y="51780"/>
                    </a:lnTo>
                    <a:lnTo>
                      <a:pt x="41812" y="51332"/>
                    </a:lnTo>
                    <a:lnTo>
                      <a:pt x="42102" y="50854"/>
                    </a:lnTo>
                    <a:lnTo>
                      <a:pt x="42362" y="50377"/>
                    </a:lnTo>
                    <a:lnTo>
                      <a:pt x="42623" y="49900"/>
                    </a:lnTo>
                    <a:lnTo>
                      <a:pt x="42868" y="49408"/>
                    </a:lnTo>
                    <a:lnTo>
                      <a:pt x="43100" y="48916"/>
                    </a:lnTo>
                    <a:lnTo>
                      <a:pt x="43317" y="48409"/>
                    </a:lnTo>
                    <a:lnTo>
                      <a:pt x="43520" y="47903"/>
                    </a:lnTo>
                    <a:lnTo>
                      <a:pt x="43722" y="47382"/>
                    </a:lnTo>
                    <a:lnTo>
                      <a:pt x="43910" y="46876"/>
                    </a:lnTo>
                    <a:lnTo>
                      <a:pt x="44069" y="46340"/>
                    </a:lnTo>
                    <a:lnTo>
                      <a:pt x="44228" y="45805"/>
                    </a:lnTo>
                    <a:lnTo>
                      <a:pt x="44388" y="45270"/>
                    </a:lnTo>
                    <a:lnTo>
                      <a:pt x="44518" y="44735"/>
                    </a:lnTo>
                    <a:lnTo>
                      <a:pt x="44634" y="44185"/>
                    </a:lnTo>
                    <a:lnTo>
                      <a:pt x="44735" y="43635"/>
                    </a:lnTo>
                    <a:lnTo>
                      <a:pt x="44836" y="43085"/>
                    </a:lnTo>
                    <a:lnTo>
                      <a:pt x="44908" y="42521"/>
                    </a:lnTo>
                    <a:lnTo>
                      <a:pt x="44981" y="41957"/>
                    </a:lnTo>
                    <a:lnTo>
                      <a:pt x="45024" y="41393"/>
                    </a:lnTo>
                    <a:lnTo>
                      <a:pt x="45068" y="40814"/>
                    </a:lnTo>
                    <a:lnTo>
                      <a:pt x="45082" y="40235"/>
                    </a:lnTo>
                    <a:lnTo>
                      <a:pt x="45097" y="39656"/>
                    </a:lnTo>
                    <a:lnTo>
                      <a:pt x="45097" y="17579"/>
                    </a:lnTo>
                    <a:lnTo>
                      <a:pt x="45082" y="17116"/>
                    </a:lnTo>
                    <a:lnTo>
                      <a:pt x="45068" y="16667"/>
                    </a:lnTo>
                    <a:lnTo>
                      <a:pt x="45039" y="16219"/>
                    </a:lnTo>
                    <a:lnTo>
                      <a:pt x="44995" y="15785"/>
                    </a:lnTo>
                    <a:lnTo>
                      <a:pt x="44952" y="15336"/>
                    </a:lnTo>
                    <a:lnTo>
                      <a:pt x="44894" y="14902"/>
                    </a:lnTo>
                    <a:lnTo>
                      <a:pt x="44822" y="14468"/>
                    </a:lnTo>
                    <a:lnTo>
                      <a:pt x="44735" y="14049"/>
                    </a:lnTo>
                    <a:lnTo>
                      <a:pt x="44648" y="13615"/>
                    </a:lnTo>
                    <a:lnTo>
                      <a:pt x="44532" y="13195"/>
                    </a:lnTo>
                    <a:lnTo>
                      <a:pt x="44431" y="12775"/>
                    </a:lnTo>
                    <a:lnTo>
                      <a:pt x="44301" y="12356"/>
                    </a:lnTo>
                    <a:lnTo>
                      <a:pt x="44171" y="11951"/>
                    </a:lnTo>
                    <a:lnTo>
                      <a:pt x="44026" y="11546"/>
                    </a:lnTo>
                    <a:lnTo>
                      <a:pt x="43867" y="11141"/>
                    </a:lnTo>
                    <a:lnTo>
                      <a:pt x="43708" y="10750"/>
                    </a:lnTo>
                    <a:lnTo>
                      <a:pt x="43534" y="10359"/>
                    </a:lnTo>
                    <a:lnTo>
                      <a:pt x="43360" y="9969"/>
                    </a:lnTo>
                    <a:lnTo>
                      <a:pt x="43158" y="9593"/>
                    </a:lnTo>
                    <a:lnTo>
                      <a:pt x="42970" y="9216"/>
                    </a:lnTo>
                    <a:lnTo>
                      <a:pt x="42753" y="8840"/>
                    </a:lnTo>
                    <a:lnTo>
                      <a:pt x="42536" y="8479"/>
                    </a:lnTo>
                    <a:lnTo>
                      <a:pt x="42319" y="8117"/>
                    </a:lnTo>
                    <a:lnTo>
                      <a:pt x="42087" y="7770"/>
                    </a:lnTo>
                    <a:lnTo>
                      <a:pt x="41841" y="7422"/>
                    </a:lnTo>
                    <a:lnTo>
                      <a:pt x="41595" y="7075"/>
                    </a:lnTo>
                    <a:lnTo>
                      <a:pt x="41335" y="6742"/>
                    </a:lnTo>
                    <a:lnTo>
                      <a:pt x="41074" y="6410"/>
                    </a:lnTo>
                    <a:lnTo>
                      <a:pt x="40800" y="6091"/>
                    </a:lnTo>
                    <a:lnTo>
                      <a:pt x="40510" y="5773"/>
                    </a:lnTo>
                    <a:lnTo>
                      <a:pt x="40221" y="5469"/>
                    </a:lnTo>
                    <a:lnTo>
                      <a:pt x="39932" y="5165"/>
                    </a:lnTo>
                    <a:lnTo>
                      <a:pt x="39628" y="4876"/>
                    </a:lnTo>
                    <a:lnTo>
                      <a:pt x="39324" y="4587"/>
                    </a:lnTo>
                    <a:lnTo>
                      <a:pt x="39006" y="4297"/>
                    </a:lnTo>
                    <a:lnTo>
                      <a:pt x="38687" y="4022"/>
                    </a:lnTo>
                    <a:lnTo>
                      <a:pt x="38355" y="3762"/>
                    </a:lnTo>
                    <a:lnTo>
                      <a:pt x="38022" y="3502"/>
                    </a:lnTo>
                    <a:lnTo>
                      <a:pt x="37675" y="3256"/>
                    </a:lnTo>
                    <a:lnTo>
                      <a:pt x="37327" y="3010"/>
                    </a:lnTo>
                    <a:lnTo>
                      <a:pt x="36980" y="2778"/>
                    </a:lnTo>
                    <a:lnTo>
                      <a:pt x="36618" y="2561"/>
                    </a:lnTo>
                    <a:lnTo>
                      <a:pt x="36257" y="2344"/>
                    </a:lnTo>
                    <a:lnTo>
                      <a:pt x="35881" y="2127"/>
                    </a:lnTo>
                    <a:lnTo>
                      <a:pt x="35504" y="1939"/>
                    </a:lnTo>
                    <a:lnTo>
                      <a:pt x="35128" y="1751"/>
                    </a:lnTo>
                    <a:lnTo>
                      <a:pt x="34738" y="1563"/>
                    </a:lnTo>
                    <a:lnTo>
                      <a:pt x="34347" y="1389"/>
                    </a:lnTo>
                    <a:lnTo>
                      <a:pt x="33956" y="1230"/>
                    </a:lnTo>
                    <a:lnTo>
                      <a:pt x="33551" y="1071"/>
                    </a:lnTo>
                    <a:lnTo>
                      <a:pt x="33146" y="926"/>
                    </a:lnTo>
                    <a:lnTo>
                      <a:pt x="32741" y="796"/>
                    </a:lnTo>
                    <a:lnTo>
                      <a:pt x="32322" y="680"/>
                    </a:lnTo>
                    <a:lnTo>
                      <a:pt x="31902" y="565"/>
                    </a:lnTo>
                    <a:lnTo>
                      <a:pt x="31482" y="463"/>
                    </a:lnTo>
                    <a:lnTo>
                      <a:pt x="31048" y="362"/>
                    </a:lnTo>
                    <a:lnTo>
                      <a:pt x="30629" y="275"/>
                    </a:lnTo>
                    <a:lnTo>
                      <a:pt x="30195" y="203"/>
                    </a:lnTo>
                    <a:lnTo>
                      <a:pt x="29761" y="145"/>
                    </a:lnTo>
                    <a:lnTo>
                      <a:pt x="29312" y="102"/>
                    </a:lnTo>
                    <a:lnTo>
                      <a:pt x="28878" y="58"/>
                    </a:lnTo>
                    <a:lnTo>
                      <a:pt x="28430" y="29"/>
                    </a:lnTo>
                    <a:lnTo>
                      <a:pt x="27981" y="15"/>
                    </a:lnTo>
                    <a:lnTo>
                      <a:pt x="27533" y="0"/>
                    </a:lnTo>
                    <a:close/>
                  </a:path>
                </a:pathLst>
              </a:custGeom>
              <a:solidFill>
                <a:srgbClr val="FFB6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19"/>
              <p:cNvSpPr/>
              <p:nvPr/>
            </p:nvSpPr>
            <p:spPr>
              <a:xfrm>
                <a:off x="4454960" y="2600171"/>
                <a:ext cx="108077" cy="64229"/>
              </a:xfrm>
              <a:custGeom>
                <a:avLst/>
                <a:gdLst/>
                <a:ahLst/>
                <a:cxnLst/>
                <a:rect l="l" t="t" r="r" b="b"/>
                <a:pathLst>
                  <a:path w="5918" h="3517" extrusionOk="0">
                    <a:moveTo>
                      <a:pt x="0" y="1"/>
                    </a:moveTo>
                    <a:lnTo>
                      <a:pt x="246" y="449"/>
                    </a:lnTo>
                    <a:lnTo>
                      <a:pt x="521" y="927"/>
                    </a:lnTo>
                    <a:lnTo>
                      <a:pt x="854" y="1491"/>
                    </a:lnTo>
                    <a:lnTo>
                      <a:pt x="1216" y="2070"/>
                    </a:lnTo>
                    <a:lnTo>
                      <a:pt x="1404" y="2359"/>
                    </a:lnTo>
                    <a:lnTo>
                      <a:pt x="1606" y="2620"/>
                    </a:lnTo>
                    <a:lnTo>
                      <a:pt x="1780" y="2851"/>
                    </a:lnTo>
                    <a:lnTo>
                      <a:pt x="1968" y="3054"/>
                    </a:lnTo>
                    <a:lnTo>
                      <a:pt x="2127" y="3227"/>
                    </a:lnTo>
                    <a:lnTo>
                      <a:pt x="2286" y="3329"/>
                    </a:lnTo>
                    <a:lnTo>
                      <a:pt x="2373" y="3372"/>
                    </a:lnTo>
                    <a:lnTo>
                      <a:pt x="2460" y="3415"/>
                    </a:lnTo>
                    <a:lnTo>
                      <a:pt x="2677" y="3473"/>
                    </a:lnTo>
                    <a:lnTo>
                      <a:pt x="2923" y="3502"/>
                    </a:lnTo>
                    <a:lnTo>
                      <a:pt x="3198" y="3517"/>
                    </a:lnTo>
                    <a:lnTo>
                      <a:pt x="3487" y="3502"/>
                    </a:lnTo>
                    <a:lnTo>
                      <a:pt x="3791" y="3473"/>
                    </a:lnTo>
                    <a:lnTo>
                      <a:pt x="4095" y="3415"/>
                    </a:lnTo>
                    <a:lnTo>
                      <a:pt x="4413" y="3343"/>
                    </a:lnTo>
                    <a:lnTo>
                      <a:pt x="4702" y="3256"/>
                    </a:lnTo>
                    <a:lnTo>
                      <a:pt x="4992" y="3155"/>
                    </a:lnTo>
                    <a:lnTo>
                      <a:pt x="5238" y="3025"/>
                    </a:lnTo>
                    <a:lnTo>
                      <a:pt x="5469" y="2894"/>
                    </a:lnTo>
                    <a:lnTo>
                      <a:pt x="5570" y="2822"/>
                    </a:lnTo>
                    <a:lnTo>
                      <a:pt x="5657" y="2735"/>
                    </a:lnTo>
                    <a:lnTo>
                      <a:pt x="5730" y="2649"/>
                    </a:lnTo>
                    <a:lnTo>
                      <a:pt x="5802" y="2562"/>
                    </a:lnTo>
                    <a:lnTo>
                      <a:pt x="5845" y="2475"/>
                    </a:lnTo>
                    <a:lnTo>
                      <a:pt x="5889" y="2374"/>
                    </a:lnTo>
                    <a:lnTo>
                      <a:pt x="5903" y="2287"/>
                    </a:lnTo>
                    <a:lnTo>
                      <a:pt x="5918" y="2186"/>
                    </a:lnTo>
                    <a:lnTo>
                      <a:pt x="5889" y="2070"/>
                    </a:lnTo>
                    <a:lnTo>
                      <a:pt x="5845" y="1969"/>
                    </a:lnTo>
                    <a:lnTo>
                      <a:pt x="5758" y="1867"/>
                    </a:lnTo>
                    <a:lnTo>
                      <a:pt x="5657" y="1766"/>
                    </a:lnTo>
                    <a:lnTo>
                      <a:pt x="5513" y="1665"/>
                    </a:lnTo>
                    <a:lnTo>
                      <a:pt x="5353" y="1563"/>
                    </a:lnTo>
                    <a:lnTo>
                      <a:pt x="5180" y="1477"/>
                    </a:lnTo>
                    <a:lnTo>
                      <a:pt x="4977" y="1375"/>
                    </a:lnTo>
                    <a:lnTo>
                      <a:pt x="4529" y="1187"/>
                    </a:lnTo>
                    <a:lnTo>
                      <a:pt x="4037" y="999"/>
                    </a:lnTo>
                    <a:lnTo>
                      <a:pt x="3502" y="840"/>
                    </a:lnTo>
                    <a:lnTo>
                      <a:pt x="2952" y="681"/>
                    </a:lnTo>
                    <a:lnTo>
                      <a:pt x="2402" y="536"/>
                    </a:lnTo>
                    <a:lnTo>
                      <a:pt x="1867" y="392"/>
                    </a:lnTo>
                    <a:lnTo>
                      <a:pt x="926" y="189"/>
                    </a:lnTo>
                    <a:lnTo>
                      <a:pt x="261" y="4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8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19"/>
              <p:cNvSpPr/>
              <p:nvPr/>
            </p:nvSpPr>
            <p:spPr>
              <a:xfrm>
                <a:off x="4330524" y="2360284"/>
                <a:ext cx="90363" cy="90637"/>
              </a:xfrm>
              <a:custGeom>
                <a:avLst/>
                <a:gdLst/>
                <a:ahLst/>
                <a:cxnLst/>
                <a:rect l="l" t="t" r="r" b="b"/>
                <a:pathLst>
                  <a:path w="4948" h="4963" extrusionOk="0">
                    <a:moveTo>
                      <a:pt x="2474" y="0"/>
                    </a:moveTo>
                    <a:lnTo>
                      <a:pt x="2214" y="15"/>
                    </a:lnTo>
                    <a:lnTo>
                      <a:pt x="1968" y="58"/>
                    </a:lnTo>
                    <a:lnTo>
                      <a:pt x="1736" y="116"/>
                    </a:lnTo>
                    <a:lnTo>
                      <a:pt x="1505" y="203"/>
                    </a:lnTo>
                    <a:lnTo>
                      <a:pt x="1288" y="304"/>
                    </a:lnTo>
                    <a:lnTo>
                      <a:pt x="1085" y="434"/>
                    </a:lnTo>
                    <a:lnTo>
                      <a:pt x="897" y="565"/>
                    </a:lnTo>
                    <a:lnTo>
                      <a:pt x="723" y="738"/>
                    </a:lnTo>
                    <a:lnTo>
                      <a:pt x="564" y="912"/>
                    </a:lnTo>
                    <a:lnTo>
                      <a:pt x="420" y="1100"/>
                    </a:lnTo>
                    <a:lnTo>
                      <a:pt x="289" y="1302"/>
                    </a:lnTo>
                    <a:lnTo>
                      <a:pt x="188" y="1519"/>
                    </a:lnTo>
                    <a:lnTo>
                      <a:pt x="101" y="1751"/>
                    </a:lnTo>
                    <a:lnTo>
                      <a:pt x="43" y="1982"/>
                    </a:lnTo>
                    <a:lnTo>
                      <a:pt x="0" y="2228"/>
                    </a:lnTo>
                    <a:lnTo>
                      <a:pt x="0" y="2489"/>
                    </a:lnTo>
                    <a:lnTo>
                      <a:pt x="0" y="2735"/>
                    </a:lnTo>
                    <a:lnTo>
                      <a:pt x="43" y="2981"/>
                    </a:lnTo>
                    <a:lnTo>
                      <a:pt x="101" y="3227"/>
                    </a:lnTo>
                    <a:lnTo>
                      <a:pt x="188" y="3444"/>
                    </a:lnTo>
                    <a:lnTo>
                      <a:pt x="289" y="3661"/>
                    </a:lnTo>
                    <a:lnTo>
                      <a:pt x="420" y="3878"/>
                    </a:lnTo>
                    <a:lnTo>
                      <a:pt x="564" y="4066"/>
                    </a:lnTo>
                    <a:lnTo>
                      <a:pt x="723" y="4239"/>
                    </a:lnTo>
                    <a:lnTo>
                      <a:pt x="897" y="4398"/>
                    </a:lnTo>
                    <a:lnTo>
                      <a:pt x="1085" y="4543"/>
                    </a:lnTo>
                    <a:lnTo>
                      <a:pt x="1288" y="4659"/>
                    </a:lnTo>
                    <a:lnTo>
                      <a:pt x="1505" y="4775"/>
                    </a:lnTo>
                    <a:lnTo>
                      <a:pt x="1736" y="4847"/>
                    </a:lnTo>
                    <a:lnTo>
                      <a:pt x="1968" y="4919"/>
                    </a:lnTo>
                    <a:lnTo>
                      <a:pt x="2214" y="4948"/>
                    </a:lnTo>
                    <a:lnTo>
                      <a:pt x="2474" y="4963"/>
                    </a:lnTo>
                    <a:lnTo>
                      <a:pt x="2720" y="4948"/>
                    </a:lnTo>
                    <a:lnTo>
                      <a:pt x="2980" y="4919"/>
                    </a:lnTo>
                    <a:lnTo>
                      <a:pt x="3212" y="4847"/>
                    </a:lnTo>
                    <a:lnTo>
                      <a:pt x="3443" y="4775"/>
                    </a:lnTo>
                    <a:lnTo>
                      <a:pt x="3660" y="4659"/>
                    </a:lnTo>
                    <a:lnTo>
                      <a:pt x="3863" y="4543"/>
                    </a:lnTo>
                    <a:lnTo>
                      <a:pt x="4051" y="4398"/>
                    </a:lnTo>
                    <a:lnTo>
                      <a:pt x="4225" y="4239"/>
                    </a:lnTo>
                    <a:lnTo>
                      <a:pt x="4384" y="4066"/>
                    </a:lnTo>
                    <a:lnTo>
                      <a:pt x="4528" y="3878"/>
                    </a:lnTo>
                    <a:lnTo>
                      <a:pt x="4659" y="3661"/>
                    </a:lnTo>
                    <a:lnTo>
                      <a:pt x="4760" y="3444"/>
                    </a:lnTo>
                    <a:lnTo>
                      <a:pt x="4847" y="3227"/>
                    </a:lnTo>
                    <a:lnTo>
                      <a:pt x="4905" y="2981"/>
                    </a:lnTo>
                    <a:lnTo>
                      <a:pt x="4934" y="2735"/>
                    </a:lnTo>
                    <a:lnTo>
                      <a:pt x="4948" y="2489"/>
                    </a:lnTo>
                    <a:lnTo>
                      <a:pt x="4934" y="2228"/>
                    </a:lnTo>
                    <a:lnTo>
                      <a:pt x="4905" y="1982"/>
                    </a:lnTo>
                    <a:lnTo>
                      <a:pt x="4847" y="1751"/>
                    </a:lnTo>
                    <a:lnTo>
                      <a:pt x="4760" y="1519"/>
                    </a:lnTo>
                    <a:lnTo>
                      <a:pt x="4659" y="1302"/>
                    </a:lnTo>
                    <a:lnTo>
                      <a:pt x="4528" y="1100"/>
                    </a:lnTo>
                    <a:lnTo>
                      <a:pt x="4384" y="912"/>
                    </a:lnTo>
                    <a:lnTo>
                      <a:pt x="4225" y="738"/>
                    </a:lnTo>
                    <a:lnTo>
                      <a:pt x="4051" y="565"/>
                    </a:lnTo>
                    <a:lnTo>
                      <a:pt x="3863" y="434"/>
                    </a:lnTo>
                    <a:lnTo>
                      <a:pt x="3660" y="304"/>
                    </a:lnTo>
                    <a:lnTo>
                      <a:pt x="3443" y="203"/>
                    </a:lnTo>
                    <a:lnTo>
                      <a:pt x="3212" y="116"/>
                    </a:lnTo>
                    <a:lnTo>
                      <a:pt x="2980" y="58"/>
                    </a:lnTo>
                    <a:lnTo>
                      <a:pt x="2720" y="1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19"/>
              <p:cNvSpPr/>
              <p:nvPr/>
            </p:nvSpPr>
            <p:spPr>
              <a:xfrm>
                <a:off x="4656024" y="2360284"/>
                <a:ext cx="90637" cy="90637"/>
              </a:xfrm>
              <a:custGeom>
                <a:avLst/>
                <a:gdLst/>
                <a:ahLst/>
                <a:cxnLst/>
                <a:rect l="l" t="t" r="r" b="b"/>
                <a:pathLst>
                  <a:path w="4963" h="4963" extrusionOk="0">
                    <a:moveTo>
                      <a:pt x="2474" y="0"/>
                    </a:moveTo>
                    <a:lnTo>
                      <a:pt x="2228" y="15"/>
                    </a:lnTo>
                    <a:lnTo>
                      <a:pt x="1982" y="58"/>
                    </a:lnTo>
                    <a:lnTo>
                      <a:pt x="1736" y="116"/>
                    </a:lnTo>
                    <a:lnTo>
                      <a:pt x="1519" y="203"/>
                    </a:lnTo>
                    <a:lnTo>
                      <a:pt x="1302" y="304"/>
                    </a:lnTo>
                    <a:lnTo>
                      <a:pt x="1100" y="434"/>
                    </a:lnTo>
                    <a:lnTo>
                      <a:pt x="897" y="565"/>
                    </a:lnTo>
                    <a:lnTo>
                      <a:pt x="724" y="738"/>
                    </a:lnTo>
                    <a:lnTo>
                      <a:pt x="564" y="912"/>
                    </a:lnTo>
                    <a:lnTo>
                      <a:pt x="420" y="1100"/>
                    </a:lnTo>
                    <a:lnTo>
                      <a:pt x="304" y="1302"/>
                    </a:lnTo>
                    <a:lnTo>
                      <a:pt x="188" y="1519"/>
                    </a:lnTo>
                    <a:lnTo>
                      <a:pt x="116" y="1751"/>
                    </a:lnTo>
                    <a:lnTo>
                      <a:pt x="44" y="1982"/>
                    </a:lnTo>
                    <a:lnTo>
                      <a:pt x="15" y="2228"/>
                    </a:lnTo>
                    <a:lnTo>
                      <a:pt x="0" y="2489"/>
                    </a:lnTo>
                    <a:lnTo>
                      <a:pt x="15" y="2735"/>
                    </a:lnTo>
                    <a:lnTo>
                      <a:pt x="44" y="2981"/>
                    </a:lnTo>
                    <a:lnTo>
                      <a:pt x="116" y="3227"/>
                    </a:lnTo>
                    <a:lnTo>
                      <a:pt x="188" y="3444"/>
                    </a:lnTo>
                    <a:lnTo>
                      <a:pt x="304" y="3661"/>
                    </a:lnTo>
                    <a:lnTo>
                      <a:pt x="420" y="3878"/>
                    </a:lnTo>
                    <a:lnTo>
                      <a:pt x="564" y="4066"/>
                    </a:lnTo>
                    <a:lnTo>
                      <a:pt x="724" y="4239"/>
                    </a:lnTo>
                    <a:lnTo>
                      <a:pt x="897" y="4398"/>
                    </a:lnTo>
                    <a:lnTo>
                      <a:pt x="1100" y="4543"/>
                    </a:lnTo>
                    <a:lnTo>
                      <a:pt x="1302" y="4659"/>
                    </a:lnTo>
                    <a:lnTo>
                      <a:pt x="1519" y="4775"/>
                    </a:lnTo>
                    <a:lnTo>
                      <a:pt x="1736" y="4847"/>
                    </a:lnTo>
                    <a:lnTo>
                      <a:pt x="1982" y="4919"/>
                    </a:lnTo>
                    <a:lnTo>
                      <a:pt x="2228" y="4948"/>
                    </a:lnTo>
                    <a:lnTo>
                      <a:pt x="2474" y="4963"/>
                    </a:lnTo>
                    <a:lnTo>
                      <a:pt x="2735" y="4948"/>
                    </a:lnTo>
                    <a:lnTo>
                      <a:pt x="2981" y="4919"/>
                    </a:lnTo>
                    <a:lnTo>
                      <a:pt x="3212" y="4847"/>
                    </a:lnTo>
                    <a:lnTo>
                      <a:pt x="3444" y="4775"/>
                    </a:lnTo>
                    <a:lnTo>
                      <a:pt x="3661" y="4659"/>
                    </a:lnTo>
                    <a:lnTo>
                      <a:pt x="3863" y="4543"/>
                    </a:lnTo>
                    <a:lnTo>
                      <a:pt x="4051" y="4398"/>
                    </a:lnTo>
                    <a:lnTo>
                      <a:pt x="4239" y="4239"/>
                    </a:lnTo>
                    <a:lnTo>
                      <a:pt x="4398" y="4066"/>
                    </a:lnTo>
                    <a:lnTo>
                      <a:pt x="4529" y="3878"/>
                    </a:lnTo>
                    <a:lnTo>
                      <a:pt x="4659" y="3661"/>
                    </a:lnTo>
                    <a:lnTo>
                      <a:pt x="4760" y="3444"/>
                    </a:lnTo>
                    <a:lnTo>
                      <a:pt x="4847" y="3227"/>
                    </a:lnTo>
                    <a:lnTo>
                      <a:pt x="4905" y="2981"/>
                    </a:lnTo>
                    <a:lnTo>
                      <a:pt x="4948" y="2735"/>
                    </a:lnTo>
                    <a:lnTo>
                      <a:pt x="4963" y="2489"/>
                    </a:lnTo>
                    <a:lnTo>
                      <a:pt x="4948" y="2228"/>
                    </a:lnTo>
                    <a:lnTo>
                      <a:pt x="4905" y="1982"/>
                    </a:lnTo>
                    <a:lnTo>
                      <a:pt x="4847" y="1751"/>
                    </a:lnTo>
                    <a:lnTo>
                      <a:pt x="4760" y="1519"/>
                    </a:lnTo>
                    <a:lnTo>
                      <a:pt x="4659" y="1302"/>
                    </a:lnTo>
                    <a:lnTo>
                      <a:pt x="4529" y="1100"/>
                    </a:lnTo>
                    <a:lnTo>
                      <a:pt x="4398" y="912"/>
                    </a:lnTo>
                    <a:lnTo>
                      <a:pt x="4239" y="738"/>
                    </a:lnTo>
                    <a:lnTo>
                      <a:pt x="4051" y="565"/>
                    </a:lnTo>
                    <a:lnTo>
                      <a:pt x="3863" y="434"/>
                    </a:lnTo>
                    <a:lnTo>
                      <a:pt x="3661" y="304"/>
                    </a:lnTo>
                    <a:lnTo>
                      <a:pt x="3444" y="203"/>
                    </a:lnTo>
                    <a:lnTo>
                      <a:pt x="3212" y="116"/>
                    </a:lnTo>
                    <a:lnTo>
                      <a:pt x="2981" y="58"/>
                    </a:lnTo>
                    <a:lnTo>
                      <a:pt x="2735" y="1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19"/>
              <p:cNvSpPr/>
              <p:nvPr/>
            </p:nvSpPr>
            <p:spPr>
              <a:xfrm>
                <a:off x="4450998" y="2366876"/>
                <a:ext cx="90637" cy="275873"/>
              </a:xfrm>
              <a:custGeom>
                <a:avLst/>
                <a:gdLst/>
                <a:ahLst/>
                <a:cxnLst/>
                <a:rect l="l" t="t" r="r" b="b"/>
                <a:pathLst>
                  <a:path w="4963" h="15106" extrusionOk="0">
                    <a:moveTo>
                      <a:pt x="4963" y="1"/>
                    </a:moveTo>
                    <a:lnTo>
                      <a:pt x="4514" y="985"/>
                    </a:lnTo>
                    <a:lnTo>
                      <a:pt x="4066" y="1983"/>
                    </a:lnTo>
                    <a:lnTo>
                      <a:pt x="3632" y="2981"/>
                    </a:lnTo>
                    <a:lnTo>
                      <a:pt x="3212" y="3994"/>
                    </a:lnTo>
                    <a:lnTo>
                      <a:pt x="2387" y="6005"/>
                    </a:lnTo>
                    <a:lnTo>
                      <a:pt x="1606" y="8031"/>
                    </a:lnTo>
                    <a:lnTo>
                      <a:pt x="1216" y="9058"/>
                    </a:lnTo>
                    <a:lnTo>
                      <a:pt x="839" y="10070"/>
                    </a:lnTo>
                    <a:lnTo>
                      <a:pt x="463" y="11098"/>
                    </a:lnTo>
                    <a:lnTo>
                      <a:pt x="290" y="11619"/>
                    </a:lnTo>
                    <a:lnTo>
                      <a:pt x="116" y="12139"/>
                    </a:lnTo>
                    <a:lnTo>
                      <a:pt x="29" y="12414"/>
                    </a:lnTo>
                    <a:lnTo>
                      <a:pt x="15" y="12458"/>
                    </a:lnTo>
                    <a:lnTo>
                      <a:pt x="15" y="12472"/>
                    </a:lnTo>
                    <a:lnTo>
                      <a:pt x="0" y="12487"/>
                    </a:lnTo>
                    <a:lnTo>
                      <a:pt x="0" y="12501"/>
                    </a:lnTo>
                    <a:lnTo>
                      <a:pt x="0" y="12588"/>
                    </a:lnTo>
                    <a:lnTo>
                      <a:pt x="0" y="12704"/>
                    </a:lnTo>
                    <a:lnTo>
                      <a:pt x="29" y="12805"/>
                    </a:lnTo>
                    <a:lnTo>
                      <a:pt x="87" y="12921"/>
                    </a:lnTo>
                    <a:lnTo>
                      <a:pt x="145" y="13022"/>
                    </a:lnTo>
                    <a:lnTo>
                      <a:pt x="261" y="13152"/>
                    </a:lnTo>
                    <a:lnTo>
                      <a:pt x="376" y="13268"/>
                    </a:lnTo>
                    <a:lnTo>
                      <a:pt x="593" y="13470"/>
                    </a:lnTo>
                    <a:lnTo>
                      <a:pt x="825" y="13644"/>
                    </a:lnTo>
                    <a:lnTo>
                      <a:pt x="1056" y="13818"/>
                    </a:lnTo>
                    <a:lnTo>
                      <a:pt x="1288" y="13977"/>
                    </a:lnTo>
                    <a:lnTo>
                      <a:pt x="1519" y="14121"/>
                    </a:lnTo>
                    <a:lnTo>
                      <a:pt x="1997" y="14396"/>
                    </a:lnTo>
                    <a:lnTo>
                      <a:pt x="2489" y="14657"/>
                    </a:lnTo>
                    <a:lnTo>
                      <a:pt x="2981" y="14903"/>
                    </a:lnTo>
                    <a:lnTo>
                      <a:pt x="3241" y="15004"/>
                    </a:lnTo>
                    <a:lnTo>
                      <a:pt x="3487" y="15105"/>
                    </a:lnTo>
                    <a:lnTo>
                      <a:pt x="3096" y="14729"/>
                    </a:lnTo>
                    <a:lnTo>
                      <a:pt x="2706" y="14353"/>
                    </a:lnTo>
                    <a:lnTo>
                      <a:pt x="1896" y="13615"/>
                    </a:lnTo>
                    <a:lnTo>
                      <a:pt x="1505" y="13253"/>
                    </a:lnTo>
                    <a:lnTo>
                      <a:pt x="1129" y="12892"/>
                    </a:lnTo>
                    <a:lnTo>
                      <a:pt x="970" y="12704"/>
                    </a:lnTo>
                    <a:lnTo>
                      <a:pt x="897" y="12617"/>
                    </a:lnTo>
                    <a:lnTo>
                      <a:pt x="873" y="12586"/>
                    </a:lnTo>
                    <a:lnTo>
                      <a:pt x="873" y="12586"/>
                    </a:lnTo>
                    <a:lnTo>
                      <a:pt x="926" y="12414"/>
                    </a:lnTo>
                    <a:lnTo>
                      <a:pt x="1302" y="11402"/>
                    </a:lnTo>
                    <a:lnTo>
                      <a:pt x="1664" y="10374"/>
                    </a:lnTo>
                    <a:lnTo>
                      <a:pt x="2373" y="8320"/>
                    </a:lnTo>
                    <a:lnTo>
                      <a:pt x="3067" y="6251"/>
                    </a:lnTo>
                    <a:lnTo>
                      <a:pt x="3733" y="4182"/>
                    </a:lnTo>
                    <a:lnTo>
                      <a:pt x="4066" y="3140"/>
                    </a:lnTo>
                    <a:lnTo>
                      <a:pt x="4384" y="2099"/>
                    </a:lnTo>
                    <a:lnTo>
                      <a:pt x="4673" y="1057"/>
                    </a:lnTo>
                    <a:lnTo>
                      <a:pt x="49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19"/>
              <p:cNvSpPr/>
              <p:nvPr/>
            </p:nvSpPr>
            <p:spPr>
              <a:xfrm>
                <a:off x="4406073" y="2691334"/>
                <a:ext cx="180488" cy="58403"/>
              </a:xfrm>
              <a:custGeom>
                <a:avLst/>
                <a:gdLst/>
                <a:ahLst/>
                <a:cxnLst/>
                <a:rect l="l" t="t" r="r" b="b"/>
                <a:pathLst>
                  <a:path w="9883" h="3198" extrusionOk="0">
                    <a:moveTo>
                      <a:pt x="3097" y="0"/>
                    </a:moveTo>
                    <a:lnTo>
                      <a:pt x="2808" y="15"/>
                    </a:lnTo>
                    <a:lnTo>
                      <a:pt x="2547" y="44"/>
                    </a:lnTo>
                    <a:lnTo>
                      <a:pt x="2287" y="87"/>
                    </a:lnTo>
                    <a:lnTo>
                      <a:pt x="2041" y="159"/>
                    </a:lnTo>
                    <a:lnTo>
                      <a:pt x="1795" y="232"/>
                    </a:lnTo>
                    <a:lnTo>
                      <a:pt x="1578" y="319"/>
                    </a:lnTo>
                    <a:lnTo>
                      <a:pt x="1361" y="405"/>
                    </a:lnTo>
                    <a:lnTo>
                      <a:pt x="1158" y="521"/>
                    </a:lnTo>
                    <a:lnTo>
                      <a:pt x="956" y="637"/>
                    </a:lnTo>
                    <a:lnTo>
                      <a:pt x="782" y="753"/>
                    </a:lnTo>
                    <a:lnTo>
                      <a:pt x="608" y="883"/>
                    </a:lnTo>
                    <a:lnTo>
                      <a:pt x="435" y="1013"/>
                    </a:lnTo>
                    <a:lnTo>
                      <a:pt x="290" y="1158"/>
                    </a:lnTo>
                    <a:lnTo>
                      <a:pt x="1" y="1447"/>
                    </a:lnTo>
                    <a:lnTo>
                      <a:pt x="9882" y="3198"/>
                    </a:lnTo>
                    <a:lnTo>
                      <a:pt x="9882" y="3198"/>
                    </a:lnTo>
                    <a:lnTo>
                      <a:pt x="9361" y="2778"/>
                    </a:lnTo>
                    <a:lnTo>
                      <a:pt x="8869" y="2387"/>
                    </a:lnTo>
                    <a:lnTo>
                      <a:pt x="8392" y="2040"/>
                    </a:lnTo>
                    <a:lnTo>
                      <a:pt x="7929" y="1722"/>
                    </a:lnTo>
                    <a:lnTo>
                      <a:pt x="7466" y="1433"/>
                    </a:lnTo>
                    <a:lnTo>
                      <a:pt x="7032" y="1172"/>
                    </a:lnTo>
                    <a:lnTo>
                      <a:pt x="6613" y="941"/>
                    </a:lnTo>
                    <a:lnTo>
                      <a:pt x="6193" y="738"/>
                    </a:lnTo>
                    <a:lnTo>
                      <a:pt x="5802" y="565"/>
                    </a:lnTo>
                    <a:lnTo>
                      <a:pt x="5412" y="420"/>
                    </a:lnTo>
                    <a:lnTo>
                      <a:pt x="5050" y="290"/>
                    </a:lnTo>
                    <a:lnTo>
                      <a:pt x="4688" y="188"/>
                    </a:lnTo>
                    <a:lnTo>
                      <a:pt x="4341" y="102"/>
                    </a:lnTo>
                    <a:lnTo>
                      <a:pt x="4023" y="44"/>
                    </a:lnTo>
                    <a:lnTo>
                      <a:pt x="3690" y="15"/>
                    </a:lnTo>
                    <a:lnTo>
                      <a:pt x="3386" y="0"/>
                    </a:lnTo>
                    <a:close/>
                  </a:path>
                </a:pathLst>
              </a:custGeom>
              <a:solidFill>
                <a:srgbClr val="F7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19"/>
              <p:cNvSpPr/>
              <p:nvPr/>
            </p:nvSpPr>
            <p:spPr>
              <a:xfrm>
                <a:off x="4406073" y="2717759"/>
                <a:ext cx="180488" cy="61581"/>
              </a:xfrm>
              <a:custGeom>
                <a:avLst/>
                <a:gdLst/>
                <a:ahLst/>
                <a:cxnLst/>
                <a:rect l="l" t="t" r="r" b="b"/>
                <a:pathLst>
                  <a:path w="9883" h="3372" extrusionOk="0">
                    <a:moveTo>
                      <a:pt x="1" y="0"/>
                    </a:moveTo>
                    <a:lnTo>
                      <a:pt x="15" y="58"/>
                    </a:lnTo>
                    <a:lnTo>
                      <a:pt x="73" y="260"/>
                    </a:lnTo>
                    <a:lnTo>
                      <a:pt x="189" y="535"/>
                    </a:lnTo>
                    <a:lnTo>
                      <a:pt x="348" y="897"/>
                    </a:lnTo>
                    <a:lnTo>
                      <a:pt x="449" y="1100"/>
                    </a:lnTo>
                    <a:lnTo>
                      <a:pt x="580" y="1302"/>
                    </a:lnTo>
                    <a:lnTo>
                      <a:pt x="724" y="1519"/>
                    </a:lnTo>
                    <a:lnTo>
                      <a:pt x="883" y="1736"/>
                    </a:lnTo>
                    <a:lnTo>
                      <a:pt x="1071" y="1953"/>
                    </a:lnTo>
                    <a:lnTo>
                      <a:pt x="1274" y="2156"/>
                    </a:lnTo>
                    <a:lnTo>
                      <a:pt x="1491" y="2358"/>
                    </a:lnTo>
                    <a:lnTo>
                      <a:pt x="1751" y="2546"/>
                    </a:lnTo>
                    <a:lnTo>
                      <a:pt x="2026" y="2734"/>
                    </a:lnTo>
                    <a:lnTo>
                      <a:pt x="2330" y="2894"/>
                    </a:lnTo>
                    <a:lnTo>
                      <a:pt x="2663" y="3038"/>
                    </a:lnTo>
                    <a:lnTo>
                      <a:pt x="3010" y="3168"/>
                    </a:lnTo>
                    <a:lnTo>
                      <a:pt x="3401" y="3255"/>
                    </a:lnTo>
                    <a:lnTo>
                      <a:pt x="3603" y="3299"/>
                    </a:lnTo>
                    <a:lnTo>
                      <a:pt x="3820" y="3328"/>
                    </a:lnTo>
                    <a:lnTo>
                      <a:pt x="4037" y="3357"/>
                    </a:lnTo>
                    <a:lnTo>
                      <a:pt x="4269" y="3357"/>
                    </a:lnTo>
                    <a:lnTo>
                      <a:pt x="4500" y="3371"/>
                    </a:lnTo>
                    <a:lnTo>
                      <a:pt x="4746" y="3371"/>
                    </a:lnTo>
                    <a:lnTo>
                      <a:pt x="4992" y="3357"/>
                    </a:lnTo>
                    <a:lnTo>
                      <a:pt x="5253" y="3328"/>
                    </a:lnTo>
                    <a:lnTo>
                      <a:pt x="5527" y="3299"/>
                    </a:lnTo>
                    <a:lnTo>
                      <a:pt x="5802" y="3255"/>
                    </a:lnTo>
                    <a:lnTo>
                      <a:pt x="6092" y="3197"/>
                    </a:lnTo>
                    <a:lnTo>
                      <a:pt x="6396" y="3125"/>
                    </a:lnTo>
                    <a:lnTo>
                      <a:pt x="6699" y="3053"/>
                    </a:lnTo>
                    <a:lnTo>
                      <a:pt x="7018" y="2966"/>
                    </a:lnTo>
                    <a:lnTo>
                      <a:pt x="7336" y="2850"/>
                    </a:lnTo>
                    <a:lnTo>
                      <a:pt x="7669" y="2734"/>
                    </a:lnTo>
                    <a:lnTo>
                      <a:pt x="8016" y="2604"/>
                    </a:lnTo>
                    <a:lnTo>
                      <a:pt x="8363" y="2460"/>
                    </a:lnTo>
                    <a:lnTo>
                      <a:pt x="8725" y="2315"/>
                    </a:lnTo>
                    <a:lnTo>
                      <a:pt x="9101" y="2141"/>
                    </a:lnTo>
                    <a:lnTo>
                      <a:pt x="9492" y="1953"/>
                    </a:lnTo>
                    <a:lnTo>
                      <a:pt x="9882" y="175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CE6A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19"/>
              <p:cNvSpPr/>
              <p:nvPr/>
            </p:nvSpPr>
            <p:spPr>
              <a:xfrm>
                <a:off x="4635150" y="2199379"/>
                <a:ext cx="154044" cy="77689"/>
              </a:xfrm>
              <a:custGeom>
                <a:avLst/>
                <a:gdLst/>
                <a:ahLst/>
                <a:cxnLst/>
                <a:rect l="l" t="t" r="r" b="b"/>
                <a:pathLst>
                  <a:path w="8435" h="4254" extrusionOk="0">
                    <a:moveTo>
                      <a:pt x="1404" y="0"/>
                    </a:moveTo>
                    <a:lnTo>
                      <a:pt x="1273" y="15"/>
                    </a:lnTo>
                    <a:lnTo>
                      <a:pt x="1143" y="44"/>
                    </a:lnTo>
                    <a:lnTo>
                      <a:pt x="1013" y="87"/>
                    </a:lnTo>
                    <a:lnTo>
                      <a:pt x="883" y="131"/>
                    </a:lnTo>
                    <a:lnTo>
                      <a:pt x="767" y="203"/>
                    </a:lnTo>
                    <a:lnTo>
                      <a:pt x="651" y="275"/>
                    </a:lnTo>
                    <a:lnTo>
                      <a:pt x="536" y="348"/>
                    </a:lnTo>
                    <a:lnTo>
                      <a:pt x="434" y="449"/>
                    </a:lnTo>
                    <a:lnTo>
                      <a:pt x="333" y="565"/>
                    </a:lnTo>
                    <a:lnTo>
                      <a:pt x="246" y="680"/>
                    </a:lnTo>
                    <a:lnTo>
                      <a:pt x="159" y="811"/>
                    </a:lnTo>
                    <a:lnTo>
                      <a:pt x="102" y="926"/>
                    </a:lnTo>
                    <a:lnTo>
                      <a:pt x="58" y="1057"/>
                    </a:lnTo>
                    <a:lnTo>
                      <a:pt x="15" y="1172"/>
                    </a:lnTo>
                    <a:lnTo>
                      <a:pt x="0" y="1288"/>
                    </a:lnTo>
                    <a:lnTo>
                      <a:pt x="0" y="1404"/>
                    </a:lnTo>
                    <a:lnTo>
                      <a:pt x="15" y="1505"/>
                    </a:lnTo>
                    <a:lnTo>
                      <a:pt x="44" y="1621"/>
                    </a:lnTo>
                    <a:lnTo>
                      <a:pt x="87" y="1722"/>
                    </a:lnTo>
                    <a:lnTo>
                      <a:pt x="145" y="1823"/>
                    </a:lnTo>
                    <a:lnTo>
                      <a:pt x="217" y="1925"/>
                    </a:lnTo>
                    <a:lnTo>
                      <a:pt x="290" y="2026"/>
                    </a:lnTo>
                    <a:lnTo>
                      <a:pt x="391" y="2113"/>
                    </a:lnTo>
                    <a:lnTo>
                      <a:pt x="492" y="2214"/>
                    </a:lnTo>
                    <a:lnTo>
                      <a:pt x="724" y="2388"/>
                    </a:lnTo>
                    <a:lnTo>
                      <a:pt x="999" y="2561"/>
                    </a:lnTo>
                    <a:lnTo>
                      <a:pt x="1302" y="2720"/>
                    </a:lnTo>
                    <a:lnTo>
                      <a:pt x="1635" y="2865"/>
                    </a:lnTo>
                    <a:lnTo>
                      <a:pt x="1997" y="3010"/>
                    </a:lnTo>
                    <a:lnTo>
                      <a:pt x="2387" y="3140"/>
                    </a:lnTo>
                    <a:lnTo>
                      <a:pt x="2793" y="3270"/>
                    </a:lnTo>
                    <a:lnTo>
                      <a:pt x="3198" y="3386"/>
                    </a:lnTo>
                    <a:lnTo>
                      <a:pt x="3632" y="3487"/>
                    </a:lnTo>
                    <a:lnTo>
                      <a:pt x="4485" y="3675"/>
                    </a:lnTo>
                    <a:lnTo>
                      <a:pt x="5339" y="3834"/>
                    </a:lnTo>
                    <a:lnTo>
                      <a:pt x="6149" y="3979"/>
                    </a:lnTo>
                    <a:lnTo>
                      <a:pt x="6887" y="4080"/>
                    </a:lnTo>
                    <a:lnTo>
                      <a:pt x="7523" y="4153"/>
                    </a:lnTo>
                    <a:lnTo>
                      <a:pt x="8001" y="4211"/>
                    </a:lnTo>
                    <a:lnTo>
                      <a:pt x="8435" y="4254"/>
                    </a:lnTo>
                    <a:lnTo>
                      <a:pt x="8160" y="3979"/>
                    </a:lnTo>
                    <a:lnTo>
                      <a:pt x="7842" y="3690"/>
                    </a:lnTo>
                    <a:lnTo>
                      <a:pt x="7422" y="3314"/>
                    </a:lnTo>
                    <a:lnTo>
                      <a:pt x="6916" y="2880"/>
                    </a:lnTo>
                    <a:lnTo>
                      <a:pt x="6337" y="2402"/>
                    </a:lnTo>
                    <a:lnTo>
                      <a:pt x="5715" y="1910"/>
                    </a:lnTo>
                    <a:lnTo>
                      <a:pt x="5382" y="1679"/>
                    </a:lnTo>
                    <a:lnTo>
                      <a:pt x="5050" y="1447"/>
                    </a:lnTo>
                    <a:lnTo>
                      <a:pt x="4702" y="1216"/>
                    </a:lnTo>
                    <a:lnTo>
                      <a:pt x="4355" y="999"/>
                    </a:lnTo>
                    <a:lnTo>
                      <a:pt x="4008" y="796"/>
                    </a:lnTo>
                    <a:lnTo>
                      <a:pt x="3661" y="608"/>
                    </a:lnTo>
                    <a:lnTo>
                      <a:pt x="3313" y="449"/>
                    </a:lnTo>
                    <a:lnTo>
                      <a:pt x="2981" y="304"/>
                    </a:lnTo>
                    <a:lnTo>
                      <a:pt x="2648" y="174"/>
                    </a:lnTo>
                    <a:lnTo>
                      <a:pt x="2315" y="87"/>
                    </a:lnTo>
                    <a:lnTo>
                      <a:pt x="1997" y="29"/>
                    </a:lnTo>
                    <a:lnTo>
                      <a:pt x="169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19"/>
              <p:cNvSpPr/>
              <p:nvPr/>
            </p:nvSpPr>
            <p:spPr>
              <a:xfrm>
                <a:off x="4282952" y="2267020"/>
                <a:ext cx="151414" cy="78748"/>
              </a:xfrm>
              <a:custGeom>
                <a:avLst/>
                <a:gdLst/>
                <a:ahLst/>
                <a:cxnLst/>
                <a:rect l="l" t="t" r="r" b="b"/>
                <a:pathLst>
                  <a:path w="8291" h="4312" extrusionOk="0">
                    <a:moveTo>
                      <a:pt x="7119" y="0"/>
                    </a:moveTo>
                    <a:lnTo>
                      <a:pt x="6989" y="15"/>
                    </a:lnTo>
                    <a:lnTo>
                      <a:pt x="6685" y="58"/>
                    </a:lnTo>
                    <a:lnTo>
                      <a:pt x="6381" y="145"/>
                    </a:lnTo>
                    <a:lnTo>
                      <a:pt x="6048" y="246"/>
                    </a:lnTo>
                    <a:lnTo>
                      <a:pt x="5716" y="391"/>
                    </a:lnTo>
                    <a:lnTo>
                      <a:pt x="5354" y="550"/>
                    </a:lnTo>
                    <a:lnTo>
                      <a:pt x="4992" y="738"/>
                    </a:lnTo>
                    <a:lnTo>
                      <a:pt x="4631" y="941"/>
                    </a:lnTo>
                    <a:lnTo>
                      <a:pt x="4254" y="1158"/>
                    </a:lnTo>
                    <a:lnTo>
                      <a:pt x="3878" y="1389"/>
                    </a:lnTo>
                    <a:lnTo>
                      <a:pt x="3140" y="1881"/>
                    </a:lnTo>
                    <a:lnTo>
                      <a:pt x="2431" y="2373"/>
                    </a:lnTo>
                    <a:lnTo>
                      <a:pt x="1780" y="2865"/>
                    </a:lnTo>
                    <a:lnTo>
                      <a:pt x="1187" y="3328"/>
                    </a:lnTo>
                    <a:lnTo>
                      <a:pt x="695" y="3718"/>
                    </a:lnTo>
                    <a:lnTo>
                      <a:pt x="319" y="4037"/>
                    </a:lnTo>
                    <a:lnTo>
                      <a:pt x="1" y="4312"/>
                    </a:lnTo>
                    <a:lnTo>
                      <a:pt x="377" y="4297"/>
                    </a:lnTo>
                    <a:lnTo>
                      <a:pt x="811" y="4283"/>
                    </a:lnTo>
                    <a:lnTo>
                      <a:pt x="1375" y="4239"/>
                    </a:lnTo>
                    <a:lnTo>
                      <a:pt x="2041" y="4181"/>
                    </a:lnTo>
                    <a:lnTo>
                      <a:pt x="2779" y="4095"/>
                    </a:lnTo>
                    <a:lnTo>
                      <a:pt x="3560" y="3979"/>
                    </a:lnTo>
                    <a:lnTo>
                      <a:pt x="3965" y="3906"/>
                    </a:lnTo>
                    <a:lnTo>
                      <a:pt x="4370" y="3834"/>
                    </a:lnTo>
                    <a:lnTo>
                      <a:pt x="4775" y="3747"/>
                    </a:lnTo>
                    <a:lnTo>
                      <a:pt x="5166" y="3646"/>
                    </a:lnTo>
                    <a:lnTo>
                      <a:pt x="5556" y="3530"/>
                    </a:lnTo>
                    <a:lnTo>
                      <a:pt x="5933" y="3415"/>
                    </a:lnTo>
                    <a:lnTo>
                      <a:pt x="6294" y="3284"/>
                    </a:lnTo>
                    <a:lnTo>
                      <a:pt x="6627" y="3140"/>
                    </a:lnTo>
                    <a:lnTo>
                      <a:pt x="6945" y="2981"/>
                    </a:lnTo>
                    <a:lnTo>
                      <a:pt x="7235" y="2807"/>
                    </a:lnTo>
                    <a:lnTo>
                      <a:pt x="7510" y="2619"/>
                    </a:lnTo>
                    <a:lnTo>
                      <a:pt x="7741" y="2431"/>
                    </a:lnTo>
                    <a:lnTo>
                      <a:pt x="7842" y="2315"/>
                    </a:lnTo>
                    <a:lnTo>
                      <a:pt x="7929" y="2214"/>
                    </a:lnTo>
                    <a:lnTo>
                      <a:pt x="8016" y="2098"/>
                    </a:lnTo>
                    <a:lnTo>
                      <a:pt x="8088" y="1982"/>
                    </a:lnTo>
                    <a:lnTo>
                      <a:pt x="8146" y="1867"/>
                    </a:lnTo>
                    <a:lnTo>
                      <a:pt x="8204" y="1736"/>
                    </a:lnTo>
                    <a:lnTo>
                      <a:pt x="8247" y="1606"/>
                    </a:lnTo>
                    <a:lnTo>
                      <a:pt x="8276" y="1476"/>
                    </a:lnTo>
                    <a:lnTo>
                      <a:pt x="8291" y="1331"/>
                    </a:lnTo>
                    <a:lnTo>
                      <a:pt x="8291" y="1201"/>
                    </a:lnTo>
                    <a:lnTo>
                      <a:pt x="8276" y="1056"/>
                    </a:lnTo>
                    <a:lnTo>
                      <a:pt x="8262" y="897"/>
                    </a:lnTo>
                    <a:lnTo>
                      <a:pt x="8219" y="753"/>
                    </a:lnTo>
                    <a:lnTo>
                      <a:pt x="8175" y="622"/>
                    </a:lnTo>
                    <a:lnTo>
                      <a:pt x="8117" y="507"/>
                    </a:lnTo>
                    <a:lnTo>
                      <a:pt x="8059" y="405"/>
                    </a:lnTo>
                    <a:lnTo>
                      <a:pt x="7987" y="304"/>
                    </a:lnTo>
                    <a:lnTo>
                      <a:pt x="7900" y="232"/>
                    </a:lnTo>
                    <a:lnTo>
                      <a:pt x="7813" y="159"/>
                    </a:lnTo>
                    <a:lnTo>
                      <a:pt x="7712" y="116"/>
                    </a:lnTo>
                    <a:lnTo>
                      <a:pt x="7611" y="73"/>
                    </a:lnTo>
                    <a:lnTo>
                      <a:pt x="7495" y="29"/>
                    </a:lnTo>
                    <a:lnTo>
                      <a:pt x="7379" y="15"/>
                    </a:lnTo>
                    <a:lnTo>
                      <a:pt x="724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19"/>
              <p:cNvSpPr/>
              <p:nvPr/>
            </p:nvSpPr>
            <p:spPr>
              <a:xfrm>
                <a:off x="4223783" y="1686020"/>
                <a:ext cx="1099147" cy="1157295"/>
              </a:xfrm>
              <a:custGeom>
                <a:avLst/>
                <a:gdLst/>
                <a:ahLst/>
                <a:cxnLst/>
                <a:rect l="l" t="t" r="r" b="b"/>
                <a:pathLst>
                  <a:path w="60186" h="63370" extrusionOk="0">
                    <a:moveTo>
                      <a:pt x="22787" y="1"/>
                    </a:moveTo>
                    <a:lnTo>
                      <a:pt x="22324" y="15"/>
                    </a:lnTo>
                    <a:lnTo>
                      <a:pt x="21846" y="44"/>
                    </a:lnTo>
                    <a:lnTo>
                      <a:pt x="21369" y="88"/>
                    </a:lnTo>
                    <a:lnTo>
                      <a:pt x="20906" y="131"/>
                    </a:lnTo>
                    <a:lnTo>
                      <a:pt x="20428" y="189"/>
                    </a:lnTo>
                    <a:lnTo>
                      <a:pt x="19966" y="261"/>
                    </a:lnTo>
                    <a:lnTo>
                      <a:pt x="19488" y="333"/>
                    </a:lnTo>
                    <a:lnTo>
                      <a:pt x="19011" y="420"/>
                    </a:lnTo>
                    <a:lnTo>
                      <a:pt x="18533" y="522"/>
                    </a:lnTo>
                    <a:lnTo>
                      <a:pt x="18056" y="637"/>
                    </a:lnTo>
                    <a:lnTo>
                      <a:pt x="17593" y="753"/>
                    </a:lnTo>
                    <a:lnTo>
                      <a:pt x="17115" y="898"/>
                    </a:lnTo>
                    <a:lnTo>
                      <a:pt x="16638" y="1042"/>
                    </a:lnTo>
                    <a:lnTo>
                      <a:pt x="16161" y="1187"/>
                    </a:lnTo>
                    <a:lnTo>
                      <a:pt x="15683" y="1361"/>
                    </a:lnTo>
                    <a:lnTo>
                      <a:pt x="15220" y="1534"/>
                    </a:lnTo>
                    <a:lnTo>
                      <a:pt x="14743" y="1722"/>
                    </a:lnTo>
                    <a:lnTo>
                      <a:pt x="14265" y="1925"/>
                    </a:lnTo>
                    <a:lnTo>
                      <a:pt x="13802" y="2142"/>
                    </a:lnTo>
                    <a:lnTo>
                      <a:pt x="13325" y="2373"/>
                    </a:lnTo>
                    <a:lnTo>
                      <a:pt x="12847" y="2605"/>
                    </a:lnTo>
                    <a:lnTo>
                      <a:pt x="12384" y="2865"/>
                    </a:lnTo>
                    <a:lnTo>
                      <a:pt x="11907" y="3126"/>
                    </a:lnTo>
                    <a:lnTo>
                      <a:pt x="11444" y="3401"/>
                    </a:lnTo>
                    <a:lnTo>
                      <a:pt x="10981" y="3690"/>
                    </a:lnTo>
                    <a:lnTo>
                      <a:pt x="10518" y="3979"/>
                    </a:lnTo>
                    <a:lnTo>
                      <a:pt x="10055" y="4298"/>
                    </a:lnTo>
                    <a:lnTo>
                      <a:pt x="9592" y="4630"/>
                    </a:lnTo>
                    <a:lnTo>
                      <a:pt x="9129" y="4963"/>
                    </a:lnTo>
                    <a:lnTo>
                      <a:pt x="8666" y="5325"/>
                    </a:lnTo>
                    <a:lnTo>
                      <a:pt x="8218" y="5687"/>
                    </a:lnTo>
                    <a:lnTo>
                      <a:pt x="7755" y="6063"/>
                    </a:lnTo>
                    <a:lnTo>
                      <a:pt x="7306" y="6453"/>
                    </a:lnTo>
                    <a:lnTo>
                      <a:pt x="6858" y="6858"/>
                    </a:lnTo>
                    <a:lnTo>
                      <a:pt x="6409" y="7278"/>
                    </a:lnTo>
                    <a:lnTo>
                      <a:pt x="5961" y="7712"/>
                    </a:lnTo>
                    <a:lnTo>
                      <a:pt x="5512" y="8161"/>
                    </a:lnTo>
                    <a:lnTo>
                      <a:pt x="0" y="14150"/>
                    </a:lnTo>
                    <a:lnTo>
                      <a:pt x="145" y="14526"/>
                    </a:lnTo>
                    <a:lnTo>
                      <a:pt x="304" y="14888"/>
                    </a:lnTo>
                    <a:lnTo>
                      <a:pt x="463" y="15235"/>
                    </a:lnTo>
                    <a:lnTo>
                      <a:pt x="622" y="15582"/>
                    </a:lnTo>
                    <a:lnTo>
                      <a:pt x="796" y="15930"/>
                    </a:lnTo>
                    <a:lnTo>
                      <a:pt x="969" y="16248"/>
                    </a:lnTo>
                    <a:lnTo>
                      <a:pt x="1158" y="16581"/>
                    </a:lnTo>
                    <a:lnTo>
                      <a:pt x="1346" y="16885"/>
                    </a:lnTo>
                    <a:lnTo>
                      <a:pt x="1534" y="17188"/>
                    </a:lnTo>
                    <a:lnTo>
                      <a:pt x="1736" y="17492"/>
                    </a:lnTo>
                    <a:lnTo>
                      <a:pt x="1939" y="17782"/>
                    </a:lnTo>
                    <a:lnTo>
                      <a:pt x="2156" y="18056"/>
                    </a:lnTo>
                    <a:lnTo>
                      <a:pt x="2373" y="18331"/>
                    </a:lnTo>
                    <a:lnTo>
                      <a:pt x="2590" y="18592"/>
                    </a:lnTo>
                    <a:lnTo>
                      <a:pt x="3038" y="19098"/>
                    </a:lnTo>
                    <a:lnTo>
                      <a:pt x="3516" y="19576"/>
                    </a:lnTo>
                    <a:lnTo>
                      <a:pt x="4008" y="20024"/>
                    </a:lnTo>
                    <a:lnTo>
                      <a:pt x="4514" y="20444"/>
                    </a:lnTo>
                    <a:lnTo>
                      <a:pt x="5035" y="20834"/>
                    </a:lnTo>
                    <a:lnTo>
                      <a:pt x="5570" y="21210"/>
                    </a:lnTo>
                    <a:lnTo>
                      <a:pt x="6120" y="21543"/>
                    </a:lnTo>
                    <a:lnTo>
                      <a:pt x="6684" y="21861"/>
                    </a:lnTo>
                    <a:lnTo>
                      <a:pt x="7263" y="22151"/>
                    </a:lnTo>
                    <a:lnTo>
                      <a:pt x="7842" y="22426"/>
                    </a:lnTo>
                    <a:lnTo>
                      <a:pt x="8435" y="22657"/>
                    </a:lnTo>
                    <a:lnTo>
                      <a:pt x="9042" y="22889"/>
                    </a:lnTo>
                    <a:lnTo>
                      <a:pt x="9650" y="23091"/>
                    </a:lnTo>
                    <a:lnTo>
                      <a:pt x="10272" y="23265"/>
                    </a:lnTo>
                    <a:lnTo>
                      <a:pt x="10894" y="23424"/>
                    </a:lnTo>
                    <a:lnTo>
                      <a:pt x="11531" y="23569"/>
                    </a:lnTo>
                    <a:lnTo>
                      <a:pt x="12167" y="23684"/>
                    </a:lnTo>
                    <a:lnTo>
                      <a:pt x="12804" y="23786"/>
                    </a:lnTo>
                    <a:lnTo>
                      <a:pt x="13441" y="23872"/>
                    </a:lnTo>
                    <a:lnTo>
                      <a:pt x="14092" y="23945"/>
                    </a:lnTo>
                    <a:lnTo>
                      <a:pt x="14728" y="24003"/>
                    </a:lnTo>
                    <a:lnTo>
                      <a:pt x="15365" y="24046"/>
                    </a:lnTo>
                    <a:lnTo>
                      <a:pt x="16001" y="24075"/>
                    </a:lnTo>
                    <a:lnTo>
                      <a:pt x="16638" y="24089"/>
                    </a:lnTo>
                    <a:lnTo>
                      <a:pt x="17275" y="24089"/>
                    </a:lnTo>
                    <a:lnTo>
                      <a:pt x="17911" y="24075"/>
                    </a:lnTo>
                    <a:lnTo>
                      <a:pt x="18533" y="24046"/>
                    </a:lnTo>
                    <a:lnTo>
                      <a:pt x="19141" y="24017"/>
                    </a:lnTo>
                    <a:lnTo>
                      <a:pt x="19763" y="23974"/>
                    </a:lnTo>
                    <a:lnTo>
                      <a:pt x="20356" y="23930"/>
                    </a:lnTo>
                    <a:lnTo>
                      <a:pt x="20949" y="23872"/>
                    </a:lnTo>
                    <a:lnTo>
                      <a:pt x="22107" y="23728"/>
                    </a:lnTo>
                    <a:lnTo>
                      <a:pt x="23206" y="23569"/>
                    </a:lnTo>
                    <a:lnTo>
                      <a:pt x="24262" y="23381"/>
                    </a:lnTo>
                    <a:lnTo>
                      <a:pt x="25246" y="23192"/>
                    </a:lnTo>
                    <a:lnTo>
                      <a:pt x="26158" y="23004"/>
                    </a:lnTo>
                    <a:lnTo>
                      <a:pt x="26982" y="22802"/>
                    </a:lnTo>
                    <a:lnTo>
                      <a:pt x="27735" y="22614"/>
                    </a:lnTo>
                    <a:lnTo>
                      <a:pt x="28386" y="22440"/>
                    </a:lnTo>
                    <a:lnTo>
                      <a:pt x="28950" y="22281"/>
                    </a:lnTo>
                    <a:lnTo>
                      <a:pt x="29717" y="22049"/>
                    </a:lnTo>
                    <a:lnTo>
                      <a:pt x="29977" y="21963"/>
                    </a:lnTo>
                    <a:lnTo>
                      <a:pt x="29977" y="21963"/>
                    </a:lnTo>
                    <a:lnTo>
                      <a:pt x="29963" y="22035"/>
                    </a:lnTo>
                    <a:lnTo>
                      <a:pt x="29919" y="22252"/>
                    </a:lnTo>
                    <a:lnTo>
                      <a:pt x="29861" y="22599"/>
                    </a:lnTo>
                    <a:lnTo>
                      <a:pt x="29818" y="23048"/>
                    </a:lnTo>
                    <a:lnTo>
                      <a:pt x="29804" y="23308"/>
                    </a:lnTo>
                    <a:lnTo>
                      <a:pt x="29804" y="23598"/>
                    </a:lnTo>
                    <a:lnTo>
                      <a:pt x="29804" y="23901"/>
                    </a:lnTo>
                    <a:lnTo>
                      <a:pt x="29818" y="24220"/>
                    </a:lnTo>
                    <a:lnTo>
                      <a:pt x="29847" y="24552"/>
                    </a:lnTo>
                    <a:lnTo>
                      <a:pt x="29905" y="24900"/>
                    </a:lnTo>
                    <a:lnTo>
                      <a:pt x="29963" y="25247"/>
                    </a:lnTo>
                    <a:lnTo>
                      <a:pt x="30049" y="25623"/>
                    </a:lnTo>
                    <a:lnTo>
                      <a:pt x="30165" y="25999"/>
                    </a:lnTo>
                    <a:lnTo>
                      <a:pt x="30295" y="26375"/>
                    </a:lnTo>
                    <a:lnTo>
                      <a:pt x="30455" y="26751"/>
                    </a:lnTo>
                    <a:lnTo>
                      <a:pt x="30657" y="27142"/>
                    </a:lnTo>
                    <a:lnTo>
                      <a:pt x="30874" y="27518"/>
                    </a:lnTo>
                    <a:lnTo>
                      <a:pt x="31135" y="27894"/>
                    </a:lnTo>
                    <a:lnTo>
                      <a:pt x="31424" y="28271"/>
                    </a:lnTo>
                    <a:lnTo>
                      <a:pt x="31583" y="28459"/>
                    </a:lnTo>
                    <a:lnTo>
                      <a:pt x="31757" y="28632"/>
                    </a:lnTo>
                    <a:lnTo>
                      <a:pt x="31930" y="28820"/>
                    </a:lnTo>
                    <a:lnTo>
                      <a:pt x="32118" y="28994"/>
                    </a:lnTo>
                    <a:lnTo>
                      <a:pt x="32321" y="29168"/>
                    </a:lnTo>
                    <a:lnTo>
                      <a:pt x="32538" y="29341"/>
                    </a:lnTo>
                    <a:lnTo>
                      <a:pt x="32755" y="29515"/>
                    </a:lnTo>
                    <a:lnTo>
                      <a:pt x="32986" y="29674"/>
                    </a:lnTo>
                    <a:lnTo>
                      <a:pt x="33232" y="29833"/>
                    </a:lnTo>
                    <a:lnTo>
                      <a:pt x="33493" y="29992"/>
                    </a:lnTo>
                    <a:lnTo>
                      <a:pt x="33768" y="30137"/>
                    </a:lnTo>
                    <a:lnTo>
                      <a:pt x="34043" y="30296"/>
                    </a:lnTo>
                    <a:lnTo>
                      <a:pt x="34332" y="30441"/>
                    </a:lnTo>
                    <a:lnTo>
                      <a:pt x="34650" y="30571"/>
                    </a:lnTo>
                    <a:lnTo>
                      <a:pt x="34968" y="30701"/>
                    </a:lnTo>
                    <a:lnTo>
                      <a:pt x="35301" y="30831"/>
                    </a:lnTo>
                    <a:lnTo>
                      <a:pt x="35648" y="30947"/>
                    </a:lnTo>
                    <a:lnTo>
                      <a:pt x="36010" y="31063"/>
                    </a:lnTo>
                    <a:lnTo>
                      <a:pt x="35967" y="31309"/>
                    </a:lnTo>
                    <a:lnTo>
                      <a:pt x="35837" y="32018"/>
                    </a:lnTo>
                    <a:lnTo>
                      <a:pt x="35677" y="33117"/>
                    </a:lnTo>
                    <a:lnTo>
                      <a:pt x="35591" y="33812"/>
                    </a:lnTo>
                    <a:lnTo>
                      <a:pt x="35504" y="34579"/>
                    </a:lnTo>
                    <a:lnTo>
                      <a:pt x="35431" y="35432"/>
                    </a:lnTo>
                    <a:lnTo>
                      <a:pt x="35359" y="36344"/>
                    </a:lnTo>
                    <a:lnTo>
                      <a:pt x="35287" y="37313"/>
                    </a:lnTo>
                    <a:lnTo>
                      <a:pt x="35243" y="38355"/>
                    </a:lnTo>
                    <a:lnTo>
                      <a:pt x="35214" y="39425"/>
                    </a:lnTo>
                    <a:lnTo>
                      <a:pt x="35214" y="40554"/>
                    </a:lnTo>
                    <a:lnTo>
                      <a:pt x="35229" y="41711"/>
                    </a:lnTo>
                    <a:lnTo>
                      <a:pt x="35287" y="42897"/>
                    </a:lnTo>
                    <a:lnTo>
                      <a:pt x="35330" y="43505"/>
                    </a:lnTo>
                    <a:lnTo>
                      <a:pt x="35374" y="44113"/>
                    </a:lnTo>
                    <a:lnTo>
                      <a:pt x="35431" y="44735"/>
                    </a:lnTo>
                    <a:lnTo>
                      <a:pt x="35504" y="45342"/>
                    </a:lnTo>
                    <a:lnTo>
                      <a:pt x="35576" y="45965"/>
                    </a:lnTo>
                    <a:lnTo>
                      <a:pt x="35663" y="46587"/>
                    </a:lnTo>
                    <a:lnTo>
                      <a:pt x="35764" y="47209"/>
                    </a:lnTo>
                    <a:lnTo>
                      <a:pt x="35880" y="47831"/>
                    </a:lnTo>
                    <a:lnTo>
                      <a:pt x="35996" y="48439"/>
                    </a:lnTo>
                    <a:lnTo>
                      <a:pt x="36140" y="49061"/>
                    </a:lnTo>
                    <a:lnTo>
                      <a:pt x="36285" y="49683"/>
                    </a:lnTo>
                    <a:lnTo>
                      <a:pt x="36444" y="50290"/>
                    </a:lnTo>
                    <a:lnTo>
                      <a:pt x="36632" y="50898"/>
                    </a:lnTo>
                    <a:lnTo>
                      <a:pt x="36820" y="51506"/>
                    </a:lnTo>
                    <a:lnTo>
                      <a:pt x="37023" y="52099"/>
                    </a:lnTo>
                    <a:lnTo>
                      <a:pt x="37240" y="52692"/>
                    </a:lnTo>
                    <a:lnTo>
                      <a:pt x="37486" y="53285"/>
                    </a:lnTo>
                    <a:lnTo>
                      <a:pt x="37746" y="53864"/>
                    </a:lnTo>
                    <a:lnTo>
                      <a:pt x="38007" y="54428"/>
                    </a:lnTo>
                    <a:lnTo>
                      <a:pt x="38296" y="54978"/>
                    </a:lnTo>
                    <a:lnTo>
                      <a:pt x="38614" y="55528"/>
                    </a:lnTo>
                    <a:lnTo>
                      <a:pt x="38933" y="56063"/>
                    </a:lnTo>
                    <a:lnTo>
                      <a:pt x="39280" y="56598"/>
                    </a:lnTo>
                    <a:lnTo>
                      <a:pt x="39642" y="57105"/>
                    </a:lnTo>
                    <a:lnTo>
                      <a:pt x="40018" y="57597"/>
                    </a:lnTo>
                    <a:lnTo>
                      <a:pt x="40423" y="58089"/>
                    </a:lnTo>
                    <a:lnTo>
                      <a:pt x="40842" y="58551"/>
                    </a:lnTo>
                    <a:lnTo>
                      <a:pt x="41291" y="59000"/>
                    </a:lnTo>
                    <a:lnTo>
                      <a:pt x="41754" y="59434"/>
                    </a:lnTo>
                    <a:lnTo>
                      <a:pt x="42246" y="59854"/>
                    </a:lnTo>
                    <a:lnTo>
                      <a:pt x="42752" y="60244"/>
                    </a:lnTo>
                    <a:lnTo>
                      <a:pt x="43287" y="60620"/>
                    </a:lnTo>
                    <a:lnTo>
                      <a:pt x="44083" y="61141"/>
                    </a:lnTo>
                    <a:lnTo>
                      <a:pt x="44835" y="61604"/>
                    </a:lnTo>
                    <a:lnTo>
                      <a:pt x="45559" y="62009"/>
                    </a:lnTo>
                    <a:lnTo>
                      <a:pt x="45906" y="62183"/>
                    </a:lnTo>
                    <a:lnTo>
                      <a:pt x="46253" y="62356"/>
                    </a:lnTo>
                    <a:lnTo>
                      <a:pt x="46586" y="62501"/>
                    </a:lnTo>
                    <a:lnTo>
                      <a:pt x="46919" y="62646"/>
                    </a:lnTo>
                    <a:lnTo>
                      <a:pt x="47237" y="62776"/>
                    </a:lnTo>
                    <a:lnTo>
                      <a:pt x="47555" y="62892"/>
                    </a:lnTo>
                    <a:lnTo>
                      <a:pt x="47859" y="62993"/>
                    </a:lnTo>
                    <a:lnTo>
                      <a:pt x="48163" y="63080"/>
                    </a:lnTo>
                    <a:lnTo>
                      <a:pt x="48452" y="63167"/>
                    </a:lnTo>
                    <a:lnTo>
                      <a:pt x="48756" y="63225"/>
                    </a:lnTo>
                    <a:lnTo>
                      <a:pt x="49031" y="63282"/>
                    </a:lnTo>
                    <a:lnTo>
                      <a:pt x="49320" y="63326"/>
                    </a:lnTo>
                    <a:lnTo>
                      <a:pt x="49581" y="63355"/>
                    </a:lnTo>
                    <a:lnTo>
                      <a:pt x="49856" y="63369"/>
                    </a:lnTo>
                    <a:lnTo>
                      <a:pt x="50377" y="63369"/>
                    </a:lnTo>
                    <a:lnTo>
                      <a:pt x="50637" y="63355"/>
                    </a:lnTo>
                    <a:lnTo>
                      <a:pt x="50897" y="63326"/>
                    </a:lnTo>
                    <a:lnTo>
                      <a:pt x="51143" y="63282"/>
                    </a:lnTo>
                    <a:lnTo>
                      <a:pt x="51389" y="63239"/>
                    </a:lnTo>
                    <a:lnTo>
                      <a:pt x="51621" y="63167"/>
                    </a:lnTo>
                    <a:lnTo>
                      <a:pt x="51867" y="63109"/>
                    </a:lnTo>
                    <a:lnTo>
                      <a:pt x="52098" y="63022"/>
                    </a:lnTo>
                    <a:lnTo>
                      <a:pt x="52330" y="62935"/>
                    </a:lnTo>
                    <a:lnTo>
                      <a:pt x="52561" y="62834"/>
                    </a:lnTo>
                    <a:lnTo>
                      <a:pt x="52793" y="62718"/>
                    </a:lnTo>
                    <a:lnTo>
                      <a:pt x="53010" y="62602"/>
                    </a:lnTo>
                    <a:lnTo>
                      <a:pt x="53241" y="62472"/>
                    </a:lnTo>
                    <a:lnTo>
                      <a:pt x="53675" y="62183"/>
                    </a:lnTo>
                    <a:lnTo>
                      <a:pt x="54124" y="61865"/>
                    </a:lnTo>
                    <a:lnTo>
                      <a:pt x="54558" y="61503"/>
                    </a:lnTo>
                    <a:lnTo>
                      <a:pt x="54992" y="61112"/>
                    </a:lnTo>
                    <a:lnTo>
                      <a:pt x="55426" y="60678"/>
                    </a:lnTo>
                    <a:lnTo>
                      <a:pt x="55860" y="60230"/>
                    </a:lnTo>
                    <a:lnTo>
                      <a:pt x="56308" y="59738"/>
                    </a:lnTo>
                    <a:lnTo>
                      <a:pt x="56742" y="59217"/>
                    </a:lnTo>
                    <a:lnTo>
                      <a:pt x="57205" y="58682"/>
                    </a:lnTo>
                    <a:lnTo>
                      <a:pt x="58146" y="57510"/>
                    </a:lnTo>
                    <a:lnTo>
                      <a:pt x="60186" y="54906"/>
                    </a:lnTo>
                    <a:lnTo>
                      <a:pt x="60142" y="54399"/>
                    </a:lnTo>
                    <a:lnTo>
                      <a:pt x="60084" y="53893"/>
                    </a:lnTo>
                    <a:lnTo>
                      <a:pt x="59998" y="53415"/>
                    </a:lnTo>
                    <a:lnTo>
                      <a:pt x="59911" y="52924"/>
                    </a:lnTo>
                    <a:lnTo>
                      <a:pt x="59810" y="52461"/>
                    </a:lnTo>
                    <a:lnTo>
                      <a:pt x="59694" y="51998"/>
                    </a:lnTo>
                    <a:lnTo>
                      <a:pt x="59564" y="51535"/>
                    </a:lnTo>
                    <a:lnTo>
                      <a:pt x="59419" y="51101"/>
                    </a:lnTo>
                    <a:lnTo>
                      <a:pt x="59274" y="50652"/>
                    </a:lnTo>
                    <a:lnTo>
                      <a:pt x="59101" y="50218"/>
                    </a:lnTo>
                    <a:lnTo>
                      <a:pt x="58927" y="49799"/>
                    </a:lnTo>
                    <a:lnTo>
                      <a:pt x="58739" y="49379"/>
                    </a:lnTo>
                    <a:lnTo>
                      <a:pt x="58551" y="48974"/>
                    </a:lnTo>
                    <a:lnTo>
                      <a:pt x="58348" y="48569"/>
                    </a:lnTo>
                    <a:lnTo>
                      <a:pt x="58131" y="48164"/>
                    </a:lnTo>
                    <a:lnTo>
                      <a:pt x="57914" y="47759"/>
                    </a:lnTo>
                    <a:lnTo>
                      <a:pt x="57451" y="46977"/>
                    </a:lnTo>
                    <a:lnTo>
                      <a:pt x="56959" y="46211"/>
                    </a:lnTo>
                    <a:lnTo>
                      <a:pt x="56453" y="45458"/>
                    </a:lnTo>
                    <a:lnTo>
                      <a:pt x="55932" y="44706"/>
                    </a:lnTo>
                    <a:lnTo>
                      <a:pt x="54847" y="43201"/>
                    </a:lnTo>
                    <a:lnTo>
                      <a:pt x="53762" y="41682"/>
                    </a:lnTo>
                    <a:lnTo>
                      <a:pt x="53227" y="40901"/>
                    </a:lnTo>
                    <a:lnTo>
                      <a:pt x="52691" y="40120"/>
                    </a:lnTo>
                    <a:lnTo>
                      <a:pt x="52171" y="39309"/>
                    </a:lnTo>
                    <a:lnTo>
                      <a:pt x="51679" y="38485"/>
                    </a:lnTo>
                    <a:lnTo>
                      <a:pt x="51433" y="38051"/>
                    </a:lnTo>
                    <a:lnTo>
                      <a:pt x="51201" y="37631"/>
                    </a:lnTo>
                    <a:lnTo>
                      <a:pt x="50970" y="37183"/>
                    </a:lnTo>
                    <a:lnTo>
                      <a:pt x="50753" y="36749"/>
                    </a:lnTo>
                    <a:lnTo>
                      <a:pt x="50550" y="36286"/>
                    </a:lnTo>
                    <a:lnTo>
                      <a:pt x="50348" y="35823"/>
                    </a:lnTo>
                    <a:lnTo>
                      <a:pt x="50145" y="35360"/>
                    </a:lnTo>
                    <a:lnTo>
                      <a:pt x="49957" y="34882"/>
                    </a:lnTo>
                    <a:lnTo>
                      <a:pt x="49783" y="34390"/>
                    </a:lnTo>
                    <a:lnTo>
                      <a:pt x="49624" y="33899"/>
                    </a:lnTo>
                    <a:lnTo>
                      <a:pt x="49465" y="33378"/>
                    </a:lnTo>
                    <a:lnTo>
                      <a:pt x="49335" y="32857"/>
                    </a:lnTo>
                    <a:lnTo>
                      <a:pt x="49205" y="32336"/>
                    </a:lnTo>
                    <a:lnTo>
                      <a:pt x="49089" y="31786"/>
                    </a:lnTo>
                    <a:lnTo>
                      <a:pt x="48988" y="31236"/>
                    </a:lnTo>
                    <a:lnTo>
                      <a:pt x="48901" y="30658"/>
                    </a:lnTo>
                    <a:lnTo>
                      <a:pt x="48829" y="30079"/>
                    </a:lnTo>
                    <a:lnTo>
                      <a:pt x="48756" y="29486"/>
                    </a:lnTo>
                    <a:lnTo>
                      <a:pt x="48713" y="28878"/>
                    </a:lnTo>
                    <a:lnTo>
                      <a:pt x="48698" y="28256"/>
                    </a:lnTo>
                    <a:lnTo>
                      <a:pt x="48684" y="27620"/>
                    </a:lnTo>
                    <a:lnTo>
                      <a:pt x="48684" y="26954"/>
                    </a:lnTo>
                    <a:lnTo>
                      <a:pt x="48713" y="26289"/>
                    </a:lnTo>
                    <a:lnTo>
                      <a:pt x="48756" y="25609"/>
                    </a:lnTo>
                    <a:lnTo>
                      <a:pt x="48785" y="25189"/>
                    </a:lnTo>
                    <a:lnTo>
                      <a:pt x="48800" y="24769"/>
                    </a:lnTo>
                    <a:lnTo>
                      <a:pt x="48800" y="24350"/>
                    </a:lnTo>
                    <a:lnTo>
                      <a:pt x="48800" y="23930"/>
                    </a:lnTo>
                    <a:lnTo>
                      <a:pt x="48785" y="23511"/>
                    </a:lnTo>
                    <a:lnTo>
                      <a:pt x="48771" y="23091"/>
                    </a:lnTo>
                    <a:lnTo>
                      <a:pt x="48742" y="22672"/>
                    </a:lnTo>
                    <a:lnTo>
                      <a:pt x="48698" y="22252"/>
                    </a:lnTo>
                    <a:lnTo>
                      <a:pt x="48640" y="21832"/>
                    </a:lnTo>
                    <a:lnTo>
                      <a:pt x="48583" y="21413"/>
                    </a:lnTo>
                    <a:lnTo>
                      <a:pt x="48525" y="20993"/>
                    </a:lnTo>
                    <a:lnTo>
                      <a:pt x="48438" y="20588"/>
                    </a:lnTo>
                    <a:lnTo>
                      <a:pt x="48366" y="20169"/>
                    </a:lnTo>
                    <a:lnTo>
                      <a:pt x="48264" y="19749"/>
                    </a:lnTo>
                    <a:lnTo>
                      <a:pt x="48047" y="18924"/>
                    </a:lnTo>
                    <a:lnTo>
                      <a:pt x="47801" y="18114"/>
                    </a:lnTo>
                    <a:lnTo>
                      <a:pt x="47526" y="17304"/>
                    </a:lnTo>
                    <a:lnTo>
                      <a:pt x="47223" y="16494"/>
                    </a:lnTo>
                    <a:lnTo>
                      <a:pt x="46875" y="15698"/>
                    </a:lnTo>
                    <a:lnTo>
                      <a:pt x="46514" y="14917"/>
                    </a:lnTo>
                    <a:lnTo>
                      <a:pt x="46109" y="14136"/>
                    </a:lnTo>
                    <a:lnTo>
                      <a:pt x="45675" y="13369"/>
                    </a:lnTo>
                    <a:lnTo>
                      <a:pt x="45212" y="12617"/>
                    </a:lnTo>
                    <a:lnTo>
                      <a:pt x="44734" y="11879"/>
                    </a:lnTo>
                    <a:lnTo>
                      <a:pt x="44228" y="11141"/>
                    </a:lnTo>
                    <a:lnTo>
                      <a:pt x="43678" y="10432"/>
                    </a:lnTo>
                    <a:lnTo>
                      <a:pt x="43128" y="9737"/>
                    </a:lnTo>
                    <a:lnTo>
                      <a:pt x="42535" y="9058"/>
                    </a:lnTo>
                    <a:lnTo>
                      <a:pt x="41927" y="8392"/>
                    </a:lnTo>
                    <a:lnTo>
                      <a:pt x="41291" y="7741"/>
                    </a:lnTo>
                    <a:lnTo>
                      <a:pt x="40640" y="7119"/>
                    </a:lnTo>
                    <a:lnTo>
                      <a:pt x="39974" y="6511"/>
                    </a:lnTo>
                    <a:lnTo>
                      <a:pt x="39280" y="5932"/>
                    </a:lnTo>
                    <a:lnTo>
                      <a:pt x="38556" y="5368"/>
                    </a:lnTo>
                    <a:lnTo>
                      <a:pt x="37819" y="4818"/>
                    </a:lnTo>
                    <a:lnTo>
                      <a:pt x="37081" y="4312"/>
                    </a:lnTo>
                    <a:lnTo>
                      <a:pt x="36300" y="3820"/>
                    </a:lnTo>
                    <a:lnTo>
                      <a:pt x="35518" y="3343"/>
                    </a:lnTo>
                    <a:lnTo>
                      <a:pt x="34723" y="2909"/>
                    </a:lnTo>
                    <a:lnTo>
                      <a:pt x="33912" y="2489"/>
                    </a:lnTo>
                    <a:lnTo>
                      <a:pt x="33073" y="2113"/>
                    </a:lnTo>
                    <a:lnTo>
                      <a:pt x="32234" y="1751"/>
                    </a:lnTo>
                    <a:lnTo>
                      <a:pt x="31381" y="1433"/>
                    </a:lnTo>
                    <a:lnTo>
                      <a:pt x="30512" y="1129"/>
                    </a:lnTo>
                    <a:lnTo>
                      <a:pt x="29644" y="869"/>
                    </a:lnTo>
                    <a:lnTo>
                      <a:pt x="28747" y="637"/>
                    </a:lnTo>
                    <a:lnTo>
                      <a:pt x="28299" y="536"/>
                    </a:lnTo>
                    <a:lnTo>
                      <a:pt x="27850" y="449"/>
                    </a:lnTo>
                    <a:lnTo>
                      <a:pt x="27402" y="362"/>
                    </a:lnTo>
                    <a:lnTo>
                      <a:pt x="26953" y="276"/>
                    </a:lnTo>
                    <a:lnTo>
                      <a:pt x="26490" y="218"/>
                    </a:lnTo>
                    <a:lnTo>
                      <a:pt x="26027" y="160"/>
                    </a:lnTo>
                    <a:lnTo>
                      <a:pt x="25579" y="102"/>
                    </a:lnTo>
                    <a:lnTo>
                      <a:pt x="25116" y="59"/>
                    </a:lnTo>
                    <a:lnTo>
                      <a:pt x="24653" y="30"/>
                    </a:lnTo>
                    <a:lnTo>
                      <a:pt x="24190" y="15"/>
                    </a:lnTo>
                    <a:lnTo>
                      <a:pt x="2372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19"/>
              <p:cNvSpPr/>
              <p:nvPr/>
            </p:nvSpPr>
            <p:spPr>
              <a:xfrm>
                <a:off x="2894816" y="4124390"/>
                <a:ext cx="3354377" cy="607669"/>
              </a:xfrm>
              <a:custGeom>
                <a:avLst/>
                <a:gdLst/>
                <a:ahLst/>
                <a:cxnLst/>
                <a:rect l="l" t="t" r="r" b="b"/>
                <a:pathLst>
                  <a:path w="220719" h="42998" extrusionOk="0">
                    <a:moveTo>
                      <a:pt x="0" y="0"/>
                    </a:moveTo>
                    <a:lnTo>
                      <a:pt x="0" y="42998"/>
                    </a:lnTo>
                    <a:lnTo>
                      <a:pt x="220719" y="42998"/>
                    </a:lnTo>
                    <a:lnTo>
                      <a:pt x="2207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19"/>
              <p:cNvSpPr/>
              <p:nvPr/>
            </p:nvSpPr>
            <p:spPr>
              <a:xfrm>
                <a:off x="3461807" y="4125710"/>
                <a:ext cx="2052705" cy="381540"/>
              </a:xfrm>
              <a:custGeom>
                <a:avLst/>
                <a:gdLst/>
                <a:ahLst/>
                <a:cxnLst/>
                <a:rect l="l" t="t" r="r" b="b"/>
                <a:pathLst>
                  <a:path w="112400" h="20892" extrusionOk="0">
                    <a:moveTo>
                      <a:pt x="1447" y="0"/>
                    </a:moveTo>
                    <a:lnTo>
                      <a:pt x="1273" y="246"/>
                    </a:lnTo>
                    <a:lnTo>
                      <a:pt x="1114" y="478"/>
                    </a:lnTo>
                    <a:lnTo>
                      <a:pt x="970" y="709"/>
                    </a:lnTo>
                    <a:lnTo>
                      <a:pt x="825" y="955"/>
                    </a:lnTo>
                    <a:lnTo>
                      <a:pt x="695" y="1187"/>
                    </a:lnTo>
                    <a:lnTo>
                      <a:pt x="579" y="1433"/>
                    </a:lnTo>
                    <a:lnTo>
                      <a:pt x="463" y="1664"/>
                    </a:lnTo>
                    <a:lnTo>
                      <a:pt x="362" y="1910"/>
                    </a:lnTo>
                    <a:lnTo>
                      <a:pt x="275" y="2156"/>
                    </a:lnTo>
                    <a:lnTo>
                      <a:pt x="203" y="2388"/>
                    </a:lnTo>
                    <a:lnTo>
                      <a:pt x="145" y="2633"/>
                    </a:lnTo>
                    <a:lnTo>
                      <a:pt x="87" y="2879"/>
                    </a:lnTo>
                    <a:lnTo>
                      <a:pt x="44" y="3125"/>
                    </a:lnTo>
                    <a:lnTo>
                      <a:pt x="15" y="3371"/>
                    </a:lnTo>
                    <a:lnTo>
                      <a:pt x="0" y="3632"/>
                    </a:lnTo>
                    <a:lnTo>
                      <a:pt x="0" y="3878"/>
                    </a:lnTo>
                    <a:lnTo>
                      <a:pt x="0" y="4095"/>
                    </a:lnTo>
                    <a:lnTo>
                      <a:pt x="15" y="4312"/>
                    </a:lnTo>
                    <a:lnTo>
                      <a:pt x="29" y="4529"/>
                    </a:lnTo>
                    <a:lnTo>
                      <a:pt x="73" y="4746"/>
                    </a:lnTo>
                    <a:lnTo>
                      <a:pt x="116" y="4963"/>
                    </a:lnTo>
                    <a:lnTo>
                      <a:pt x="159" y="5180"/>
                    </a:lnTo>
                    <a:lnTo>
                      <a:pt x="217" y="5397"/>
                    </a:lnTo>
                    <a:lnTo>
                      <a:pt x="290" y="5614"/>
                    </a:lnTo>
                    <a:lnTo>
                      <a:pt x="449" y="6048"/>
                    </a:lnTo>
                    <a:lnTo>
                      <a:pt x="637" y="6467"/>
                    </a:lnTo>
                    <a:lnTo>
                      <a:pt x="868" y="6887"/>
                    </a:lnTo>
                    <a:lnTo>
                      <a:pt x="1143" y="7307"/>
                    </a:lnTo>
                    <a:lnTo>
                      <a:pt x="1433" y="7712"/>
                    </a:lnTo>
                    <a:lnTo>
                      <a:pt x="1765" y="8131"/>
                    </a:lnTo>
                    <a:lnTo>
                      <a:pt x="2127" y="8536"/>
                    </a:lnTo>
                    <a:lnTo>
                      <a:pt x="2518" y="8941"/>
                    </a:lnTo>
                    <a:lnTo>
                      <a:pt x="2952" y="9332"/>
                    </a:lnTo>
                    <a:lnTo>
                      <a:pt x="3400" y="9723"/>
                    </a:lnTo>
                    <a:lnTo>
                      <a:pt x="3892" y="10113"/>
                    </a:lnTo>
                    <a:lnTo>
                      <a:pt x="4413" y="10504"/>
                    </a:lnTo>
                    <a:lnTo>
                      <a:pt x="4963" y="10880"/>
                    </a:lnTo>
                    <a:lnTo>
                      <a:pt x="5541" y="11256"/>
                    </a:lnTo>
                    <a:lnTo>
                      <a:pt x="6149" y="11618"/>
                    </a:lnTo>
                    <a:lnTo>
                      <a:pt x="6786" y="11980"/>
                    </a:lnTo>
                    <a:lnTo>
                      <a:pt x="7437" y="12341"/>
                    </a:lnTo>
                    <a:lnTo>
                      <a:pt x="8131" y="12703"/>
                    </a:lnTo>
                    <a:lnTo>
                      <a:pt x="8855" y="13050"/>
                    </a:lnTo>
                    <a:lnTo>
                      <a:pt x="9592" y="13383"/>
                    </a:lnTo>
                    <a:lnTo>
                      <a:pt x="10359" y="13730"/>
                    </a:lnTo>
                    <a:lnTo>
                      <a:pt x="11155" y="14049"/>
                    </a:lnTo>
                    <a:lnTo>
                      <a:pt x="11980" y="14381"/>
                    </a:lnTo>
                    <a:lnTo>
                      <a:pt x="12833" y="14700"/>
                    </a:lnTo>
                    <a:lnTo>
                      <a:pt x="13701" y="15003"/>
                    </a:lnTo>
                    <a:lnTo>
                      <a:pt x="14598" y="15322"/>
                    </a:lnTo>
                    <a:lnTo>
                      <a:pt x="15510" y="15611"/>
                    </a:lnTo>
                    <a:lnTo>
                      <a:pt x="16450" y="15900"/>
                    </a:lnTo>
                    <a:lnTo>
                      <a:pt x="17419" y="16190"/>
                    </a:lnTo>
                    <a:lnTo>
                      <a:pt x="18403" y="16465"/>
                    </a:lnTo>
                    <a:lnTo>
                      <a:pt x="19416" y="16739"/>
                    </a:lnTo>
                    <a:lnTo>
                      <a:pt x="20443" y="17000"/>
                    </a:lnTo>
                    <a:lnTo>
                      <a:pt x="21499" y="17260"/>
                    </a:lnTo>
                    <a:lnTo>
                      <a:pt x="22570" y="17506"/>
                    </a:lnTo>
                    <a:lnTo>
                      <a:pt x="23669" y="17752"/>
                    </a:lnTo>
                    <a:lnTo>
                      <a:pt x="24769" y="17984"/>
                    </a:lnTo>
                    <a:lnTo>
                      <a:pt x="25912" y="18215"/>
                    </a:lnTo>
                    <a:lnTo>
                      <a:pt x="27055" y="18432"/>
                    </a:lnTo>
                    <a:lnTo>
                      <a:pt x="28227" y="18635"/>
                    </a:lnTo>
                    <a:lnTo>
                      <a:pt x="29413" y="18837"/>
                    </a:lnTo>
                    <a:lnTo>
                      <a:pt x="30614" y="19025"/>
                    </a:lnTo>
                    <a:lnTo>
                      <a:pt x="31829" y="19213"/>
                    </a:lnTo>
                    <a:lnTo>
                      <a:pt x="33073" y="19387"/>
                    </a:lnTo>
                    <a:lnTo>
                      <a:pt x="34318" y="19546"/>
                    </a:lnTo>
                    <a:lnTo>
                      <a:pt x="35591" y="19705"/>
                    </a:lnTo>
                    <a:lnTo>
                      <a:pt x="36878" y="19865"/>
                    </a:lnTo>
                    <a:lnTo>
                      <a:pt x="38181" y="19995"/>
                    </a:lnTo>
                    <a:lnTo>
                      <a:pt x="39483" y="20125"/>
                    </a:lnTo>
                    <a:lnTo>
                      <a:pt x="40814" y="20241"/>
                    </a:lnTo>
                    <a:lnTo>
                      <a:pt x="42159" y="20356"/>
                    </a:lnTo>
                    <a:lnTo>
                      <a:pt x="43505" y="20458"/>
                    </a:lnTo>
                    <a:lnTo>
                      <a:pt x="44879" y="20544"/>
                    </a:lnTo>
                    <a:lnTo>
                      <a:pt x="46253" y="20631"/>
                    </a:lnTo>
                    <a:lnTo>
                      <a:pt x="47642" y="20689"/>
                    </a:lnTo>
                    <a:lnTo>
                      <a:pt x="49046" y="20747"/>
                    </a:lnTo>
                    <a:lnTo>
                      <a:pt x="50449" y="20805"/>
                    </a:lnTo>
                    <a:lnTo>
                      <a:pt x="51881" y="20834"/>
                    </a:lnTo>
                    <a:lnTo>
                      <a:pt x="53314" y="20863"/>
                    </a:lnTo>
                    <a:lnTo>
                      <a:pt x="54746" y="20892"/>
                    </a:lnTo>
                    <a:lnTo>
                      <a:pt x="57654" y="20892"/>
                    </a:lnTo>
                    <a:lnTo>
                      <a:pt x="59086" y="20863"/>
                    </a:lnTo>
                    <a:lnTo>
                      <a:pt x="60519" y="20834"/>
                    </a:lnTo>
                    <a:lnTo>
                      <a:pt x="61951" y="20805"/>
                    </a:lnTo>
                    <a:lnTo>
                      <a:pt x="63354" y="20747"/>
                    </a:lnTo>
                    <a:lnTo>
                      <a:pt x="64758" y="20689"/>
                    </a:lnTo>
                    <a:lnTo>
                      <a:pt x="66147" y="20631"/>
                    </a:lnTo>
                    <a:lnTo>
                      <a:pt x="67521" y="20544"/>
                    </a:lnTo>
                    <a:lnTo>
                      <a:pt x="68895" y="20458"/>
                    </a:lnTo>
                    <a:lnTo>
                      <a:pt x="70241" y="20356"/>
                    </a:lnTo>
                    <a:lnTo>
                      <a:pt x="71586" y="20241"/>
                    </a:lnTo>
                    <a:lnTo>
                      <a:pt x="72917" y="20125"/>
                    </a:lnTo>
                    <a:lnTo>
                      <a:pt x="74234" y="19995"/>
                    </a:lnTo>
                    <a:lnTo>
                      <a:pt x="75522" y="19865"/>
                    </a:lnTo>
                    <a:lnTo>
                      <a:pt x="76809" y="19705"/>
                    </a:lnTo>
                    <a:lnTo>
                      <a:pt x="78082" y="19546"/>
                    </a:lnTo>
                    <a:lnTo>
                      <a:pt x="79327" y="19387"/>
                    </a:lnTo>
                    <a:lnTo>
                      <a:pt x="80571" y="19213"/>
                    </a:lnTo>
                    <a:lnTo>
                      <a:pt x="81786" y="19025"/>
                    </a:lnTo>
                    <a:lnTo>
                      <a:pt x="82987" y="18837"/>
                    </a:lnTo>
                    <a:lnTo>
                      <a:pt x="84173" y="18635"/>
                    </a:lnTo>
                    <a:lnTo>
                      <a:pt x="85345" y="18432"/>
                    </a:lnTo>
                    <a:lnTo>
                      <a:pt x="86488" y="18215"/>
                    </a:lnTo>
                    <a:lnTo>
                      <a:pt x="87631" y="17984"/>
                    </a:lnTo>
                    <a:lnTo>
                      <a:pt x="88731" y="17752"/>
                    </a:lnTo>
                    <a:lnTo>
                      <a:pt x="89830" y="17506"/>
                    </a:lnTo>
                    <a:lnTo>
                      <a:pt x="90901" y="17260"/>
                    </a:lnTo>
                    <a:lnTo>
                      <a:pt x="91957" y="17000"/>
                    </a:lnTo>
                    <a:lnTo>
                      <a:pt x="92984" y="16739"/>
                    </a:lnTo>
                    <a:lnTo>
                      <a:pt x="93997" y="16465"/>
                    </a:lnTo>
                    <a:lnTo>
                      <a:pt x="94981" y="16190"/>
                    </a:lnTo>
                    <a:lnTo>
                      <a:pt x="95950" y="15900"/>
                    </a:lnTo>
                    <a:lnTo>
                      <a:pt x="96890" y="15611"/>
                    </a:lnTo>
                    <a:lnTo>
                      <a:pt x="97802" y="15322"/>
                    </a:lnTo>
                    <a:lnTo>
                      <a:pt x="98699" y="15003"/>
                    </a:lnTo>
                    <a:lnTo>
                      <a:pt x="99567" y="14700"/>
                    </a:lnTo>
                    <a:lnTo>
                      <a:pt x="100420" y="14381"/>
                    </a:lnTo>
                    <a:lnTo>
                      <a:pt x="101245" y="14049"/>
                    </a:lnTo>
                    <a:lnTo>
                      <a:pt x="102041" y="13730"/>
                    </a:lnTo>
                    <a:lnTo>
                      <a:pt x="102808" y="13383"/>
                    </a:lnTo>
                    <a:lnTo>
                      <a:pt x="103546" y="13050"/>
                    </a:lnTo>
                    <a:lnTo>
                      <a:pt x="104269" y="12703"/>
                    </a:lnTo>
                    <a:lnTo>
                      <a:pt x="104963" y="12341"/>
                    </a:lnTo>
                    <a:lnTo>
                      <a:pt x="105629" y="11980"/>
                    </a:lnTo>
                    <a:lnTo>
                      <a:pt x="106251" y="11618"/>
                    </a:lnTo>
                    <a:lnTo>
                      <a:pt x="106859" y="11256"/>
                    </a:lnTo>
                    <a:lnTo>
                      <a:pt x="107437" y="10880"/>
                    </a:lnTo>
                    <a:lnTo>
                      <a:pt x="107987" y="10504"/>
                    </a:lnTo>
                    <a:lnTo>
                      <a:pt x="108508" y="10113"/>
                    </a:lnTo>
                    <a:lnTo>
                      <a:pt x="109000" y="9723"/>
                    </a:lnTo>
                    <a:lnTo>
                      <a:pt x="109448" y="9332"/>
                    </a:lnTo>
                    <a:lnTo>
                      <a:pt x="109882" y="8941"/>
                    </a:lnTo>
                    <a:lnTo>
                      <a:pt x="110273" y="8536"/>
                    </a:lnTo>
                    <a:lnTo>
                      <a:pt x="110635" y="8131"/>
                    </a:lnTo>
                    <a:lnTo>
                      <a:pt x="110967" y="7712"/>
                    </a:lnTo>
                    <a:lnTo>
                      <a:pt x="111271" y="7307"/>
                    </a:lnTo>
                    <a:lnTo>
                      <a:pt x="111532" y="6887"/>
                    </a:lnTo>
                    <a:lnTo>
                      <a:pt x="111763" y="6467"/>
                    </a:lnTo>
                    <a:lnTo>
                      <a:pt x="111951" y="6048"/>
                    </a:lnTo>
                    <a:lnTo>
                      <a:pt x="112110" y="5614"/>
                    </a:lnTo>
                    <a:lnTo>
                      <a:pt x="112183" y="5397"/>
                    </a:lnTo>
                    <a:lnTo>
                      <a:pt x="112241" y="5180"/>
                    </a:lnTo>
                    <a:lnTo>
                      <a:pt x="112298" y="4963"/>
                    </a:lnTo>
                    <a:lnTo>
                      <a:pt x="112327" y="4746"/>
                    </a:lnTo>
                    <a:lnTo>
                      <a:pt x="112371" y="4529"/>
                    </a:lnTo>
                    <a:lnTo>
                      <a:pt x="112385" y="4312"/>
                    </a:lnTo>
                    <a:lnTo>
                      <a:pt x="112400" y="4095"/>
                    </a:lnTo>
                    <a:lnTo>
                      <a:pt x="112400" y="3878"/>
                    </a:lnTo>
                    <a:lnTo>
                      <a:pt x="112400" y="3632"/>
                    </a:lnTo>
                    <a:lnTo>
                      <a:pt x="112385" y="3371"/>
                    </a:lnTo>
                    <a:lnTo>
                      <a:pt x="112356" y="3125"/>
                    </a:lnTo>
                    <a:lnTo>
                      <a:pt x="112313" y="2879"/>
                    </a:lnTo>
                    <a:lnTo>
                      <a:pt x="112255" y="2633"/>
                    </a:lnTo>
                    <a:lnTo>
                      <a:pt x="112197" y="2388"/>
                    </a:lnTo>
                    <a:lnTo>
                      <a:pt x="112125" y="2156"/>
                    </a:lnTo>
                    <a:lnTo>
                      <a:pt x="112038" y="1910"/>
                    </a:lnTo>
                    <a:lnTo>
                      <a:pt x="111937" y="1664"/>
                    </a:lnTo>
                    <a:lnTo>
                      <a:pt x="111835" y="1433"/>
                    </a:lnTo>
                    <a:lnTo>
                      <a:pt x="111705" y="1187"/>
                    </a:lnTo>
                    <a:lnTo>
                      <a:pt x="111575" y="955"/>
                    </a:lnTo>
                    <a:lnTo>
                      <a:pt x="111430" y="709"/>
                    </a:lnTo>
                    <a:lnTo>
                      <a:pt x="111286" y="478"/>
                    </a:lnTo>
                    <a:lnTo>
                      <a:pt x="111127" y="246"/>
                    </a:lnTo>
                    <a:lnTo>
                      <a:pt x="110953" y="0"/>
                    </a:lnTo>
                    <a:close/>
                  </a:path>
                </a:pathLst>
              </a:custGeom>
              <a:solidFill>
                <a:srgbClr val="666666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19"/>
              <p:cNvSpPr/>
              <p:nvPr/>
            </p:nvSpPr>
            <p:spPr>
              <a:xfrm>
                <a:off x="3461533" y="3376153"/>
                <a:ext cx="583670" cy="710758"/>
              </a:xfrm>
              <a:custGeom>
                <a:avLst/>
                <a:gdLst/>
                <a:ahLst/>
                <a:cxnLst/>
                <a:rect l="l" t="t" r="r" b="b"/>
                <a:pathLst>
                  <a:path w="31960" h="38919" extrusionOk="0">
                    <a:moveTo>
                      <a:pt x="24871" y="1"/>
                    </a:moveTo>
                    <a:lnTo>
                      <a:pt x="23959" y="984"/>
                    </a:lnTo>
                    <a:lnTo>
                      <a:pt x="22903" y="2156"/>
                    </a:lnTo>
                    <a:lnTo>
                      <a:pt x="21514" y="3704"/>
                    </a:lnTo>
                    <a:lnTo>
                      <a:pt x="19850" y="5600"/>
                    </a:lnTo>
                    <a:lnTo>
                      <a:pt x="18939" y="6656"/>
                    </a:lnTo>
                    <a:lnTo>
                      <a:pt x="17984" y="7784"/>
                    </a:lnTo>
                    <a:lnTo>
                      <a:pt x="16986" y="8971"/>
                    </a:lnTo>
                    <a:lnTo>
                      <a:pt x="15959" y="10215"/>
                    </a:lnTo>
                    <a:lnTo>
                      <a:pt x="14903" y="11517"/>
                    </a:lnTo>
                    <a:lnTo>
                      <a:pt x="13832" y="12848"/>
                    </a:lnTo>
                    <a:lnTo>
                      <a:pt x="12747" y="14237"/>
                    </a:lnTo>
                    <a:lnTo>
                      <a:pt x="11662" y="15640"/>
                    </a:lnTo>
                    <a:lnTo>
                      <a:pt x="10577" y="17087"/>
                    </a:lnTo>
                    <a:lnTo>
                      <a:pt x="9506" y="18534"/>
                    </a:lnTo>
                    <a:lnTo>
                      <a:pt x="8450" y="20009"/>
                    </a:lnTo>
                    <a:lnTo>
                      <a:pt x="7423" y="21500"/>
                    </a:lnTo>
                    <a:lnTo>
                      <a:pt x="6424" y="22990"/>
                    </a:lnTo>
                    <a:lnTo>
                      <a:pt x="5455" y="24465"/>
                    </a:lnTo>
                    <a:lnTo>
                      <a:pt x="4992" y="25203"/>
                    </a:lnTo>
                    <a:lnTo>
                      <a:pt x="4544" y="25941"/>
                    </a:lnTo>
                    <a:lnTo>
                      <a:pt x="4110" y="26679"/>
                    </a:lnTo>
                    <a:lnTo>
                      <a:pt x="3676" y="27402"/>
                    </a:lnTo>
                    <a:lnTo>
                      <a:pt x="3271" y="28126"/>
                    </a:lnTo>
                    <a:lnTo>
                      <a:pt x="2880" y="28849"/>
                    </a:lnTo>
                    <a:lnTo>
                      <a:pt x="2504" y="29558"/>
                    </a:lnTo>
                    <a:lnTo>
                      <a:pt x="2142" y="30267"/>
                    </a:lnTo>
                    <a:lnTo>
                      <a:pt x="1795" y="30961"/>
                    </a:lnTo>
                    <a:lnTo>
                      <a:pt x="1477" y="31656"/>
                    </a:lnTo>
                    <a:lnTo>
                      <a:pt x="1173" y="32336"/>
                    </a:lnTo>
                    <a:lnTo>
                      <a:pt x="883" y="33001"/>
                    </a:lnTo>
                    <a:lnTo>
                      <a:pt x="637" y="33667"/>
                    </a:lnTo>
                    <a:lnTo>
                      <a:pt x="391" y="34318"/>
                    </a:lnTo>
                    <a:lnTo>
                      <a:pt x="189" y="34954"/>
                    </a:lnTo>
                    <a:lnTo>
                      <a:pt x="1" y="35577"/>
                    </a:lnTo>
                    <a:lnTo>
                      <a:pt x="22107" y="38919"/>
                    </a:lnTo>
                    <a:lnTo>
                      <a:pt x="31960" y="27836"/>
                    </a:lnTo>
                    <a:lnTo>
                      <a:pt x="2487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19"/>
              <p:cNvSpPr/>
              <p:nvPr/>
            </p:nvSpPr>
            <p:spPr>
              <a:xfrm>
                <a:off x="3426142" y="2881824"/>
                <a:ext cx="1170480" cy="1383713"/>
              </a:xfrm>
              <a:custGeom>
                <a:avLst/>
                <a:gdLst/>
                <a:ahLst/>
                <a:cxnLst/>
                <a:rect l="l" t="t" r="r" b="b"/>
                <a:pathLst>
                  <a:path w="64092" h="75768" extrusionOk="0">
                    <a:moveTo>
                      <a:pt x="61763" y="0"/>
                    </a:moveTo>
                    <a:lnTo>
                      <a:pt x="61575" y="15"/>
                    </a:lnTo>
                    <a:lnTo>
                      <a:pt x="61387" y="58"/>
                    </a:lnTo>
                    <a:lnTo>
                      <a:pt x="61198" y="102"/>
                    </a:lnTo>
                    <a:lnTo>
                      <a:pt x="42781" y="6034"/>
                    </a:lnTo>
                    <a:lnTo>
                      <a:pt x="42463" y="6135"/>
                    </a:lnTo>
                    <a:lnTo>
                      <a:pt x="42159" y="6265"/>
                    </a:lnTo>
                    <a:lnTo>
                      <a:pt x="41855" y="6410"/>
                    </a:lnTo>
                    <a:lnTo>
                      <a:pt x="41580" y="6583"/>
                    </a:lnTo>
                    <a:lnTo>
                      <a:pt x="41305" y="6757"/>
                    </a:lnTo>
                    <a:lnTo>
                      <a:pt x="41045" y="6945"/>
                    </a:lnTo>
                    <a:lnTo>
                      <a:pt x="40785" y="7162"/>
                    </a:lnTo>
                    <a:lnTo>
                      <a:pt x="40553" y="7379"/>
                    </a:lnTo>
                    <a:lnTo>
                      <a:pt x="40322" y="7610"/>
                    </a:lnTo>
                    <a:lnTo>
                      <a:pt x="40105" y="7871"/>
                    </a:lnTo>
                    <a:lnTo>
                      <a:pt x="39916" y="8131"/>
                    </a:lnTo>
                    <a:lnTo>
                      <a:pt x="39728" y="8406"/>
                    </a:lnTo>
                    <a:lnTo>
                      <a:pt x="39569" y="8681"/>
                    </a:lnTo>
                    <a:lnTo>
                      <a:pt x="39425" y="8985"/>
                    </a:lnTo>
                    <a:lnTo>
                      <a:pt x="39280" y="9289"/>
                    </a:lnTo>
                    <a:lnTo>
                      <a:pt x="39164" y="9593"/>
                    </a:lnTo>
                    <a:lnTo>
                      <a:pt x="36531" y="17506"/>
                    </a:lnTo>
                    <a:lnTo>
                      <a:pt x="32133" y="22744"/>
                    </a:lnTo>
                    <a:lnTo>
                      <a:pt x="27547" y="28227"/>
                    </a:lnTo>
                    <a:lnTo>
                      <a:pt x="22150" y="34680"/>
                    </a:lnTo>
                    <a:lnTo>
                      <a:pt x="16566" y="41393"/>
                    </a:lnTo>
                    <a:lnTo>
                      <a:pt x="13904" y="44648"/>
                    </a:lnTo>
                    <a:lnTo>
                      <a:pt x="11401" y="47686"/>
                    </a:lnTo>
                    <a:lnTo>
                      <a:pt x="9158" y="50449"/>
                    </a:lnTo>
                    <a:lnTo>
                      <a:pt x="7248" y="52836"/>
                    </a:lnTo>
                    <a:lnTo>
                      <a:pt x="6438" y="53849"/>
                    </a:lnTo>
                    <a:lnTo>
                      <a:pt x="5744" y="54761"/>
                    </a:lnTo>
                    <a:lnTo>
                      <a:pt x="5165" y="55513"/>
                    </a:lnTo>
                    <a:lnTo>
                      <a:pt x="4717" y="56135"/>
                    </a:lnTo>
                    <a:lnTo>
                      <a:pt x="4340" y="56670"/>
                    </a:lnTo>
                    <a:lnTo>
                      <a:pt x="3993" y="57235"/>
                    </a:lnTo>
                    <a:lnTo>
                      <a:pt x="3646" y="57813"/>
                    </a:lnTo>
                    <a:lnTo>
                      <a:pt x="3313" y="58435"/>
                    </a:lnTo>
                    <a:lnTo>
                      <a:pt x="2995" y="59072"/>
                    </a:lnTo>
                    <a:lnTo>
                      <a:pt x="2691" y="59723"/>
                    </a:lnTo>
                    <a:lnTo>
                      <a:pt x="2402" y="60374"/>
                    </a:lnTo>
                    <a:lnTo>
                      <a:pt x="2112" y="61054"/>
                    </a:lnTo>
                    <a:lnTo>
                      <a:pt x="1852" y="61749"/>
                    </a:lnTo>
                    <a:lnTo>
                      <a:pt x="1592" y="62429"/>
                    </a:lnTo>
                    <a:lnTo>
                      <a:pt x="1346" y="63123"/>
                    </a:lnTo>
                    <a:lnTo>
                      <a:pt x="1100" y="63817"/>
                    </a:lnTo>
                    <a:lnTo>
                      <a:pt x="883" y="64512"/>
                    </a:lnTo>
                    <a:lnTo>
                      <a:pt x="666" y="65192"/>
                    </a:lnTo>
                    <a:lnTo>
                      <a:pt x="275" y="66537"/>
                    </a:lnTo>
                    <a:lnTo>
                      <a:pt x="174" y="66942"/>
                    </a:lnTo>
                    <a:lnTo>
                      <a:pt x="87" y="67362"/>
                    </a:lnTo>
                    <a:lnTo>
                      <a:pt x="44" y="67767"/>
                    </a:lnTo>
                    <a:lnTo>
                      <a:pt x="0" y="68187"/>
                    </a:lnTo>
                    <a:lnTo>
                      <a:pt x="0" y="68592"/>
                    </a:lnTo>
                    <a:lnTo>
                      <a:pt x="15" y="68997"/>
                    </a:lnTo>
                    <a:lnTo>
                      <a:pt x="58" y="69388"/>
                    </a:lnTo>
                    <a:lnTo>
                      <a:pt x="116" y="69793"/>
                    </a:lnTo>
                    <a:lnTo>
                      <a:pt x="203" y="70183"/>
                    </a:lnTo>
                    <a:lnTo>
                      <a:pt x="304" y="70559"/>
                    </a:lnTo>
                    <a:lnTo>
                      <a:pt x="420" y="70936"/>
                    </a:lnTo>
                    <a:lnTo>
                      <a:pt x="564" y="71297"/>
                    </a:lnTo>
                    <a:lnTo>
                      <a:pt x="724" y="71659"/>
                    </a:lnTo>
                    <a:lnTo>
                      <a:pt x="897" y="72006"/>
                    </a:lnTo>
                    <a:lnTo>
                      <a:pt x="1100" y="72339"/>
                    </a:lnTo>
                    <a:lnTo>
                      <a:pt x="1317" y="72672"/>
                    </a:lnTo>
                    <a:lnTo>
                      <a:pt x="1548" y="72976"/>
                    </a:lnTo>
                    <a:lnTo>
                      <a:pt x="1794" y="73279"/>
                    </a:lnTo>
                    <a:lnTo>
                      <a:pt x="2069" y="73569"/>
                    </a:lnTo>
                    <a:lnTo>
                      <a:pt x="2344" y="73844"/>
                    </a:lnTo>
                    <a:lnTo>
                      <a:pt x="2648" y="74104"/>
                    </a:lnTo>
                    <a:lnTo>
                      <a:pt x="2952" y="74350"/>
                    </a:lnTo>
                    <a:lnTo>
                      <a:pt x="3270" y="74567"/>
                    </a:lnTo>
                    <a:lnTo>
                      <a:pt x="3617" y="74784"/>
                    </a:lnTo>
                    <a:lnTo>
                      <a:pt x="3964" y="74972"/>
                    </a:lnTo>
                    <a:lnTo>
                      <a:pt x="4326" y="75131"/>
                    </a:lnTo>
                    <a:lnTo>
                      <a:pt x="4702" y="75290"/>
                    </a:lnTo>
                    <a:lnTo>
                      <a:pt x="5093" y="75421"/>
                    </a:lnTo>
                    <a:lnTo>
                      <a:pt x="5483" y="75536"/>
                    </a:lnTo>
                    <a:lnTo>
                      <a:pt x="5889" y="75623"/>
                    </a:lnTo>
                    <a:lnTo>
                      <a:pt x="6308" y="75681"/>
                    </a:lnTo>
                    <a:lnTo>
                      <a:pt x="6728" y="75724"/>
                    </a:lnTo>
                    <a:lnTo>
                      <a:pt x="7118" y="75753"/>
                    </a:lnTo>
                    <a:lnTo>
                      <a:pt x="7509" y="75753"/>
                    </a:lnTo>
                    <a:lnTo>
                      <a:pt x="7885" y="75768"/>
                    </a:lnTo>
                    <a:lnTo>
                      <a:pt x="8261" y="75753"/>
                    </a:lnTo>
                    <a:lnTo>
                      <a:pt x="8637" y="75739"/>
                    </a:lnTo>
                    <a:lnTo>
                      <a:pt x="8999" y="75710"/>
                    </a:lnTo>
                    <a:lnTo>
                      <a:pt x="9361" y="75681"/>
                    </a:lnTo>
                    <a:lnTo>
                      <a:pt x="9722" y="75638"/>
                    </a:lnTo>
                    <a:lnTo>
                      <a:pt x="10431" y="75536"/>
                    </a:lnTo>
                    <a:lnTo>
                      <a:pt x="11111" y="75406"/>
                    </a:lnTo>
                    <a:lnTo>
                      <a:pt x="11777" y="75232"/>
                    </a:lnTo>
                    <a:lnTo>
                      <a:pt x="12428" y="75044"/>
                    </a:lnTo>
                    <a:lnTo>
                      <a:pt x="13064" y="74827"/>
                    </a:lnTo>
                    <a:lnTo>
                      <a:pt x="13687" y="74596"/>
                    </a:lnTo>
                    <a:lnTo>
                      <a:pt x="14280" y="74335"/>
                    </a:lnTo>
                    <a:lnTo>
                      <a:pt x="14858" y="74061"/>
                    </a:lnTo>
                    <a:lnTo>
                      <a:pt x="15423" y="73771"/>
                    </a:lnTo>
                    <a:lnTo>
                      <a:pt x="15958" y="73453"/>
                    </a:lnTo>
                    <a:lnTo>
                      <a:pt x="16493" y="73135"/>
                    </a:lnTo>
                    <a:lnTo>
                      <a:pt x="17000" y="72802"/>
                    </a:lnTo>
                    <a:lnTo>
                      <a:pt x="17492" y="72469"/>
                    </a:lnTo>
                    <a:lnTo>
                      <a:pt x="17955" y="72107"/>
                    </a:lnTo>
                    <a:lnTo>
                      <a:pt x="18418" y="71760"/>
                    </a:lnTo>
                    <a:lnTo>
                      <a:pt x="18852" y="71399"/>
                    </a:lnTo>
                    <a:lnTo>
                      <a:pt x="19271" y="71051"/>
                    </a:lnTo>
                    <a:lnTo>
                      <a:pt x="19662" y="70690"/>
                    </a:lnTo>
                    <a:lnTo>
                      <a:pt x="20052" y="70328"/>
                    </a:lnTo>
                    <a:lnTo>
                      <a:pt x="20414" y="69981"/>
                    </a:lnTo>
                    <a:lnTo>
                      <a:pt x="21080" y="69301"/>
                    </a:lnTo>
                    <a:lnTo>
                      <a:pt x="21687" y="68650"/>
                    </a:lnTo>
                    <a:lnTo>
                      <a:pt x="22208" y="68071"/>
                    </a:lnTo>
                    <a:lnTo>
                      <a:pt x="22657" y="67550"/>
                    </a:lnTo>
                    <a:lnTo>
                      <a:pt x="22801" y="67377"/>
                    </a:lnTo>
                    <a:lnTo>
                      <a:pt x="22975" y="67160"/>
                    </a:lnTo>
                    <a:lnTo>
                      <a:pt x="23380" y="66581"/>
                    </a:lnTo>
                    <a:lnTo>
                      <a:pt x="23857" y="65843"/>
                    </a:lnTo>
                    <a:lnTo>
                      <a:pt x="24407" y="64960"/>
                    </a:lnTo>
                    <a:lnTo>
                      <a:pt x="25029" y="63933"/>
                    </a:lnTo>
                    <a:lnTo>
                      <a:pt x="25709" y="62776"/>
                    </a:lnTo>
                    <a:lnTo>
                      <a:pt x="26447" y="61517"/>
                    </a:lnTo>
                    <a:lnTo>
                      <a:pt x="27228" y="60143"/>
                    </a:lnTo>
                    <a:lnTo>
                      <a:pt x="28907" y="57148"/>
                    </a:lnTo>
                    <a:lnTo>
                      <a:pt x="30715" y="53893"/>
                    </a:lnTo>
                    <a:lnTo>
                      <a:pt x="32581" y="50493"/>
                    </a:lnTo>
                    <a:lnTo>
                      <a:pt x="34477" y="47020"/>
                    </a:lnTo>
                    <a:lnTo>
                      <a:pt x="36329" y="43592"/>
                    </a:lnTo>
                    <a:lnTo>
                      <a:pt x="38108" y="40293"/>
                    </a:lnTo>
                    <a:lnTo>
                      <a:pt x="41190" y="34506"/>
                    </a:lnTo>
                    <a:lnTo>
                      <a:pt x="43345" y="30455"/>
                    </a:lnTo>
                    <a:lnTo>
                      <a:pt x="44156" y="28936"/>
                    </a:lnTo>
                    <a:lnTo>
                      <a:pt x="44792" y="28835"/>
                    </a:lnTo>
                    <a:lnTo>
                      <a:pt x="45487" y="28704"/>
                    </a:lnTo>
                    <a:lnTo>
                      <a:pt x="46340" y="28545"/>
                    </a:lnTo>
                    <a:lnTo>
                      <a:pt x="47281" y="28328"/>
                    </a:lnTo>
                    <a:lnTo>
                      <a:pt x="47758" y="28198"/>
                    </a:lnTo>
                    <a:lnTo>
                      <a:pt x="48221" y="28068"/>
                    </a:lnTo>
                    <a:lnTo>
                      <a:pt x="48684" y="27923"/>
                    </a:lnTo>
                    <a:lnTo>
                      <a:pt x="49103" y="27778"/>
                    </a:lnTo>
                    <a:lnTo>
                      <a:pt x="49509" y="27605"/>
                    </a:lnTo>
                    <a:lnTo>
                      <a:pt x="49856" y="27431"/>
                    </a:lnTo>
                    <a:lnTo>
                      <a:pt x="50044" y="27330"/>
                    </a:lnTo>
                    <a:lnTo>
                      <a:pt x="50261" y="27200"/>
                    </a:lnTo>
                    <a:lnTo>
                      <a:pt x="50782" y="26838"/>
                    </a:lnTo>
                    <a:lnTo>
                      <a:pt x="51404" y="26390"/>
                    </a:lnTo>
                    <a:lnTo>
                      <a:pt x="52113" y="25854"/>
                    </a:lnTo>
                    <a:lnTo>
                      <a:pt x="52880" y="25247"/>
                    </a:lnTo>
                    <a:lnTo>
                      <a:pt x="53675" y="24596"/>
                    </a:lnTo>
                    <a:lnTo>
                      <a:pt x="54485" y="23887"/>
                    </a:lnTo>
                    <a:lnTo>
                      <a:pt x="55296" y="23163"/>
                    </a:lnTo>
                    <a:lnTo>
                      <a:pt x="56091" y="22425"/>
                    </a:lnTo>
                    <a:lnTo>
                      <a:pt x="56829" y="21702"/>
                    </a:lnTo>
                    <a:lnTo>
                      <a:pt x="57176" y="21340"/>
                    </a:lnTo>
                    <a:lnTo>
                      <a:pt x="57509" y="20979"/>
                    </a:lnTo>
                    <a:lnTo>
                      <a:pt x="57813" y="20631"/>
                    </a:lnTo>
                    <a:lnTo>
                      <a:pt x="58088" y="20299"/>
                    </a:lnTo>
                    <a:lnTo>
                      <a:pt x="58334" y="19980"/>
                    </a:lnTo>
                    <a:lnTo>
                      <a:pt x="58565" y="19662"/>
                    </a:lnTo>
                    <a:lnTo>
                      <a:pt x="58753" y="19373"/>
                    </a:lnTo>
                    <a:lnTo>
                      <a:pt x="58898" y="19098"/>
                    </a:lnTo>
                    <a:lnTo>
                      <a:pt x="59014" y="18837"/>
                    </a:lnTo>
                    <a:lnTo>
                      <a:pt x="59086" y="18591"/>
                    </a:lnTo>
                    <a:lnTo>
                      <a:pt x="59115" y="18476"/>
                    </a:lnTo>
                    <a:lnTo>
                      <a:pt x="59130" y="18374"/>
                    </a:lnTo>
                    <a:lnTo>
                      <a:pt x="59130" y="18273"/>
                    </a:lnTo>
                    <a:lnTo>
                      <a:pt x="59115" y="18186"/>
                    </a:lnTo>
                    <a:lnTo>
                      <a:pt x="59057" y="17998"/>
                    </a:lnTo>
                    <a:lnTo>
                      <a:pt x="58970" y="17767"/>
                    </a:lnTo>
                    <a:lnTo>
                      <a:pt x="58855" y="17506"/>
                    </a:lnTo>
                    <a:lnTo>
                      <a:pt x="58724" y="17232"/>
                    </a:lnTo>
                    <a:lnTo>
                      <a:pt x="58565" y="16928"/>
                    </a:lnTo>
                    <a:lnTo>
                      <a:pt x="58377" y="16595"/>
                    </a:lnTo>
                    <a:lnTo>
                      <a:pt x="57958" y="15900"/>
                    </a:lnTo>
                    <a:lnTo>
                      <a:pt x="57480" y="15134"/>
                    </a:lnTo>
                    <a:lnTo>
                      <a:pt x="56945" y="14338"/>
                    </a:lnTo>
                    <a:lnTo>
                      <a:pt x="56395" y="13528"/>
                    </a:lnTo>
                    <a:lnTo>
                      <a:pt x="55831" y="12718"/>
                    </a:lnTo>
                    <a:lnTo>
                      <a:pt x="54731" y="11170"/>
                    </a:lnTo>
                    <a:lnTo>
                      <a:pt x="53777" y="9882"/>
                    </a:lnTo>
                    <a:lnTo>
                      <a:pt x="52851" y="8667"/>
                    </a:lnTo>
                    <a:lnTo>
                      <a:pt x="62775" y="4240"/>
                    </a:lnTo>
                    <a:lnTo>
                      <a:pt x="62992" y="4138"/>
                    </a:lnTo>
                    <a:lnTo>
                      <a:pt x="63195" y="4008"/>
                    </a:lnTo>
                    <a:lnTo>
                      <a:pt x="63369" y="3849"/>
                    </a:lnTo>
                    <a:lnTo>
                      <a:pt x="63528" y="3690"/>
                    </a:lnTo>
                    <a:lnTo>
                      <a:pt x="63672" y="3516"/>
                    </a:lnTo>
                    <a:lnTo>
                      <a:pt x="63803" y="3328"/>
                    </a:lnTo>
                    <a:lnTo>
                      <a:pt x="63904" y="3126"/>
                    </a:lnTo>
                    <a:lnTo>
                      <a:pt x="63976" y="2909"/>
                    </a:lnTo>
                    <a:lnTo>
                      <a:pt x="64034" y="2691"/>
                    </a:lnTo>
                    <a:lnTo>
                      <a:pt x="64078" y="2474"/>
                    </a:lnTo>
                    <a:lnTo>
                      <a:pt x="64092" y="2243"/>
                    </a:lnTo>
                    <a:lnTo>
                      <a:pt x="64078" y="2026"/>
                    </a:lnTo>
                    <a:lnTo>
                      <a:pt x="64049" y="1794"/>
                    </a:lnTo>
                    <a:lnTo>
                      <a:pt x="63991" y="1563"/>
                    </a:lnTo>
                    <a:lnTo>
                      <a:pt x="63918" y="1346"/>
                    </a:lnTo>
                    <a:lnTo>
                      <a:pt x="63803" y="1129"/>
                    </a:lnTo>
                    <a:lnTo>
                      <a:pt x="63701" y="970"/>
                    </a:lnTo>
                    <a:lnTo>
                      <a:pt x="63586" y="811"/>
                    </a:lnTo>
                    <a:lnTo>
                      <a:pt x="63455" y="666"/>
                    </a:lnTo>
                    <a:lnTo>
                      <a:pt x="63325" y="536"/>
                    </a:lnTo>
                    <a:lnTo>
                      <a:pt x="63181" y="420"/>
                    </a:lnTo>
                    <a:lnTo>
                      <a:pt x="63021" y="319"/>
                    </a:lnTo>
                    <a:lnTo>
                      <a:pt x="62848" y="232"/>
                    </a:lnTo>
                    <a:lnTo>
                      <a:pt x="62689" y="160"/>
                    </a:lnTo>
                    <a:lnTo>
                      <a:pt x="62501" y="87"/>
                    </a:lnTo>
                    <a:lnTo>
                      <a:pt x="62327" y="44"/>
                    </a:lnTo>
                    <a:lnTo>
                      <a:pt x="62139" y="15"/>
                    </a:lnTo>
                    <a:lnTo>
                      <a:pt x="61951" y="0"/>
                    </a:lnTo>
                    <a:close/>
                  </a:path>
                </a:pathLst>
              </a:custGeom>
              <a:solidFill>
                <a:srgbClr val="FFB6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19"/>
              <p:cNvSpPr/>
              <p:nvPr/>
            </p:nvSpPr>
            <p:spPr>
              <a:xfrm>
                <a:off x="3426142" y="2881824"/>
                <a:ext cx="1170480" cy="1383713"/>
              </a:xfrm>
              <a:custGeom>
                <a:avLst/>
                <a:gdLst/>
                <a:ahLst/>
                <a:cxnLst/>
                <a:rect l="l" t="t" r="r" b="b"/>
                <a:pathLst>
                  <a:path w="64092" h="75768" fill="none" extrusionOk="0">
                    <a:moveTo>
                      <a:pt x="6728" y="75724"/>
                    </a:moveTo>
                    <a:lnTo>
                      <a:pt x="6728" y="75724"/>
                    </a:lnTo>
                    <a:lnTo>
                      <a:pt x="6308" y="75681"/>
                    </a:lnTo>
                    <a:lnTo>
                      <a:pt x="5889" y="75623"/>
                    </a:lnTo>
                    <a:lnTo>
                      <a:pt x="5483" y="75536"/>
                    </a:lnTo>
                    <a:lnTo>
                      <a:pt x="5093" y="75421"/>
                    </a:lnTo>
                    <a:lnTo>
                      <a:pt x="4702" y="75290"/>
                    </a:lnTo>
                    <a:lnTo>
                      <a:pt x="4326" y="75131"/>
                    </a:lnTo>
                    <a:lnTo>
                      <a:pt x="3964" y="74972"/>
                    </a:lnTo>
                    <a:lnTo>
                      <a:pt x="3617" y="74784"/>
                    </a:lnTo>
                    <a:lnTo>
                      <a:pt x="3270" y="74567"/>
                    </a:lnTo>
                    <a:lnTo>
                      <a:pt x="2952" y="74350"/>
                    </a:lnTo>
                    <a:lnTo>
                      <a:pt x="2648" y="74104"/>
                    </a:lnTo>
                    <a:lnTo>
                      <a:pt x="2344" y="73844"/>
                    </a:lnTo>
                    <a:lnTo>
                      <a:pt x="2069" y="73569"/>
                    </a:lnTo>
                    <a:lnTo>
                      <a:pt x="1794" y="73279"/>
                    </a:lnTo>
                    <a:lnTo>
                      <a:pt x="1548" y="72976"/>
                    </a:lnTo>
                    <a:lnTo>
                      <a:pt x="1317" y="72672"/>
                    </a:lnTo>
                    <a:lnTo>
                      <a:pt x="1100" y="72339"/>
                    </a:lnTo>
                    <a:lnTo>
                      <a:pt x="897" y="72006"/>
                    </a:lnTo>
                    <a:lnTo>
                      <a:pt x="724" y="71659"/>
                    </a:lnTo>
                    <a:lnTo>
                      <a:pt x="564" y="71297"/>
                    </a:lnTo>
                    <a:lnTo>
                      <a:pt x="420" y="70936"/>
                    </a:lnTo>
                    <a:lnTo>
                      <a:pt x="304" y="70559"/>
                    </a:lnTo>
                    <a:lnTo>
                      <a:pt x="203" y="70183"/>
                    </a:lnTo>
                    <a:lnTo>
                      <a:pt x="116" y="69793"/>
                    </a:lnTo>
                    <a:lnTo>
                      <a:pt x="58" y="69388"/>
                    </a:lnTo>
                    <a:lnTo>
                      <a:pt x="15" y="68997"/>
                    </a:lnTo>
                    <a:lnTo>
                      <a:pt x="0" y="68592"/>
                    </a:lnTo>
                    <a:lnTo>
                      <a:pt x="0" y="68187"/>
                    </a:lnTo>
                    <a:lnTo>
                      <a:pt x="44" y="67767"/>
                    </a:lnTo>
                    <a:lnTo>
                      <a:pt x="87" y="67362"/>
                    </a:lnTo>
                    <a:lnTo>
                      <a:pt x="174" y="66942"/>
                    </a:lnTo>
                    <a:lnTo>
                      <a:pt x="275" y="66537"/>
                    </a:lnTo>
                    <a:lnTo>
                      <a:pt x="275" y="66537"/>
                    </a:lnTo>
                    <a:lnTo>
                      <a:pt x="666" y="65192"/>
                    </a:lnTo>
                    <a:lnTo>
                      <a:pt x="883" y="64512"/>
                    </a:lnTo>
                    <a:lnTo>
                      <a:pt x="1100" y="63817"/>
                    </a:lnTo>
                    <a:lnTo>
                      <a:pt x="1346" y="63123"/>
                    </a:lnTo>
                    <a:lnTo>
                      <a:pt x="1592" y="62429"/>
                    </a:lnTo>
                    <a:lnTo>
                      <a:pt x="1852" y="61749"/>
                    </a:lnTo>
                    <a:lnTo>
                      <a:pt x="2112" y="61054"/>
                    </a:lnTo>
                    <a:lnTo>
                      <a:pt x="2402" y="60374"/>
                    </a:lnTo>
                    <a:lnTo>
                      <a:pt x="2691" y="59723"/>
                    </a:lnTo>
                    <a:lnTo>
                      <a:pt x="2995" y="59072"/>
                    </a:lnTo>
                    <a:lnTo>
                      <a:pt x="3313" y="58435"/>
                    </a:lnTo>
                    <a:lnTo>
                      <a:pt x="3646" y="57813"/>
                    </a:lnTo>
                    <a:lnTo>
                      <a:pt x="3993" y="57235"/>
                    </a:lnTo>
                    <a:lnTo>
                      <a:pt x="4340" y="56670"/>
                    </a:lnTo>
                    <a:lnTo>
                      <a:pt x="4717" y="56135"/>
                    </a:lnTo>
                    <a:lnTo>
                      <a:pt x="4717" y="56135"/>
                    </a:lnTo>
                    <a:lnTo>
                      <a:pt x="5165" y="55513"/>
                    </a:lnTo>
                    <a:lnTo>
                      <a:pt x="5744" y="54761"/>
                    </a:lnTo>
                    <a:lnTo>
                      <a:pt x="6438" y="53849"/>
                    </a:lnTo>
                    <a:lnTo>
                      <a:pt x="7248" y="52836"/>
                    </a:lnTo>
                    <a:lnTo>
                      <a:pt x="9158" y="50449"/>
                    </a:lnTo>
                    <a:lnTo>
                      <a:pt x="11401" y="47686"/>
                    </a:lnTo>
                    <a:lnTo>
                      <a:pt x="13904" y="44648"/>
                    </a:lnTo>
                    <a:lnTo>
                      <a:pt x="16566" y="41393"/>
                    </a:lnTo>
                    <a:lnTo>
                      <a:pt x="22150" y="34680"/>
                    </a:lnTo>
                    <a:lnTo>
                      <a:pt x="27547" y="28227"/>
                    </a:lnTo>
                    <a:lnTo>
                      <a:pt x="32133" y="22744"/>
                    </a:lnTo>
                    <a:lnTo>
                      <a:pt x="36531" y="17506"/>
                    </a:lnTo>
                    <a:lnTo>
                      <a:pt x="39164" y="9593"/>
                    </a:lnTo>
                    <a:lnTo>
                      <a:pt x="39164" y="9593"/>
                    </a:lnTo>
                    <a:lnTo>
                      <a:pt x="39280" y="9289"/>
                    </a:lnTo>
                    <a:lnTo>
                      <a:pt x="39425" y="8985"/>
                    </a:lnTo>
                    <a:lnTo>
                      <a:pt x="39569" y="8681"/>
                    </a:lnTo>
                    <a:lnTo>
                      <a:pt x="39728" y="8406"/>
                    </a:lnTo>
                    <a:lnTo>
                      <a:pt x="39916" y="8131"/>
                    </a:lnTo>
                    <a:lnTo>
                      <a:pt x="40105" y="7871"/>
                    </a:lnTo>
                    <a:lnTo>
                      <a:pt x="40322" y="7610"/>
                    </a:lnTo>
                    <a:lnTo>
                      <a:pt x="40553" y="7379"/>
                    </a:lnTo>
                    <a:lnTo>
                      <a:pt x="40785" y="7162"/>
                    </a:lnTo>
                    <a:lnTo>
                      <a:pt x="41045" y="6945"/>
                    </a:lnTo>
                    <a:lnTo>
                      <a:pt x="41305" y="6757"/>
                    </a:lnTo>
                    <a:lnTo>
                      <a:pt x="41580" y="6583"/>
                    </a:lnTo>
                    <a:lnTo>
                      <a:pt x="41855" y="6410"/>
                    </a:lnTo>
                    <a:lnTo>
                      <a:pt x="42159" y="6265"/>
                    </a:lnTo>
                    <a:lnTo>
                      <a:pt x="42463" y="6135"/>
                    </a:lnTo>
                    <a:lnTo>
                      <a:pt x="42781" y="6034"/>
                    </a:lnTo>
                    <a:lnTo>
                      <a:pt x="61198" y="102"/>
                    </a:lnTo>
                    <a:lnTo>
                      <a:pt x="61198" y="102"/>
                    </a:lnTo>
                    <a:lnTo>
                      <a:pt x="61387" y="58"/>
                    </a:lnTo>
                    <a:lnTo>
                      <a:pt x="61575" y="15"/>
                    </a:lnTo>
                    <a:lnTo>
                      <a:pt x="61763" y="0"/>
                    </a:lnTo>
                    <a:lnTo>
                      <a:pt x="61951" y="0"/>
                    </a:lnTo>
                    <a:lnTo>
                      <a:pt x="62139" y="15"/>
                    </a:lnTo>
                    <a:lnTo>
                      <a:pt x="62327" y="44"/>
                    </a:lnTo>
                    <a:lnTo>
                      <a:pt x="62501" y="87"/>
                    </a:lnTo>
                    <a:lnTo>
                      <a:pt x="62689" y="160"/>
                    </a:lnTo>
                    <a:lnTo>
                      <a:pt x="62848" y="232"/>
                    </a:lnTo>
                    <a:lnTo>
                      <a:pt x="63021" y="319"/>
                    </a:lnTo>
                    <a:lnTo>
                      <a:pt x="63181" y="420"/>
                    </a:lnTo>
                    <a:lnTo>
                      <a:pt x="63325" y="536"/>
                    </a:lnTo>
                    <a:lnTo>
                      <a:pt x="63455" y="666"/>
                    </a:lnTo>
                    <a:lnTo>
                      <a:pt x="63586" y="811"/>
                    </a:lnTo>
                    <a:lnTo>
                      <a:pt x="63701" y="970"/>
                    </a:lnTo>
                    <a:lnTo>
                      <a:pt x="63803" y="1129"/>
                    </a:lnTo>
                    <a:lnTo>
                      <a:pt x="63803" y="1129"/>
                    </a:lnTo>
                    <a:lnTo>
                      <a:pt x="63803" y="1129"/>
                    </a:lnTo>
                    <a:lnTo>
                      <a:pt x="63918" y="1346"/>
                    </a:lnTo>
                    <a:lnTo>
                      <a:pt x="63991" y="1563"/>
                    </a:lnTo>
                    <a:lnTo>
                      <a:pt x="64049" y="1794"/>
                    </a:lnTo>
                    <a:lnTo>
                      <a:pt x="64078" y="2026"/>
                    </a:lnTo>
                    <a:lnTo>
                      <a:pt x="64092" y="2243"/>
                    </a:lnTo>
                    <a:lnTo>
                      <a:pt x="64078" y="2474"/>
                    </a:lnTo>
                    <a:lnTo>
                      <a:pt x="64034" y="2691"/>
                    </a:lnTo>
                    <a:lnTo>
                      <a:pt x="63976" y="2909"/>
                    </a:lnTo>
                    <a:lnTo>
                      <a:pt x="63904" y="3126"/>
                    </a:lnTo>
                    <a:lnTo>
                      <a:pt x="63803" y="3328"/>
                    </a:lnTo>
                    <a:lnTo>
                      <a:pt x="63672" y="3516"/>
                    </a:lnTo>
                    <a:lnTo>
                      <a:pt x="63528" y="3690"/>
                    </a:lnTo>
                    <a:lnTo>
                      <a:pt x="63369" y="3849"/>
                    </a:lnTo>
                    <a:lnTo>
                      <a:pt x="63195" y="4008"/>
                    </a:lnTo>
                    <a:lnTo>
                      <a:pt x="62992" y="4138"/>
                    </a:lnTo>
                    <a:lnTo>
                      <a:pt x="62775" y="4240"/>
                    </a:lnTo>
                    <a:lnTo>
                      <a:pt x="52851" y="8667"/>
                    </a:lnTo>
                    <a:lnTo>
                      <a:pt x="52851" y="8667"/>
                    </a:lnTo>
                    <a:lnTo>
                      <a:pt x="53777" y="9882"/>
                    </a:lnTo>
                    <a:lnTo>
                      <a:pt x="54731" y="11170"/>
                    </a:lnTo>
                    <a:lnTo>
                      <a:pt x="55831" y="12718"/>
                    </a:lnTo>
                    <a:lnTo>
                      <a:pt x="56395" y="13528"/>
                    </a:lnTo>
                    <a:lnTo>
                      <a:pt x="56945" y="14338"/>
                    </a:lnTo>
                    <a:lnTo>
                      <a:pt x="57480" y="15134"/>
                    </a:lnTo>
                    <a:lnTo>
                      <a:pt x="57958" y="15900"/>
                    </a:lnTo>
                    <a:lnTo>
                      <a:pt x="58377" y="16595"/>
                    </a:lnTo>
                    <a:lnTo>
                      <a:pt x="58565" y="16928"/>
                    </a:lnTo>
                    <a:lnTo>
                      <a:pt x="58724" y="17232"/>
                    </a:lnTo>
                    <a:lnTo>
                      <a:pt x="58855" y="17506"/>
                    </a:lnTo>
                    <a:lnTo>
                      <a:pt x="58970" y="17767"/>
                    </a:lnTo>
                    <a:lnTo>
                      <a:pt x="59057" y="17998"/>
                    </a:lnTo>
                    <a:lnTo>
                      <a:pt x="59115" y="18186"/>
                    </a:lnTo>
                    <a:lnTo>
                      <a:pt x="59115" y="18186"/>
                    </a:lnTo>
                    <a:lnTo>
                      <a:pt x="59130" y="18273"/>
                    </a:lnTo>
                    <a:lnTo>
                      <a:pt x="59130" y="18374"/>
                    </a:lnTo>
                    <a:lnTo>
                      <a:pt x="59115" y="18476"/>
                    </a:lnTo>
                    <a:lnTo>
                      <a:pt x="59086" y="18591"/>
                    </a:lnTo>
                    <a:lnTo>
                      <a:pt x="59014" y="18837"/>
                    </a:lnTo>
                    <a:lnTo>
                      <a:pt x="58898" y="19098"/>
                    </a:lnTo>
                    <a:lnTo>
                      <a:pt x="58753" y="19373"/>
                    </a:lnTo>
                    <a:lnTo>
                      <a:pt x="58565" y="19662"/>
                    </a:lnTo>
                    <a:lnTo>
                      <a:pt x="58334" y="19980"/>
                    </a:lnTo>
                    <a:lnTo>
                      <a:pt x="58088" y="20299"/>
                    </a:lnTo>
                    <a:lnTo>
                      <a:pt x="57813" y="20631"/>
                    </a:lnTo>
                    <a:lnTo>
                      <a:pt x="57509" y="20979"/>
                    </a:lnTo>
                    <a:lnTo>
                      <a:pt x="57176" y="21340"/>
                    </a:lnTo>
                    <a:lnTo>
                      <a:pt x="56829" y="21702"/>
                    </a:lnTo>
                    <a:lnTo>
                      <a:pt x="56091" y="22425"/>
                    </a:lnTo>
                    <a:lnTo>
                      <a:pt x="55296" y="23163"/>
                    </a:lnTo>
                    <a:lnTo>
                      <a:pt x="54485" y="23887"/>
                    </a:lnTo>
                    <a:lnTo>
                      <a:pt x="53675" y="24596"/>
                    </a:lnTo>
                    <a:lnTo>
                      <a:pt x="52880" y="25247"/>
                    </a:lnTo>
                    <a:lnTo>
                      <a:pt x="52113" y="25854"/>
                    </a:lnTo>
                    <a:lnTo>
                      <a:pt x="51404" y="26390"/>
                    </a:lnTo>
                    <a:lnTo>
                      <a:pt x="50782" y="26838"/>
                    </a:lnTo>
                    <a:lnTo>
                      <a:pt x="50261" y="27200"/>
                    </a:lnTo>
                    <a:lnTo>
                      <a:pt x="50044" y="27330"/>
                    </a:lnTo>
                    <a:lnTo>
                      <a:pt x="49856" y="27431"/>
                    </a:lnTo>
                    <a:lnTo>
                      <a:pt x="49856" y="27431"/>
                    </a:lnTo>
                    <a:lnTo>
                      <a:pt x="49509" y="27605"/>
                    </a:lnTo>
                    <a:lnTo>
                      <a:pt x="49103" y="27778"/>
                    </a:lnTo>
                    <a:lnTo>
                      <a:pt x="48684" y="27923"/>
                    </a:lnTo>
                    <a:lnTo>
                      <a:pt x="48221" y="28068"/>
                    </a:lnTo>
                    <a:lnTo>
                      <a:pt x="47758" y="28198"/>
                    </a:lnTo>
                    <a:lnTo>
                      <a:pt x="47281" y="28328"/>
                    </a:lnTo>
                    <a:lnTo>
                      <a:pt x="46340" y="28545"/>
                    </a:lnTo>
                    <a:lnTo>
                      <a:pt x="45487" y="28704"/>
                    </a:lnTo>
                    <a:lnTo>
                      <a:pt x="44792" y="28835"/>
                    </a:lnTo>
                    <a:lnTo>
                      <a:pt x="44156" y="28936"/>
                    </a:lnTo>
                    <a:lnTo>
                      <a:pt x="44156" y="28936"/>
                    </a:lnTo>
                    <a:lnTo>
                      <a:pt x="43345" y="30455"/>
                    </a:lnTo>
                    <a:lnTo>
                      <a:pt x="41190" y="34506"/>
                    </a:lnTo>
                    <a:lnTo>
                      <a:pt x="38108" y="40293"/>
                    </a:lnTo>
                    <a:lnTo>
                      <a:pt x="36329" y="43592"/>
                    </a:lnTo>
                    <a:lnTo>
                      <a:pt x="34477" y="47020"/>
                    </a:lnTo>
                    <a:lnTo>
                      <a:pt x="32581" y="50493"/>
                    </a:lnTo>
                    <a:lnTo>
                      <a:pt x="30715" y="53893"/>
                    </a:lnTo>
                    <a:lnTo>
                      <a:pt x="28907" y="57148"/>
                    </a:lnTo>
                    <a:lnTo>
                      <a:pt x="27228" y="60143"/>
                    </a:lnTo>
                    <a:lnTo>
                      <a:pt x="26447" y="61517"/>
                    </a:lnTo>
                    <a:lnTo>
                      <a:pt x="25709" y="62776"/>
                    </a:lnTo>
                    <a:lnTo>
                      <a:pt x="25029" y="63933"/>
                    </a:lnTo>
                    <a:lnTo>
                      <a:pt x="24407" y="64960"/>
                    </a:lnTo>
                    <a:lnTo>
                      <a:pt x="23857" y="65843"/>
                    </a:lnTo>
                    <a:lnTo>
                      <a:pt x="23380" y="66581"/>
                    </a:lnTo>
                    <a:lnTo>
                      <a:pt x="22975" y="67160"/>
                    </a:lnTo>
                    <a:lnTo>
                      <a:pt x="22801" y="67377"/>
                    </a:lnTo>
                    <a:lnTo>
                      <a:pt x="22657" y="67550"/>
                    </a:lnTo>
                    <a:lnTo>
                      <a:pt x="22657" y="67550"/>
                    </a:lnTo>
                    <a:lnTo>
                      <a:pt x="22208" y="68071"/>
                    </a:lnTo>
                    <a:lnTo>
                      <a:pt x="21687" y="68650"/>
                    </a:lnTo>
                    <a:lnTo>
                      <a:pt x="21080" y="69301"/>
                    </a:lnTo>
                    <a:lnTo>
                      <a:pt x="20414" y="69981"/>
                    </a:lnTo>
                    <a:lnTo>
                      <a:pt x="20052" y="70328"/>
                    </a:lnTo>
                    <a:lnTo>
                      <a:pt x="19662" y="70690"/>
                    </a:lnTo>
                    <a:lnTo>
                      <a:pt x="19271" y="71051"/>
                    </a:lnTo>
                    <a:lnTo>
                      <a:pt x="18852" y="71399"/>
                    </a:lnTo>
                    <a:lnTo>
                      <a:pt x="18418" y="71760"/>
                    </a:lnTo>
                    <a:lnTo>
                      <a:pt x="17955" y="72107"/>
                    </a:lnTo>
                    <a:lnTo>
                      <a:pt x="17492" y="72469"/>
                    </a:lnTo>
                    <a:lnTo>
                      <a:pt x="17000" y="72802"/>
                    </a:lnTo>
                    <a:lnTo>
                      <a:pt x="16493" y="73135"/>
                    </a:lnTo>
                    <a:lnTo>
                      <a:pt x="15958" y="73453"/>
                    </a:lnTo>
                    <a:lnTo>
                      <a:pt x="15423" y="73771"/>
                    </a:lnTo>
                    <a:lnTo>
                      <a:pt x="14858" y="74061"/>
                    </a:lnTo>
                    <a:lnTo>
                      <a:pt x="14280" y="74335"/>
                    </a:lnTo>
                    <a:lnTo>
                      <a:pt x="13687" y="74596"/>
                    </a:lnTo>
                    <a:lnTo>
                      <a:pt x="13064" y="74827"/>
                    </a:lnTo>
                    <a:lnTo>
                      <a:pt x="12428" y="75044"/>
                    </a:lnTo>
                    <a:lnTo>
                      <a:pt x="11777" y="75232"/>
                    </a:lnTo>
                    <a:lnTo>
                      <a:pt x="11111" y="75406"/>
                    </a:lnTo>
                    <a:lnTo>
                      <a:pt x="10431" y="75536"/>
                    </a:lnTo>
                    <a:lnTo>
                      <a:pt x="9722" y="75638"/>
                    </a:lnTo>
                    <a:lnTo>
                      <a:pt x="9361" y="75681"/>
                    </a:lnTo>
                    <a:lnTo>
                      <a:pt x="8999" y="75710"/>
                    </a:lnTo>
                    <a:lnTo>
                      <a:pt x="8637" y="75739"/>
                    </a:lnTo>
                    <a:lnTo>
                      <a:pt x="8261" y="75753"/>
                    </a:lnTo>
                    <a:lnTo>
                      <a:pt x="7885" y="75768"/>
                    </a:lnTo>
                    <a:lnTo>
                      <a:pt x="7509" y="75753"/>
                    </a:lnTo>
                    <a:lnTo>
                      <a:pt x="7118" y="75753"/>
                    </a:lnTo>
                    <a:lnTo>
                      <a:pt x="6728" y="75724"/>
                    </a:lnTo>
                    <a:lnTo>
                      <a:pt x="6728" y="75724"/>
                    </a:lnTo>
                    <a:close/>
                  </a:path>
                </a:pathLst>
              </a:custGeom>
              <a:noFill/>
              <a:ln w="11200" cap="rnd" cmpd="sng">
                <a:solidFill>
                  <a:srgbClr val="D88D8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19"/>
              <p:cNvSpPr/>
              <p:nvPr/>
            </p:nvSpPr>
            <p:spPr>
              <a:xfrm>
                <a:off x="4010028" y="3694001"/>
                <a:ext cx="1475939" cy="607703"/>
              </a:xfrm>
              <a:custGeom>
                <a:avLst/>
                <a:gdLst/>
                <a:ahLst/>
                <a:cxnLst/>
                <a:rect l="l" t="t" r="r" b="b"/>
                <a:pathLst>
                  <a:path w="80818" h="33276" extrusionOk="0">
                    <a:moveTo>
                      <a:pt x="73728" y="0"/>
                    </a:moveTo>
                    <a:lnTo>
                      <a:pt x="56584" y="6525"/>
                    </a:lnTo>
                    <a:lnTo>
                      <a:pt x="60374" y="16696"/>
                    </a:lnTo>
                    <a:lnTo>
                      <a:pt x="22397" y="21774"/>
                    </a:lnTo>
                    <a:lnTo>
                      <a:pt x="12110" y="17231"/>
                    </a:lnTo>
                    <a:lnTo>
                      <a:pt x="768" y="24595"/>
                    </a:lnTo>
                    <a:lnTo>
                      <a:pt x="623" y="25145"/>
                    </a:lnTo>
                    <a:lnTo>
                      <a:pt x="493" y="25738"/>
                    </a:lnTo>
                    <a:lnTo>
                      <a:pt x="348" y="26433"/>
                    </a:lnTo>
                    <a:lnTo>
                      <a:pt x="203" y="27170"/>
                    </a:lnTo>
                    <a:lnTo>
                      <a:pt x="73" y="27879"/>
                    </a:lnTo>
                    <a:lnTo>
                      <a:pt x="30" y="28198"/>
                    </a:lnTo>
                    <a:lnTo>
                      <a:pt x="1" y="28487"/>
                    </a:lnTo>
                    <a:lnTo>
                      <a:pt x="1" y="28719"/>
                    </a:lnTo>
                    <a:lnTo>
                      <a:pt x="1" y="28921"/>
                    </a:lnTo>
                    <a:lnTo>
                      <a:pt x="30" y="28979"/>
                    </a:lnTo>
                    <a:lnTo>
                      <a:pt x="102" y="29051"/>
                    </a:lnTo>
                    <a:lnTo>
                      <a:pt x="203" y="29153"/>
                    </a:lnTo>
                    <a:lnTo>
                      <a:pt x="348" y="29254"/>
                    </a:lnTo>
                    <a:lnTo>
                      <a:pt x="724" y="29485"/>
                    </a:lnTo>
                    <a:lnTo>
                      <a:pt x="1216" y="29746"/>
                    </a:lnTo>
                    <a:lnTo>
                      <a:pt x="1809" y="30035"/>
                    </a:lnTo>
                    <a:lnTo>
                      <a:pt x="2489" y="30353"/>
                    </a:lnTo>
                    <a:lnTo>
                      <a:pt x="3227" y="30686"/>
                    </a:lnTo>
                    <a:lnTo>
                      <a:pt x="4008" y="31019"/>
                    </a:lnTo>
                    <a:lnTo>
                      <a:pt x="4833" y="31366"/>
                    </a:lnTo>
                    <a:lnTo>
                      <a:pt x="5658" y="31699"/>
                    </a:lnTo>
                    <a:lnTo>
                      <a:pt x="6497" y="32017"/>
                    </a:lnTo>
                    <a:lnTo>
                      <a:pt x="7292" y="32321"/>
                    </a:lnTo>
                    <a:lnTo>
                      <a:pt x="8059" y="32596"/>
                    </a:lnTo>
                    <a:lnTo>
                      <a:pt x="8783" y="32842"/>
                    </a:lnTo>
                    <a:lnTo>
                      <a:pt x="9419" y="33044"/>
                    </a:lnTo>
                    <a:lnTo>
                      <a:pt x="9969" y="33189"/>
                    </a:lnTo>
                    <a:lnTo>
                      <a:pt x="10186" y="33232"/>
                    </a:lnTo>
                    <a:lnTo>
                      <a:pt x="10389" y="33261"/>
                    </a:lnTo>
                    <a:lnTo>
                      <a:pt x="10606" y="33276"/>
                    </a:lnTo>
                    <a:lnTo>
                      <a:pt x="10808" y="33261"/>
                    </a:lnTo>
                    <a:lnTo>
                      <a:pt x="11025" y="33232"/>
                    </a:lnTo>
                    <a:lnTo>
                      <a:pt x="11228" y="33189"/>
                    </a:lnTo>
                    <a:lnTo>
                      <a:pt x="11416" y="33131"/>
                    </a:lnTo>
                    <a:lnTo>
                      <a:pt x="11618" y="33059"/>
                    </a:lnTo>
                    <a:lnTo>
                      <a:pt x="11792" y="32972"/>
                    </a:lnTo>
                    <a:lnTo>
                      <a:pt x="11980" y="32856"/>
                    </a:lnTo>
                    <a:lnTo>
                      <a:pt x="12139" y="32741"/>
                    </a:lnTo>
                    <a:lnTo>
                      <a:pt x="12298" y="32596"/>
                    </a:lnTo>
                    <a:lnTo>
                      <a:pt x="12443" y="32451"/>
                    </a:lnTo>
                    <a:lnTo>
                      <a:pt x="12588" y="32292"/>
                    </a:lnTo>
                    <a:lnTo>
                      <a:pt x="12703" y="32118"/>
                    </a:lnTo>
                    <a:lnTo>
                      <a:pt x="12805" y="31930"/>
                    </a:lnTo>
                    <a:lnTo>
                      <a:pt x="13195" y="31193"/>
                    </a:lnTo>
                    <a:lnTo>
                      <a:pt x="23149" y="32162"/>
                    </a:lnTo>
                    <a:lnTo>
                      <a:pt x="24133" y="32220"/>
                    </a:lnTo>
                    <a:lnTo>
                      <a:pt x="26882" y="32379"/>
                    </a:lnTo>
                    <a:lnTo>
                      <a:pt x="28791" y="32466"/>
                    </a:lnTo>
                    <a:lnTo>
                      <a:pt x="31019" y="32567"/>
                    </a:lnTo>
                    <a:lnTo>
                      <a:pt x="33508" y="32654"/>
                    </a:lnTo>
                    <a:lnTo>
                      <a:pt x="36199" y="32726"/>
                    </a:lnTo>
                    <a:lnTo>
                      <a:pt x="39078" y="32784"/>
                    </a:lnTo>
                    <a:lnTo>
                      <a:pt x="42087" y="32827"/>
                    </a:lnTo>
                    <a:lnTo>
                      <a:pt x="46760" y="32827"/>
                    </a:lnTo>
                    <a:lnTo>
                      <a:pt x="48337" y="32798"/>
                    </a:lnTo>
                    <a:lnTo>
                      <a:pt x="49900" y="32769"/>
                    </a:lnTo>
                    <a:lnTo>
                      <a:pt x="51477" y="32726"/>
                    </a:lnTo>
                    <a:lnTo>
                      <a:pt x="53025" y="32668"/>
                    </a:lnTo>
                    <a:lnTo>
                      <a:pt x="54573" y="32596"/>
                    </a:lnTo>
                    <a:lnTo>
                      <a:pt x="56092" y="32509"/>
                    </a:lnTo>
                    <a:lnTo>
                      <a:pt x="57582" y="32408"/>
                    </a:lnTo>
                    <a:lnTo>
                      <a:pt x="59043" y="32292"/>
                    </a:lnTo>
                    <a:lnTo>
                      <a:pt x="60461" y="32162"/>
                    </a:lnTo>
                    <a:lnTo>
                      <a:pt x="61836" y="32003"/>
                    </a:lnTo>
                    <a:lnTo>
                      <a:pt x="63152" y="31829"/>
                    </a:lnTo>
                    <a:lnTo>
                      <a:pt x="64411" y="31612"/>
                    </a:lnTo>
                    <a:lnTo>
                      <a:pt x="65612" y="31381"/>
                    </a:lnTo>
                    <a:lnTo>
                      <a:pt x="66769" y="31135"/>
                    </a:lnTo>
                    <a:lnTo>
                      <a:pt x="67883" y="30860"/>
                    </a:lnTo>
                    <a:lnTo>
                      <a:pt x="68925" y="30585"/>
                    </a:lnTo>
                    <a:lnTo>
                      <a:pt x="69938" y="30281"/>
                    </a:lnTo>
                    <a:lnTo>
                      <a:pt x="70892" y="29977"/>
                    </a:lnTo>
                    <a:lnTo>
                      <a:pt x="71789" y="29644"/>
                    </a:lnTo>
                    <a:lnTo>
                      <a:pt x="72643" y="29326"/>
                    </a:lnTo>
                    <a:lnTo>
                      <a:pt x="73453" y="28979"/>
                    </a:lnTo>
                    <a:lnTo>
                      <a:pt x="74220" y="28646"/>
                    </a:lnTo>
                    <a:lnTo>
                      <a:pt x="74943" y="28299"/>
                    </a:lnTo>
                    <a:lnTo>
                      <a:pt x="75609" y="27966"/>
                    </a:lnTo>
                    <a:lnTo>
                      <a:pt x="76231" y="27633"/>
                    </a:lnTo>
                    <a:lnTo>
                      <a:pt x="76824" y="27286"/>
                    </a:lnTo>
                    <a:lnTo>
                      <a:pt x="77359" y="26968"/>
                    </a:lnTo>
                    <a:lnTo>
                      <a:pt x="77851" y="26650"/>
                    </a:lnTo>
                    <a:lnTo>
                      <a:pt x="78314" y="26331"/>
                    </a:lnTo>
                    <a:lnTo>
                      <a:pt x="78719" y="26042"/>
                    </a:lnTo>
                    <a:lnTo>
                      <a:pt x="79096" y="25767"/>
                    </a:lnTo>
                    <a:lnTo>
                      <a:pt x="79443" y="25492"/>
                    </a:lnTo>
                    <a:lnTo>
                      <a:pt x="79732" y="25261"/>
                    </a:lnTo>
                    <a:lnTo>
                      <a:pt x="80224" y="24827"/>
                    </a:lnTo>
                    <a:lnTo>
                      <a:pt x="80557" y="24508"/>
                    </a:lnTo>
                    <a:lnTo>
                      <a:pt x="80759" y="24306"/>
                    </a:lnTo>
                    <a:lnTo>
                      <a:pt x="80817" y="24234"/>
                    </a:lnTo>
                    <a:lnTo>
                      <a:pt x="79833" y="20920"/>
                    </a:lnTo>
                    <a:lnTo>
                      <a:pt x="78705" y="17115"/>
                    </a:lnTo>
                    <a:lnTo>
                      <a:pt x="76376" y="9144"/>
                    </a:lnTo>
                    <a:lnTo>
                      <a:pt x="73728" y="0"/>
                    </a:lnTo>
                    <a:close/>
                  </a:path>
                </a:pathLst>
              </a:custGeom>
              <a:solidFill>
                <a:srgbClr val="FFB6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19"/>
              <p:cNvSpPr/>
              <p:nvPr/>
            </p:nvSpPr>
            <p:spPr>
              <a:xfrm>
                <a:off x="5043340" y="3694001"/>
                <a:ext cx="330022" cy="204248"/>
              </a:xfrm>
              <a:custGeom>
                <a:avLst/>
                <a:gdLst/>
                <a:ahLst/>
                <a:cxnLst/>
                <a:rect l="l" t="t" r="r" b="b"/>
                <a:pathLst>
                  <a:path w="18071" h="11184" extrusionOk="0">
                    <a:moveTo>
                      <a:pt x="17145" y="0"/>
                    </a:moveTo>
                    <a:lnTo>
                      <a:pt x="1" y="6525"/>
                    </a:lnTo>
                    <a:lnTo>
                      <a:pt x="1737" y="11184"/>
                    </a:lnTo>
                    <a:lnTo>
                      <a:pt x="2287" y="11111"/>
                    </a:lnTo>
                    <a:lnTo>
                      <a:pt x="2851" y="11025"/>
                    </a:lnTo>
                    <a:lnTo>
                      <a:pt x="3415" y="10909"/>
                    </a:lnTo>
                    <a:lnTo>
                      <a:pt x="3979" y="10779"/>
                    </a:lnTo>
                    <a:lnTo>
                      <a:pt x="4529" y="10648"/>
                    </a:lnTo>
                    <a:lnTo>
                      <a:pt x="5093" y="10489"/>
                    </a:lnTo>
                    <a:lnTo>
                      <a:pt x="5643" y="10316"/>
                    </a:lnTo>
                    <a:lnTo>
                      <a:pt x="6193" y="10128"/>
                    </a:lnTo>
                    <a:lnTo>
                      <a:pt x="6757" y="9925"/>
                    </a:lnTo>
                    <a:lnTo>
                      <a:pt x="7307" y="9708"/>
                    </a:lnTo>
                    <a:lnTo>
                      <a:pt x="7842" y="9491"/>
                    </a:lnTo>
                    <a:lnTo>
                      <a:pt x="8392" y="9259"/>
                    </a:lnTo>
                    <a:lnTo>
                      <a:pt x="8927" y="8999"/>
                    </a:lnTo>
                    <a:lnTo>
                      <a:pt x="9463" y="8753"/>
                    </a:lnTo>
                    <a:lnTo>
                      <a:pt x="9998" y="8478"/>
                    </a:lnTo>
                    <a:lnTo>
                      <a:pt x="10533" y="8203"/>
                    </a:lnTo>
                    <a:lnTo>
                      <a:pt x="11054" y="7928"/>
                    </a:lnTo>
                    <a:lnTo>
                      <a:pt x="11575" y="7639"/>
                    </a:lnTo>
                    <a:lnTo>
                      <a:pt x="12588" y="7031"/>
                    </a:lnTo>
                    <a:lnTo>
                      <a:pt x="13572" y="6409"/>
                    </a:lnTo>
                    <a:lnTo>
                      <a:pt x="14541" y="5773"/>
                    </a:lnTo>
                    <a:lnTo>
                      <a:pt x="15481" y="5122"/>
                    </a:lnTo>
                    <a:lnTo>
                      <a:pt x="16378" y="4471"/>
                    </a:lnTo>
                    <a:lnTo>
                      <a:pt x="17246" y="3820"/>
                    </a:lnTo>
                    <a:lnTo>
                      <a:pt x="18071" y="3169"/>
                    </a:lnTo>
                    <a:lnTo>
                      <a:pt x="17145" y="0"/>
                    </a:lnTo>
                    <a:close/>
                  </a:path>
                </a:pathLst>
              </a:custGeom>
              <a:solidFill>
                <a:srgbClr val="D8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19"/>
              <p:cNvSpPr/>
              <p:nvPr/>
            </p:nvSpPr>
            <p:spPr>
              <a:xfrm>
                <a:off x="4897774" y="3288971"/>
                <a:ext cx="507040" cy="574410"/>
              </a:xfrm>
              <a:custGeom>
                <a:avLst/>
                <a:gdLst/>
                <a:ahLst/>
                <a:cxnLst/>
                <a:rect l="l" t="t" r="r" b="b"/>
                <a:pathLst>
                  <a:path w="27764" h="31453" extrusionOk="0">
                    <a:moveTo>
                      <a:pt x="10258" y="0"/>
                    </a:moveTo>
                    <a:lnTo>
                      <a:pt x="10055" y="44"/>
                    </a:lnTo>
                    <a:lnTo>
                      <a:pt x="9824" y="101"/>
                    </a:lnTo>
                    <a:lnTo>
                      <a:pt x="9491" y="188"/>
                    </a:lnTo>
                    <a:lnTo>
                      <a:pt x="9100" y="318"/>
                    </a:lnTo>
                    <a:lnTo>
                      <a:pt x="8652" y="478"/>
                    </a:lnTo>
                    <a:lnTo>
                      <a:pt x="8145" y="680"/>
                    </a:lnTo>
                    <a:lnTo>
                      <a:pt x="7596" y="941"/>
                    </a:lnTo>
                    <a:lnTo>
                      <a:pt x="7003" y="1244"/>
                    </a:lnTo>
                    <a:lnTo>
                      <a:pt x="6699" y="1418"/>
                    </a:lnTo>
                    <a:lnTo>
                      <a:pt x="6395" y="1592"/>
                    </a:lnTo>
                    <a:lnTo>
                      <a:pt x="6077" y="1794"/>
                    </a:lnTo>
                    <a:lnTo>
                      <a:pt x="5758" y="2011"/>
                    </a:lnTo>
                    <a:lnTo>
                      <a:pt x="5440" y="2243"/>
                    </a:lnTo>
                    <a:lnTo>
                      <a:pt x="5122" y="2489"/>
                    </a:lnTo>
                    <a:lnTo>
                      <a:pt x="4789" y="2764"/>
                    </a:lnTo>
                    <a:lnTo>
                      <a:pt x="4471" y="3038"/>
                    </a:lnTo>
                    <a:lnTo>
                      <a:pt x="4152" y="3342"/>
                    </a:lnTo>
                    <a:lnTo>
                      <a:pt x="3849" y="3661"/>
                    </a:lnTo>
                    <a:lnTo>
                      <a:pt x="3530" y="3993"/>
                    </a:lnTo>
                    <a:lnTo>
                      <a:pt x="3226" y="4341"/>
                    </a:lnTo>
                    <a:lnTo>
                      <a:pt x="2937" y="4717"/>
                    </a:lnTo>
                    <a:lnTo>
                      <a:pt x="2648" y="5122"/>
                    </a:lnTo>
                    <a:lnTo>
                      <a:pt x="2358" y="5527"/>
                    </a:lnTo>
                    <a:lnTo>
                      <a:pt x="2098" y="5975"/>
                    </a:lnTo>
                    <a:lnTo>
                      <a:pt x="1838" y="6424"/>
                    </a:lnTo>
                    <a:lnTo>
                      <a:pt x="1592" y="6916"/>
                    </a:lnTo>
                    <a:lnTo>
                      <a:pt x="1346" y="7408"/>
                    </a:lnTo>
                    <a:lnTo>
                      <a:pt x="1129" y="7943"/>
                    </a:lnTo>
                    <a:lnTo>
                      <a:pt x="926" y="8493"/>
                    </a:lnTo>
                    <a:lnTo>
                      <a:pt x="738" y="9071"/>
                    </a:lnTo>
                    <a:lnTo>
                      <a:pt x="579" y="9665"/>
                    </a:lnTo>
                    <a:lnTo>
                      <a:pt x="434" y="10287"/>
                    </a:lnTo>
                    <a:lnTo>
                      <a:pt x="304" y="10938"/>
                    </a:lnTo>
                    <a:lnTo>
                      <a:pt x="188" y="11618"/>
                    </a:lnTo>
                    <a:lnTo>
                      <a:pt x="101" y="12327"/>
                    </a:lnTo>
                    <a:lnTo>
                      <a:pt x="44" y="13050"/>
                    </a:lnTo>
                    <a:lnTo>
                      <a:pt x="0" y="13817"/>
                    </a:lnTo>
                    <a:lnTo>
                      <a:pt x="0" y="14598"/>
                    </a:lnTo>
                    <a:lnTo>
                      <a:pt x="15" y="15423"/>
                    </a:lnTo>
                    <a:lnTo>
                      <a:pt x="58" y="16262"/>
                    </a:lnTo>
                    <a:lnTo>
                      <a:pt x="130" y="17144"/>
                    </a:lnTo>
                    <a:lnTo>
                      <a:pt x="232" y="18041"/>
                    </a:lnTo>
                    <a:lnTo>
                      <a:pt x="362" y="18982"/>
                    </a:lnTo>
                    <a:lnTo>
                      <a:pt x="535" y="19951"/>
                    </a:lnTo>
                    <a:lnTo>
                      <a:pt x="738" y="20949"/>
                    </a:lnTo>
                    <a:lnTo>
                      <a:pt x="969" y="21977"/>
                    </a:lnTo>
                    <a:lnTo>
                      <a:pt x="1244" y="23047"/>
                    </a:lnTo>
                    <a:lnTo>
                      <a:pt x="1548" y="24147"/>
                    </a:lnTo>
                    <a:lnTo>
                      <a:pt x="1895" y="25275"/>
                    </a:lnTo>
                    <a:lnTo>
                      <a:pt x="2272" y="26433"/>
                    </a:lnTo>
                    <a:lnTo>
                      <a:pt x="2706" y="27633"/>
                    </a:lnTo>
                    <a:lnTo>
                      <a:pt x="3169" y="28878"/>
                    </a:lnTo>
                    <a:lnTo>
                      <a:pt x="3675" y="30151"/>
                    </a:lnTo>
                    <a:lnTo>
                      <a:pt x="4239" y="31453"/>
                    </a:lnTo>
                    <a:lnTo>
                      <a:pt x="5049" y="31337"/>
                    </a:lnTo>
                    <a:lnTo>
                      <a:pt x="5975" y="31178"/>
                    </a:lnTo>
                    <a:lnTo>
                      <a:pt x="7220" y="30961"/>
                    </a:lnTo>
                    <a:lnTo>
                      <a:pt x="8695" y="30686"/>
                    </a:lnTo>
                    <a:lnTo>
                      <a:pt x="10373" y="30353"/>
                    </a:lnTo>
                    <a:lnTo>
                      <a:pt x="12211" y="29948"/>
                    </a:lnTo>
                    <a:lnTo>
                      <a:pt x="13166" y="29731"/>
                    </a:lnTo>
                    <a:lnTo>
                      <a:pt x="14150" y="29485"/>
                    </a:lnTo>
                    <a:lnTo>
                      <a:pt x="15148" y="29239"/>
                    </a:lnTo>
                    <a:lnTo>
                      <a:pt x="16146" y="28979"/>
                    </a:lnTo>
                    <a:lnTo>
                      <a:pt x="17144" y="28690"/>
                    </a:lnTo>
                    <a:lnTo>
                      <a:pt x="18143" y="28400"/>
                    </a:lnTo>
                    <a:lnTo>
                      <a:pt x="19141" y="28082"/>
                    </a:lnTo>
                    <a:lnTo>
                      <a:pt x="20125" y="27764"/>
                    </a:lnTo>
                    <a:lnTo>
                      <a:pt x="21080" y="27416"/>
                    </a:lnTo>
                    <a:lnTo>
                      <a:pt x="22006" y="27069"/>
                    </a:lnTo>
                    <a:lnTo>
                      <a:pt x="22903" y="26693"/>
                    </a:lnTo>
                    <a:lnTo>
                      <a:pt x="23756" y="26302"/>
                    </a:lnTo>
                    <a:lnTo>
                      <a:pt x="24566" y="25912"/>
                    </a:lnTo>
                    <a:lnTo>
                      <a:pt x="24957" y="25695"/>
                    </a:lnTo>
                    <a:lnTo>
                      <a:pt x="25333" y="25492"/>
                    </a:lnTo>
                    <a:lnTo>
                      <a:pt x="25695" y="25275"/>
                    </a:lnTo>
                    <a:lnTo>
                      <a:pt x="26042" y="25058"/>
                    </a:lnTo>
                    <a:lnTo>
                      <a:pt x="26375" y="24841"/>
                    </a:lnTo>
                    <a:lnTo>
                      <a:pt x="26679" y="24624"/>
                    </a:lnTo>
                    <a:lnTo>
                      <a:pt x="26982" y="24393"/>
                    </a:lnTo>
                    <a:lnTo>
                      <a:pt x="27257" y="24161"/>
                    </a:lnTo>
                    <a:lnTo>
                      <a:pt x="27518" y="23930"/>
                    </a:lnTo>
                    <a:lnTo>
                      <a:pt x="27764" y="23684"/>
                    </a:lnTo>
                    <a:lnTo>
                      <a:pt x="27402" y="22772"/>
                    </a:lnTo>
                    <a:lnTo>
                      <a:pt x="26968" y="21716"/>
                    </a:lnTo>
                    <a:lnTo>
                      <a:pt x="26389" y="20342"/>
                    </a:lnTo>
                    <a:lnTo>
                      <a:pt x="26028" y="19546"/>
                    </a:lnTo>
                    <a:lnTo>
                      <a:pt x="25651" y="18692"/>
                    </a:lnTo>
                    <a:lnTo>
                      <a:pt x="25232" y="17795"/>
                    </a:lnTo>
                    <a:lnTo>
                      <a:pt x="24769" y="16855"/>
                    </a:lnTo>
                    <a:lnTo>
                      <a:pt x="24277" y="15871"/>
                    </a:lnTo>
                    <a:lnTo>
                      <a:pt x="23771" y="14859"/>
                    </a:lnTo>
                    <a:lnTo>
                      <a:pt x="23221" y="13831"/>
                    </a:lnTo>
                    <a:lnTo>
                      <a:pt x="22642" y="12790"/>
                    </a:lnTo>
                    <a:lnTo>
                      <a:pt x="22034" y="11734"/>
                    </a:lnTo>
                    <a:lnTo>
                      <a:pt x="21398" y="10677"/>
                    </a:lnTo>
                    <a:lnTo>
                      <a:pt x="20732" y="9636"/>
                    </a:lnTo>
                    <a:lnTo>
                      <a:pt x="20052" y="8594"/>
                    </a:lnTo>
                    <a:lnTo>
                      <a:pt x="19329" y="7596"/>
                    </a:lnTo>
                    <a:lnTo>
                      <a:pt x="18967" y="7089"/>
                    </a:lnTo>
                    <a:lnTo>
                      <a:pt x="18606" y="6612"/>
                    </a:lnTo>
                    <a:lnTo>
                      <a:pt x="18229" y="6135"/>
                    </a:lnTo>
                    <a:lnTo>
                      <a:pt x="17853" y="5657"/>
                    </a:lnTo>
                    <a:lnTo>
                      <a:pt x="17463" y="5209"/>
                    </a:lnTo>
                    <a:lnTo>
                      <a:pt x="17072" y="4760"/>
                    </a:lnTo>
                    <a:lnTo>
                      <a:pt x="16681" y="4326"/>
                    </a:lnTo>
                    <a:lnTo>
                      <a:pt x="16276" y="3906"/>
                    </a:lnTo>
                    <a:lnTo>
                      <a:pt x="15871" y="3501"/>
                    </a:lnTo>
                    <a:lnTo>
                      <a:pt x="15466" y="3125"/>
                    </a:lnTo>
                    <a:lnTo>
                      <a:pt x="15047" y="2749"/>
                    </a:lnTo>
                    <a:lnTo>
                      <a:pt x="14641" y="2387"/>
                    </a:lnTo>
                    <a:lnTo>
                      <a:pt x="14207" y="2055"/>
                    </a:lnTo>
                    <a:lnTo>
                      <a:pt x="13788" y="1736"/>
                    </a:lnTo>
                    <a:lnTo>
                      <a:pt x="13354" y="1447"/>
                    </a:lnTo>
                    <a:lnTo>
                      <a:pt x="12920" y="1172"/>
                    </a:lnTo>
                    <a:lnTo>
                      <a:pt x="12486" y="912"/>
                    </a:lnTo>
                    <a:lnTo>
                      <a:pt x="12052" y="680"/>
                    </a:lnTo>
                    <a:lnTo>
                      <a:pt x="11603" y="478"/>
                    </a:lnTo>
                    <a:lnTo>
                      <a:pt x="11155" y="290"/>
                    </a:lnTo>
                    <a:lnTo>
                      <a:pt x="10706" y="130"/>
                    </a:lnTo>
                    <a:lnTo>
                      <a:pt x="1025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19"/>
              <p:cNvSpPr/>
              <p:nvPr/>
            </p:nvSpPr>
            <p:spPr>
              <a:xfrm>
                <a:off x="4281381" y="1571098"/>
                <a:ext cx="80063" cy="84044"/>
              </a:xfrm>
              <a:custGeom>
                <a:avLst/>
                <a:gdLst/>
                <a:ahLst/>
                <a:cxnLst/>
                <a:rect l="l" t="t" r="r" b="b"/>
                <a:pathLst>
                  <a:path w="4384" h="4602" extrusionOk="0">
                    <a:moveTo>
                      <a:pt x="2199" y="0"/>
                    </a:moveTo>
                    <a:lnTo>
                      <a:pt x="2011" y="15"/>
                    </a:lnTo>
                    <a:lnTo>
                      <a:pt x="1809" y="44"/>
                    </a:lnTo>
                    <a:lnTo>
                      <a:pt x="1620" y="102"/>
                    </a:lnTo>
                    <a:lnTo>
                      <a:pt x="1418" y="174"/>
                    </a:lnTo>
                    <a:lnTo>
                      <a:pt x="1215" y="275"/>
                    </a:lnTo>
                    <a:lnTo>
                      <a:pt x="1027" y="376"/>
                    </a:lnTo>
                    <a:lnTo>
                      <a:pt x="854" y="507"/>
                    </a:lnTo>
                    <a:lnTo>
                      <a:pt x="695" y="651"/>
                    </a:lnTo>
                    <a:lnTo>
                      <a:pt x="550" y="825"/>
                    </a:lnTo>
                    <a:lnTo>
                      <a:pt x="420" y="999"/>
                    </a:lnTo>
                    <a:lnTo>
                      <a:pt x="304" y="1187"/>
                    </a:lnTo>
                    <a:lnTo>
                      <a:pt x="203" y="1404"/>
                    </a:lnTo>
                    <a:lnTo>
                      <a:pt x="116" y="1621"/>
                    </a:lnTo>
                    <a:lnTo>
                      <a:pt x="58" y="1838"/>
                    </a:lnTo>
                    <a:lnTo>
                      <a:pt x="15" y="2055"/>
                    </a:lnTo>
                    <a:lnTo>
                      <a:pt x="0" y="2272"/>
                    </a:lnTo>
                    <a:lnTo>
                      <a:pt x="15" y="2503"/>
                    </a:lnTo>
                    <a:lnTo>
                      <a:pt x="58" y="2720"/>
                    </a:lnTo>
                    <a:lnTo>
                      <a:pt x="116" y="2937"/>
                    </a:lnTo>
                    <a:lnTo>
                      <a:pt x="188" y="3154"/>
                    </a:lnTo>
                    <a:lnTo>
                      <a:pt x="289" y="3357"/>
                    </a:lnTo>
                    <a:lnTo>
                      <a:pt x="405" y="3559"/>
                    </a:lnTo>
                    <a:lnTo>
                      <a:pt x="535" y="3733"/>
                    </a:lnTo>
                    <a:lnTo>
                      <a:pt x="680" y="3892"/>
                    </a:lnTo>
                    <a:lnTo>
                      <a:pt x="839" y="4051"/>
                    </a:lnTo>
                    <a:lnTo>
                      <a:pt x="1013" y="4181"/>
                    </a:lnTo>
                    <a:lnTo>
                      <a:pt x="1201" y="4297"/>
                    </a:lnTo>
                    <a:lnTo>
                      <a:pt x="1403" y="4398"/>
                    </a:lnTo>
                    <a:lnTo>
                      <a:pt x="1620" y="4485"/>
                    </a:lnTo>
                    <a:lnTo>
                      <a:pt x="1837" y="4558"/>
                    </a:lnTo>
                    <a:lnTo>
                      <a:pt x="2054" y="4587"/>
                    </a:lnTo>
                    <a:lnTo>
                      <a:pt x="2271" y="4601"/>
                    </a:lnTo>
                    <a:lnTo>
                      <a:pt x="2474" y="4601"/>
                    </a:lnTo>
                    <a:lnTo>
                      <a:pt x="2691" y="4558"/>
                    </a:lnTo>
                    <a:lnTo>
                      <a:pt x="2908" y="4514"/>
                    </a:lnTo>
                    <a:lnTo>
                      <a:pt x="3125" y="4427"/>
                    </a:lnTo>
                    <a:lnTo>
                      <a:pt x="3328" y="4326"/>
                    </a:lnTo>
                    <a:lnTo>
                      <a:pt x="3516" y="4210"/>
                    </a:lnTo>
                    <a:lnTo>
                      <a:pt x="3689" y="4080"/>
                    </a:lnTo>
                    <a:lnTo>
                      <a:pt x="3834" y="3936"/>
                    </a:lnTo>
                    <a:lnTo>
                      <a:pt x="3979" y="3776"/>
                    </a:lnTo>
                    <a:lnTo>
                      <a:pt x="4094" y="3588"/>
                    </a:lnTo>
                    <a:lnTo>
                      <a:pt x="4196" y="3400"/>
                    </a:lnTo>
                    <a:lnTo>
                      <a:pt x="4268" y="3183"/>
                    </a:lnTo>
                    <a:lnTo>
                      <a:pt x="4326" y="2966"/>
                    </a:lnTo>
                    <a:lnTo>
                      <a:pt x="4369" y="2749"/>
                    </a:lnTo>
                    <a:lnTo>
                      <a:pt x="4384" y="2518"/>
                    </a:lnTo>
                    <a:lnTo>
                      <a:pt x="4384" y="2301"/>
                    </a:lnTo>
                    <a:lnTo>
                      <a:pt x="4369" y="2069"/>
                    </a:lnTo>
                    <a:lnTo>
                      <a:pt x="4326" y="1838"/>
                    </a:lnTo>
                    <a:lnTo>
                      <a:pt x="4254" y="1621"/>
                    </a:lnTo>
                    <a:lnTo>
                      <a:pt x="4167" y="1389"/>
                    </a:lnTo>
                    <a:lnTo>
                      <a:pt x="4065" y="1172"/>
                    </a:lnTo>
                    <a:lnTo>
                      <a:pt x="3950" y="970"/>
                    </a:lnTo>
                    <a:lnTo>
                      <a:pt x="3820" y="782"/>
                    </a:lnTo>
                    <a:lnTo>
                      <a:pt x="3675" y="622"/>
                    </a:lnTo>
                    <a:lnTo>
                      <a:pt x="3530" y="478"/>
                    </a:lnTo>
                    <a:lnTo>
                      <a:pt x="3357" y="348"/>
                    </a:lnTo>
                    <a:lnTo>
                      <a:pt x="3183" y="246"/>
                    </a:lnTo>
                    <a:lnTo>
                      <a:pt x="2995" y="159"/>
                    </a:lnTo>
                    <a:lnTo>
                      <a:pt x="2792" y="87"/>
                    </a:lnTo>
                    <a:lnTo>
                      <a:pt x="2590" y="44"/>
                    </a:lnTo>
                    <a:lnTo>
                      <a:pt x="2402" y="15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19"/>
              <p:cNvSpPr/>
              <p:nvPr/>
            </p:nvSpPr>
            <p:spPr>
              <a:xfrm>
                <a:off x="4175956" y="1358677"/>
                <a:ext cx="193418" cy="210859"/>
              </a:xfrm>
              <a:custGeom>
                <a:avLst/>
                <a:gdLst/>
                <a:ahLst/>
                <a:cxnLst/>
                <a:rect l="l" t="t" r="r" b="b"/>
                <a:pathLst>
                  <a:path w="10591" h="11546" extrusionOk="0">
                    <a:moveTo>
                      <a:pt x="4992" y="0"/>
                    </a:moveTo>
                    <a:lnTo>
                      <a:pt x="4645" y="29"/>
                    </a:lnTo>
                    <a:lnTo>
                      <a:pt x="4297" y="73"/>
                    </a:lnTo>
                    <a:lnTo>
                      <a:pt x="3950" y="159"/>
                    </a:lnTo>
                    <a:lnTo>
                      <a:pt x="3603" y="261"/>
                    </a:lnTo>
                    <a:lnTo>
                      <a:pt x="3256" y="405"/>
                    </a:lnTo>
                    <a:lnTo>
                      <a:pt x="2966" y="536"/>
                    </a:lnTo>
                    <a:lnTo>
                      <a:pt x="2677" y="680"/>
                    </a:lnTo>
                    <a:lnTo>
                      <a:pt x="2402" y="854"/>
                    </a:lnTo>
                    <a:lnTo>
                      <a:pt x="2142" y="1027"/>
                    </a:lnTo>
                    <a:lnTo>
                      <a:pt x="1896" y="1230"/>
                    </a:lnTo>
                    <a:lnTo>
                      <a:pt x="1650" y="1433"/>
                    </a:lnTo>
                    <a:lnTo>
                      <a:pt x="1433" y="1664"/>
                    </a:lnTo>
                    <a:lnTo>
                      <a:pt x="1216" y="1910"/>
                    </a:lnTo>
                    <a:lnTo>
                      <a:pt x="1028" y="2156"/>
                    </a:lnTo>
                    <a:lnTo>
                      <a:pt x="840" y="2416"/>
                    </a:lnTo>
                    <a:lnTo>
                      <a:pt x="680" y="2677"/>
                    </a:lnTo>
                    <a:lnTo>
                      <a:pt x="536" y="2952"/>
                    </a:lnTo>
                    <a:lnTo>
                      <a:pt x="406" y="3227"/>
                    </a:lnTo>
                    <a:lnTo>
                      <a:pt x="290" y="3516"/>
                    </a:lnTo>
                    <a:lnTo>
                      <a:pt x="203" y="3805"/>
                    </a:lnTo>
                    <a:lnTo>
                      <a:pt x="116" y="4109"/>
                    </a:lnTo>
                    <a:lnTo>
                      <a:pt x="58" y="4413"/>
                    </a:lnTo>
                    <a:lnTo>
                      <a:pt x="29" y="4702"/>
                    </a:lnTo>
                    <a:lnTo>
                      <a:pt x="0" y="5006"/>
                    </a:lnTo>
                    <a:lnTo>
                      <a:pt x="15" y="5310"/>
                    </a:lnTo>
                    <a:lnTo>
                      <a:pt x="29" y="5599"/>
                    </a:lnTo>
                    <a:lnTo>
                      <a:pt x="73" y="5889"/>
                    </a:lnTo>
                    <a:lnTo>
                      <a:pt x="131" y="6178"/>
                    </a:lnTo>
                    <a:lnTo>
                      <a:pt x="217" y="6467"/>
                    </a:lnTo>
                    <a:lnTo>
                      <a:pt x="3039" y="6438"/>
                    </a:lnTo>
                    <a:lnTo>
                      <a:pt x="3010" y="6250"/>
                    </a:lnTo>
                    <a:lnTo>
                      <a:pt x="2995" y="6077"/>
                    </a:lnTo>
                    <a:lnTo>
                      <a:pt x="2981" y="5903"/>
                    </a:lnTo>
                    <a:lnTo>
                      <a:pt x="2981" y="5729"/>
                    </a:lnTo>
                    <a:lnTo>
                      <a:pt x="2995" y="5570"/>
                    </a:lnTo>
                    <a:lnTo>
                      <a:pt x="3024" y="5397"/>
                    </a:lnTo>
                    <a:lnTo>
                      <a:pt x="3068" y="5238"/>
                    </a:lnTo>
                    <a:lnTo>
                      <a:pt x="3111" y="5078"/>
                    </a:lnTo>
                    <a:lnTo>
                      <a:pt x="3169" y="4934"/>
                    </a:lnTo>
                    <a:lnTo>
                      <a:pt x="3256" y="4789"/>
                    </a:lnTo>
                    <a:lnTo>
                      <a:pt x="3357" y="4644"/>
                    </a:lnTo>
                    <a:lnTo>
                      <a:pt x="3473" y="4529"/>
                    </a:lnTo>
                    <a:lnTo>
                      <a:pt x="3603" y="4413"/>
                    </a:lnTo>
                    <a:lnTo>
                      <a:pt x="3748" y="4312"/>
                    </a:lnTo>
                    <a:lnTo>
                      <a:pt x="3907" y="4210"/>
                    </a:lnTo>
                    <a:lnTo>
                      <a:pt x="4095" y="4124"/>
                    </a:lnTo>
                    <a:lnTo>
                      <a:pt x="4283" y="4051"/>
                    </a:lnTo>
                    <a:lnTo>
                      <a:pt x="4471" y="3993"/>
                    </a:lnTo>
                    <a:lnTo>
                      <a:pt x="4659" y="3964"/>
                    </a:lnTo>
                    <a:lnTo>
                      <a:pt x="4833" y="3950"/>
                    </a:lnTo>
                    <a:lnTo>
                      <a:pt x="5006" y="3950"/>
                    </a:lnTo>
                    <a:lnTo>
                      <a:pt x="5165" y="3964"/>
                    </a:lnTo>
                    <a:lnTo>
                      <a:pt x="5325" y="4008"/>
                    </a:lnTo>
                    <a:lnTo>
                      <a:pt x="5484" y="4051"/>
                    </a:lnTo>
                    <a:lnTo>
                      <a:pt x="5628" y="4124"/>
                    </a:lnTo>
                    <a:lnTo>
                      <a:pt x="5759" y="4210"/>
                    </a:lnTo>
                    <a:lnTo>
                      <a:pt x="5889" y="4312"/>
                    </a:lnTo>
                    <a:lnTo>
                      <a:pt x="6005" y="4413"/>
                    </a:lnTo>
                    <a:lnTo>
                      <a:pt x="6106" y="4543"/>
                    </a:lnTo>
                    <a:lnTo>
                      <a:pt x="6207" y="4673"/>
                    </a:lnTo>
                    <a:lnTo>
                      <a:pt x="6279" y="4818"/>
                    </a:lnTo>
                    <a:lnTo>
                      <a:pt x="6352" y="4963"/>
                    </a:lnTo>
                    <a:lnTo>
                      <a:pt x="6424" y="5136"/>
                    </a:lnTo>
                    <a:lnTo>
                      <a:pt x="6468" y="5310"/>
                    </a:lnTo>
                    <a:lnTo>
                      <a:pt x="6482" y="5484"/>
                    </a:lnTo>
                    <a:lnTo>
                      <a:pt x="6482" y="5643"/>
                    </a:lnTo>
                    <a:lnTo>
                      <a:pt x="6453" y="5816"/>
                    </a:lnTo>
                    <a:lnTo>
                      <a:pt x="6410" y="5975"/>
                    </a:lnTo>
                    <a:lnTo>
                      <a:pt x="6337" y="6149"/>
                    </a:lnTo>
                    <a:lnTo>
                      <a:pt x="6250" y="6308"/>
                    </a:lnTo>
                    <a:lnTo>
                      <a:pt x="6149" y="6482"/>
                    </a:lnTo>
                    <a:lnTo>
                      <a:pt x="6019" y="6626"/>
                    </a:lnTo>
                    <a:lnTo>
                      <a:pt x="5889" y="6771"/>
                    </a:lnTo>
                    <a:lnTo>
                      <a:pt x="5744" y="6901"/>
                    </a:lnTo>
                    <a:lnTo>
                      <a:pt x="5585" y="7017"/>
                    </a:lnTo>
                    <a:lnTo>
                      <a:pt x="5426" y="7133"/>
                    </a:lnTo>
                    <a:lnTo>
                      <a:pt x="5238" y="7234"/>
                    </a:lnTo>
                    <a:lnTo>
                      <a:pt x="5050" y="7321"/>
                    </a:lnTo>
                    <a:lnTo>
                      <a:pt x="4862" y="7393"/>
                    </a:lnTo>
                    <a:lnTo>
                      <a:pt x="4659" y="7451"/>
                    </a:lnTo>
                    <a:lnTo>
                      <a:pt x="4428" y="7523"/>
                    </a:lnTo>
                    <a:lnTo>
                      <a:pt x="4182" y="7581"/>
                    </a:lnTo>
                    <a:lnTo>
                      <a:pt x="3762" y="7654"/>
                    </a:lnTo>
                    <a:lnTo>
                      <a:pt x="3617" y="7668"/>
                    </a:lnTo>
                    <a:lnTo>
                      <a:pt x="3516" y="7668"/>
                    </a:lnTo>
                    <a:lnTo>
                      <a:pt x="5151" y="11545"/>
                    </a:lnTo>
                    <a:lnTo>
                      <a:pt x="8421" y="10460"/>
                    </a:lnTo>
                    <a:lnTo>
                      <a:pt x="7943" y="9433"/>
                    </a:lnTo>
                    <a:lnTo>
                      <a:pt x="8131" y="9361"/>
                    </a:lnTo>
                    <a:lnTo>
                      <a:pt x="8319" y="9260"/>
                    </a:lnTo>
                    <a:lnTo>
                      <a:pt x="8493" y="9144"/>
                    </a:lnTo>
                    <a:lnTo>
                      <a:pt x="8681" y="8999"/>
                    </a:lnTo>
                    <a:lnTo>
                      <a:pt x="8869" y="8854"/>
                    </a:lnTo>
                    <a:lnTo>
                      <a:pt x="9057" y="8681"/>
                    </a:lnTo>
                    <a:lnTo>
                      <a:pt x="9245" y="8493"/>
                    </a:lnTo>
                    <a:lnTo>
                      <a:pt x="9448" y="8290"/>
                    </a:lnTo>
                    <a:lnTo>
                      <a:pt x="9621" y="8059"/>
                    </a:lnTo>
                    <a:lnTo>
                      <a:pt x="9795" y="7827"/>
                    </a:lnTo>
                    <a:lnTo>
                      <a:pt x="9954" y="7581"/>
                    </a:lnTo>
                    <a:lnTo>
                      <a:pt x="10084" y="7321"/>
                    </a:lnTo>
                    <a:lnTo>
                      <a:pt x="10215" y="7046"/>
                    </a:lnTo>
                    <a:lnTo>
                      <a:pt x="10316" y="6757"/>
                    </a:lnTo>
                    <a:lnTo>
                      <a:pt x="10417" y="6453"/>
                    </a:lnTo>
                    <a:lnTo>
                      <a:pt x="10504" y="6149"/>
                    </a:lnTo>
                    <a:lnTo>
                      <a:pt x="10562" y="5831"/>
                    </a:lnTo>
                    <a:lnTo>
                      <a:pt x="10591" y="5498"/>
                    </a:lnTo>
                    <a:lnTo>
                      <a:pt x="10591" y="5165"/>
                    </a:lnTo>
                    <a:lnTo>
                      <a:pt x="10562" y="4832"/>
                    </a:lnTo>
                    <a:lnTo>
                      <a:pt x="10518" y="4500"/>
                    </a:lnTo>
                    <a:lnTo>
                      <a:pt x="10432" y="4152"/>
                    </a:lnTo>
                    <a:lnTo>
                      <a:pt x="10330" y="3820"/>
                    </a:lnTo>
                    <a:lnTo>
                      <a:pt x="10200" y="3458"/>
                    </a:lnTo>
                    <a:lnTo>
                      <a:pt x="10055" y="3140"/>
                    </a:lnTo>
                    <a:lnTo>
                      <a:pt x="9882" y="2836"/>
                    </a:lnTo>
                    <a:lnTo>
                      <a:pt x="9708" y="2547"/>
                    </a:lnTo>
                    <a:lnTo>
                      <a:pt x="9506" y="2272"/>
                    </a:lnTo>
                    <a:lnTo>
                      <a:pt x="9303" y="1997"/>
                    </a:lnTo>
                    <a:lnTo>
                      <a:pt x="9072" y="1736"/>
                    </a:lnTo>
                    <a:lnTo>
                      <a:pt x="8811" y="1490"/>
                    </a:lnTo>
                    <a:lnTo>
                      <a:pt x="8551" y="1259"/>
                    </a:lnTo>
                    <a:lnTo>
                      <a:pt x="8261" y="1042"/>
                    </a:lnTo>
                    <a:lnTo>
                      <a:pt x="7972" y="839"/>
                    </a:lnTo>
                    <a:lnTo>
                      <a:pt x="7683" y="651"/>
                    </a:lnTo>
                    <a:lnTo>
                      <a:pt x="7379" y="507"/>
                    </a:lnTo>
                    <a:lnTo>
                      <a:pt x="7061" y="362"/>
                    </a:lnTo>
                    <a:lnTo>
                      <a:pt x="6728" y="246"/>
                    </a:lnTo>
                    <a:lnTo>
                      <a:pt x="6395" y="145"/>
                    </a:lnTo>
                    <a:lnTo>
                      <a:pt x="6048" y="73"/>
                    </a:lnTo>
                    <a:lnTo>
                      <a:pt x="5701" y="29"/>
                    </a:lnTo>
                    <a:lnTo>
                      <a:pt x="535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19"/>
              <p:cNvSpPr/>
              <p:nvPr/>
            </p:nvSpPr>
            <p:spPr>
              <a:xfrm>
                <a:off x="4466849" y="1458021"/>
                <a:ext cx="108077" cy="114159"/>
              </a:xfrm>
              <a:custGeom>
                <a:avLst/>
                <a:gdLst/>
                <a:ahLst/>
                <a:cxnLst/>
                <a:rect l="l" t="t" r="r" b="b"/>
                <a:pathLst>
                  <a:path w="5918" h="6251" extrusionOk="0">
                    <a:moveTo>
                      <a:pt x="3082" y="0"/>
                    </a:moveTo>
                    <a:lnTo>
                      <a:pt x="2807" y="15"/>
                    </a:lnTo>
                    <a:lnTo>
                      <a:pt x="2547" y="58"/>
                    </a:lnTo>
                    <a:lnTo>
                      <a:pt x="2257" y="116"/>
                    </a:lnTo>
                    <a:lnTo>
                      <a:pt x="1968" y="217"/>
                    </a:lnTo>
                    <a:lnTo>
                      <a:pt x="1708" y="333"/>
                    </a:lnTo>
                    <a:lnTo>
                      <a:pt x="1447" y="492"/>
                    </a:lnTo>
                    <a:lnTo>
                      <a:pt x="1201" y="651"/>
                    </a:lnTo>
                    <a:lnTo>
                      <a:pt x="984" y="854"/>
                    </a:lnTo>
                    <a:lnTo>
                      <a:pt x="782" y="1071"/>
                    </a:lnTo>
                    <a:lnTo>
                      <a:pt x="594" y="1317"/>
                    </a:lnTo>
                    <a:lnTo>
                      <a:pt x="420" y="1577"/>
                    </a:lnTo>
                    <a:lnTo>
                      <a:pt x="275" y="1852"/>
                    </a:lnTo>
                    <a:lnTo>
                      <a:pt x="160" y="2141"/>
                    </a:lnTo>
                    <a:lnTo>
                      <a:pt x="73" y="2431"/>
                    </a:lnTo>
                    <a:lnTo>
                      <a:pt x="15" y="2720"/>
                    </a:lnTo>
                    <a:lnTo>
                      <a:pt x="0" y="3024"/>
                    </a:lnTo>
                    <a:lnTo>
                      <a:pt x="0" y="3328"/>
                    </a:lnTo>
                    <a:lnTo>
                      <a:pt x="44" y="3632"/>
                    </a:lnTo>
                    <a:lnTo>
                      <a:pt x="116" y="3935"/>
                    </a:lnTo>
                    <a:lnTo>
                      <a:pt x="217" y="4239"/>
                    </a:lnTo>
                    <a:lnTo>
                      <a:pt x="333" y="4514"/>
                    </a:lnTo>
                    <a:lnTo>
                      <a:pt x="478" y="4774"/>
                    </a:lnTo>
                    <a:lnTo>
                      <a:pt x="651" y="5020"/>
                    </a:lnTo>
                    <a:lnTo>
                      <a:pt x="839" y="5252"/>
                    </a:lnTo>
                    <a:lnTo>
                      <a:pt x="1057" y="5454"/>
                    </a:lnTo>
                    <a:lnTo>
                      <a:pt x="1288" y="5643"/>
                    </a:lnTo>
                    <a:lnTo>
                      <a:pt x="1548" y="5816"/>
                    </a:lnTo>
                    <a:lnTo>
                      <a:pt x="1823" y="5975"/>
                    </a:lnTo>
                    <a:lnTo>
                      <a:pt x="2113" y="6091"/>
                    </a:lnTo>
                    <a:lnTo>
                      <a:pt x="2388" y="6178"/>
                    </a:lnTo>
                    <a:lnTo>
                      <a:pt x="2677" y="6236"/>
                    </a:lnTo>
                    <a:lnTo>
                      <a:pt x="2966" y="6250"/>
                    </a:lnTo>
                    <a:lnTo>
                      <a:pt x="3256" y="6250"/>
                    </a:lnTo>
                    <a:lnTo>
                      <a:pt x="3559" y="6207"/>
                    </a:lnTo>
                    <a:lnTo>
                      <a:pt x="3863" y="6134"/>
                    </a:lnTo>
                    <a:lnTo>
                      <a:pt x="4153" y="6033"/>
                    </a:lnTo>
                    <a:lnTo>
                      <a:pt x="4427" y="5917"/>
                    </a:lnTo>
                    <a:lnTo>
                      <a:pt x="4673" y="5758"/>
                    </a:lnTo>
                    <a:lnTo>
                      <a:pt x="4905" y="5585"/>
                    </a:lnTo>
                    <a:lnTo>
                      <a:pt x="5107" y="5397"/>
                    </a:lnTo>
                    <a:lnTo>
                      <a:pt x="5296" y="5165"/>
                    </a:lnTo>
                    <a:lnTo>
                      <a:pt x="5469" y="4919"/>
                    </a:lnTo>
                    <a:lnTo>
                      <a:pt x="5614" y="4644"/>
                    </a:lnTo>
                    <a:lnTo>
                      <a:pt x="5730" y="4355"/>
                    </a:lnTo>
                    <a:lnTo>
                      <a:pt x="5816" y="4066"/>
                    </a:lnTo>
                    <a:lnTo>
                      <a:pt x="5874" y="3776"/>
                    </a:lnTo>
                    <a:lnTo>
                      <a:pt x="5918" y="3472"/>
                    </a:lnTo>
                    <a:lnTo>
                      <a:pt x="5918" y="3154"/>
                    </a:lnTo>
                    <a:lnTo>
                      <a:pt x="5889" y="2850"/>
                    </a:lnTo>
                    <a:lnTo>
                      <a:pt x="5845" y="2532"/>
                    </a:lnTo>
                    <a:lnTo>
                      <a:pt x="5759" y="2214"/>
                    </a:lnTo>
                    <a:lnTo>
                      <a:pt x="5657" y="1895"/>
                    </a:lnTo>
                    <a:lnTo>
                      <a:pt x="5541" y="1606"/>
                    </a:lnTo>
                    <a:lnTo>
                      <a:pt x="5397" y="1331"/>
                    </a:lnTo>
                    <a:lnTo>
                      <a:pt x="5238" y="1100"/>
                    </a:lnTo>
                    <a:lnTo>
                      <a:pt x="5050" y="868"/>
                    </a:lnTo>
                    <a:lnTo>
                      <a:pt x="4847" y="680"/>
                    </a:lnTo>
                    <a:lnTo>
                      <a:pt x="4630" y="506"/>
                    </a:lnTo>
                    <a:lnTo>
                      <a:pt x="4384" y="362"/>
                    </a:lnTo>
                    <a:lnTo>
                      <a:pt x="4124" y="232"/>
                    </a:lnTo>
                    <a:lnTo>
                      <a:pt x="3878" y="130"/>
                    </a:lnTo>
                    <a:lnTo>
                      <a:pt x="3617" y="58"/>
                    </a:lnTo>
                    <a:lnTo>
                      <a:pt x="3342" y="15"/>
                    </a:lnTo>
                    <a:lnTo>
                      <a:pt x="308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19"/>
              <p:cNvSpPr/>
              <p:nvPr/>
            </p:nvSpPr>
            <p:spPr>
              <a:xfrm>
                <a:off x="4350594" y="1162891"/>
                <a:ext cx="261592" cy="284585"/>
              </a:xfrm>
              <a:custGeom>
                <a:avLst/>
                <a:gdLst/>
                <a:ahLst/>
                <a:cxnLst/>
                <a:rect l="l" t="t" r="r" b="b"/>
                <a:pathLst>
                  <a:path w="14324" h="15583" extrusionOk="0">
                    <a:moveTo>
                      <a:pt x="6902" y="1"/>
                    </a:moveTo>
                    <a:lnTo>
                      <a:pt x="6656" y="15"/>
                    </a:lnTo>
                    <a:lnTo>
                      <a:pt x="6424" y="30"/>
                    </a:lnTo>
                    <a:lnTo>
                      <a:pt x="6178" y="59"/>
                    </a:lnTo>
                    <a:lnTo>
                      <a:pt x="5686" y="145"/>
                    </a:lnTo>
                    <a:lnTo>
                      <a:pt x="5194" y="276"/>
                    </a:lnTo>
                    <a:lnTo>
                      <a:pt x="4775" y="406"/>
                    </a:lnTo>
                    <a:lnTo>
                      <a:pt x="4370" y="565"/>
                    </a:lnTo>
                    <a:lnTo>
                      <a:pt x="3979" y="739"/>
                    </a:lnTo>
                    <a:lnTo>
                      <a:pt x="3589" y="941"/>
                    </a:lnTo>
                    <a:lnTo>
                      <a:pt x="3227" y="1158"/>
                    </a:lnTo>
                    <a:lnTo>
                      <a:pt x="2880" y="1404"/>
                    </a:lnTo>
                    <a:lnTo>
                      <a:pt x="2532" y="1679"/>
                    </a:lnTo>
                    <a:lnTo>
                      <a:pt x="2214" y="1968"/>
                    </a:lnTo>
                    <a:lnTo>
                      <a:pt x="1896" y="2272"/>
                    </a:lnTo>
                    <a:lnTo>
                      <a:pt x="1621" y="2590"/>
                    </a:lnTo>
                    <a:lnTo>
                      <a:pt x="1346" y="2923"/>
                    </a:lnTo>
                    <a:lnTo>
                      <a:pt x="1115" y="3270"/>
                    </a:lnTo>
                    <a:lnTo>
                      <a:pt x="898" y="3618"/>
                    </a:lnTo>
                    <a:lnTo>
                      <a:pt x="695" y="3979"/>
                    </a:lnTo>
                    <a:lnTo>
                      <a:pt x="521" y="4370"/>
                    </a:lnTo>
                    <a:lnTo>
                      <a:pt x="362" y="4761"/>
                    </a:lnTo>
                    <a:lnTo>
                      <a:pt x="247" y="5151"/>
                    </a:lnTo>
                    <a:lnTo>
                      <a:pt x="145" y="5542"/>
                    </a:lnTo>
                    <a:lnTo>
                      <a:pt x="73" y="5947"/>
                    </a:lnTo>
                    <a:lnTo>
                      <a:pt x="15" y="6352"/>
                    </a:lnTo>
                    <a:lnTo>
                      <a:pt x="1" y="6743"/>
                    </a:lnTo>
                    <a:lnTo>
                      <a:pt x="15" y="7148"/>
                    </a:lnTo>
                    <a:lnTo>
                      <a:pt x="44" y="7553"/>
                    </a:lnTo>
                    <a:lnTo>
                      <a:pt x="116" y="7958"/>
                    </a:lnTo>
                    <a:lnTo>
                      <a:pt x="3921" y="8363"/>
                    </a:lnTo>
                    <a:lnTo>
                      <a:pt x="3907" y="8117"/>
                    </a:lnTo>
                    <a:lnTo>
                      <a:pt x="3907" y="7886"/>
                    </a:lnTo>
                    <a:lnTo>
                      <a:pt x="3921" y="7654"/>
                    </a:lnTo>
                    <a:lnTo>
                      <a:pt x="3965" y="7423"/>
                    </a:lnTo>
                    <a:lnTo>
                      <a:pt x="4008" y="7191"/>
                    </a:lnTo>
                    <a:lnTo>
                      <a:pt x="4066" y="6974"/>
                    </a:lnTo>
                    <a:lnTo>
                      <a:pt x="4153" y="6757"/>
                    </a:lnTo>
                    <a:lnTo>
                      <a:pt x="4240" y="6555"/>
                    </a:lnTo>
                    <a:lnTo>
                      <a:pt x="4341" y="6366"/>
                    </a:lnTo>
                    <a:lnTo>
                      <a:pt x="4486" y="6178"/>
                    </a:lnTo>
                    <a:lnTo>
                      <a:pt x="4630" y="6019"/>
                    </a:lnTo>
                    <a:lnTo>
                      <a:pt x="4804" y="5860"/>
                    </a:lnTo>
                    <a:lnTo>
                      <a:pt x="5006" y="5730"/>
                    </a:lnTo>
                    <a:lnTo>
                      <a:pt x="5223" y="5614"/>
                    </a:lnTo>
                    <a:lnTo>
                      <a:pt x="5455" y="5513"/>
                    </a:lnTo>
                    <a:lnTo>
                      <a:pt x="5715" y="5426"/>
                    </a:lnTo>
                    <a:lnTo>
                      <a:pt x="5990" y="5368"/>
                    </a:lnTo>
                    <a:lnTo>
                      <a:pt x="6251" y="5325"/>
                    </a:lnTo>
                    <a:lnTo>
                      <a:pt x="6497" y="5296"/>
                    </a:lnTo>
                    <a:lnTo>
                      <a:pt x="6743" y="5310"/>
                    </a:lnTo>
                    <a:lnTo>
                      <a:pt x="6974" y="5339"/>
                    </a:lnTo>
                    <a:lnTo>
                      <a:pt x="7191" y="5383"/>
                    </a:lnTo>
                    <a:lnTo>
                      <a:pt x="7394" y="5469"/>
                    </a:lnTo>
                    <a:lnTo>
                      <a:pt x="7596" y="5571"/>
                    </a:lnTo>
                    <a:lnTo>
                      <a:pt x="7784" y="5687"/>
                    </a:lnTo>
                    <a:lnTo>
                      <a:pt x="7943" y="5817"/>
                    </a:lnTo>
                    <a:lnTo>
                      <a:pt x="8102" y="5976"/>
                    </a:lnTo>
                    <a:lnTo>
                      <a:pt x="8247" y="6135"/>
                    </a:lnTo>
                    <a:lnTo>
                      <a:pt x="8363" y="6309"/>
                    </a:lnTo>
                    <a:lnTo>
                      <a:pt x="8464" y="6511"/>
                    </a:lnTo>
                    <a:lnTo>
                      <a:pt x="8551" y="6714"/>
                    </a:lnTo>
                    <a:lnTo>
                      <a:pt x="8623" y="6931"/>
                    </a:lnTo>
                    <a:lnTo>
                      <a:pt x="8681" y="7177"/>
                    </a:lnTo>
                    <a:lnTo>
                      <a:pt x="8710" y="7408"/>
                    </a:lnTo>
                    <a:lnTo>
                      <a:pt x="8710" y="7640"/>
                    </a:lnTo>
                    <a:lnTo>
                      <a:pt x="8681" y="7871"/>
                    </a:lnTo>
                    <a:lnTo>
                      <a:pt x="8609" y="8088"/>
                    </a:lnTo>
                    <a:lnTo>
                      <a:pt x="8522" y="8305"/>
                    </a:lnTo>
                    <a:lnTo>
                      <a:pt x="8406" y="8522"/>
                    </a:lnTo>
                    <a:lnTo>
                      <a:pt x="8262" y="8739"/>
                    </a:lnTo>
                    <a:lnTo>
                      <a:pt x="8088" y="8927"/>
                    </a:lnTo>
                    <a:lnTo>
                      <a:pt x="7900" y="9115"/>
                    </a:lnTo>
                    <a:lnTo>
                      <a:pt x="7712" y="9289"/>
                    </a:lnTo>
                    <a:lnTo>
                      <a:pt x="7495" y="9434"/>
                    </a:lnTo>
                    <a:lnTo>
                      <a:pt x="7263" y="9578"/>
                    </a:lnTo>
                    <a:lnTo>
                      <a:pt x="7017" y="9694"/>
                    </a:lnTo>
                    <a:lnTo>
                      <a:pt x="6757" y="9795"/>
                    </a:lnTo>
                    <a:lnTo>
                      <a:pt x="6482" y="9882"/>
                    </a:lnTo>
                    <a:lnTo>
                      <a:pt x="6207" y="9954"/>
                    </a:lnTo>
                    <a:lnTo>
                      <a:pt x="5932" y="10012"/>
                    </a:lnTo>
                    <a:lnTo>
                      <a:pt x="5614" y="10056"/>
                    </a:lnTo>
                    <a:lnTo>
                      <a:pt x="5281" y="10099"/>
                    </a:lnTo>
                    <a:lnTo>
                      <a:pt x="4963" y="10114"/>
                    </a:lnTo>
                    <a:lnTo>
                      <a:pt x="4688" y="10128"/>
                    </a:lnTo>
                    <a:lnTo>
                      <a:pt x="4500" y="10128"/>
                    </a:lnTo>
                    <a:lnTo>
                      <a:pt x="4355" y="10099"/>
                    </a:lnTo>
                    <a:lnTo>
                      <a:pt x="5918" y="15582"/>
                    </a:lnTo>
                    <a:lnTo>
                      <a:pt x="10504" y="14671"/>
                    </a:lnTo>
                    <a:lnTo>
                      <a:pt x="10027" y="13210"/>
                    </a:lnTo>
                    <a:lnTo>
                      <a:pt x="10287" y="13137"/>
                    </a:lnTo>
                    <a:lnTo>
                      <a:pt x="10562" y="13036"/>
                    </a:lnTo>
                    <a:lnTo>
                      <a:pt x="10822" y="12906"/>
                    </a:lnTo>
                    <a:lnTo>
                      <a:pt x="11097" y="12761"/>
                    </a:lnTo>
                    <a:lnTo>
                      <a:pt x="11372" y="12588"/>
                    </a:lnTo>
                    <a:lnTo>
                      <a:pt x="11662" y="12385"/>
                    </a:lnTo>
                    <a:lnTo>
                      <a:pt x="11951" y="12154"/>
                    </a:lnTo>
                    <a:lnTo>
                      <a:pt x="12240" y="11908"/>
                    </a:lnTo>
                    <a:lnTo>
                      <a:pt x="12515" y="11647"/>
                    </a:lnTo>
                    <a:lnTo>
                      <a:pt x="12790" y="11358"/>
                    </a:lnTo>
                    <a:lnTo>
                      <a:pt x="13036" y="11040"/>
                    </a:lnTo>
                    <a:lnTo>
                      <a:pt x="13267" y="10721"/>
                    </a:lnTo>
                    <a:lnTo>
                      <a:pt x="13484" y="10374"/>
                    </a:lnTo>
                    <a:lnTo>
                      <a:pt x="13673" y="9998"/>
                    </a:lnTo>
                    <a:lnTo>
                      <a:pt x="13846" y="9607"/>
                    </a:lnTo>
                    <a:lnTo>
                      <a:pt x="14005" y="9202"/>
                    </a:lnTo>
                    <a:lnTo>
                      <a:pt x="14078" y="9000"/>
                    </a:lnTo>
                    <a:lnTo>
                      <a:pt x="14136" y="8783"/>
                    </a:lnTo>
                    <a:lnTo>
                      <a:pt x="14193" y="8566"/>
                    </a:lnTo>
                    <a:lnTo>
                      <a:pt x="14237" y="8349"/>
                    </a:lnTo>
                    <a:lnTo>
                      <a:pt x="14266" y="8132"/>
                    </a:lnTo>
                    <a:lnTo>
                      <a:pt x="14295" y="7900"/>
                    </a:lnTo>
                    <a:lnTo>
                      <a:pt x="14309" y="7683"/>
                    </a:lnTo>
                    <a:lnTo>
                      <a:pt x="14324" y="7452"/>
                    </a:lnTo>
                    <a:lnTo>
                      <a:pt x="14324" y="7220"/>
                    </a:lnTo>
                    <a:lnTo>
                      <a:pt x="14309" y="6989"/>
                    </a:lnTo>
                    <a:lnTo>
                      <a:pt x="14280" y="6757"/>
                    </a:lnTo>
                    <a:lnTo>
                      <a:pt x="14251" y="6511"/>
                    </a:lnTo>
                    <a:lnTo>
                      <a:pt x="14164" y="6034"/>
                    </a:lnTo>
                    <a:lnTo>
                      <a:pt x="14049" y="5542"/>
                    </a:lnTo>
                    <a:lnTo>
                      <a:pt x="13904" y="5093"/>
                    </a:lnTo>
                    <a:lnTo>
                      <a:pt x="13730" y="4645"/>
                    </a:lnTo>
                    <a:lnTo>
                      <a:pt x="13542" y="4225"/>
                    </a:lnTo>
                    <a:lnTo>
                      <a:pt x="13325" y="3820"/>
                    </a:lnTo>
                    <a:lnTo>
                      <a:pt x="13079" y="3415"/>
                    </a:lnTo>
                    <a:lnTo>
                      <a:pt x="12804" y="3024"/>
                    </a:lnTo>
                    <a:lnTo>
                      <a:pt x="12515" y="2663"/>
                    </a:lnTo>
                    <a:lnTo>
                      <a:pt x="12182" y="2301"/>
                    </a:lnTo>
                    <a:lnTo>
                      <a:pt x="11850" y="1954"/>
                    </a:lnTo>
                    <a:lnTo>
                      <a:pt x="11488" y="1636"/>
                    </a:lnTo>
                    <a:lnTo>
                      <a:pt x="11112" y="1346"/>
                    </a:lnTo>
                    <a:lnTo>
                      <a:pt x="10721" y="1086"/>
                    </a:lnTo>
                    <a:lnTo>
                      <a:pt x="10316" y="854"/>
                    </a:lnTo>
                    <a:lnTo>
                      <a:pt x="9896" y="637"/>
                    </a:lnTo>
                    <a:lnTo>
                      <a:pt x="9462" y="449"/>
                    </a:lnTo>
                    <a:lnTo>
                      <a:pt x="9014" y="290"/>
                    </a:lnTo>
                    <a:lnTo>
                      <a:pt x="8782" y="232"/>
                    </a:lnTo>
                    <a:lnTo>
                      <a:pt x="8551" y="174"/>
                    </a:lnTo>
                    <a:lnTo>
                      <a:pt x="8320" y="116"/>
                    </a:lnTo>
                    <a:lnTo>
                      <a:pt x="8088" y="73"/>
                    </a:lnTo>
                    <a:lnTo>
                      <a:pt x="7842" y="44"/>
                    </a:lnTo>
                    <a:lnTo>
                      <a:pt x="7611" y="15"/>
                    </a:lnTo>
                    <a:lnTo>
                      <a:pt x="737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19"/>
              <p:cNvSpPr/>
              <p:nvPr/>
            </p:nvSpPr>
            <p:spPr>
              <a:xfrm>
                <a:off x="4706755" y="1448233"/>
                <a:ext cx="132385" cy="139270"/>
              </a:xfrm>
              <a:custGeom>
                <a:avLst/>
                <a:gdLst/>
                <a:ahLst/>
                <a:cxnLst/>
                <a:rect l="l" t="t" r="r" b="b"/>
                <a:pathLst>
                  <a:path w="7249" h="7626" extrusionOk="0">
                    <a:moveTo>
                      <a:pt x="3559" y="1"/>
                    </a:moveTo>
                    <a:lnTo>
                      <a:pt x="3385" y="15"/>
                    </a:lnTo>
                    <a:lnTo>
                      <a:pt x="3197" y="44"/>
                    </a:lnTo>
                    <a:lnTo>
                      <a:pt x="3024" y="73"/>
                    </a:lnTo>
                    <a:lnTo>
                      <a:pt x="2850" y="117"/>
                    </a:lnTo>
                    <a:lnTo>
                      <a:pt x="2677" y="160"/>
                    </a:lnTo>
                    <a:lnTo>
                      <a:pt x="2503" y="232"/>
                    </a:lnTo>
                    <a:lnTo>
                      <a:pt x="2329" y="290"/>
                    </a:lnTo>
                    <a:lnTo>
                      <a:pt x="2170" y="363"/>
                    </a:lnTo>
                    <a:lnTo>
                      <a:pt x="2011" y="449"/>
                    </a:lnTo>
                    <a:lnTo>
                      <a:pt x="1852" y="551"/>
                    </a:lnTo>
                    <a:lnTo>
                      <a:pt x="1534" y="753"/>
                    </a:lnTo>
                    <a:lnTo>
                      <a:pt x="1230" y="1014"/>
                    </a:lnTo>
                    <a:lnTo>
                      <a:pt x="1085" y="1144"/>
                    </a:lnTo>
                    <a:lnTo>
                      <a:pt x="955" y="1274"/>
                    </a:lnTo>
                    <a:lnTo>
                      <a:pt x="825" y="1419"/>
                    </a:lnTo>
                    <a:lnTo>
                      <a:pt x="709" y="1563"/>
                    </a:lnTo>
                    <a:lnTo>
                      <a:pt x="608" y="1722"/>
                    </a:lnTo>
                    <a:lnTo>
                      <a:pt x="506" y="1882"/>
                    </a:lnTo>
                    <a:lnTo>
                      <a:pt x="420" y="2041"/>
                    </a:lnTo>
                    <a:lnTo>
                      <a:pt x="333" y="2200"/>
                    </a:lnTo>
                    <a:lnTo>
                      <a:pt x="260" y="2374"/>
                    </a:lnTo>
                    <a:lnTo>
                      <a:pt x="188" y="2533"/>
                    </a:lnTo>
                    <a:lnTo>
                      <a:pt x="145" y="2721"/>
                    </a:lnTo>
                    <a:lnTo>
                      <a:pt x="87" y="2894"/>
                    </a:lnTo>
                    <a:lnTo>
                      <a:pt x="58" y="3082"/>
                    </a:lnTo>
                    <a:lnTo>
                      <a:pt x="29" y="3271"/>
                    </a:lnTo>
                    <a:lnTo>
                      <a:pt x="14" y="3459"/>
                    </a:lnTo>
                    <a:lnTo>
                      <a:pt x="0" y="3661"/>
                    </a:lnTo>
                    <a:lnTo>
                      <a:pt x="0" y="4037"/>
                    </a:lnTo>
                    <a:lnTo>
                      <a:pt x="43" y="4413"/>
                    </a:lnTo>
                    <a:lnTo>
                      <a:pt x="72" y="4587"/>
                    </a:lnTo>
                    <a:lnTo>
                      <a:pt x="116" y="4775"/>
                    </a:lnTo>
                    <a:lnTo>
                      <a:pt x="159" y="4949"/>
                    </a:lnTo>
                    <a:lnTo>
                      <a:pt x="217" y="5122"/>
                    </a:lnTo>
                    <a:lnTo>
                      <a:pt x="275" y="5296"/>
                    </a:lnTo>
                    <a:lnTo>
                      <a:pt x="347" y="5455"/>
                    </a:lnTo>
                    <a:lnTo>
                      <a:pt x="434" y="5614"/>
                    </a:lnTo>
                    <a:lnTo>
                      <a:pt x="521" y="5788"/>
                    </a:lnTo>
                    <a:lnTo>
                      <a:pt x="738" y="6092"/>
                    </a:lnTo>
                    <a:lnTo>
                      <a:pt x="969" y="6396"/>
                    </a:lnTo>
                    <a:lnTo>
                      <a:pt x="1100" y="6540"/>
                    </a:lnTo>
                    <a:lnTo>
                      <a:pt x="1230" y="6670"/>
                    </a:lnTo>
                    <a:lnTo>
                      <a:pt x="1374" y="6801"/>
                    </a:lnTo>
                    <a:lnTo>
                      <a:pt x="1519" y="6916"/>
                    </a:lnTo>
                    <a:lnTo>
                      <a:pt x="1664" y="7032"/>
                    </a:lnTo>
                    <a:lnTo>
                      <a:pt x="1808" y="7119"/>
                    </a:lnTo>
                    <a:lnTo>
                      <a:pt x="1968" y="7220"/>
                    </a:lnTo>
                    <a:lnTo>
                      <a:pt x="2127" y="7293"/>
                    </a:lnTo>
                    <a:lnTo>
                      <a:pt x="2286" y="7365"/>
                    </a:lnTo>
                    <a:lnTo>
                      <a:pt x="2460" y="7437"/>
                    </a:lnTo>
                    <a:lnTo>
                      <a:pt x="2633" y="7495"/>
                    </a:lnTo>
                    <a:lnTo>
                      <a:pt x="2807" y="7538"/>
                    </a:lnTo>
                    <a:lnTo>
                      <a:pt x="2980" y="7567"/>
                    </a:lnTo>
                    <a:lnTo>
                      <a:pt x="3168" y="7596"/>
                    </a:lnTo>
                    <a:lnTo>
                      <a:pt x="3357" y="7625"/>
                    </a:lnTo>
                    <a:lnTo>
                      <a:pt x="3935" y="7625"/>
                    </a:lnTo>
                    <a:lnTo>
                      <a:pt x="4109" y="7611"/>
                    </a:lnTo>
                    <a:lnTo>
                      <a:pt x="4297" y="7582"/>
                    </a:lnTo>
                    <a:lnTo>
                      <a:pt x="4471" y="7553"/>
                    </a:lnTo>
                    <a:lnTo>
                      <a:pt x="4644" y="7495"/>
                    </a:lnTo>
                    <a:lnTo>
                      <a:pt x="4818" y="7452"/>
                    </a:lnTo>
                    <a:lnTo>
                      <a:pt x="4977" y="7379"/>
                    </a:lnTo>
                    <a:lnTo>
                      <a:pt x="5136" y="7307"/>
                    </a:lnTo>
                    <a:lnTo>
                      <a:pt x="5295" y="7235"/>
                    </a:lnTo>
                    <a:lnTo>
                      <a:pt x="5454" y="7133"/>
                    </a:lnTo>
                    <a:lnTo>
                      <a:pt x="5599" y="7047"/>
                    </a:lnTo>
                    <a:lnTo>
                      <a:pt x="5744" y="6931"/>
                    </a:lnTo>
                    <a:lnTo>
                      <a:pt x="5888" y="6815"/>
                    </a:lnTo>
                    <a:lnTo>
                      <a:pt x="6019" y="6685"/>
                    </a:lnTo>
                    <a:lnTo>
                      <a:pt x="6149" y="6540"/>
                    </a:lnTo>
                    <a:lnTo>
                      <a:pt x="6395" y="6251"/>
                    </a:lnTo>
                    <a:lnTo>
                      <a:pt x="6510" y="6106"/>
                    </a:lnTo>
                    <a:lnTo>
                      <a:pt x="6612" y="5947"/>
                    </a:lnTo>
                    <a:lnTo>
                      <a:pt x="6713" y="5788"/>
                    </a:lnTo>
                    <a:lnTo>
                      <a:pt x="6800" y="5629"/>
                    </a:lnTo>
                    <a:lnTo>
                      <a:pt x="6872" y="5455"/>
                    </a:lnTo>
                    <a:lnTo>
                      <a:pt x="6945" y="5282"/>
                    </a:lnTo>
                    <a:lnTo>
                      <a:pt x="7075" y="4920"/>
                    </a:lnTo>
                    <a:lnTo>
                      <a:pt x="7162" y="4544"/>
                    </a:lnTo>
                    <a:lnTo>
                      <a:pt x="7219" y="4153"/>
                    </a:lnTo>
                    <a:lnTo>
                      <a:pt x="7248" y="3748"/>
                    </a:lnTo>
                    <a:lnTo>
                      <a:pt x="7248" y="3343"/>
                    </a:lnTo>
                    <a:lnTo>
                      <a:pt x="7219" y="2952"/>
                    </a:lnTo>
                    <a:lnTo>
                      <a:pt x="7176" y="2779"/>
                    </a:lnTo>
                    <a:lnTo>
                      <a:pt x="7147" y="2591"/>
                    </a:lnTo>
                    <a:lnTo>
                      <a:pt x="7104" y="2417"/>
                    </a:lnTo>
                    <a:lnTo>
                      <a:pt x="7046" y="2243"/>
                    </a:lnTo>
                    <a:lnTo>
                      <a:pt x="6988" y="2084"/>
                    </a:lnTo>
                    <a:lnTo>
                      <a:pt x="6916" y="1925"/>
                    </a:lnTo>
                    <a:lnTo>
                      <a:pt x="6843" y="1766"/>
                    </a:lnTo>
                    <a:lnTo>
                      <a:pt x="6756" y="1621"/>
                    </a:lnTo>
                    <a:lnTo>
                      <a:pt x="6655" y="1477"/>
                    </a:lnTo>
                    <a:lnTo>
                      <a:pt x="6554" y="1332"/>
                    </a:lnTo>
                    <a:lnTo>
                      <a:pt x="6453" y="1202"/>
                    </a:lnTo>
                    <a:lnTo>
                      <a:pt x="6322" y="1071"/>
                    </a:lnTo>
                    <a:lnTo>
                      <a:pt x="6076" y="825"/>
                    </a:lnTo>
                    <a:lnTo>
                      <a:pt x="5816" y="608"/>
                    </a:lnTo>
                    <a:lnTo>
                      <a:pt x="5541" y="435"/>
                    </a:lnTo>
                    <a:lnTo>
                      <a:pt x="5237" y="290"/>
                    </a:lnTo>
                    <a:lnTo>
                      <a:pt x="4934" y="174"/>
                    </a:lnTo>
                    <a:lnTo>
                      <a:pt x="4615" y="88"/>
                    </a:lnTo>
                    <a:lnTo>
                      <a:pt x="4282" y="30"/>
                    </a:lnTo>
                    <a:lnTo>
                      <a:pt x="393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19"/>
              <p:cNvSpPr/>
              <p:nvPr/>
            </p:nvSpPr>
            <p:spPr>
              <a:xfrm>
                <a:off x="4653905" y="1082850"/>
                <a:ext cx="313914" cy="343755"/>
              </a:xfrm>
              <a:custGeom>
                <a:avLst/>
                <a:gdLst/>
                <a:ahLst/>
                <a:cxnLst/>
                <a:rect l="l" t="t" r="r" b="b"/>
                <a:pathLst>
                  <a:path w="17189" h="18823" extrusionOk="0">
                    <a:moveTo>
                      <a:pt x="8276" y="0"/>
                    </a:moveTo>
                    <a:lnTo>
                      <a:pt x="7741" y="29"/>
                    </a:lnTo>
                    <a:lnTo>
                      <a:pt x="7220" y="87"/>
                    </a:lnTo>
                    <a:lnTo>
                      <a:pt x="6699" y="174"/>
                    </a:lnTo>
                    <a:lnTo>
                      <a:pt x="6178" y="304"/>
                    </a:lnTo>
                    <a:lnTo>
                      <a:pt x="5672" y="448"/>
                    </a:lnTo>
                    <a:lnTo>
                      <a:pt x="5180" y="637"/>
                    </a:lnTo>
                    <a:lnTo>
                      <a:pt x="4688" y="854"/>
                    </a:lnTo>
                    <a:lnTo>
                      <a:pt x="4211" y="1100"/>
                    </a:lnTo>
                    <a:lnTo>
                      <a:pt x="3762" y="1360"/>
                    </a:lnTo>
                    <a:lnTo>
                      <a:pt x="3328" y="1649"/>
                    </a:lnTo>
                    <a:lnTo>
                      <a:pt x="2923" y="1968"/>
                    </a:lnTo>
                    <a:lnTo>
                      <a:pt x="2532" y="2300"/>
                    </a:lnTo>
                    <a:lnTo>
                      <a:pt x="2171" y="2648"/>
                    </a:lnTo>
                    <a:lnTo>
                      <a:pt x="1823" y="3024"/>
                    </a:lnTo>
                    <a:lnTo>
                      <a:pt x="1491" y="3429"/>
                    </a:lnTo>
                    <a:lnTo>
                      <a:pt x="1201" y="3848"/>
                    </a:lnTo>
                    <a:lnTo>
                      <a:pt x="926" y="4268"/>
                    </a:lnTo>
                    <a:lnTo>
                      <a:pt x="695" y="4702"/>
                    </a:lnTo>
                    <a:lnTo>
                      <a:pt x="492" y="5165"/>
                    </a:lnTo>
                    <a:lnTo>
                      <a:pt x="319" y="5628"/>
                    </a:lnTo>
                    <a:lnTo>
                      <a:pt x="174" y="6091"/>
                    </a:lnTo>
                    <a:lnTo>
                      <a:pt x="73" y="6583"/>
                    </a:lnTo>
                    <a:lnTo>
                      <a:pt x="0" y="7075"/>
                    </a:lnTo>
                    <a:lnTo>
                      <a:pt x="4283" y="8984"/>
                    </a:lnTo>
                    <a:lnTo>
                      <a:pt x="4370" y="8695"/>
                    </a:lnTo>
                    <a:lnTo>
                      <a:pt x="4457" y="8406"/>
                    </a:lnTo>
                    <a:lnTo>
                      <a:pt x="4572" y="8145"/>
                    </a:lnTo>
                    <a:lnTo>
                      <a:pt x="4688" y="7885"/>
                    </a:lnTo>
                    <a:lnTo>
                      <a:pt x="4833" y="7639"/>
                    </a:lnTo>
                    <a:lnTo>
                      <a:pt x="4992" y="7407"/>
                    </a:lnTo>
                    <a:lnTo>
                      <a:pt x="5151" y="7190"/>
                    </a:lnTo>
                    <a:lnTo>
                      <a:pt x="5339" y="6988"/>
                    </a:lnTo>
                    <a:lnTo>
                      <a:pt x="5542" y="6800"/>
                    </a:lnTo>
                    <a:lnTo>
                      <a:pt x="5759" y="6641"/>
                    </a:lnTo>
                    <a:lnTo>
                      <a:pt x="6005" y="6496"/>
                    </a:lnTo>
                    <a:lnTo>
                      <a:pt x="6265" y="6395"/>
                    </a:lnTo>
                    <a:lnTo>
                      <a:pt x="6540" y="6308"/>
                    </a:lnTo>
                    <a:lnTo>
                      <a:pt x="6844" y="6250"/>
                    </a:lnTo>
                    <a:lnTo>
                      <a:pt x="7162" y="6221"/>
                    </a:lnTo>
                    <a:lnTo>
                      <a:pt x="7495" y="6221"/>
                    </a:lnTo>
                    <a:lnTo>
                      <a:pt x="7828" y="6250"/>
                    </a:lnTo>
                    <a:lnTo>
                      <a:pt x="8160" y="6293"/>
                    </a:lnTo>
                    <a:lnTo>
                      <a:pt x="8450" y="6366"/>
                    </a:lnTo>
                    <a:lnTo>
                      <a:pt x="8739" y="6467"/>
                    </a:lnTo>
                    <a:lnTo>
                      <a:pt x="8999" y="6583"/>
                    </a:lnTo>
                    <a:lnTo>
                      <a:pt x="9231" y="6727"/>
                    </a:lnTo>
                    <a:lnTo>
                      <a:pt x="9448" y="6901"/>
                    </a:lnTo>
                    <a:lnTo>
                      <a:pt x="9636" y="7089"/>
                    </a:lnTo>
                    <a:lnTo>
                      <a:pt x="9810" y="7292"/>
                    </a:lnTo>
                    <a:lnTo>
                      <a:pt x="9954" y="7523"/>
                    </a:lnTo>
                    <a:lnTo>
                      <a:pt x="10084" y="7755"/>
                    </a:lnTo>
                    <a:lnTo>
                      <a:pt x="10186" y="8001"/>
                    </a:lnTo>
                    <a:lnTo>
                      <a:pt x="10258" y="8247"/>
                    </a:lnTo>
                    <a:lnTo>
                      <a:pt x="10301" y="8507"/>
                    </a:lnTo>
                    <a:lnTo>
                      <a:pt x="10330" y="8782"/>
                    </a:lnTo>
                    <a:lnTo>
                      <a:pt x="10330" y="9071"/>
                    </a:lnTo>
                    <a:lnTo>
                      <a:pt x="10316" y="9375"/>
                    </a:lnTo>
                    <a:lnTo>
                      <a:pt x="10258" y="9664"/>
                    </a:lnTo>
                    <a:lnTo>
                      <a:pt x="10215" y="9795"/>
                    </a:lnTo>
                    <a:lnTo>
                      <a:pt x="10157" y="9925"/>
                    </a:lnTo>
                    <a:lnTo>
                      <a:pt x="10099" y="10055"/>
                    </a:lnTo>
                    <a:lnTo>
                      <a:pt x="10041" y="10185"/>
                    </a:lnTo>
                    <a:lnTo>
                      <a:pt x="9969" y="10301"/>
                    </a:lnTo>
                    <a:lnTo>
                      <a:pt x="9882" y="10417"/>
                    </a:lnTo>
                    <a:lnTo>
                      <a:pt x="9795" y="10532"/>
                    </a:lnTo>
                    <a:lnTo>
                      <a:pt x="9694" y="10648"/>
                    </a:lnTo>
                    <a:lnTo>
                      <a:pt x="9477" y="10851"/>
                    </a:lnTo>
                    <a:lnTo>
                      <a:pt x="9231" y="11039"/>
                    </a:lnTo>
                    <a:lnTo>
                      <a:pt x="8956" y="11212"/>
                    </a:lnTo>
                    <a:lnTo>
                      <a:pt x="8667" y="11357"/>
                    </a:lnTo>
                    <a:lnTo>
                      <a:pt x="8377" y="11473"/>
                    </a:lnTo>
                    <a:lnTo>
                      <a:pt x="8059" y="11574"/>
                    </a:lnTo>
                    <a:lnTo>
                      <a:pt x="7741" y="11646"/>
                    </a:lnTo>
                    <a:lnTo>
                      <a:pt x="7408" y="11690"/>
                    </a:lnTo>
                    <a:lnTo>
                      <a:pt x="7061" y="11719"/>
                    </a:lnTo>
                    <a:lnTo>
                      <a:pt x="6713" y="11719"/>
                    </a:lnTo>
                    <a:lnTo>
                      <a:pt x="6381" y="11704"/>
                    </a:lnTo>
                    <a:lnTo>
                      <a:pt x="6019" y="11661"/>
                    </a:lnTo>
                    <a:lnTo>
                      <a:pt x="5643" y="11589"/>
                    </a:lnTo>
                    <a:lnTo>
                      <a:pt x="5238" y="11516"/>
                    </a:lnTo>
                    <a:lnTo>
                      <a:pt x="4847" y="11415"/>
                    </a:lnTo>
                    <a:lnTo>
                      <a:pt x="4543" y="11328"/>
                    </a:lnTo>
                    <a:lnTo>
                      <a:pt x="4297" y="11256"/>
                    </a:lnTo>
                    <a:lnTo>
                      <a:pt x="4138" y="11169"/>
                    </a:lnTo>
                    <a:lnTo>
                      <a:pt x="3921" y="18171"/>
                    </a:lnTo>
                    <a:lnTo>
                      <a:pt x="9636" y="18822"/>
                    </a:lnTo>
                    <a:lnTo>
                      <a:pt x="9622" y="16942"/>
                    </a:lnTo>
                    <a:lnTo>
                      <a:pt x="9954" y="16956"/>
                    </a:lnTo>
                    <a:lnTo>
                      <a:pt x="10301" y="16927"/>
                    </a:lnTo>
                    <a:lnTo>
                      <a:pt x="10663" y="16884"/>
                    </a:lnTo>
                    <a:lnTo>
                      <a:pt x="11039" y="16811"/>
                    </a:lnTo>
                    <a:lnTo>
                      <a:pt x="11430" y="16710"/>
                    </a:lnTo>
                    <a:lnTo>
                      <a:pt x="11835" y="16580"/>
                    </a:lnTo>
                    <a:lnTo>
                      <a:pt x="12255" y="16435"/>
                    </a:lnTo>
                    <a:lnTo>
                      <a:pt x="12689" y="16247"/>
                    </a:lnTo>
                    <a:lnTo>
                      <a:pt x="13123" y="16045"/>
                    </a:lnTo>
                    <a:lnTo>
                      <a:pt x="13542" y="15799"/>
                    </a:lnTo>
                    <a:lnTo>
                      <a:pt x="13947" y="15538"/>
                    </a:lnTo>
                    <a:lnTo>
                      <a:pt x="14338" y="15234"/>
                    </a:lnTo>
                    <a:lnTo>
                      <a:pt x="14714" y="14902"/>
                    </a:lnTo>
                    <a:lnTo>
                      <a:pt x="15090" y="14554"/>
                    </a:lnTo>
                    <a:lnTo>
                      <a:pt x="15438" y="14164"/>
                    </a:lnTo>
                    <a:lnTo>
                      <a:pt x="15785" y="13744"/>
                    </a:lnTo>
                    <a:lnTo>
                      <a:pt x="15944" y="13527"/>
                    </a:lnTo>
                    <a:lnTo>
                      <a:pt x="16089" y="13296"/>
                    </a:lnTo>
                    <a:lnTo>
                      <a:pt x="16233" y="13064"/>
                    </a:lnTo>
                    <a:lnTo>
                      <a:pt x="16363" y="12833"/>
                    </a:lnTo>
                    <a:lnTo>
                      <a:pt x="16494" y="12587"/>
                    </a:lnTo>
                    <a:lnTo>
                      <a:pt x="16595" y="12341"/>
                    </a:lnTo>
                    <a:lnTo>
                      <a:pt x="16696" y="12081"/>
                    </a:lnTo>
                    <a:lnTo>
                      <a:pt x="16797" y="11820"/>
                    </a:lnTo>
                    <a:lnTo>
                      <a:pt x="16884" y="11545"/>
                    </a:lnTo>
                    <a:lnTo>
                      <a:pt x="16957" y="11270"/>
                    </a:lnTo>
                    <a:lnTo>
                      <a:pt x="17014" y="10981"/>
                    </a:lnTo>
                    <a:lnTo>
                      <a:pt x="17072" y="10692"/>
                    </a:lnTo>
                    <a:lnTo>
                      <a:pt x="17116" y="10402"/>
                    </a:lnTo>
                    <a:lnTo>
                      <a:pt x="17145" y="10098"/>
                    </a:lnTo>
                    <a:lnTo>
                      <a:pt x="17174" y="9795"/>
                    </a:lnTo>
                    <a:lnTo>
                      <a:pt x="17188" y="9476"/>
                    </a:lnTo>
                    <a:lnTo>
                      <a:pt x="17188" y="8898"/>
                    </a:lnTo>
                    <a:lnTo>
                      <a:pt x="17174" y="8608"/>
                    </a:lnTo>
                    <a:lnTo>
                      <a:pt x="17159" y="8319"/>
                    </a:lnTo>
                    <a:lnTo>
                      <a:pt x="17130" y="8030"/>
                    </a:lnTo>
                    <a:lnTo>
                      <a:pt x="17087" y="7755"/>
                    </a:lnTo>
                    <a:lnTo>
                      <a:pt x="17043" y="7465"/>
                    </a:lnTo>
                    <a:lnTo>
                      <a:pt x="16986" y="7190"/>
                    </a:lnTo>
                    <a:lnTo>
                      <a:pt x="16928" y="6901"/>
                    </a:lnTo>
                    <a:lnTo>
                      <a:pt x="16855" y="6626"/>
                    </a:lnTo>
                    <a:lnTo>
                      <a:pt x="16682" y="6076"/>
                    </a:lnTo>
                    <a:lnTo>
                      <a:pt x="16479" y="5527"/>
                    </a:lnTo>
                    <a:lnTo>
                      <a:pt x="16233" y="4977"/>
                    </a:lnTo>
                    <a:lnTo>
                      <a:pt x="16103" y="4716"/>
                    </a:lnTo>
                    <a:lnTo>
                      <a:pt x="15973" y="4456"/>
                    </a:lnTo>
                    <a:lnTo>
                      <a:pt x="15828" y="4196"/>
                    </a:lnTo>
                    <a:lnTo>
                      <a:pt x="15669" y="3950"/>
                    </a:lnTo>
                    <a:lnTo>
                      <a:pt x="15510" y="3718"/>
                    </a:lnTo>
                    <a:lnTo>
                      <a:pt x="15336" y="3472"/>
                    </a:lnTo>
                    <a:lnTo>
                      <a:pt x="15163" y="3241"/>
                    </a:lnTo>
                    <a:lnTo>
                      <a:pt x="14989" y="3024"/>
                    </a:lnTo>
                    <a:lnTo>
                      <a:pt x="14801" y="2807"/>
                    </a:lnTo>
                    <a:lnTo>
                      <a:pt x="14598" y="2590"/>
                    </a:lnTo>
                    <a:lnTo>
                      <a:pt x="14396" y="2387"/>
                    </a:lnTo>
                    <a:lnTo>
                      <a:pt x="14179" y="2185"/>
                    </a:lnTo>
                    <a:lnTo>
                      <a:pt x="13962" y="1997"/>
                    </a:lnTo>
                    <a:lnTo>
                      <a:pt x="13745" y="1808"/>
                    </a:lnTo>
                    <a:lnTo>
                      <a:pt x="13513" y="1635"/>
                    </a:lnTo>
                    <a:lnTo>
                      <a:pt x="13267" y="1447"/>
                    </a:lnTo>
                    <a:lnTo>
                      <a:pt x="13021" y="1288"/>
                    </a:lnTo>
                    <a:lnTo>
                      <a:pt x="12775" y="1128"/>
                    </a:lnTo>
                    <a:lnTo>
                      <a:pt x="12530" y="984"/>
                    </a:lnTo>
                    <a:lnTo>
                      <a:pt x="12269" y="854"/>
                    </a:lnTo>
                    <a:lnTo>
                      <a:pt x="12009" y="723"/>
                    </a:lnTo>
                    <a:lnTo>
                      <a:pt x="11734" y="608"/>
                    </a:lnTo>
                    <a:lnTo>
                      <a:pt x="11473" y="506"/>
                    </a:lnTo>
                    <a:lnTo>
                      <a:pt x="11198" y="405"/>
                    </a:lnTo>
                    <a:lnTo>
                      <a:pt x="10909" y="318"/>
                    </a:lnTo>
                    <a:lnTo>
                      <a:pt x="10620" y="246"/>
                    </a:lnTo>
                    <a:lnTo>
                      <a:pt x="10345" y="174"/>
                    </a:lnTo>
                    <a:lnTo>
                      <a:pt x="10041" y="116"/>
                    </a:lnTo>
                    <a:lnTo>
                      <a:pt x="9752" y="72"/>
                    </a:lnTo>
                    <a:lnTo>
                      <a:pt x="9448" y="43"/>
                    </a:lnTo>
                    <a:lnTo>
                      <a:pt x="9130" y="14"/>
                    </a:lnTo>
                    <a:lnTo>
                      <a:pt x="882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19"/>
              <p:cNvSpPr/>
              <p:nvPr/>
            </p:nvSpPr>
            <p:spPr>
              <a:xfrm>
                <a:off x="5369643" y="1937814"/>
                <a:ext cx="879321" cy="879321"/>
              </a:xfrm>
              <a:custGeom>
                <a:avLst/>
                <a:gdLst/>
                <a:ahLst/>
                <a:cxnLst/>
                <a:rect l="l" t="t" r="r" b="b"/>
                <a:pathLst>
                  <a:path w="48149" h="48149" extrusionOk="0">
                    <a:moveTo>
                      <a:pt x="24075" y="0"/>
                    </a:moveTo>
                    <a:lnTo>
                      <a:pt x="23453" y="15"/>
                    </a:lnTo>
                    <a:lnTo>
                      <a:pt x="22845" y="29"/>
                    </a:lnTo>
                    <a:lnTo>
                      <a:pt x="22223" y="73"/>
                    </a:lnTo>
                    <a:lnTo>
                      <a:pt x="21615" y="131"/>
                    </a:lnTo>
                    <a:lnTo>
                      <a:pt x="21008" y="203"/>
                    </a:lnTo>
                    <a:lnTo>
                      <a:pt x="20414" y="275"/>
                    </a:lnTo>
                    <a:lnTo>
                      <a:pt x="19821" y="377"/>
                    </a:lnTo>
                    <a:lnTo>
                      <a:pt x="19228" y="492"/>
                    </a:lnTo>
                    <a:lnTo>
                      <a:pt x="18649" y="623"/>
                    </a:lnTo>
                    <a:lnTo>
                      <a:pt x="18071" y="767"/>
                    </a:lnTo>
                    <a:lnTo>
                      <a:pt x="17492" y="912"/>
                    </a:lnTo>
                    <a:lnTo>
                      <a:pt x="16928" y="1086"/>
                    </a:lnTo>
                    <a:lnTo>
                      <a:pt x="16363" y="1274"/>
                    </a:lnTo>
                    <a:lnTo>
                      <a:pt x="15799" y="1462"/>
                    </a:lnTo>
                    <a:lnTo>
                      <a:pt x="15249" y="1679"/>
                    </a:lnTo>
                    <a:lnTo>
                      <a:pt x="14714" y="1896"/>
                    </a:lnTo>
                    <a:lnTo>
                      <a:pt x="14179" y="2127"/>
                    </a:lnTo>
                    <a:lnTo>
                      <a:pt x="13643" y="2373"/>
                    </a:lnTo>
                    <a:lnTo>
                      <a:pt x="13123" y="2634"/>
                    </a:lnTo>
                    <a:lnTo>
                      <a:pt x="12602" y="2908"/>
                    </a:lnTo>
                    <a:lnTo>
                      <a:pt x="12095" y="3198"/>
                    </a:lnTo>
                    <a:lnTo>
                      <a:pt x="11604" y="3487"/>
                    </a:lnTo>
                    <a:lnTo>
                      <a:pt x="11112" y="3791"/>
                    </a:lnTo>
                    <a:lnTo>
                      <a:pt x="10620" y="4124"/>
                    </a:lnTo>
                    <a:lnTo>
                      <a:pt x="10142" y="4442"/>
                    </a:lnTo>
                    <a:lnTo>
                      <a:pt x="9679" y="4789"/>
                    </a:lnTo>
                    <a:lnTo>
                      <a:pt x="9216" y="5136"/>
                    </a:lnTo>
                    <a:lnTo>
                      <a:pt x="8768" y="5498"/>
                    </a:lnTo>
                    <a:lnTo>
                      <a:pt x="8319" y="5874"/>
                    </a:lnTo>
                    <a:lnTo>
                      <a:pt x="7900" y="6265"/>
                    </a:lnTo>
                    <a:lnTo>
                      <a:pt x="7466" y="6656"/>
                    </a:lnTo>
                    <a:lnTo>
                      <a:pt x="7061" y="7061"/>
                    </a:lnTo>
                    <a:lnTo>
                      <a:pt x="6656" y="7466"/>
                    </a:lnTo>
                    <a:lnTo>
                      <a:pt x="6265" y="7885"/>
                    </a:lnTo>
                    <a:lnTo>
                      <a:pt x="5874" y="8319"/>
                    </a:lnTo>
                    <a:lnTo>
                      <a:pt x="5498" y="8768"/>
                    </a:lnTo>
                    <a:lnTo>
                      <a:pt x="5136" y="9216"/>
                    </a:lnTo>
                    <a:lnTo>
                      <a:pt x="4789" y="9679"/>
                    </a:lnTo>
                    <a:lnTo>
                      <a:pt x="4442" y="10142"/>
                    </a:lnTo>
                    <a:lnTo>
                      <a:pt x="4124" y="10620"/>
                    </a:lnTo>
                    <a:lnTo>
                      <a:pt x="3805" y="11097"/>
                    </a:lnTo>
                    <a:lnTo>
                      <a:pt x="3487" y="11589"/>
                    </a:lnTo>
                    <a:lnTo>
                      <a:pt x="3198" y="12095"/>
                    </a:lnTo>
                    <a:lnTo>
                      <a:pt x="2908" y="12602"/>
                    </a:lnTo>
                    <a:lnTo>
                      <a:pt x="2634" y="13123"/>
                    </a:lnTo>
                    <a:lnTo>
                      <a:pt x="2388" y="13643"/>
                    </a:lnTo>
                    <a:lnTo>
                      <a:pt x="2127" y="14179"/>
                    </a:lnTo>
                    <a:lnTo>
                      <a:pt x="1896" y="14714"/>
                    </a:lnTo>
                    <a:lnTo>
                      <a:pt x="1679" y="15249"/>
                    </a:lnTo>
                    <a:lnTo>
                      <a:pt x="1462" y="15799"/>
                    </a:lnTo>
                    <a:lnTo>
                      <a:pt x="1274" y="16363"/>
                    </a:lnTo>
                    <a:lnTo>
                      <a:pt x="1086" y="16913"/>
                    </a:lnTo>
                    <a:lnTo>
                      <a:pt x="926" y="17492"/>
                    </a:lnTo>
                    <a:lnTo>
                      <a:pt x="767" y="18056"/>
                    </a:lnTo>
                    <a:lnTo>
                      <a:pt x="623" y="18649"/>
                    </a:lnTo>
                    <a:lnTo>
                      <a:pt x="492" y="19228"/>
                    </a:lnTo>
                    <a:lnTo>
                      <a:pt x="377" y="19821"/>
                    </a:lnTo>
                    <a:lnTo>
                      <a:pt x="290" y="20414"/>
                    </a:lnTo>
                    <a:lnTo>
                      <a:pt x="203" y="21008"/>
                    </a:lnTo>
                    <a:lnTo>
                      <a:pt x="131" y="21615"/>
                    </a:lnTo>
                    <a:lnTo>
                      <a:pt x="73" y="22223"/>
                    </a:lnTo>
                    <a:lnTo>
                      <a:pt x="44" y="22845"/>
                    </a:lnTo>
                    <a:lnTo>
                      <a:pt x="15" y="23453"/>
                    </a:lnTo>
                    <a:lnTo>
                      <a:pt x="0" y="24075"/>
                    </a:lnTo>
                    <a:lnTo>
                      <a:pt x="15" y="24697"/>
                    </a:lnTo>
                    <a:lnTo>
                      <a:pt x="44" y="25319"/>
                    </a:lnTo>
                    <a:lnTo>
                      <a:pt x="73" y="25927"/>
                    </a:lnTo>
                    <a:lnTo>
                      <a:pt x="131" y="26534"/>
                    </a:lnTo>
                    <a:lnTo>
                      <a:pt x="203" y="27142"/>
                    </a:lnTo>
                    <a:lnTo>
                      <a:pt x="290" y="27749"/>
                    </a:lnTo>
                    <a:lnTo>
                      <a:pt x="377" y="28343"/>
                    </a:lnTo>
                    <a:lnTo>
                      <a:pt x="492" y="28936"/>
                    </a:lnTo>
                    <a:lnTo>
                      <a:pt x="623" y="29515"/>
                    </a:lnTo>
                    <a:lnTo>
                      <a:pt x="767" y="30093"/>
                    </a:lnTo>
                    <a:lnTo>
                      <a:pt x="926" y="30672"/>
                    </a:lnTo>
                    <a:lnTo>
                      <a:pt x="1086" y="31236"/>
                    </a:lnTo>
                    <a:lnTo>
                      <a:pt x="1274" y="31800"/>
                    </a:lnTo>
                    <a:lnTo>
                      <a:pt x="1462" y="32350"/>
                    </a:lnTo>
                    <a:lnTo>
                      <a:pt x="1679" y="32900"/>
                    </a:lnTo>
                    <a:lnTo>
                      <a:pt x="1896" y="33450"/>
                    </a:lnTo>
                    <a:lnTo>
                      <a:pt x="2127" y="33985"/>
                    </a:lnTo>
                    <a:lnTo>
                      <a:pt x="2388" y="34520"/>
                    </a:lnTo>
                    <a:lnTo>
                      <a:pt x="2634" y="35041"/>
                    </a:lnTo>
                    <a:lnTo>
                      <a:pt x="2908" y="35548"/>
                    </a:lnTo>
                    <a:lnTo>
                      <a:pt x="3198" y="36068"/>
                    </a:lnTo>
                    <a:lnTo>
                      <a:pt x="3487" y="36560"/>
                    </a:lnTo>
                    <a:lnTo>
                      <a:pt x="3805" y="37052"/>
                    </a:lnTo>
                    <a:lnTo>
                      <a:pt x="4124" y="37544"/>
                    </a:lnTo>
                    <a:lnTo>
                      <a:pt x="4442" y="38022"/>
                    </a:lnTo>
                    <a:lnTo>
                      <a:pt x="4789" y="38484"/>
                    </a:lnTo>
                    <a:lnTo>
                      <a:pt x="5136" y="38947"/>
                    </a:lnTo>
                    <a:lnTo>
                      <a:pt x="5498" y="39396"/>
                    </a:lnTo>
                    <a:lnTo>
                      <a:pt x="5874" y="39830"/>
                    </a:lnTo>
                    <a:lnTo>
                      <a:pt x="6265" y="40264"/>
                    </a:lnTo>
                    <a:lnTo>
                      <a:pt x="6656" y="40684"/>
                    </a:lnTo>
                    <a:lnTo>
                      <a:pt x="7061" y="41103"/>
                    </a:lnTo>
                    <a:lnTo>
                      <a:pt x="7466" y="41508"/>
                    </a:lnTo>
                    <a:lnTo>
                      <a:pt x="7900" y="41899"/>
                    </a:lnTo>
                    <a:lnTo>
                      <a:pt x="8319" y="42289"/>
                    </a:lnTo>
                    <a:lnTo>
                      <a:pt x="8768" y="42651"/>
                    </a:lnTo>
                    <a:lnTo>
                      <a:pt x="9216" y="43013"/>
                    </a:lnTo>
                    <a:lnTo>
                      <a:pt x="9679" y="43375"/>
                    </a:lnTo>
                    <a:lnTo>
                      <a:pt x="10142" y="43707"/>
                    </a:lnTo>
                    <a:lnTo>
                      <a:pt x="10620" y="44040"/>
                    </a:lnTo>
                    <a:lnTo>
                      <a:pt x="11112" y="44358"/>
                    </a:lnTo>
                    <a:lnTo>
                      <a:pt x="11604" y="44662"/>
                    </a:lnTo>
                    <a:lnTo>
                      <a:pt x="12095" y="44966"/>
                    </a:lnTo>
                    <a:lnTo>
                      <a:pt x="12602" y="45241"/>
                    </a:lnTo>
                    <a:lnTo>
                      <a:pt x="13123" y="45516"/>
                    </a:lnTo>
                    <a:lnTo>
                      <a:pt x="13643" y="45776"/>
                    </a:lnTo>
                    <a:lnTo>
                      <a:pt x="14179" y="46022"/>
                    </a:lnTo>
                    <a:lnTo>
                      <a:pt x="14714" y="46268"/>
                    </a:lnTo>
                    <a:lnTo>
                      <a:pt x="15249" y="46485"/>
                    </a:lnTo>
                    <a:lnTo>
                      <a:pt x="15799" y="46688"/>
                    </a:lnTo>
                    <a:lnTo>
                      <a:pt x="16363" y="46890"/>
                    </a:lnTo>
                    <a:lnTo>
                      <a:pt x="16928" y="47078"/>
                    </a:lnTo>
                    <a:lnTo>
                      <a:pt x="17492" y="47237"/>
                    </a:lnTo>
                    <a:lnTo>
                      <a:pt x="18071" y="47397"/>
                    </a:lnTo>
                    <a:lnTo>
                      <a:pt x="18649" y="47541"/>
                    </a:lnTo>
                    <a:lnTo>
                      <a:pt x="19228" y="47671"/>
                    </a:lnTo>
                    <a:lnTo>
                      <a:pt x="19821" y="47773"/>
                    </a:lnTo>
                    <a:lnTo>
                      <a:pt x="20414" y="47874"/>
                    </a:lnTo>
                    <a:lnTo>
                      <a:pt x="21008" y="47961"/>
                    </a:lnTo>
                    <a:lnTo>
                      <a:pt x="21615" y="48033"/>
                    </a:lnTo>
                    <a:lnTo>
                      <a:pt x="22223" y="48077"/>
                    </a:lnTo>
                    <a:lnTo>
                      <a:pt x="22845" y="48120"/>
                    </a:lnTo>
                    <a:lnTo>
                      <a:pt x="23453" y="48149"/>
                    </a:lnTo>
                    <a:lnTo>
                      <a:pt x="24697" y="48149"/>
                    </a:lnTo>
                    <a:lnTo>
                      <a:pt x="25319" y="48120"/>
                    </a:lnTo>
                    <a:lnTo>
                      <a:pt x="25927" y="48077"/>
                    </a:lnTo>
                    <a:lnTo>
                      <a:pt x="26549" y="48033"/>
                    </a:lnTo>
                    <a:lnTo>
                      <a:pt x="27142" y="47961"/>
                    </a:lnTo>
                    <a:lnTo>
                      <a:pt x="27749" y="47874"/>
                    </a:lnTo>
                    <a:lnTo>
                      <a:pt x="28343" y="47773"/>
                    </a:lnTo>
                    <a:lnTo>
                      <a:pt x="28936" y="47671"/>
                    </a:lnTo>
                    <a:lnTo>
                      <a:pt x="29515" y="47541"/>
                    </a:lnTo>
                    <a:lnTo>
                      <a:pt x="30093" y="47397"/>
                    </a:lnTo>
                    <a:lnTo>
                      <a:pt x="30672" y="47237"/>
                    </a:lnTo>
                    <a:lnTo>
                      <a:pt x="31236" y="47078"/>
                    </a:lnTo>
                    <a:lnTo>
                      <a:pt x="31800" y="46890"/>
                    </a:lnTo>
                    <a:lnTo>
                      <a:pt x="32365" y="46688"/>
                    </a:lnTo>
                    <a:lnTo>
                      <a:pt x="32914" y="46485"/>
                    </a:lnTo>
                    <a:lnTo>
                      <a:pt x="33450" y="46268"/>
                    </a:lnTo>
                    <a:lnTo>
                      <a:pt x="33985" y="46022"/>
                    </a:lnTo>
                    <a:lnTo>
                      <a:pt x="34520" y="45776"/>
                    </a:lnTo>
                    <a:lnTo>
                      <a:pt x="35041" y="45516"/>
                    </a:lnTo>
                    <a:lnTo>
                      <a:pt x="35562" y="45241"/>
                    </a:lnTo>
                    <a:lnTo>
                      <a:pt x="36068" y="44966"/>
                    </a:lnTo>
                    <a:lnTo>
                      <a:pt x="36560" y="44662"/>
                    </a:lnTo>
                    <a:lnTo>
                      <a:pt x="37052" y="44358"/>
                    </a:lnTo>
                    <a:lnTo>
                      <a:pt x="37544" y="44040"/>
                    </a:lnTo>
                    <a:lnTo>
                      <a:pt x="38022" y="43707"/>
                    </a:lnTo>
                    <a:lnTo>
                      <a:pt x="38484" y="43375"/>
                    </a:lnTo>
                    <a:lnTo>
                      <a:pt x="38947" y="43013"/>
                    </a:lnTo>
                    <a:lnTo>
                      <a:pt x="39396" y="42651"/>
                    </a:lnTo>
                    <a:lnTo>
                      <a:pt x="39830" y="42289"/>
                    </a:lnTo>
                    <a:lnTo>
                      <a:pt x="40264" y="41899"/>
                    </a:lnTo>
                    <a:lnTo>
                      <a:pt x="40684" y="41508"/>
                    </a:lnTo>
                    <a:lnTo>
                      <a:pt x="41103" y="41103"/>
                    </a:lnTo>
                    <a:lnTo>
                      <a:pt x="41508" y="40684"/>
                    </a:lnTo>
                    <a:lnTo>
                      <a:pt x="41899" y="40264"/>
                    </a:lnTo>
                    <a:lnTo>
                      <a:pt x="42289" y="39830"/>
                    </a:lnTo>
                    <a:lnTo>
                      <a:pt x="42651" y="39396"/>
                    </a:lnTo>
                    <a:lnTo>
                      <a:pt x="43027" y="38947"/>
                    </a:lnTo>
                    <a:lnTo>
                      <a:pt x="43375" y="38484"/>
                    </a:lnTo>
                    <a:lnTo>
                      <a:pt x="43707" y="38022"/>
                    </a:lnTo>
                    <a:lnTo>
                      <a:pt x="44040" y="37544"/>
                    </a:lnTo>
                    <a:lnTo>
                      <a:pt x="44358" y="37052"/>
                    </a:lnTo>
                    <a:lnTo>
                      <a:pt x="44677" y="36560"/>
                    </a:lnTo>
                    <a:lnTo>
                      <a:pt x="44966" y="36068"/>
                    </a:lnTo>
                    <a:lnTo>
                      <a:pt x="45255" y="35548"/>
                    </a:lnTo>
                    <a:lnTo>
                      <a:pt x="45516" y="35041"/>
                    </a:lnTo>
                    <a:lnTo>
                      <a:pt x="45776" y="34520"/>
                    </a:lnTo>
                    <a:lnTo>
                      <a:pt x="46022" y="33985"/>
                    </a:lnTo>
                    <a:lnTo>
                      <a:pt x="46268" y="33450"/>
                    </a:lnTo>
                    <a:lnTo>
                      <a:pt x="46485" y="32900"/>
                    </a:lnTo>
                    <a:lnTo>
                      <a:pt x="46688" y="32350"/>
                    </a:lnTo>
                    <a:lnTo>
                      <a:pt x="46890" y="31800"/>
                    </a:lnTo>
                    <a:lnTo>
                      <a:pt x="47078" y="31236"/>
                    </a:lnTo>
                    <a:lnTo>
                      <a:pt x="47237" y="30672"/>
                    </a:lnTo>
                    <a:lnTo>
                      <a:pt x="47397" y="30093"/>
                    </a:lnTo>
                    <a:lnTo>
                      <a:pt x="47541" y="29515"/>
                    </a:lnTo>
                    <a:lnTo>
                      <a:pt x="47671" y="28936"/>
                    </a:lnTo>
                    <a:lnTo>
                      <a:pt x="47773" y="28343"/>
                    </a:lnTo>
                    <a:lnTo>
                      <a:pt x="47874" y="27749"/>
                    </a:lnTo>
                    <a:lnTo>
                      <a:pt x="47961" y="27142"/>
                    </a:lnTo>
                    <a:lnTo>
                      <a:pt x="48033" y="26534"/>
                    </a:lnTo>
                    <a:lnTo>
                      <a:pt x="48091" y="25927"/>
                    </a:lnTo>
                    <a:lnTo>
                      <a:pt x="48120" y="25319"/>
                    </a:lnTo>
                    <a:lnTo>
                      <a:pt x="48149" y="24697"/>
                    </a:lnTo>
                    <a:lnTo>
                      <a:pt x="48149" y="24075"/>
                    </a:lnTo>
                    <a:lnTo>
                      <a:pt x="48149" y="23453"/>
                    </a:lnTo>
                    <a:lnTo>
                      <a:pt x="48120" y="22845"/>
                    </a:lnTo>
                    <a:lnTo>
                      <a:pt x="48091" y="22223"/>
                    </a:lnTo>
                    <a:lnTo>
                      <a:pt x="48033" y="21615"/>
                    </a:lnTo>
                    <a:lnTo>
                      <a:pt x="47961" y="21008"/>
                    </a:lnTo>
                    <a:lnTo>
                      <a:pt x="47874" y="20414"/>
                    </a:lnTo>
                    <a:lnTo>
                      <a:pt x="47773" y="19821"/>
                    </a:lnTo>
                    <a:lnTo>
                      <a:pt x="47671" y="19228"/>
                    </a:lnTo>
                    <a:lnTo>
                      <a:pt x="47541" y="18649"/>
                    </a:lnTo>
                    <a:lnTo>
                      <a:pt x="47397" y="18056"/>
                    </a:lnTo>
                    <a:lnTo>
                      <a:pt x="47237" y="17492"/>
                    </a:lnTo>
                    <a:lnTo>
                      <a:pt x="47078" y="16913"/>
                    </a:lnTo>
                    <a:lnTo>
                      <a:pt x="46890" y="16363"/>
                    </a:lnTo>
                    <a:lnTo>
                      <a:pt x="46688" y="15799"/>
                    </a:lnTo>
                    <a:lnTo>
                      <a:pt x="46485" y="15249"/>
                    </a:lnTo>
                    <a:lnTo>
                      <a:pt x="46268" y="14714"/>
                    </a:lnTo>
                    <a:lnTo>
                      <a:pt x="46022" y="14179"/>
                    </a:lnTo>
                    <a:lnTo>
                      <a:pt x="45776" y="13643"/>
                    </a:lnTo>
                    <a:lnTo>
                      <a:pt x="45516" y="13123"/>
                    </a:lnTo>
                    <a:lnTo>
                      <a:pt x="45255" y="12602"/>
                    </a:lnTo>
                    <a:lnTo>
                      <a:pt x="44966" y="12095"/>
                    </a:lnTo>
                    <a:lnTo>
                      <a:pt x="44677" y="11589"/>
                    </a:lnTo>
                    <a:lnTo>
                      <a:pt x="44358" y="11097"/>
                    </a:lnTo>
                    <a:lnTo>
                      <a:pt x="44040" y="10620"/>
                    </a:lnTo>
                    <a:lnTo>
                      <a:pt x="43707" y="10142"/>
                    </a:lnTo>
                    <a:lnTo>
                      <a:pt x="43375" y="9679"/>
                    </a:lnTo>
                    <a:lnTo>
                      <a:pt x="43027" y="9216"/>
                    </a:lnTo>
                    <a:lnTo>
                      <a:pt x="42651" y="8768"/>
                    </a:lnTo>
                    <a:lnTo>
                      <a:pt x="42289" y="8319"/>
                    </a:lnTo>
                    <a:lnTo>
                      <a:pt x="41899" y="7885"/>
                    </a:lnTo>
                    <a:lnTo>
                      <a:pt x="41508" y="7466"/>
                    </a:lnTo>
                    <a:lnTo>
                      <a:pt x="41103" y="7061"/>
                    </a:lnTo>
                    <a:lnTo>
                      <a:pt x="40684" y="6656"/>
                    </a:lnTo>
                    <a:lnTo>
                      <a:pt x="40264" y="6265"/>
                    </a:lnTo>
                    <a:lnTo>
                      <a:pt x="39830" y="5874"/>
                    </a:lnTo>
                    <a:lnTo>
                      <a:pt x="39396" y="5498"/>
                    </a:lnTo>
                    <a:lnTo>
                      <a:pt x="38947" y="5136"/>
                    </a:lnTo>
                    <a:lnTo>
                      <a:pt x="38484" y="4789"/>
                    </a:lnTo>
                    <a:lnTo>
                      <a:pt x="38022" y="4442"/>
                    </a:lnTo>
                    <a:lnTo>
                      <a:pt x="37544" y="4124"/>
                    </a:lnTo>
                    <a:lnTo>
                      <a:pt x="37052" y="3791"/>
                    </a:lnTo>
                    <a:lnTo>
                      <a:pt x="36560" y="3487"/>
                    </a:lnTo>
                    <a:lnTo>
                      <a:pt x="36068" y="3198"/>
                    </a:lnTo>
                    <a:lnTo>
                      <a:pt x="35562" y="2908"/>
                    </a:lnTo>
                    <a:lnTo>
                      <a:pt x="35041" y="2634"/>
                    </a:lnTo>
                    <a:lnTo>
                      <a:pt x="34520" y="2373"/>
                    </a:lnTo>
                    <a:lnTo>
                      <a:pt x="33985" y="2127"/>
                    </a:lnTo>
                    <a:lnTo>
                      <a:pt x="33450" y="1896"/>
                    </a:lnTo>
                    <a:lnTo>
                      <a:pt x="32914" y="1679"/>
                    </a:lnTo>
                    <a:lnTo>
                      <a:pt x="32365" y="1462"/>
                    </a:lnTo>
                    <a:lnTo>
                      <a:pt x="31800" y="1274"/>
                    </a:lnTo>
                    <a:lnTo>
                      <a:pt x="31236" y="1086"/>
                    </a:lnTo>
                    <a:lnTo>
                      <a:pt x="30672" y="912"/>
                    </a:lnTo>
                    <a:lnTo>
                      <a:pt x="30093" y="767"/>
                    </a:lnTo>
                    <a:lnTo>
                      <a:pt x="29515" y="623"/>
                    </a:lnTo>
                    <a:lnTo>
                      <a:pt x="28936" y="492"/>
                    </a:lnTo>
                    <a:lnTo>
                      <a:pt x="28343" y="377"/>
                    </a:lnTo>
                    <a:lnTo>
                      <a:pt x="27749" y="275"/>
                    </a:lnTo>
                    <a:lnTo>
                      <a:pt x="27142" y="203"/>
                    </a:lnTo>
                    <a:lnTo>
                      <a:pt x="26549" y="131"/>
                    </a:lnTo>
                    <a:lnTo>
                      <a:pt x="25927" y="73"/>
                    </a:lnTo>
                    <a:lnTo>
                      <a:pt x="25319" y="29"/>
                    </a:lnTo>
                    <a:lnTo>
                      <a:pt x="24697" y="15"/>
                    </a:lnTo>
                    <a:lnTo>
                      <a:pt x="2407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19"/>
              <p:cNvSpPr/>
              <p:nvPr/>
            </p:nvSpPr>
            <p:spPr>
              <a:xfrm>
                <a:off x="5303060" y="2436892"/>
                <a:ext cx="252077" cy="234655"/>
              </a:xfrm>
              <a:custGeom>
                <a:avLst/>
                <a:gdLst/>
                <a:ahLst/>
                <a:cxnLst/>
                <a:rect l="l" t="t" r="r" b="b"/>
                <a:pathLst>
                  <a:path w="13803" h="12849" extrusionOk="0">
                    <a:moveTo>
                      <a:pt x="7712" y="1"/>
                    </a:moveTo>
                    <a:lnTo>
                      <a:pt x="1" y="12848"/>
                    </a:lnTo>
                    <a:lnTo>
                      <a:pt x="13803" y="11488"/>
                    </a:lnTo>
                    <a:lnTo>
                      <a:pt x="771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19"/>
              <p:cNvSpPr/>
              <p:nvPr/>
            </p:nvSpPr>
            <p:spPr>
              <a:xfrm>
                <a:off x="5651551" y="2212856"/>
                <a:ext cx="331866" cy="331866"/>
              </a:xfrm>
              <a:custGeom>
                <a:avLst/>
                <a:gdLst/>
                <a:ahLst/>
                <a:cxnLst/>
                <a:rect l="l" t="t" r="r" b="b"/>
                <a:pathLst>
                  <a:path w="18172" h="18172" extrusionOk="0">
                    <a:moveTo>
                      <a:pt x="2373" y="0"/>
                    </a:moveTo>
                    <a:lnTo>
                      <a:pt x="2156" y="15"/>
                    </a:lnTo>
                    <a:lnTo>
                      <a:pt x="1954" y="44"/>
                    </a:lnTo>
                    <a:lnTo>
                      <a:pt x="1751" y="87"/>
                    </a:lnTo>
                    <a:lnTo>
                      <a:pt x="1549" y="159"/>
                    </a:lnTo>
                    <a:lnTo>
                      <a:pt x="1360" y="246"/>
                    </a:lnTo>
                    <a:lnTo>
                      <a:pt x="1172" y="362"/>
                    </a:lnTo>
                    <a:lnTo>
                      <a:pt x="999" y="492"/>
                    </a:lnTo>
                    <a:lnTo>
                      <a:pt x="825" y="637"/>
                    </a:lnTo>
                    <a:lnTo>
                      <a:pt x="637" y="825"/>
                    </a:lnTo>
                    <a:lnTo>
                      <a:pt x="478" y="999"/>
                    </a:lnTo>
                    <a:lnTo>
                      <a:pt x="362" y="1172"/>
                    </a:lnTo>
                    <a:lnTo>
                      <a:pt x="246" y="1360"/>
                    </a:lnTo>
                    <a:lnTo>
                      <a:pt x="160" y="1548"/>
                    </a:lnTo>
                    <a:lnTo>
                      <a:pt x="87" y="1751"/>
                    </a:lnTo>
                    <a:lnTo>
                      <a:pt x="44" y="1953"/>
                    </a:lnTo>
                    <a:lnTo>
                      <a:pt x="15" y="2156"/>
                    </a:lnTo>
                    <a:lnTo>
                      <a:pt x="0" y="2373"/>
                    </a:lnTo>
                    <a:lnTo>
                      <a:pt x="15" y="2576"/>
                    </a:lnTo>
                    <a:lnTo>
                      <a:pt x="44" y="2793"/>
                    </a:lnTo>
                    <a:lnTo>
                      <a:pt x="87" y="2995"/>
                    </a:lnTo>
                    <a:lnTo>
                      <a:pt x="160" y="3198"/>
                    </a:lnTo>
                    <a:lnTo>
                      <a:pt x="246" y="3386"/>
                    </a:lnTo>
                    <a:lnTo>
                      <a:pt x="362" y="3574"/>
                    </a:lnTo>
                    <a:lnTo>
                      <a:pt x="478" y="3747"/>
                    </a:lnTo>
                    <a:lnTo>
                      <a:pt x="637" y="3907"/>
                    </a:lnTo>
                    <a:lnTo>
                      <a:pt x="5802" y="9086"/>
                    </a:lnTo>
                    <a:lnTo>
                      <a:pt x="637" y="14265"/>
                    </a:lnTo>
                    <a:lnTo>
                      <a:pt x="478" y="14425"/>
                    </a:lnTo>
                    <a:lnTo>
                      <a:pt x="362" y="14598"/>
                    </a:lnTo>
                    <a:lnTo>
                      <a:pt x="246" y="14786"/>
                    </a:lnTo>
                    <a:lnTo>
                      <a:pt x="160" y="14974"/>
                    </a:lnTo>
                    <a:lnTo>
                      <a:pt x="87" y="15177"/>
                    </a:lnTo>
                    <a:lnTo>
                      <a:pt x="44" y="15379"/>
                    </a:lnTo>
                    <a:lnTo>
                      <a:pt x="15" y="15596"/>
                    </a:lnTo>
                    <a:lnTo>
                      <a:pt x="0" y="15799"/>
                    </a:lnTo>
                    <a:lnTo>
                      <a:pt x="15" y="16016"/>
                    </a:lnTo>
                    <a:lnTo>
                      <a:pt x="44" y="16219"/>
                    </a:lnTo>
                    <a:lnTo>
                      <a:pt x="87" y="16421"/>
                    </a:lnTo>
                    <a:lnTo>
                      <a:pt x="160" y="16624"/>
                    </a:lnTo>
                    <a:lnTo>
                      <a:pt x="246" y="16812"/>
                    </a:lnTo>
                    <a:lnTo>
                      <a:pt x="362" y="17000"/>
                    </a:lnTo>
                    <a:lnTo>
                      <a:pt x="478" y="17173"/>
                    </a:lnTo>
                    <a:lnTo>
                      <a:pt x="637" y="17347"/>
                    </a:lnTo>
                    <a:lnTo>
                      <a:pt x="825" y="17535"/>
                    </a:lnTo>
                    <a:lnTo>
                      <a:pt x="999" y="17680"/>
                    </a:lnTo>
                    <a:lnTo>
                      <a:pt x="1172" y="17810"/>
                    </a:lnTo>
                    <a:lnTo>
                      <a:pt x="1360" y="17926"/>
                    </a:lnTo>
                    <a:lnTo>
                      <a:pt x="1549" y="18013"/>
                    </a:lnTo>
                    <a:lnTo>
                      <a:pt x="1751" y="18085"/>
                    </a:lnTo>
                    <a:lnTo>
                      <a:pt x="1954" y="18128"/>
                    </a:lnTo>
                    <a:lnTo>
                      <a:pt x="2156" y="18157"/>
                    </a:lnTo>
                    <a:lnTo>
                      <a:pt x="2373" y="18172"/>
                    </a:lnTo>
                    <a:lnTo>
                      <a:pt x="2576" y="18157"/>
                    </a:lnTo>
                    <a:lnTo>
                      <a:pt x="2778" y="18128"/>
                    </a:lnTo>
                    <a:lnTo>
                      <a:pt x="2995" y="18085"/>
                    </a:lnTo>
                    <a:lnTo>
                      <a:pt x="3183" y="18013"/>
                    </a:lnTo>
                    <a:lnTo>
                      <a:pt x="3386" y="17926"/>
                    </a:lnTo>
                    <a:lnTo>
                      <a:pt x="3574" y="17810"/>
                    </a:lnTo>
                    <a:lnTo>
                      <a:pt x="3748" y="17680"/>
                    </a:lnTo>
                    <a:lnTo>
                      <a:pt x="3907" y="17535"/>
                    </a:lnTo>
                    <a:lnTo>
                      <a:pt x="9086" y="12356"/>
                    </a:lnTo>
                    <a:lnTo>
                      <a:pt x="14266" y="17535"/>
                    </a:lnTo>
                    <a:lnTo>
                      <a:pt x="14425" y="17680"/>
                    </a:lnTo>
                    <a:lnTo>
                      <a:pt x="14598" y="17810"/>
                    </a:lnTo>
                    <a:lnTo>
                      <a:pt x="14786" y="17926"/>
                    </a:lnTo>
                    <a:lnTo>
                      <a:pt x="14975" y="18013"/>
                    </a:lnTo>
                    <a:lnTo>
                      <a:pt x="15177" y="18085"/>
                    </a:lnTo>
                    <a:lnTo>
                      <a:pt x="15380" y="18128"/>
                    </a:lnTo>
                    <a:lnTo>
                      <a:pt x="15582" y="18157"/>
                    </a:lnTo>
                    <a:lnTo>
                      <a:pt x="15799" y="18172"/>
                    </a:lnTo>
                    <a:lnTo>
                      <a:pt x="16002" y="18157"/>
                    </a:lnTo>
                    <a:lnTo>
                      <a:pt x="16219" y="18128"/>
                    </a:lnTo>
                    <a:lnTo>
                      <a:pt x="16421" y="18085"/>
                    </a:lnTo>
                    <a:lnTo>
                      <a:pt x="16624" y="18013"/>
                    </a:lnTo>
                    <a:lnTo>
                      <a:pt x="16812" y="17926"/>
                    </a:lnTo>
                    <a:lnTo>
                      <a:pt x="17000" y="17810"/>
                    </a:lnTo>
                    <a:lnTo>
                      <a:pt x="17174" y="17680"/>
                    </a:lnTo>
                    <a:lnTo>
                      <a:pt x="17333" y="17535"/>
                    </a:lnTo>
                    <a:lnTo>
                      <a:pt x="17535" y="17347"/>
                    </a:lnTo>
                    <a:lnTo>
                      <a:pt x="17680" y="17173"/>
                    </a:lnTo>
                    <a:lnTo>
                      <a:pt x="17810" y="17000"/>
                    </a:lnTo>
                    <a:lnTo>
                      <a:pt x="17926" y="16812"/>
                    </a:lnTo>
                    <a:lnTo>
                      <a:pt x="18013" y="16624"/>
                    </a:lnTo>
                    <a:lnTo>
                      <a:pt x="18085" y="16421"/>
                    </a:lnTo>
                    <a:lnTo>
                      <a:pt x="18128" y="16219"/>
                    </a:lnTo>
                    <a:lnTo>
                      <a:pt x="18157" y="16016"/>
                    </a:lnTo>
                    <a:lnTo>
                      <a:pt x="18172" y="15799"/>
                    </a:lnTo>
                    <a:lnTo>
                      <a:pt x="18157" y="15596"/>
                    </a:lnTo>
                    <a:lnTo>
                      <a:pt x="18128" y="15379"/>
                    </a:lnTo>
                    <a:lnTo>
                      <a:pt x="18085" y="15177"/>
                    </a:lnTo>
                    <a:lnTo>
                      <a:pt x="18013" y="14974"/>
                    </a:lnTo>
                    <a:lnTo>
                      <a:pt x="17926" y="14786"/>
                    </a:lnTo>
                    <a:lnTo>
                      <a:pt x="17810" y="14598"/>
                    </a:lnTo>
                    <a:lnTo>
                      <a:pt x="17680" y="14425"/>
                    </a:lnTo>
                    <a:lnTo>
                      <a:pt x="17535" y="14265"/>
                    </a:lnTo>
                    <a:lnTo>
                      <a:pt x="12356" y="9086"/>
                    </a:lnTo>
                    <a:lnTo>
                      <a:pt x="17535" y="3907"/>
                    </a:lnTo>
                    <a:lnTo>
                      <a:pt x="17680" y="3747"/>
                    </a:lnTo>
                    <a:lnTo>
                      <a:pt x="17810" y="3574"/>
                    </a:lnTo>
                    <a:lnTo>
                      <a:pt x="17926" y="3386"/>
                    </a:lnTo>
                    <a:lnTo>
                      <a:pt x="18013" y="3198"/>
                    </a:lnTo>
                    <a:lnTo>
                      <a:pt x="18085" y="2995"/>
                    </a:lnTo>
                    <a:lnTo>
                      <a:pt x="18128" y="2793"/>
                    </a:lnTo>
                    <a:lnTo>
                      <a:pt x="18157" y="2576"/>
                    </a:lnTo>
                    <a:lnTo>
                      <a:pt x="18172" y="2373"/>
                    </a:lnTo>
                    <a:lnTo>
                      <a:pt x="18157" y="2156"/>
                    </a:lnTo>
                    <a:lnTo>
                      <a:pt x="18128" y="1953"/>
                    </a:lnTo>
                    <a:lnTo>
                      <a:pt x="18085" y="1751"/>
                    </a:lnTo>
                    <a:lnTo>
                      <a:pt x="18013" y="1548"/>
                    </a:lnTo>
                    <a:lnTo>
                      <a:pt x="17926" y="1360"/>
                    </a:lnTo>
                    <a:lnTo>
                      <a:pt x="17810" y="1172"/>
                    </a:lnTo>
                    <a:lnTo>
                      <a:pt x="17680" y="999"/>
                    </a:lnTo>
                    <a:lnTo>
                      <a:pt x="17535" y="825"/>
                    </a:lnTo>
                    <a:lnTo>
                      <a:pt x="17333" y="637"/>
                    </a:lnTo>
                    <a:lnTo>
                      <a:pt x="17174" y="492"/>
                    </a:lnTo>
                    <a:lnTo>
                      <a:pt x="17000" y="362"/>
                    </a:lnTo>
                    <a:lnTo>
                      <a:pt x="16812" y="246"/>
                    </a:lnTo>
                    <a:lnTo>
                      <a:pt x="16624" y="159"/>
                    </a:lnTo>
                    <a:lnTo>
                      <a:pt x="16421" y="87"/>
                    </a:lnTo>
                    <a:lnTo>
                      <a:pt x="16219" y="44"/>
                    </a:lnTo>
                    <a:lnTo>
                      <a:pt x="16002" y="15"/>
                    </a:lnTo>
                    <a:lnTo>
                      <a:pt x="15799" y="0"/>
                    </a:lnTo>
                    <a:lnTo>
                      <a:pt x="15582" y="15"/>
                    </a:lnTo>
                    <a:lnTo>
                      <a:pt x="15380" y="44"/>
                    </a:lnTo>
                    <a:lnTo>
                      <a:pt x="15177" y="87"/>
                    </a:lnTo>
                    <a:lnTo>
                      <a:pt x="14975" y="159"/>
                    </a:lnTo>
                    <a:lnTo>
                      <a:pt x="14786" y="246"/>
                    </a:lnTo>
                    <a:lnTo>
                      <a:pt x="14598" y="362"/>
                    </a:lnTo>
                    <a:lnTo>
                      <a:pt x="14425" y="492"/>
                    </a:lnTo>
                    <a:lnTo>
                      <a:pt x="14266" y="637"/>
                    </a:lnTo>
                    <a:lnTo>
                      <a:pt x="9086" y="5816"/>
                    </a:lnTo>
                    <a:lnTo>
                      <a:pt x="3907" y="637"/>
                    </a:lnTo>
                    <a:lnTo>
                      <a:pt x="3748" y="492"/>
                    </a:lnTo>
                    <a:lnTo>
                      <a:pt x="3574" y="362"/>
                    </a:lnTo>
                    <a:lnTo>
                      <a:pt x="3386" y="246"/>
                    </a:lnTo>
                    <a:lnTo>
                      <a:pt x="3183" y="159"/>
                    </a:lnTo>
                    <a:lnTo>
                      <a:pt x="2995" y="87"/>
                    </a:lnTo>
                    <a:lnTo>
                      <a:pt x="2778" y="44"/>
                    </a:lnTo>
                    <a:lnTo>
                      <a:pt x="2576" y="15"/>
                    </a:lnTo>
                    <a:lnTo>
                      <a:pt x="237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19"/>
              <p:cNvSpPr/>
              <p:nvPr/>
            </p:nvSpPr>
            <p:spPr>
              <a:xfrm>
                <a:off x="2894813" y="1937814"/>
                <a:ext cx="879339" cy="879321"/>
              </a:xfrm>
              <a:custGeom>
                <a:avLst/>
                <a:gdLst/>
                <a:ahLst/>
                <a:cxnLst/>
                <a:rect l="l" t="t" r="r" b="b"/>
                <a:pathLst>
                  <a:path w="48150" h="48149" extrusionOk="0">
                    <a:moveTo>
                      <a:pt x="24075" y="0"/>
                    </a:moveTo>
                    <a:lnTo>
                      <a:pt x="23453" y="15"/>
                    </a:lnTo>
                    <a:lnTo>
                      <a:pt x="22845" y="29"/>
                    </a:lnTo>
                    <a:lnTo>
                      <a:pt x="22223" y="73"/>
                    </a:lnTo>
                    <a:lnTo>
                      <a:pt x="21615" y="131"/>
                    </a:lnTo>
                    <a:lnTo>
                      <a:pt x="21008" y="203"/>
                    </a:lnTo>
                    <a:lnTo>
                      <a:pt x="20415" y="275"/>
                    </a:lnTo>
                    <a:lnTo>
                      <a:pt x="19821" y="377"/>
                    </a:lnTo>
                    <a:lnTo>
                      <a:pt x="19228" y="492"/>
                    </a:lnTo>
                    <a:lnTo>
                      <a:pt x="18649" y="623"/>
                    </a:lnTo>
                    <a:lnTo>
                      <a:pt x="18071" y="767"/>
                    </a:lnTo>
                    <a:lnTo>
                      <a:pt x="17492" y="912"/>
                    </a:lnTo>
                    <a:lnTo>
                      <a:pt x="16928" y="1086"/>
                    </a:lnTo>
                    <a:lnTo>
                      <a:pt x="16364" y="1274"/>
                    </a:lnTo>
                    <a:lnTo>
                      <a:pt x="15799" y="1462"/>
                    </a:lnTo>
                    <a:lnTo>
                      <a:pt x="15250" y="1679"/>
                    </a:lnTo>
                    <a:lnTo>
                      <a:pt x="14714" y="1896"/>
                    </a:lnTo>
                    <a:lnTo>
                      <a:pt x="14179" y="2127"/>
                    </a:lnTo>
                    <a:lnTo>
                      <a:pt x="13644" y="2373"/>
                    </a:lnTo>
                    <a:lnTo>
                      <a:pt x="13123" y="2634"/>
                    </a:lnTo>
                    <a:lnTo>
                      <a:pt x="12602" y="2908"/>
                    </a:lnTo>
                    <a:lnTo>
                      <a:pt x="12096" y="3198"/>
                    </a:lnTo>
                    <a:lnTo>
                      <a:pt x="11604" y="3487"/>
                    </a:lnTo>
                    <a:lnTo>
                      <a:pt x="11112" y="3791"/>
                    </a:lnTo>
                    <a:lnTo>
                      <a:pt x="10620" y="4124"/>
                    </a:lnTo>
                    <a:lnTo>
                      <a:pt x="10142" y="4442"/>
                    </a:lnTo>
                    <a:lnTo>
                      <a:pt x="9680" y="4789"/>
                    </a:lnTo>
                    <a:lnTo>
                      <a:pt x="9217" y="5136"/>
                    </a:lnTo>
                    <a:lnTo>
                      <a:pt x="8768" y="5498"/>
                    </a:lnTo>
                    <a:lnTo>
                      <a:pt x="8320" y="5874"/>
                    </a:lnTo>
                    <a:lnTo>
                      <a:pt x="7900" y="6265"/>
                    </a:lnTo>
                    <a:lnTo>
                      <a:pt x="7466" y="6656"/>
                    </a:lnTo>
                    <a:lnTo>
                      <a:pt x="7061" y="7061"/>
                    </a:lnTo>
                    <a:lnTo>
                      <a:pt x="6656" y="7466"/>
                    </a:lnTo>
                    <a:lnTo>
                      <a:pt x="6265" y="7885"/>
                    </a:lnTo>
                    <a:lnTo>
                      <a:pt x="5875" y="8319"/>
                    </a:lnTo>
                    <a:lnTo>
                      <a:pt x="5498" y="8768"/>
                    </a:lnTo>
                    <a:lnTo>
                      <a:pt x="5137" y="9216"/>
                    </a:lnTo>
                    <a:lnTo>
                      <a:pt x="4789" y="9679"/>
                    </a:lnTo>
                    <a:lnTo>
                      <a:pt x="4442" y="10142"/>
                    </a:lnTo>
                    <a:lnTo>
                      <a:pt x="4124" y="10620"/>
                    </a:lnTo>
                    <a:lnTo>
                      <a:pt x="3806" y="11097"/>
                    </a:lnTo>
                    <a:lnTo>
                      <a:pt x="3487" y="11589"/>
                    </a:lnTo>
                    <a:lnTo>
                      <a:pt x="3198" y="12095"/>
                    </a:lnTo>
                    <a:lnTo>
                      <a:pt x="2909" y="12602"/>
                    </a:lnTo>
                    <a:lnTo>
                      <a:pt x="2634" y="13123"/>
                    </a:lnTo>
                    <a:lnTo>
                      <a:pt x="2388" y="13643"/>
                    </a:lnTo>
                    <a:lnTo>
                      <a:pt x="2127" y="14179"/>
                    </a:lnTo>
                    <a:lnTo>
                      <a:pt x="1896" y="14714"/>
                    </a:lnTo>
                    <a:lnTo>
                      <a:pt x="1679" y="15249"/>
                    </a:lnTo>
                    <a:lnTo>
                      <a:pt x="1462" y="15799"/>
                    </a:lnTo>
                    <a:lnTo>
                      <a:pt x="1274" y="16363"/>
                    </a:lnTo>
                    <a:lnTo>
                      <a:pt x="1086" y="16913"/>
                    </a:lnTo>
                    <a:lnTo>
                      <a:pt x="927" y="17492"/>
                    </a:lnTo>
                    <a:lnTo>
                      <a:pt x="767" y="18056"/>
                    </a:lnTo>
                    <a:lnTo>
                      <a:pt x="623" y="18649"/>
                    </a:lnTo>
                    <a:lnTo>
                      <a:pt x="493" y="19228"/>
                    </a:lnTo>
                    <a:lnTo>
                      <a:pt x="377" y="19821"/>
                    </a:lnTo>
                    <a:lnTo>
                      <a:pt x="290" y="20414"/>
                    </a:lnTo>
                    <a:lnTo>
                      <a:pt x="203" y="21008"/>
                    </a:lnTo>
                    <a:lnTo>
                      <a:pt x="131" y="21615"/>
                    </a:lnTo>
                    <a:lnTo>
                      <a:pt x="73" y="22223"/>
                    </a:lnTo>
                    <a:lnTo>
                      <a:pt x="44" y="22845"/>
                    </a:lnTo>
                    <a:lnTo>
                      <a:pt x="15" y="23453"/>
                    </a:lnTo>
                    <a:lnTo>
                      <a:pt x="1" y="24075"/>
                    </a:lnTo>
                    <a:lnTo>
                      <a:pt x="15" y="24697"/>
                    </a:lnTo>
                    <a:lnTo>
                      <a:pt x="44" y="25319"/>
                    </a:lnTo>
                    <a:lnTo>
                      <a:pt x="73" y="25927"/>
                    </a:lnTo>
                    <a:lnTo>
                      <a:pt x="131" y="26534"/>
                    </a:lnTo>
                    <a:lnTo>
                      <a:pt x="203" y="27142"/>
                    </a:lnTo>
                    <a:lnTo>
                      <a:pt x="290" y="27749"/>
                    </a:lnTo>
                    <a:lnTo>
                      <a:pt x="377" y="28343"/>
                    </a:lnTo>
                    <a:lnTo>
                      <a:pt x="493" y="28936"/>
                    </a:lnTo>
                    <a:lnTo>
                      <a:pt x="623" y="29515"/>
                    </a:lnTo>
                    <a:lnTo>
                      <a:pt x="767" y="30093"/>
                    </a:lnTo>
                    <a:lnTo>
                      <a:pt x="927" y="30672"/>
                    </a:lnTo>
                    <a:lnTo>
                      <a:pt x="1086" y="31236"/>
                    </a:lnTo>
                    <a:lnTo>
                      <a:pt x="1274" y="31800"/>
                    </a:lnTo>
                    <a:lnTo>
                      <a:pt x="1462" y="32350"/>
                    </a:lnTo>
                    <a:lnTo>
                      <a:pt x="1679" y="32900"/>
                    </a:lnTo>
                    <a:lnTo>
                      <a:pt x="1896" y="33450"/>
                    </a:lnTo>
                    <a:lnTo>
                      <a:pt x="2127" y="33985"/>
                    </a:lnTo>
                    <a:lnTo>
                      <a:pt x="2388" y="34520"/>
                    </a:lnTo>
                    <a:lnTo>
                      <a:pt x="2634" y="35041"/>
                    </a:lnTo>
                    <a:lnTo>
                      <a:pt x="2909" y="35548"/>
                    </a:lnTo>
                    <a:lnTo>
                      <a:pt x="3198" y="36068"/>
                    </a:lnTo>
                    <a:lnTo>
                      <a:pt x="3487" y="36560"/>
                    </a:lnTo>
                    <a:lnTo>
                      <a:pt x="3806" y="37052"/>
                    </a:lnTo>
                    <a:lnTo>
                      <a:pt x="4124" y="37544"/>
                    </a:lnTo>
                    <a:lnTo>
                      <a:pt x="4442" y="38022"/>
                    </a:lnTo>
                    <a:lnTo>
                      <a:pt x="4789" y="38484"/>
                    </a:lnTo>
                    <a:lnTo>
                      <a:pt x="5137" y="38947"/>
                    </a:lnTo>
                    <a:lnTo>
                      <a:pt x="5498" y="39396"/>
                    </a:lnTo>
                    <a:lnTo>
                      <a:pt x="5875" y="39830"/>
                    </a:lnTo>
                    <a:lnTo>
                      <a:pt x="6265" y="40264"/>
                    </a:lnTo>
                    <a:lnTo>
                      <a:pt x="6656" y="40684"/>
                    </a:lnTo>
                    <a:lnTo>
                      <a:pt x="7061" y="41103"/>
                    </a:lnTo>
                    <a:lnTo>
                      <a:pt x="7466" y="41508"/>
                    </a:lnTo>
                    <a:lnTo>
                      <a:pt x="7900" y="41899"/>
                    </a:lnTo>
                    <a:lnTo>
                      <a:pt x="8320" y="42289"/>
                    </a:lnTo>
                    <a:lnTo>
                      <a:pt x="8768" y="42651"/>
                    </a:lnTo>
                    <a:lnTo>
                      <a:pt x="9217" y="43013"/>
                    </a:lnTo>
                    <a:lnTo>
                      <a:pt x="9680" y="43375"/>
                    </a:lnTo>
                    <a:lnTo>
                      <a:pt x="10142" y="43707"/>
                    </a:lnTo>
                    <a:lnTo>
                      <a:pt x="10620" y="44040"/>
                    </a:lnTo>
                    <a:lnTo>
                      <a:pt x="11112" y="44358"/>
                    </a:lnTo>
                    <a:lnTo>
                      <a:pt x="11604" y="44662"/>
                    </a:lnTo>
                    <a:lnTo>
                      <a:pt x="12096" y="44966"/>
                    </a:lnTo>
                    <a:lnTo>
                      <a:pt x="12602" y="45241"/>
                    </a:lnTo>
                    <a:lnTo>
                      <a:pt x="13123" y="45516"/>
                    </a:lnTo>
                    <a:lnTo>
                      <a:pt x="13644" y="45776"/>
                    </a:lnTo>
                    <a:lnTo>
                      <a:pt x="14179" y="46022"/>
                    </a:lnTo>
                    <a:lnTo>
                      <a:pt x="14714" y="46268"/>
                    </a:lnTo>
                    <a:lnTo>
                      <a:pt x="15250" y="46485"/>
                    </a:lnTo>
                    <a:lnTo>
                      <a:pt x="15799" y="46688"/>
                    </a:lnTo>
                    <a:lnTo>
                      <a:pt x="16364" y="46890"/>
                    </a:lnTo>
                    <a:lnTo>
                      <a:pt x="16928" y="47078"/>
                    </a:lnTo>
                    <a:lnTo>
                      <a:pt x="17492" y="47237"/>
                    </a:lnTo>
                    <a:lnTo>
                      <a:pt x="18071" y="47397"/>
                    </a:lnTo>
                    <a:lnTo>
                      <a:pt x="18649" y="47541"/>
                    </a:lnTo>
                    <a:lnTo>
                      <a:pt x="19228" y="47671"/>
                    </a:lnTo>
                    <a:lnTo>
                      <a:pt x="19821" y="47773"/>
                    </a:lnTo>
                    <a:lnTo>
                      <a:pt x="20415" y="47874"/>
                    </a:lnTo>
                    <a:lnTo>
                      <a:pt x="21008" y="47961"/>
                    </a:lnTo>
                    <a:lnTo>
                      <a:pt x="21615" y="48033"/>
                    </a:lnTo>
                    <a:lnTo>
                      <a:pt x="22223" y="48077"/>
                    </a:lnTo>
                    <a:lnTo>
                      <a:pt x="22845" y="48120"/>
                    </a:lnTo>
                    <a:lnTo>
                      <a:pt x="23453" y="48149"/>
                    </a:lnTo>
                    <a:lnTo>
                      <a:pt x="24697" y="48149"/>
                    </a:lnTo>
                    <a:lnTo>
                      <a:pt x="25319" y="48120"/>
                    </a:lnTo>
                    <a:lnTo>
                      <a:pt x="25927" y="48077"/>
                    </a:lnTo>
                    <a:lnTo>
                      <a:pt x="26549" y="48033"/>
                    </a:lnTo>
                    <a:lnTo>
                      <a:pt x="27142" y="47961"/>
                    </a:lnTo>
                    <a:lnTo>
                      <a:pt x="27750" y="47874"/>
                    </a:lnTo>
                    <a:lnTo>
                      <a:pt x="28343" y="47773"/>
                    </a:lnTo>
                    <a:lnTo>
                      <a:pt x="28936" y="47671"/>
                    </a:lnTo>
                    <a:lnTo>
                      <a:pt x="29515" y="47541"/>
                    </a:lnTo>
                    <a:lnTo>
                      <a:pt x="30093" y="47397"/>
                    </a:lnTo>
                    <a:lnTo>
                      <a:pt x="30672" y="47237"/>
                    </a:lnTo>
                    <a:lnTo>
                      <a:pt x="31236" y="47078"/>
                    </a:lnTo>
                    <a:lnTo>
                      <a:pt x="31801" y="46890"/>
                    </a:lnTo>
                    <a:lnTo>
                      <a:pt x="32365" y="46688"/>
                    </a:lnTo>
                    <a:lnTo>
                      <a:pt x="32915" y="46485"/>
                    </a:lnTo>
                    <a:lnTo>
                      <a:pt x="33450" y="46268"/>
                    </a:lnTo>
                    <a:lnTo>
                      <a:pt x="33985" y="46022"/>
                    </a:lnTo>
                    <a:lnTo>
                      <a:pt x="34521" y="45776"/>
                    </a:lnTo>
                    <a:lnTo>
                      <a:pt x="35041" y="45516"/>
                    </a:lnTo>
                    <a:lnTo>
                      <a:pt x="35562" y="45241"/>
                    </a:lnTo>
                    <a:lnTo>
                      <a:pt x="36069" y="44966"/>
                    </a:lnTo>
                    <a:lnTo>
                      <a:pt x="36560" y="44662"/>
                    </a:lnTo>
                    <a:lnTo>
                      <a:pt x="37052" y="44358"/>
                    </a:lnTo>
                    <a:lnTo>
                      <a:pt x="37544" y="44040"/>
                    </a:lnTo>
                    <a:lnTo>
                      <a:pt x="38022" y="43707"/>
                    </a:lnTo>
                    <a:lnTo>
                      <a:pt x="38485" y="43375"/>
                    </a:lnTo>
                    <a:lnTo>
                      <a:pt x="38948" y="43013"/>
                    </a:lnTo>
                    <a:lnTo>
                      <a:pt x="39396" y="42651"/>
                    </a:lnTo>
                    <a:lnTo>
                      <a:pt x="39830" y="42289"/>
                    </a:lnTo>
                    <a:lnTo>
                      <a:pt x="40264" y="41899"/>
                    </a:lnTo>
                    <a:lnTo>
                      <a:pt x="40684" y="41508"/>
                    </a:lnTo>
                    <a:lnTo>
                      <a:pt x="41103" y="41103"/>
                    </a:lnTo>
                    <a:lnTo>
                      <a:pt x="41508" y="40684"/>
                    </a:lnTo>
                    <a:lnTo>
                      <a:pt x="41899" y="40264"/>
                    </a:lnTo>
                    <a:lnTo>
                      <a:pt x="42290" y="39830"/>
                    </a:lnTo>
                    <a:lnTo>
                      <a:pt x="42651" y="39396"/>
                    </a:lnTo>
                    <a:lnTo>
                      <a:pt x="43028" y="38947"/>
                    </a:lnTo>
                    <a:lnTo>
                      <a:pt x="43375" y="38484"/>
                    </a:lnTo>
                    <a:lnTo>
                      <a:pt x="43708" y="38022"/>
                    </a:lnTo>
                    <a:lnTo>
                      <a:pt x="44040" y="37544"/>
                    </a:lnTo>
                    <a:lnTo>
                      <a:pt x="44359" y="37052"/>
                    </a:lnTo>
                    <a:lnTo>
                      <a:pt x="44677" y="36560"/>
                    </a:lnTo>
                    <a:lnTo>
                      <a:pt x="44966" y="36068"/>
                    </a:lnTo>
                    <a:lnTo>
                      <a:pt x="45256" y="35548"/>
                    </a:lnTo>
                    <a:lnTo>
                      <a:pt x="45516" y="35041"/>
                    </a:lnTo>
                    <a:lnTo>
                      <a:pt x="45776" y="34520"/>
                    </a:lnTo>
                    <a:lnTo>
                      <a:pt x="46022" y="33985"/>
                    </a:lnTo>
                    <a:lnTo>
                      <a:pt x="46268" y="33450"/>
                    </a:lnTo>
                    <a:lnTo>
                      <a:pt x="46485" y="32900"/>
                    </a:lnTo>
                    <a:lnTo>
                      <a:pt x="46688" y="32350"/>
                    </a:lnTo>
                    <a:lnTo>
                      <a:pt x="46890" y="31800"/>
                    </a:lnTo>
                    <a:lnTo>
                      <a:pt x="47078" y="31236"/>
                    </a:lnTo>
                    <a:lnTo>
                      <a:pt x="47238" y="30672"/>
                    </a:lnTo>
                    <a:lnTo>
                      <a:pt x="47397" y="30093"/>
                    </a:lnTo>
                    <a:lnTo>
                      <a:pt x="47541" y="29515"/>
                    </a:lnTo>
                    <a:lnTo>
                      <a:pt x="47672" y="28936"/>
                    </a:lnTo>
                    <a:lnTo>
                      <a:pt x="47773" y="28343"/>
                    </a:lnTo>
                    <a:lnTo>
                      <a:pt x="47874" y="27749"/>
                    </a:lnTo>
                    <a:lnTo>
                      <a:pt x="47961" y="27142"/>
                    </a:lnTo>
                    <a:lnTo>
                      <a:pt x="48033" y="26534"/>
                    </a:lnTo>
                    <a:lnTo>
                      <a:pt x="48091" y="25927"/>
                    </a:lnTo>
                    <a:lnTo>
                      <a:pt x="48120" y="25319"/>
                    </a:lnTo>
                    <a:lnTo>
                      <a:pt x="48149" y="24697"/>
                    </a:lnTo>
                    <a:lnTo>
                      <a:pt x="48149" y="24075"/>
                    </a:lnTo>
                    <a:lnTo>
                      <a:pt x="48149" y="23453"/>
                    </a:lnTo>
                    <a:lnTo>
                      <a:pt x="48120" y="22845"/>
                    </a:lnTo>
                    <a:lnTo>
                      <a:pt x="48091" y="22223"/>
                    </a:lnTo>
                    <a:lnTo>
                      <a:pt x="48033" y="21615"/>
                    </a:lnTo>
                    <a:lnTo>
                      <a:pt x="47961" y="21008"/>
                    </a:lnTo>
                    <a:lnTo>
                      <a:pt x="47874" y="20414"/>
                    </a:lnTo>
                    <a:lnTo>
                      <a:pt x="47773" y="19821"/>
                    </a:lnTo>
                    <a:lnTo>
                      <a:pt x="47672" y="19228"/>
                    </a:lnTo>
                    <a:lnTo>
                      <a:pt x="47541" y="18649"/>
                    </a:lnTo>
                    <a:lnTo>
                      <a:pt x="47397" y="18056"/>
                    </a:lnTo>
                    <a:lnTo>
                      <a:pt x="47238" y="17492"/>
                    </a:lnTo>
                    <a:lnTo>
                      <a:pt x="47078" y="16913"/>
                    </a:lnTo>
                    <a:lnTo>
                      <a:pt x="46890" y="16363"/>
                    </a:lnTo>
                    <a:lnTo>
                      <a:pt x="46688" y="15799"/>
                    </a:lnTo>
                    <a:lnTo>
                      <a:pt x="46485" y="15249"/>
                    </a:lnTo>
                    <a:lnTo>
                      <a:pt x="46268" y="14714"/>
                    </a:lnTo>
                    <a:lnTo>
                      <a:pt x="46022" y="14179"/>
                    </a:lnTo>
                    <a:lnTo>
                      <a:pt x="45776" y="13643"/>
                    </a:lnTo>
                    <a:lnTo>
                      <a:pt x="45516" y="13123"/>
                    </a:lnTo>
                    <a:lnTo>
                      <a:pt x="45256" y="12602"/>
                    </a:lnTo>
                    <a:lnTo>
                      <a:pt x="44966" y="12095"/>
                    </a:lnTo>
                    <a:lnTo>
                      <a:pt x="44677" y="11589"/>
                    </a:lnTo>
                    <a:lnTo>
                      <a:pt x="44359" y="11097"/>
                    </a:lnTo>
                    <a:lnTo>
                      <a:pt x="44040" y="10620"/>
                    </a:lnTo>
                    <a:lnTo>
                      <a:pt x="43708" y="10142"/>
                    </a:lnTo>
                    <a:lnTo>
                      <a:pt x="43375" y="9679"/>
                    </a:lnTo>
                    <a:lnTo>
                      <a:pt x="43028" y="9216"/>
                    </a:lnTo>
                    <a:lnTo>
                      <a:pt x="42651" y="8768"/>
                    </a:lnTo>
                    <a:lnTo>
                      <a:pt x="42290" y="8319"/>
                    </a:lnTo>
                    <a:lnTo>
                      <a:pt x="41899" y="7885"/>
                    </a:lnTo>
                    <a:lnTo>
                      <a:pt x="41508" y="7466"/>
                    </a:lnTo>
                    <a:lnTo>
                      <a:pt x="41103" y="7061"/>
                    </a:lnTo>
                    <a:lnTo>
                      <a:pt x="40684" y="6656"/>
                    </a:lnTo>
                    <a:lnTo>
                      <a:pt x="40264" y="6265"/>
                    </a:lnTo>
                    <a:lnTo>
                      <a:pt x="39830" y="5874"/>
                    </a:lnTo>
                    <a:lnTo>
                      <a:pt x="39396" y="5498"/>
                    </a:lnTo>
                    <a:lnTo>
                      <a:pt x="38948" y="5136"/>
                    </a:lnTo>
                    <a:lnTo>
                      <a:pt x="38485" y="4789"/>
                    </a:lnTo>
                    <a:lnTo>
                      <a:pt x="38022" y="4442"/>
                    </a:lnTo>
                    <a:lnTo>
                      <a:pt x="37544" y="4124"/>
                    </a:lnTo>
                    <a:lnTo>
                      <a:pt x="37052" y="3791"/>
                    </a:lnTo>
                    <a:lnTo>
                      <a:pt x="36560" y="3487"/>
                    </a:lnTo>
                    <a:lnTo>
                      <a:pt x="36069" y="3198"/>
                    </a:lnTo>
                    <a:lnTo>
                      <a:pt x="35562" y="2908"/>
                    </a:lnTo>
                    <a:lnTo>
                      <a:pt x="35041" y="2634"/>
                    </a:lnTo>
                    <a:lnTo>
                      <a:pt x="34521" y="2373"/>
                    </a:lnTo>
                    <a:lnTo>
                      <a:pt x="33985" y="2127"/>
                    </a:lnTo>
                    <a:lnTo>
                      <a:pt x="33450" y="1896"/>
                    </a:lnTo>
                    <a:lnTo>
                      <a:pt x="32915" y="1679"/>
                    </a:lnTo>
                    <a:lnTo>
                      <a:pt x="32365" y="1462"/>
                    </a:lnTo>
                    <a:lnTo>
                      <a:pt x="31801" y="1274"/>
                    </a:lnTo>
                    <a:lnTo>
                      <a:pt x="31236" y="1086"/>
                    </a:lnTo>
                    <a:lnTo>
                      <a:pt x="30672" y="912"/>
                    </a:lnTo>
                    <a:lnTo>
                      <a:pt x="30093" y="767"/>
                    </a:lnTo>
                    <a:lnTo>
                      <a:pt x="29515" y="623"/>
                    </a:lnTo>
                    <a:lnTo>
                      <a:pt x="28936" y="492"/>
                    </a:lnTo>
                    <a:lnTo>
                      <a:pt x="28343" y="377"/>
                    </a:lnTo>
                    <a:lnTo>
                      <a:pt x="27750" y="275"/>
                    </a:lnTo>
                    <a:lnTo>
                      <a:pt x="27142" y="203"/>
                    </a:lnTo>
                    <a:lnTo>
                      <a:pt x="26549" y="131"/>
                    </a:lnTo>
                    <a:lnTo>
                      <a:pt x="25927" y="73"/>
                    </a:lnTo>
                    <a:lnTo>
                      <a:pt x="25319" y="29"/>
                    </a:lnTo>
                    <a:lnTo>
                      <a:pt x="24697" y="15"/>
                    </a:lnTo>
                    <a:lnTo>
                      <a:pt x="240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0" name="Google Shape;330;p19"/>
              <p:cNvSpPr/>
              <p:nvPr/>
            </p:nvSpPr>
            <p:spPr>
              <a:xfrm>
                <a:off x="3588891" y="2436892"/>
                <a:ext cx="252077" cy="234655"/>
              </a:xfrm>
              <a:custGeom>
                <a:avLst/>
                <a:gdLst/>
                <a:ahLst/>
                <a:cxnLst/>
                <a:rect l="l" t="t" r="r" b="b"/>
                <a:pathLst>
                  <a:path w="13803" h="12849" extrusionOk="0">
                    <a:moveTo>
                      <a:pt x="6091" y="1"/>
                    </a:moveTo>
                    <a:lnTo>
                      <a:pt x="0" y="11488"/>
                    </a:lnTo>
                    <a:lnTo>
                      <a:pt x="13802" y="12848"/>
                    </a:lnTo>
                    <a:lnTo>
                      <a:pt x="609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19"/>
              <p:cNvSpPr/>
              <p:nvPr/>
            </p:nvSpPr>
            <p:spPr>
              <a:xfrm>
                <a:off x="3130226" y="2210482"/>
                <a:ext cx="430155" cy="331866"/>
              </a:xfrm>
              <a:custGeom>
                <a:avLst/>
                <a:gdLst/>
                <a:ahLst/>
                <a:cxnLst/>
                <a:rect l="l" t="t" r="r" b="b"/>
                <a:pathLst>
                  <a:path w="23554" h="18172" extrusionOk="0">
                    <a:moveTo>
                      <a:pt x="20978" y="0"/>
                    </a:moveTo>
                    <a:lnTo>
                      <a:pt x="20761" y="29"/>
                    </a:lnTo>
                    <a:lnTo>
                      <a:pt x="20559" y="87"/>
                    </a:lnTo>
                    <a:lnTo>
                      <a:pt x="20371" y="159"/>
                    </a:lnTo>
                    <a:lnTo>
                      <a:pt x="20168" y="246"/>
                    </a:lnTo>
                    <a:lnTo>
                      <a:pt x="19980" y="347"/>
                    </a:lnTo>
                    <a:lnTo>
                      <a:pt x="19807" y="478"/>
                    </a:lnTo>
                    <a:lnTo>
                      <a:pt x="19647" y="637"/>
                    </a:lnTo>
                    <a:lnTo>
                      <a:pt x="7741" y="12529"/>
                    </a:lnTo>
                    <a:lnTo>
                      <a:pt x="3907" y="8710"/>
                    </a:lnTo>
                    <a:lnTo>
                      <a:pt x="3747" y="8551"/>
                    </a:lnTo>
                    <a:lnTo>
                      <a:pt x="3574" y="8420"/>
                    </a:lnTo>
                    <a:lnTo>
                      <a:pt x="3386" y="8319"/>
                    </a:lnTo>
                    <a:lnTo>
                      <a:pt x="3198" y="8232"/>
                    </a:lnTo>
                    <a:lnTo>
                      <a:pt x="2995" y="8160"/>
                    </a:lnTo>
                    <a:lnTo>
                      <a:pt x="2793" y="8102"/>
                    </a:lnTo>
                    <a:lnTo>
                      <a:pt x="2576" y="8073"/>
                    </a:lnTo>
                    <a:lnTo>
                      <a:pt x="2156" y="8073"/>
                    </a:lnTo>
                    <a:lnTo>
                      <a:pt x="1953" y="8102"/>
                    </a:lnTo>
                    <a:lnTo>
                      <a:pt x="1751" y="8160"/>
                    </a:lnTo>
                    <a:lnTo>
                      <a:pt x="1548" y="8232"/>
                    </a:lnTo>
                    <a:lnTo>
                      <a:pt x="1360" y="8319"/>
                    </a:lnTo>
                    <a:lnTo>
                      <a:pt x="1172" y="8420"/>
                    </a:lnTo>
                    <a:lnTo>
                      <a:pt x="999" y="8551"/>
                    </a:lnTo>
                    <a:lnTo>
                      <a:pt x="825" y="8710"/>
                    </a:lnTo>
                    <a:lnTo>
                      <a:pt x="637" y="8898"/>
                    </a:lnTo>
                    <a:lnTo>
                      <a:pt x="492" y="9057"/>
                    </a:lnTo>
                    <a:lnTo>
                      <a:pt x="362" y="9245"/>
                    </a:lnTo>
                    <a:lnTo>
                      <a:pt x="246" y="9419"/>
                    </a:lnTo>
                    <a:lnTo>
                      <a:pt x="159" y="9621"/>
                    </a:lnTo>
                    <a:lnTo>
                      <a:pt x="87" y="9824"/>
                    </a:lnTo>
                    <a:lnTo>
                      <a:pt x="44" y="10026"/>
                    </a:lnTo>
                    <a:lnTo>
                      <a:pt x="15" y="10229"/>
                    </a:lnTo>
                    <a:lnTo>
                      <a:pt x="0" y="10431"/>
                    </a:lnTo>
                    <a:lnTo>
                      <a:pt x="15" y="10648"/>
                    </a:lnTo>
                    <a:lnTo>
                      <a:pt x="44" y="10851"/>
                    </a:lnTo>
                    <a:lnTo>
                      <a:pt x="87" y="11053"/>
                    </a:lnTo>
                    <a:lnTo>
                      <a:pt x="159" y="11256"/>
                    </a:lnTo>
                    <a:lnTo>
                      <a:pt x="246" y="11459"/>
                    </a:lnTo>
                    <a:lnTo>
                      <a:pt x="362" y="11632"/>
                    </a:lnTo>
                    <a:lnTo>
                      <a:pt x="492" y="11820"/>
                    </a:lnTo>
                    <a:lnTo>
                      <a:pt x="637" y="11979"/>
                    </a:lnTo>
                    <a:lnTo>
                      <a:pt x="6193" y="17535"/>
                    </a:lnTo>
                    <a:lnTo>
                      <a:pt x="6352" y="17680"/>
                    </a:lnTo>
                    <a:lnTo>
                      <a:pt x="6525" y="17810"/>
                    </a:lnTo>
                    <a:lnTo>
                      <a:pt x="6713" y="17926"/>
                    </a:lnTo>
                    <a:lnTo>
                      <a:pt x="6916" y="18012"/>
                    </a:lnTo>
                    <a:lnTo>
                      <a:pt x="7118" y="18085"/>
                    </a:lnTo>
                    <a:lnTo>
                      <a:pt x="7321" y="18128"/>
                    </a:lnTo>
                    <a:lnTo>
                      <a:pt x="7524" y="18157"/>
                    </a:lnTo>
                    <a:lnTo>
                      <a:pt x="7741" y="18172"/>
                    </a:lnTo>
                    <a:lnTo>
                      <a:pt x="7958" y="18157"/>
                    </a:lnTo>
                    <a:lnTo>
                      <a:pt x="8160" y="18128"/>
                    </a:lnTo>
                    <a:lnTo>
                      <a:pt x="8363" y="18085"/>
                    </a:lnTo>
                    <a:lnTo>
                      <a:pt x="8565" y="18012"/>
                    </a:lnTo>
                    <a:lnTo>
                      <a:pt x="8768" y="17926"/>
                    </a:lnTo>
                    <a:lnTo>
                      <a:pt x="8956" y="17810"/>
                    </a:lnTo>
                    <a:lnTo>
                      <a:pt x="9129" y="17680"/>
                    </a:lnTo>
                    <a:lnTo>
                      <a:pt x="9289" y="17535"/>
                    </a:lnTo>
                    <a:lnTo>
                      <a:pt x="22917" y="3906"/>
                    </a:lnTo>
                    <a:lnTo>
                      <a:pt x="23062" y="3747"/>
                    </a:lnTo>
                    <a:lnTo>
                      <a:pt x="23192" y="3559"/>
                    </a:lnTo>
                    <a:lnTo>
                      <a:pt x="23308" y="3386"/>
                    </a:lnTo>
                    <a:lnTo>
                      <a:pt x="23395" y="3183"/>
                    </a:lnTo>
                    <a:lnTo>
                      <a:pt x="23467" y="2980"/>
                    </a:lnTo>
                    <a:lnTo>
                      <a:pt x="23510" y="2778"/>
                    </a:lnTo>
                    <a:lnTo>
                      <a:pt x="23539" y="2575"/>
                    </a:lnTo>
                    <a:lnTo>
                      <a:pt x="23554" y="2373"/>
                    </a:lnTo>
                    <a:lnTo>
                      <a:pt x="23539" y="2156"/>
                    </a:lnTo>
                    <a:lnTo>
                      <a:pt x="23510" y="1953"/>
                    </a:lnTo>
                    <a:lnTo>
                      <a:pt x="23467" y="1751"/>
                    </a:lnTo>
                    <a:lnTo>
                      <a:pt x="23395" y="1548"/>
                    </a:lnTo>
                    <a:lnTo>
                      <a:pt x="23308" y="1346"/>
                    </a:lnTo>
                    <a:lnTo>
                      <a:pt x="23192" y="1172"/>
                    </a:lnTo>
                    <a:lnTo>
                      <a:pt x="23062" y="998"/>
                    </a:lnTo>
                    <a:lnTo>
                      <a:pt x="22917" y="825"/>
                    </a:lnTo>
                    <a:lnTo>
                      <a:pt x="22729" y="637"/>
                    </a:lnTo>
                    <a:lnTo>
                      <a:pt x="22555" y="478"/>
                    </a:lnTo>
                    <a:lnTo>
                      <a:pt x="22382" y="347"/>
                    </a:lnTo>
                    <a:lnTo>
                      <a:pt x="22194" y="246"/>
                    </a:lnTo>
                    <a:lnTo>
                      <a:pt x="22006" y="159"/>
                    </a:lnTo>
                    <a:lnTo>
                      <a:pt x="21803" y="87"/>
                    </a:lnTo>
                    <a:lnTo>
                      <a:pt x="21601" y="29"/>
                    </a:lnTo>
                    <a:lnTo>
                      <a:pt x="2139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332" name="Google Shape;332;p19"/>
            <p:cNvSpPr/>
            <p:nvPr/>
          </p:nvSpPr>
          <p:spPr>
            <a:xfrm>
              <a:off x="2836175" y="2255925"/>
              <a:ext cx="135300" cy="135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9"/>
            <p:cNvSpPr/>
            <p:nvPr/>
          </p:nvSpPr>
          <p:spPr>
            <a:xfrm>
              <a:off x="6174950" y="2255925"/>
              <a:ext cx="135300" cy="135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34" name="Google Shape;334;p19"/>
          <p:cNvCxnSpPr>
            <a:stCxn id="280" idx="6"/>
            <a:endCxn id="332" idx="2"/>
          </p:cNvCxnSpPr>
          <p:nvPr/>
        </p:nvCxnSpPr>
        <p:spPr>
          <a:xfrm>
            <a:off x="1215800" y="1780225"/>
            <a:ext cx="1620300" cy="543300"/>
          </a:xfrm>
          <a:prstGeom prst="curvedConnector3">
            <a:avLst>
              <a:gd name="adj1" fmla="val 5000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35" name="Google Shape;335;p19"/>
          <p:cNvCxnSpPr>
            <a:stCxn id="285" idx="2"/>
            <a:endCxn id="333" idx="6"/>
          </p:cNvCxnSpPr>
          <p:nvPr/>
        </p:nvCxnSpPr>
        <p:spPr>
          <a:xfrm flipH="1">
            <a:off x="6310325" y="1780225"/>
            <a:ext cx="1617900" cy="543300"/>
          </a:xfrm>
          <a:prstGeom prst="curvedConnector3">
            <a:avLst>
              <a:gd name="adj1" fmla="val 5000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CC3A4871-37C6-4026-95B5-6F25F988FB55}"/>
              </a:ext>
            </a:extLst>
          </p:cNvPr>
          <p:cNvSpPr/>
          <p:nvPr/>
        </p:nvSpPr>
        <p:spPr>
          <a:xfrm>
            <a:off x="3086926" y="2103175"/>
            <a:ext cx="539571" cy="5881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noFill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D65AC548-81D9-44A7-9C38-7D1332BF6284}"/>
              </a:ext>
            </a:extLst>
          </p:cNvPr>
          <p:cNvSpPr/>
          <p:nvPr/>
        </p:nvSpPr>
        <p:spPr>
          <a:xfrm>
            <a:off x="5562430" y="2064717"/>
            <a:ext cx="539571" cy="58815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noFill/>
            </a:endParaRP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DD9F3F7D-5313-4A5E-8FCB-286CC13AF513}"/>
              </a:ext>
            </a:extLst>
          </p:cNvPr>
          <p:cNvSpPr txBox="1"/>
          <p:nvPr/>
        </p:nvSpPr>
        <p:spPr>
          <a:xfrm>
            <a:off x="3130011" y="2000904"/>
            <a:ext cx="2615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44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?</a:t>
            </a:r>
            <a:endParaRPr lang="pt-PT" dirty="0"/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1AE92A3D-47CD-45F6-9EDF-A4D03E560BA1}"/>
              </a:ext>
            </a:extLst>
          </p:cNvPr>
          <p:cNvSpPr txBox="1"/>
          <p:nvPr/>
        </p:nvSpPr>
        <p:spPr>
          <a:xfrm>
            <a:off x="5621711" y="2012533"/>
            <a:ext cx="2615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44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?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615213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57;p20">
            <a:extLst>
              <a:ext uri="{FF2B5EF4-FFF2-40B4-BE49-F238E27FC236}">
                <a16:creationId xmlns:a16="http://schemas.microsoft.com/office/drawing/2014/main" id="{F8D7B17C-2131-4B05-BAEC-0A60958FF90B}"/>
              </a:ext>
            </a:extLst>
          </p:cNvPr>
          <p:cNvSpPr/>
          <p:nvPr/>
        </p:nvSpPr>
        <p:spPr>
          <a:xfrm>
            <a:off x="6471159" y="2083833"/>
            <a:ext cx="786531" cy="786531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40" name="Google Shape;340;p20"/>
          <p:cNvSpPr txBox="1">
            <a:spLocks noGrp="1"/>
          </p:cNvSpPr>
          <p:nvPr>
            <p:ph type="title"/>
          </p:nvPr>
        </p:nvSpPr>
        <p:spPr>
          <a:xfrm>
            <a:off x="1580321" y="917255"/>
            <a:ext cx="5983358" cy="10225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b="0" dirty="0">
                <a:solidFill>
                  <a:srgbClr val="000000"/>
                </a:solidFill>
                <a:latin typeface="Roboto"/>
                <a:ea typeface="Roboto"/>
                <a:sym typeface="Arial"/>
              </a:rPr>
              <a:t>Nível de motivação dos inquiridos para aprender a utilizar uma nova aplicação para computador</a:t>
            </a:r>
            <a:endParaRPr lang="pt-PT" sz="1400" b="0" dirty="0">
              <a:solidFill>
                <a:srgbClr val="000000"/>
              </a:solidFill>
              <a:latin typeface="Roboto"/>
              <a:ea typeface="Roboto"/>
              <a:sym typeface="Arial"/>
            </a:endParaRPr>
          </a:p>
        </p:txBody>
      </p:sp>
      <p:grpSp>
        <p:nvGrpSpPr>
          <p:cNvPr id="346" name="Google Shape;346;p20"/>
          <p:cNvGrpSpPr/>
          <p:nvPr/>
        </p:nvGrpSpPr>
        <p:grpSpPr>
          <a:xfrm>
            <a:off x="191000" y="2154149"/>
            <a:ext cx="1427761" cy="2207199"/>
            <a:chOff x="457201" y="2188438"/>
            <a:chExt cx="1427761" cy="2207199"/>
          </a:xfrm>
        </p:grpSpPr>
        <p:sp>
          <p:nvSpPr>
            <p:cNvPr id="347" name="Google Shape;347;p20"/>
            <p:cNvSpPr txBox="1"/>
            <p:nvPr/>
          </p:nvSpPr>
          <p:spPr>
            <a:xfrm>
              <a:off x="466562" y="3532237"/>
              <a:ext cx="1418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</a:t>
              </a:r>
              <a:r>
                <a:rPr lang="en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8" name="Google Shape;348;p20"/>
            <p:cNvSpPr txBox="1"/>
            <p:nvPr/>
          </p:nvSpPr>
          <p:spPr>
            <a:xfrm>
              <a:off x="457201" y="3675637"/>
              <a:ext cx="14184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0 participantes 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9" name="Google Shape;349;p20"/>
            <p:cNvSpPr/>
            <p:nvPr/>
          </p:nvSpPr>
          <p:spPr>
            <a:xfrm>
              <a:off x="843451" y="2188438"/>
              <a:ext cx="645900" cy="645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sz="18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50" name="Google Shape;350;p20"/>
          <p:cNvGrpSpPr/>
          <p:nvPr/>
        </p:nvGrpSpPr>
        <p:grpSpPr>
          <a:xfrm>
            <a:off x="1686738" y="2154149"/>
            <a:ext cx="1427757" cy="2207070"/>
            <a:chOff x="2160000" y="2160776"/>
            <a:chExt cx="1427757" cy="2207070"/>
          </a:xfrm>
        </p:grpSpPr>
        <p:sp>
          <p:nvSpPr>
            <p:cNvPr id="351" name="Google Shape;351;p20"/>
            <p:cNvSpPr txBox="1"/>
            <p:nvPr/>
          </p:nvSpPr>
          <p:spPr>
            <a:xfrm>
              <a:off x="2169357" y="3504575"/>
              <a:ext cx="1418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5,6%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2" name="Google Shape;352;p20"/>
            <p:cNvSpPr txBox="1"/>
            <p:nvPr/>
          </p:nvSpPr>
          <p:spPr>
            <a:xfrm>
              <a:off x="2160000" y="3647846"/>
              <a:ext cx="14184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200" dirty="0">
                  <a:latin typeface="Roboto"/>
                  <a:ea typeface="Roboto"/>
                  <a:cs typeface="Roboto"/>
                  <a:sym typeface="Roboto"/>
                </a:rPr>
                <a:t>2</a:t>
              </a: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 participantes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3" name="Google Shape;353;p20"/>
            <p:cNvSpPr/>
            <p:nvPr/>
          </p:nvSpPr>
          <p:spPr>
            <a:xfrm>
              <a:off x="2546250" y="2160776"/>
              <a:ext cx="645900" cy="645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 sz="18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54" name="Google Shape;354;p20"/>
          <p:cNvGrpSpPr/>
          <p:nvPr/>
        </p:nvGrpSpPr>
        <p:grpSpPr>
          <a:xfrm>
            <a:off x="3163754" y="2154149"/>
            <a:ext cx="1418400" cy="2207070"/>
            <a:chOff x="3862799" y="2160776"/>
            <a:chExt cx="1418400" cy="2207070"/>
          </a:xfrm>
        </p:grpSpPr>
        <p:sp>
          <p:nvSpPr>
            <p:cNvPr id="355" name="Google Shape;355;p20"/>
            <p:cNvSpPr txBox="1"/>
            <p:nvPr/>
          </p:nvSpPr>
          <p:spPr>
            <a:xfrm>
              <a:off x="3862799" y="3504575"/>
              <a:ext cx="1418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22,2%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6" name="Google Shape;356;p20"/>
            <p:cNvSpPr txBox="1"/>
            <p:nvPr/>
          </p:nvSpPr>
          <p:spPr>
            <a:xfrm>
              <a:off x="3862799" y="3647846"/>
              <a:ext cx="14184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200" dirty="0">
                  <a:latin typeface="Roboto"/>
                  <a:ea typeface="Roboto"/>
                  <a:cs typeface="Roboto"/>
                  <a:sym typeface="Roboto"/>
                </a:rPr>
                <a:t>8</a:t>
              </a: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 participantes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7" name="Google Shape;357;p20"/>
            <p:cNvSpPr/>
            <p:nvPr/>
          </p:nvSpPr>
          <p:spPr>
            <a:xfrm>
              <a:off x="4249049" y="2160776"/>
              <a:ext cx="645900" cy="645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 sz="18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58" name="Google Shape;358;p20"/>
          <p:cNvGrpSpPr/>
          <p:nvPr/>
        </p:nvGrpSpPr>
        <p:grpSpPr>
          <a:xfrm>
            <a:off x="4631413" y="2154149"/>
            <a:ext cx="1523812" cy="2207070"/>
            <a:chOff x="5537521" y="2188438"/>
            <a:chExt cx="1523812" cy="2207070"/>
          </a:xfrm>
        </p:grpSpPr>
        <p:sp>
          <p:nvSpPr>
            <p:cNvPr id="359" name="Google Shape;359;p20"/>
            <p:cNvSpPr txBox="1"/>
            <p:nvPr/>
          </p:nvSpPr>
          <p:spPr>
            <a:xfrm>
              <a:off x="5537521" y="3532237"/>
              <a:ext cx="1418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30,6%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60" name="Google Shape;360;p20"/>
            <p:cNvSpPr txBox="1"/>
            <p:nvPr/>
          </p:nvSpPr>
          <p:spPr>
            <a:xfrm>
              <a:off x="5565595" y="3675508"/>
              <a:ext cx="1495738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200" dirty="0">
                  <a:latin typeface="Roboto"/>
                  <a:ea typeface="Roboto"/>
                  <a:cs typeface="Roboto"/>
                  <a:sym typeface="Roboto"/>
                </a:rPr>
                <a:t>11</a:t>
              </a: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 participantes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1" name="Google Shape;361;p20"/>
            <p:cNvSpPr/>
            <p:nvPr/>
          </p:nvSpPr>
          <p:spPr>
            <a:xfrm>
              <a:off x="5951848" y="2188438"/>
              <a:ext cx="645900" cy="645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endParaRPr sz="18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62" name="Google Shape;362;p20"/>
          <p:cNvGrpSpPr/>
          <p:nvPr/>
        </p:nvGrpSpPr>
        <p:grpSpPr>
          <a:xfrm>
            <a:off x="6155225" y="2154149"/>
            <a:ext cx="1495738" cy="2207070"/>
            <a:chOff x="7268399" y="2160776"/>
            <a:chExt cx="1495738" cy="2207070"/>
          </a:xfrm>
        </p:grpSpPr>
        <p:sp>
          <p:nvSpPr>
            <p:cNvPr id="363" name="Google Shape;363;p20"/>
            <p:cNvSpPr txBox="1"/>
            <p:nvPr/>
          </p:nvSpPr>
          <p:spPr>
            <a:xfrm>
              <a:off x="7268399" y="3504575"/>
              <a:ext cx="1418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36,1%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64" name="Google Shape;364;p20"/>
            <p:cNvSpPr txBox="1"/>
            <p:nvPr/>
          </p:nvSpPr>
          <p:spPr>
            <a:xfrm>
              <a:off x="7268399" y="3647846"/>
              <a:ext cx="1495738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200" dirty="0">
                  <a:latin typeface="Roboto"/>
                  <a:ea typeface="Roboto"/>
                  <a:cs typeface="Roboto"/>
                  <a:sym typeface="Roboto"/>
                </a:rPr>
                <a:t>13</a:t>
              </a: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 participantes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5" name="Google Shape;365;p20"/>
            <p:cNvSpPr/>
            <p:nvPr/>
          </p:nvSpPr>
          <p:spPr>
            <a:xfrm>
              <a:off x="7654649" y="2160776"/>
              <a:ext cx="645900" cy="645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</a:t>
              </a:r>
              <a:endParaRPr sz="18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366" name="Google Shape;366;p20"/>
          <p:cNvCxnSpPr>
            <a:cxnSpLocks/>
            <a:stCxn id="349" idx="4"/>
          </p:cNvCxnSpPr>
          <p:nvPr/>
        </p:nvCxnSpPr>
        <p:spPr>
          <a:xfrm>
            <a:off x="900200" y="2800049"/>
            <a:ext cx="0" cy="50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68" name="Google Shape;368;p20"/>
          <p:cNvCxnSpPr>
            <a:cxnSpLocks/>
            <a:stCxn id="353" idx="4"/>
          </p:cNvCxnSpPr>
          <p:nvPr/>
        </p:nvCxnSpPr>
        <p:spPr>
          <a:xfrm>
            <a:off x="2395938" y="2800049"/>
            <a:ext cx="0" cy="50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70" name="Google Shape;370;p20"/>
          <p:cNvCxnSpPr>
            <a:cxnSpLocks/>
            <a:stCxn id="357" idx="4"/>
          </p:cNvCxnSpPr>
          <p:nvPr/>
        </p:nvCxnSpPr>
        <p:spPr>
          <a:xfrm>
            <a:off x="3872954" y="2800049"/>
            <a:ext cx="0" cy="50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72" name="Google Shape;372;p20"/>
          <p:cNvCxnSpPr>
            <a:cxnSpLocks/>
            <a:stCxn id="361" idx="4"/>
          </p:cNvCxnSpPr>
          <p:nvPr/>
        </p:nvCxnSpPr>
        <p:spPr>
          <a:xfrm>
            <a:off x="5368690" y="2800049"/>
            <a:ext cx="0" cy="50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74" name="Google Shape;374;p20"/>
          <p:cNvCxnSpPr>
            <a:cxnSpLocks/>
            <a:stCxn id="365" idx="4"/>
          </p:cNvCxnSpPr>
          <p:nvPr/>
        </p:nvCxnSpPr>
        <p:spPr>
          <a:xfrm>
            <a:off x="6864425" y="2800049"/>
            <a:ext cx="0" cy="50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44" name="Google Shape;362;p20">
            <a:extLst>
              <a:ext uri="{FF2B5EF4-FFF2-40B4-BE49-F238E27FC236}">
                <a16:creationId xmlns:a16="http://schemas.microsoft.com/office/drawing/2014/main" id="{5496D0F9-50E3-46B9-8555-99EE320356A4}"/>
              </a:ext>
            </a:extLst>
          </p:cNvPr>
          <p:cNvGrpSpPr/>
          <p:nvPr/>
        </p:nvGrpSpPr>
        <p:grpSpPr>
          <a:xfrm>
            <a:off x="7506947" y="2154149"/>
            <a:ext cx="1418400" cy="2209691"/>
            <a:chOff x="7265022" y="2160776"/>
            <a:chExt cx="1418400" cy="2209691"/>
          </a:xfrm>
        </p:grpSpPr>
        <p:sp>
          <p:nvSpPr>
            <p:cNvPr id="45" name="Google Shape;363;p20">
              <a:extLst>
                <a:ext uri="{FF2B5EF4-FFF2-40B4-BE49-F238E27FC236}">
                  <a16:creationId xmlns:a16="http://schemas.microsoft.com/office/drawing/2014/main" id="{0313BD34-820A-4B07-BB17-3A4766855366}"/>
                </a:ext>
              </a:extLst>
            </p:cNvPr>
            <p:cNvSpPr txBox="1"/>
            <p:nvPr/>
          </p:nvSpPr>
          <p:spPr>
            <a:xfrm>
              <a:off x="7265022" y="3504575"/>
              <a:ext cx="1418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5,6%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6" name="Google Shape;364;p20">
              <a:extLst>
                <a:ext uri="{FF2B5EF4-FFF2-40B4-BE49-F238E27FC236}">
                  <a16:creationId xmlns:a16="http://schemas.microsoft.com/office/drawing/2014/main" id="{E95185A4-6D76-4822-9133-10B7474D2086}"/>
                </a:ext>
              </a:extLst>
            </p:cNvPr>
            <p:cNvSpPr txBox="1"/>
            <p:nvPr/>
          </p:nvSpPr>
          <p:spPr>
            <a:xfrm>
              <a:off x="7265022" y="3650467"/>
              <a:ext cx="14184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200" dirty="0">
                  <a:latin typeface="Roboto"/>
                  <a:ea typeface="Roboto"/>
                  <a:cs typeface="Roboto"/>
                  <a:sym typeface="Roboto"/>
                </a:rPr>
                <a:t>2</a:t>
              </a: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 participantes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" name="Google Shape;365;p20">
              <a:extLst>
                <a:ext uri="{FF2B5EF4-FFF2-40B4-BE49-F238E27FC236}">
                  <a16:creationId xmlns:a16="http://schemas.microsoft.com/office/drawing/2014/main" id="{8DB62035-409A-499B-AA73-8D46EEC0F047}"/>
                </a:ext>
              </a:extLst>
            </p:cNvPr>
            <p:cNvSpPr/>
            <p:nvPr/>
          </p:nvSpPr>
          <p:spPr>
            <a:xfrm>
              <a:off x="7654649" y="2160776"/>
              <a:ext cx="645900" cy="645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6</a:t>
              </a:r>
              <a:endParaRPr sz="18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48" name="Google Shape;374;p20">
            <a:extLst>
              <a:ext uri="{FF2B5EF4-FFF2-40B4-BE49-F238E27FC236}">
                <a16:creationId xmlns:a16="http://schemas.microsoft.com/office/drawing/2014/main" id="{C220DAB3-D90C-44D5-9313-53D558E825D1}"/>
              </a:ext>
            </a:extLst>
          </p:cNvPr>
          <p:cNvCxnSpPr>
            <a:cxnSpLocks/>
          </p:cNvCxnSpPr>
          <p:nvPr/>
        </p:nvCxnSpPr>
        <p:spPr>
          <a:xfrm>
            <a:off x="8216147" y="2800049"/>
            <a:ext cx="0" cy="50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3" name="Google Shape;223;p18">
            <a:extLst>
              <a:ext uri="{FF2B5EF4-FFF2-40B4-BE49-F238E27FC236}">
                <a16:creationId xmlns:a16="http://schemas.microsoft.com/office/drawing/2014/main" id="{39A49484-CC7F-4A2A-A337-E720CE018573}"/>
              </a:ext>
            </a:extLst>
          </p:cNvPr>
          <p:cNvSpPr txBox="1">
            <a:spLocks/>
          </p:cNvSpPr>
          <p:nvPr/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PT" sz="2800" b="1" dirty="0">
                <a:solidFill>
                  <a:schemeClr val="dk1"/>
                </a:solidFill>
                <a:latin typeface="Fira Sans Extra Condensed"/>
                <a:sym typeface="Fira Sans Extra Condensed"/>
              </a:rPr>
              <a:t>Motivação para aprender </a:t>
            </a:r>
          </a:p>
        </p:txBody>
      </p:sp>
    </p:spTree>
    <p:extLst>
      <p:ext uri="{BB962C8B-B14F-4D97-AF65-F5344CB8AC3E}">
        <p14:creationId xmlns:p14="http://schemas.microsoft.com/office/powerpoint/2010/main" val="2824932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28"/>
          <p:cNvSpPr txBox="1">
            <a:spLocks noGrp="1"/>
          </p:cNvSpPr>
          <p:nvPr>
            <p:ph type="title"/>
          </p:nvPr>
        </p:nvSpPr>
        <p:spPr>
          <a:xfrm>
            <a:off x="457200" y="2386050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Sobre as GVC</a:t>
            </a:r>
            <a:endParaRPr dirty="0"/>
          </a:p>
        </p:txBody>
      </p:sp>
      <p:sp>
        <p:nvSpPr>
          <p:cNvPr id="7" name="Google Shape;864;p30">
            <a:extLst>
              <a:ext uri="{FF2B5EF4-FFF2-40B4-BE49-F238E27FC236}">
                <a16:creationId xmlns:a16="http://schemas.microsoft.com/office/drawing/2014/main" id="{0BB70ECD-5CA6-49E0-B708-005B75C122D9}"/>
              </a:ext>
            </a:extLst>
          </p:cNvPr>
          <p:cNvSpPr txBox="1"/>
          <p:nvPr/>
        </p:nvSpPr>
        <p:spPr>
          <a:xfrm>
            <a:off x="2814518" y="1684875"/>
            <a:ext cx="3514964" cy="1773750"/>
          </a:xfrm>
          <a:prstGeom prst="rect">
            <a:avLst/>
          </a:prstGeom>
          <a:solidFill>
            <a:schemeClr val="accent6">
              <a:alpha val="12549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3275029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3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Já utilizou uma aplicaçao do tipo GVC?</a:t>
            </a:r>
            <a:endParaRPr dirty="0"/>
          </a:p>
        </p:txBody>
      </p:sp>
      <p:grpSp>
        <p:nvGrpSpPr>
          <p:cNvPr id="1168" name="Google Shape;1168;p36"/>
          <p:cNvGrpSpPr/>
          <p:nvPr/>
        </p:nvGrpSpPr>
        <p:grpSpPr>
          <a:xfrm>
            <a:off x="1085363" y="1129538"/>
            <a:ext cx="1426584" cy="3350925"/>
            <a:chOff x="1037463" y="1129538"/>
            <a:chExt cx="1426584" cy="3350925"/>
          </a:xfrm>
        </p:grpSpPr>
        <p:sp>
          <p:nvSpPr>
            <p:cNvPr id="1169" name="Google Shape;1169;p36"/>
            <p:cNvSpPr txBox="1"/>
            <p:nvPr/>
          </p:nvSpPr>
          <p:spPr>
            <a:xfrm>
              <a:off x="1037463" y="3670475"/>
              <a:ext cx="1418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SIM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70" name="Google Shape;1170;p36"/>
            <p:cNvSpPr txBox="1"/>
            <p:nvPr/>
          </p:nvSpPr>
          <p:spPr>
            <a:xfrm>
              <a:off x="1045647" y="3760463"/>
              <a:ext cx="14184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27 pessoas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71" name="Google Shape;1171;p36"/>
            <p:cNvSpPr/>
            <p:nvPr/>
          </p:nvSpPr>
          <p:spPr>
            <a:xfrm>
              <a:off x="1423713" y="1129538"/>
              <a:ext cx="645900" cy="645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?</a:t>
              </a:r>
              <a:endParaRPr sz="18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72" name="Google Shape;1172;p36"/>
            <p:cNvSpPr txBox="1"/>
            <p:nvPr/>
          </p:nvSpPr>
          <p:spPr>
            <a:xfrm>
              <a:off x="1037463" y="3280688"/>
              <a:ext cx="1418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75%</a:t>
              </a:r>
              <a:endParaRPr sz="1800"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173" name="Google Shape;1173;p36"/>
          <p:cNvGrpSpPr/>
          <p:nvPr/>
        </p:nvGrpSpPr>
        <p:grpSpPr>
          <a:xfrm>
            <a:off x="6736038" y="1129538"/>
            <a:ext cx="1418400" cy="3350925"/>
            <a:chOff x="6688138" y="1129538"/>
            <a:chExt cx="1418400" cy="3350925"/>
          </a:xfrm>
        </p:grpSpPr>
        <p:sp>
          <p:nvSpPr>
            <p:cNvPr id="1174" name="Google Shape;1174;p36"/>
            <p:cNvSpPr txBox="1"/>
            <p:nvPr/>
          </p:nvSpPr>
          <p:spPr>
            <a:xfrm>
              <a:off x="6688138" y="3670475"/>
              <a:ext cx="1418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NÃO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75" name="Google Shape;1175;p36"/>
            <p:cNvSpPr txBox="1"/>
            <p:nvPr/>
          </p:nvSpPr>
          <p:spPr>
            <a:xfrm>
              <a:off x="6688138" y="3760463"/>
              <a:ext cx="14184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9 pessoas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76" name="Google Shape;1176;p36"/>
            <p:cNvSpPr/>
            <p:nvPr/>
          </p:nvSpPr>
          <p:spPr>
            <a:xfrm>
              <a:off x="7074388" y="1129538"/>
              <a:ext cx="645900" cy="645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?</a:t>
              </a:r>
              <a:endParaRPr sz="18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77" name="Google Shape;1177;p36"/>
            <p:cNvSpPr txBox="1"/>
            <p:nvPr/>
          </p:nvSpPr>
          <p:spPr>
            <a:xfrm>
              <a:off x="6688138" y="3280688"/>
              <a:ext cx="1418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25%</a:t>
              </a:r>
              <a:endParaRPr sz="1800" b="1" dirty="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1184" name="Google Shape;1184;p36"/>
          <p:cNvCxnSpPr>
            <a:stCxn id="1171" idx="6"/>
            <a:endCxn id="1185" idx="2"/>
          </p:cNvCxnSpPr>
          <p:nvPr/>
        </p:nvCxnSpPr>
        <p:spPr>
          <a:xfrm>
            <a:off x="2117513" y="1452488"/>
            <a:ext cx="1697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1186" name="Google Shape;1186;p36"/>
          <p:cNvGrpSpPr/>
          <p:nvPr/>
        </p:nvGrpSpPr>
        <p:grpSpPr>
          <a:xfrm>
            <a:off x="3365787" y="1233047"/>
            <a:ext cx="2508235" cy="3499262"/>
            <a:chOff x="3317887" y="1233047"/>
            <a:chExt cx="2508235" cy="3499262"/>
          </a:xfrm>
        </p:grpSpPr>
        <p:sp>
          <p:nvSpPr>
            <p:cNvPr id="1187" name="Google Shape;1187;p36"/>
            <p:cNvSpPr/>
            <p:nvPr/>
          </p:nvSpPr>
          <p:spPr>
            <a:xfrm>
              <a:off x="4366400" y="2231374"/>
              <a:ext cx="321000" cy="97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6"/>
            <p:cNvSpPr/>
            <p:nvPr/>
          </p:nvSpPr>
          <p:spPr>
            <a:xfrm>
              <a:off x="3360626" y="4420816"/>
              <a:ext cx="1123518" cy="311493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6"/>
            <p:cNvSpPr/>
            <p:nvPr/>
          </p:nvSpPr>
          <p:spPr>
            <a:xfrm>
              <a:off x="4491229" y="1233047"/>
              <a:ext cx="67922" cy="1051515"/>
            </a:xfrm>
            <a:custGeom>
              <a:avLst/>
              <a:gdLst/>
              <a:ahLst/>
              <a:cxnLst/>
              <a:rect l="l" t="t" r="r" b="b"/>
              <a:pathLst>
                <a:path w="4025" h="62312" extrusionOk="0">
                  <a:moveTo>
                    <a:pt x="1" y="0"/>
                  </a:moveTo>
                  <a:lnTo>
                    <a:pt x="1" y="62312"/>
                  </a:lnTo>
                  <a:lnTo>
                    <a:pt x="4024" y="62312"/>
                  </a:lnTo>
                  <a:lnTo>
                    <a:pt x="40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6"/>
            <p:cNvSpPr/>
            <p:nvPr/>
          </p:nvSpPr>
          <p:spPr>
            <a:xfrm>
              <a:off x="3870607" y="1308844"/>
              <a:ext cx="620679" cy="294789"/>
            </a:xfrm>
            <a:custGeom>
              <a:avLst/>
              <a:gdLst/>
              <a:ahLst/>
              <a:cxnLst/>
              <a:rect l="l" t="t" r="r" b="b"/>
              <a:pathLst>
                <a:path w="36781" h="17469" extrusionOk="0">
                  <a:moveTo>
                    <a:pt x="7494" y="1"/>
                  </a:moveTo>
                  <a:lnTo>
                    <a:pt x="1" y="8735"/>
                  </a:lnTo>
                  <a:lnTo>
                    <a:pt x="7494" y="17469"/>
                  </a:lnTo>
                  <a:lnTo>
                    <a:pt x="36781" y="17469"/>
                  </a:lnTo>
                  <a:lnTo>
                    <a:pt x="367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6"/>
            <p:cNvSpPr/>
            <p:nvPr/>
          </p:nvSpPr>
          <p:spPr>
            <a:xfrm>
              <a:off x="4559129" y="1308844"/>
              <a:ext cx="620966" cy="294789"/>
            </a:xfrm>
            <a:custGeom>
              <a:avLst/>
              <a:gdLst/>
              <a:ahLst/>
              <a:cxnLst/>
              <a:rect l="l" t="t" r="r" b="b"/>
              <a:pathLst>
                <a:path w="36798" h="17469" extrusionOk="0">
                  <a:moveTo>
                    <a:pt x="0" y="1"/>
                  </a:moveTo>
                  <a:lnTo>
                    <a:pt x="0" y="17469"/>
                  </a:lnTo>
                  <a:lnTo>
                    <a:pt x="29304" y="17469"/>
                  </a:lnTo>
                  <a:lnTo>
                    <a:pt x="36797" y="8735"/>
                  </a:lnTo>
                  <a:lnTo>
                    <a:pt x="2930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6"/>
            <p:cNvSpPr/>
            <p:nvPr/>
          </p:nvSpPr>
          <p:spPr>
            <a:xfrm>
              <a:off x="4655023" y="2084237"/>
              <a:ext cx="1171098" cy="702105"/>
            </a:xfrm>
            <a:custGeom>
              <a:avLst/>
              <a:gdLst/>
              <a:ahLst/>
              <a:cxnLst/>
              <a:rect l="l" t="t" r="r" b="b"/>
              <a:pathLst>
                <a:path w="69403" h="41609" extrusionOk="0">
                  <a:moveTo>
                    <a:pt x="39328" y="1"/>
                  </a:moveTo>
                  <a:lnTo>
                    <a:pt x="38557" y="17"/>
                  </a:lnTo>
                  <a:lnTo>
                    <a:pt x="37786" y="34"/>
                  </a:lnTo>
                  <a:lnTo>
                    <a:pt x="37015" y="68"/>
                  </a:lnTo>
                  <a:lnTo>
                    <a:pt x="36261" y="118"/>
                  </a:lnTo>
                  <a:lnTo>
                    <a:pt x="35506" y="168"/>
                  </a:lnTo>
                  <a:lnTo>
                    <a:pt x="34752" y="252"/>
                  </a:lnTo>
                  <a:lnTo>
                    <a:pt x="34014" y="336"/>
                  </a:lnTo>
                  <a:lnTo>
                    <a:pt x="33277" y="436"/>
                  </a:lnTo>
                  <a:lnTo>
                    <a:pt x="32539" y="537"/>
                  </a:lnTo>
                  <a:lnTo>
                    <a:pt x="31818" y="654"/>
                  </a:lnTo>
                  <a:lnTo>
                    <a:pt x="31097" y="788"/>
                  </a:lnTo>
                  <a:lnTo>
                    <a:pt x="30393" y="939"/>
                  </a:lnTo>
                  <a:lnTo>
                    <a:pt x="29689" y="1107"/>
                  </a:lnTo>
                  <a:lnTo>
                    <a:pt x="28985" y="1275"/>
                  </a:lnTo>
                  <a:lnTo>
                    <a:pt x="28298" y="1442"/>
                  </a:lnTo>
                  <a:lnTo>
                    <a:pt x="27627" y="1643"/>
                  </a:lnTo>
                  <a:lnTo>
                    <a:pt x="26957" y="1845"/>
                  </a:lnTo>
                  <a:lnTo>
                    <a:pt x="26286" y="2062"/>
                  </a:lnTo>
                  <a:lnTo>
                    <a:pt x="25632" y="2280"/>
                  </a:lnTo>
                  <a:lnTo>
                    <a:pt x="24995" y="2515"/>
                  </a:lnTo>
                  <a:lnTo>
                    <a:pt x="24358" y="2767"/>
                  </a:lnTo>
                  <a:lnTo>
                    <a:pt x="23738" y="3018"/>
                  </a:lnTo>
                  <a:lnTo>
                    <a:pt x="23118" y="3286"/>
                  </a:lnTo>
                  <a:lnTo>
                    <a:pt x="22514" y="3554"/>
                  </a:lnTo>
                  <a:lnTo>
                    <a:pt x="21927" y="3839"/>
                  </a:lnTo>
                  <a:lnTo>
                    <a:pt x="21341" y="4141"/>
                  </a:lnTo>
                  <a:lnTo>
                    <a:pt x="20754" y="4443"/>
                  </a:lnTo>
                  <a:lnTo>
                    <a:pt x="20201" y="4761"/>
                  </a:lnTo>
                  <a:lnTo>
                    <a:pt x="19648" y="5080"/>
                  </a:lnTo>
                  <a:lnTo>
                    <a:pt x="19111" y="5415"/>
                  </a:lnTo>
                  <a:lnTo>
                    <a:pt x="18575" y="5751"/>
                  </a:lnTo>
                  <a:lnTo>
                    <a:pt x="18072" y="6103"/>
                  </a:lnTo>
                  <a:lnTo>
                    <a:pt x="17552" y="6455"/>
                  </a:lnTo>
                  <a:lnTo>
                    <a:pt x="17066" y="6823"/>
                  </a:lnTo>
                  <a:lnTo>
                    <a:pt x="16597" y="7192"/>
                  </a:lnTo>
                  <a:lnTo>
                    <a:pt x="16127" y="7578"/>
                  </a:lnTo>
                  <a:lnTo>
                    <a:pt x="15675" y="7963"/>
                  </a:lnTo>
                  <a:lnTo>
                    <a:pt x="15222" y="8366"/>
                  </a:lnTo>
                  <a:lnTo>
                    <a:pt x="14803" y="8768"/>
                  </a:lnTo>
                  <a:lnTo>
                    <a:pt x="14384" y="9170"/>
                  </a:lnTo>
                  <a:lnTo>
                    <a:pt x="13998" y="9590"/>
                  </a:lnTo>
                  <a:lnTo>
                    <a:pt x="13613" y="10025"/>
                  </a:lnTo>
                  <a:lnTo>
                    <a:pt x="13244" y="10461"/>
                  </a:lnTo>
                  <a:lnTo>
                    <a:pt x="12892" y="10897"/>
                  </a:lnTo>
                  <a:lnTo>
                    <a:pt x="12540" y="11333"/>
                  </a:lnTo>
                  <a:lnTo>
                    <a:pt x="12221" y="11786"/>
                  </a:lnTo>
                  <a:lnTo>
                    <a:pt x="11919" y="12255"/>
                  </a:lnTo>
                  <a:lnTo>
                    <a:pt x="11618" y="12708"/>
                  </a:lnTo>
                  <a:lnTo>
                    <a:pt x="11349" y="13177"/>
                  </a:lnTo>
                  <a:lnTo>
                    <a:pt x="11081" y="13663"/>
                  </a:lnTo>
                  <a:lnTo>
                    <a:pt x="10830" y="14133"/>
                  </a:lnTo>
                  <a:lnTo>
                    <a:pt x="10612" y="14619"/>
                  </a:lnTo>
                  <a:lnTo>
                    <a:pt x="10394" y="15122"/>
                  </a:lnTo>
                  <a:lnTo>
                    <a:pt x="10209" y="15608"/>
                  </a:lnTo>
                  <a:lnTo>
                    <a:pt x="10025" y="16111"/>
                  </a:lnTo>
                  <a:lnTo>
                    <a:pt x="9874" y="16614"/>
                  </a:lnTo>
                  <a:lnTo>
                    <a:pt x="9723" y="17133"/>
                  </a:lnTo>
                  <a:lnTo>
                    <a:pt x="9606" y="17636"/>
                  </a:lnTo>
                  <a:lnTo>
                    <a:pt x="9489" y="18156"/>
                  </a:lnTo>
                  <a:lnTo>
                    <a:pt x="9405" y="18676"/>
                  </a:lnTo>
                  <a:lnTo>
                    <a:pt x="9338" y="19212"/>
                  </a:lnTo>
                  <a:lnTo>
                    <a:pt x="9287" y="19732"/>
                  </a:lnTo>
                  <a:lnTo>
                    <a:pt x="9271" y="20268"/>
                  </a:lnTo>
                  <a:lnTo>
                    <a:pt x="9254" y="20805"/>
                  </a:lnTo>
                  <a:lnTo>
                    <a:pt x="9271" y="21475"/>
                  </a:lnTo>
                  <a:lnTo>
                    <a:pt x="9321" y="22146"/>
                  </a:lnTo>
                  <a:lnTo>
                    <a:pt x="9388" y="22816"/>
                  </a:lnTo>
                  <a:lnTo>
                    <a:pt x="9505" y="23470"/>
                  </a:lnTo>
                  <a:lnTo>
                    <a:pt x="9640" y="24124"/>
                  </a:lnTo>
                  <a:lnTo>
                    <a:pt x="9790" y="24761"/>
                  </a:lnTo>
                  <a:lnTo>
                    <a:pt x="9992" y="25398"/>
                  </a:lnTo>
                  <a:lnTo>
                    <a:pt x="10209" y="26018"/>
                  </a:lnTo>
                  <a:lnTo>
                    <a:pt x="0" y="37015"/>
                  </a:lnTo>
                  <a:lnTo>
                    <a:pt x="14551" y="32590"/>
                  </a:lnTo>
                  <a:lnTo>
                    <a:pt x="15071" y="33093"/>
                  </a:lnTo>
                  <a:lnTo>
                    <a:pt x="15607" y="33596"/>
                  </a:lnTo>
                  <a:lnTo>
                    <a:pt x="16161" y="34065"/>
                  </a:lnTo>
                  <a:lnTo>
                    <a:pt x="16747" y="34551"/>
                  </a:lnTo>
                  <a:lnTo>
                    <a:pt x="17351" y="35004"/>
                  </a:lnTo>
                  <a:lnTo>
                    <a:pt x="17971" y="35440"/>
                  </a:lnTo>
                  <a:lnTo>
                    <a:pt x="18608" y="35875"/>
                  </a:lnTo>
                  <a:lnTo>
                    <a:pt x="19262" y="36295"/>
                  </a:lnTo>
                  <a:lnTo>
                    <a:pt x="19933" y="36697"/>
                  </a:lnTo>
                  <a:lnTo>
                    <a:pt x="20620" y="37099"/>
                  </a:lnTo>
                  <a:lnTo>
                    <a:pt x="21341" y="37468"/>
                  </a:lnTo>
                  <a:lnTo>
                    <a:pt x="22062" y="37837"/>
                  </a:lnTo>
                  <a:lnTo>
                    <a:pt x="22799" y="38189"/>
                  </a:lnTo>
                  <a:lnTo>
                    <a:pt x="23554" y="38524"/>
                  </a:lnTo>
                  <a:lnTo>
                    <a:pt x="24325" y="38843"/>
                  </a:lnTo>
                  <a:lnTo>
                    <a:pt x="25113" y="39144"/>
                  </a:lnTo>
                  <a:lnTo>
                    <a:pt x="25917" y="39429"/>
                  </a:lnTo>
                  <a:lnTo>
                    <a:pt x="26722" y="39698"/>
                  </a:lnTo>
                  <a:lnTo>
                    <a:pt x="27560" y="39949"/>
                  </a:lnTo>
                  <a:lnTo>
                    <a:pt x="28398" y="40201"/>
                  </a:lnTo>
                  <a:lnTo>
                    <a:pt x="29253" y="40419"/>
                  </a:lnTo>
                  <a:lnTo>
                    <a:pt x="30125" y="40620"/>
                  </a:lnTo>
                  <a:lnTo>
                    <a:pt x="30997" y="40804"/>
                  </a:lnTo>
                  <a:lnTo>
                    <a:pt x="31885" y="40972"/>
                  </a:lnTo>
                  <a:lnTo>
                    <a:pt x="32774" y="41123"/>
                  </a:lnTo>
                  <a:lnTo>
                    <a:pt x="33696" y="41240"/>
                  </a:lnTo>
                  <a:lnTo>
                    <a:pt x="34601" y="41357"/>
                  </a:lnTo>
                  <a:lnTo>
                    <a:pt x="35540" y="41441"/>
                  </a:lnTo>
                  <a:lnTo>
                    <a:pt x="36479" y="41525"/>
                  </a:lnTo>
                  <a:lnTo>
                    <a:pt x="37417" y="41575"/>
                  </a:lnTo>
                  <a:lnTo>
                    <a:pt x="38373" y="41609"/>
                  </a:lnTo>
                  <a:lnTo>
                    <a:pt x="40100" y="41609"/>
                  </a:lnTo>
                  <a:lnTo>
                    <a:pt x="40871" y="41592"/>
                  </a:lnTo>
                  <a:lnTo>
                    <a:pt x="41642" y="41558"/>
                  </a:lnTo>
                  <a:lnTo>
                    <a:pt x="42413" y="41508"/>
                  </a:lnTo>
                  <a:lnTo>
                    <a:pt x="43167" y="41441"/>
                  </a:lnTo>
                  <a:lnTo>
                    <a:pt x="43905" y="41374"/>
                  </a:lnTo>
                  <a:lnTo>
                    <a:pt x="44659" y="41290"/>
                  </a:lnTo>
                  <a:lnTo>
                    <a:pt x="45397" y="41190"/>
                  </a:lnTo>
                  <a:lnTo>
                    <a:pt x="46118" y="41072"/>
                  </a:lnTo>
                  <a:lnTo>
                    <a:pt x="46839" y="40955"/>
                  </a:lnTo>
                  <a:lnTo>
                    <a:pt x="47560" y="40821"/>
                  </a:lnTo>
                  <a:lnTo>
                    <a:pt x="48280" y="40670"/>
                  </a:lnTo>
                  <a:lnTo>
                    <a:pt x="48968" y="40519"/>
                  </a:lnTo>
                  <a:lnTo>
                    <a:pt x="49672" y="40351"/>
                  </a:lnTo>
                  <a:lnTo>
                    <a:pt x="50359" y="40167"/>
                  </a:lnTo>
                  <a:lnTo>
                    <a:pt x="51030" y="39983"/>
                  </a:lnTo>
                  <a:lnTo>
                    <a:pt x="51700" y="39781"/>
                  </a:lnTo>
                  <a:lnTo>
                    <a:pt x="52371" y="39564"/>
                  </a:lnTo>
                  <a:lnTo>
                    <a:pt x="53025" y="39329"/>
                  </a:lnTo>
                  <a:lnTo>
                    <a:pt x="53662" y="39094"/>
                  </a:lnTo>
                  <a:lnTo>
                    <a:pt x="54299" y="38859"/>
                  </a:lnTo>
                  <a:lnTo>
                    <a:pt x="54919" y="38608"/>
                  </a:lnTo>
                  <a:lnTo>
                    <a:pt x="55539" y="38340"/>
                  </a:lnTo>
                  <a:lnTo>
                    <a:pt x="56143" y="38055"/>
                  </a:lnTo>
                  <a:lnTo>
                    <a:pt x="56746" y="37770"/>
                  </a:lnTo>
                  <a:lnTo>
                    <a:pt x="57316" y="37485"/>
                  </a:lnTo>
                  <a:lnTo>
                    <a:pt x="57903" y="37183"/>
                  </a:lnTo>
                  <a:lnTo>
                    <a:pt x="58456" y="36865"/>
                  </a:lnTo>
                  <a:lnTo>
                    <a:pt x="59009" y="36546"/>
                  </a:lnTo>
                  <a:lnTo>
                    <a:pt x="59546" y="36211"/>
                  </a:lnTo>
                  <a:lnTo>
                    <a:pt x="60082" y="35875"/>
                  </a:lnTo>
                  <a:lnTo>
                    <a:pt x="60602" y="35523"/>
                  </a:lnTo>
                  <a:lnTo>
                    <a:pt x="61105" y="35155"/>
                  </a:lnTo>
                  <a:lnTo>
                    <a:pt x="61591" y="34803"/>
                  </a:lnTo>
                  <a:lnTo>
                    <a:pt x="62077" y="34417"/>
                  </a:lnTo>
                  <a:lnTo>
                    <a:pt x="62530" y="34048"/>
                  </a:lnTo>
                  <a:lnTo>
                    <a:pt x="62982" y="33646"/>
                  </a:lnTo>
                  <a:lnTo>
                    <a:pt x="63435" y="33260"/>
                  </a:lnTo>
                  <a:lnTo>
                    <a:pt x="63854" y="32858"/>
                  </a:lnTo>
                  <a:lnTo>
                    <a:pt x="64273" y="32439"/>
                  </a:lnTo>
                  <a:lnTo>
                    <a:pt x="64659" y="32020"/>
                  </a:lnTo>
                  <a:lnTo>
                    <a:pt x="65044" y="31601"/>
                  </a:lnTo>
                  <a:lnTo>
                    <a:pt x="65413" y="31165"/>
                  </a:lnTo>
                  <a:lnTo>
                    <a:pt x="65782" y="30729"/>
                  </a:lnTo>
                  <a:lnTo>
                    <a:pt x="66117" y="30276"/>
                  </a:lnTo>
                  <a:lnTo>
                    <a:pt x="66436" y="29824"/>
                  </a:lnTo>
                  <a:lnTo>
                    <a:pt x="66754" y="29371"/>
                  </a:lnTo>
                  <a:lnTo>
                    <a:pt x="67039" y="28902"/>
                  </a:lnTo>
                  <a:lnTo>
                    <a:pt x="67324" y="28432"/>
                  </a:lnTo>
                  <a:lnTo>
                    <a:pt x="67576" y="27963"/>
                  </a:lnTo>
                  <a:lnTo>
                    <a:pt x="67827" y="27477"/>
                  </a:lnTo>
                  <a:lnTo>
                    <a:pt x="68045" y="26991"/>
                  </a:lnTo>
                  <a:lnTo>
                    <a:pt x="68263" y="26504"/>
                  </a:lnTo>
                  <a:lnTo>
                    <a:pt x="68464" y="26001"/>
                  </a:lnTo>
                  <a:lnTo>
                    <a:pt x="68632" y="25515"/>
                  </a:lnTo>
                  <a:lnTo>
                    <a:pt x="68800" y="24996"/>
                  </a:lnTo>
                  <a:lnTo>
                    <a:pt x="68934" y="24493"/>
                  </a:lnTo>
                  <a:lnTo>
                    <a:pt x="69051" y="23973"/>
                  </a:lnTo>
                  <a:lnTo>
                    <a:pt x="69168" y="23453"/>
                  </a:lnTo>
                  <a:lnTo>
                    <a:pt x="69252" y="22934"/>
                  </a:lnTo>
                  <a:lnTo>
                    <a:pt x="69319" y="22414"/>
                  </a:lnTo>
                  <a:lnTo>
                    <a:pt x="69369" y="21878"/>
                  </a:lnTo>
                  <a:lnTo>
                    <a:pt x="69403" y="21341"/>
                  </a:lnTo>
                  <a:lnTo>
                    <a:pt x="69403" y="20805"/>
                  </a:lnTo>
                  <a:lnTo>
                    <a:pt x="69403" y="20268"/>
                  </a:lnTo>
                  <a:lnTo>
                    <a:pt x="69369" y="19732"/>
                  </a:lnTo>
                  <a:lnTo>
                    <a:pt x="69319" y="19212"/>
                  </a:lnTo>
                  <a:lnTo>
                    <a:pt x="69252" y="18676"/>
                  </a:lnTo>
                  <a:lnTo>
                    <a:pt x="69168" y="18156"/>
                  </a:lnTo>
                  <a:lnTo>
                    <a:pt x="69051" y="17636"/>
                  </a:lnTo>
                  <a:lnTo>
                    <a:pt x="68934" y="17133"/>
                  </a:lnTo>
                  <a:lnTo>
                    <a:pt x="68800" y="16614"/>
                  </a:lnTo>
                  <a:lnTo>
                    <a:pt x="68632" y="16111"/>
                  </a:lnTo>
                  <a:lnTo>
                    <a:pt x="68464" y="15608"/>
                  </a:lnTo>
                  <a:lnTo>
                    <a:pt x="68263" y="15122"/>
                  </a:lnTo>
                  <a:lnTo>
                    <a:pt x="68045" y="14619"/>
                  </a:lnTo>
                  <a:lnTo>
                    <a:pt x="67827" y="14133"/>
                  </a:lnTo>
                  <a:lnTo>
                    <a:pt x="67576" y="13663"/>
                  </a:lnTo>
                  <a:lnTo>
                    <a:pt x="67324" y="13177"/>
                  </a:lnTo>
                  <a:lnTo>
                    <a:pt x="67039" y="12708"/>
                  </a:lnTo>
                  <a:lnTo>
                    <a:pt x="66754" y="12255"/>
                  </a:lnTo>
                  <a:lnTo>
                    <a:pt x="66436" y="11786"/>
                  </a:lnTo>
                  <a:lnTo>
                    <a:pt x="66117" y="11333"/>
                  </a:lnTo>
                  <a:lnTo>
                    <a:pt x="65782" y="10897"/>
                  </a:lnTo>
                  <a:lnTo>
                    <a:pt x="65413" y="10461"/>
                  </a:lnTo>
                  <a:lnTo>
                    <a:pt x="65044" y="10025"/>
                  </a:lnTo>
                  <a:lnTo>
                    <a:pt x="64659" y="9590"/>
                  </a:lnTo>
                  <a:lnTo>
                    <a:pt x="64273" y="9170"/>
                  </a:lnTo>
                  <a:lnTo>
                    <a:pt x="63854" y="8768"/>
                  </a:lnTo>
                  <a:lnTo>
                    <a:pt x="63435" y="8366"/>
                  </a:lnTo>
                  <a:lnTo>
                    <a:pt x="62982" y="7963"/>
                  </a:lnTo>
                  <a:lnTo>
                    <a:pt x="62530" y="7578"/>
                  </a:lnTo>
                  <a:lnTo>
                    <a:pt x="62077" y="7192"/>
                  </a:lnTo>
                  <a:lnTo>
                    <a:pt x="61591" y="6823"/>
                  </a:lnTo>
                  <a:lnTo>
                    <a:pt x="61105" y="6455"/>
                  </a:lnTo>
                  <a:lnTo>
                    <a:pt x="60602" y="6103"/>
                  </a:lnTo>
                  <a:lnTo>
                    <a:pt x="60082" y="5751"/>
                  </a:lnTo>
                  <a:lnTo>
                    <a:pt x="59546" y="5415"/>
                  </a:lnTo>
                  <a:lnTo>
                    <a:pt x="59009" y="5080"/>
                  </a:lnTo>
                  <a:lnTo>
                    <a:pt x="58456" y="4761"/>
                  </a:lnTo>
                  <a:lnTo>
                    <a:pt x="57903" y="4443"/>
                  </a:lnTo>
                  <a:lnTo>
                    <a:pt x="57316" y="4141"/>
                  </a:lnTo>
                  <a:lnTo>
                    <a:pt x="56746" y="3839"/>
                  </a:lnTo>
                  <a:lnTo>
                    <a:pt x="56143" y="3554"/>
                  </a:lnTo>
                  <a:lnTo>
                    <a:pt x="55539" y="3286"/>
                  </a:lnTo>
                  <a:lnTo>
                    <a:pt x="54919" y="3018"/>
                  </a:lnTo>
                  <a:lnTo>
                    <a:pt x="54299" y="2767"/>
                  </a:lnTo>
                  <a:lnTo>
                    <a:pt x="53662" y="2515"/>
                  </a:lnTo>
                  <a:lnTo>
                    <a:pt x="53025" y="2280"/>
                  </a:lnTo>
                  <a:lnTo>
                    <a:pt x="52371" y="2062"/>
                  </a:lnTo>
                  <a:lnTo>
                    <a:pt x="51700" y="1845"/>
                  </a:lnTo>
                  <a:lnTo>
                    <a:pt x="51030" y="1643"/>
                  </a:lnTo>
                  <a:lnTo>
                    <a:pt x="50359" y="1442"/>
                  </a:lnTo>
                  <a:lnTo>
                    <a:pt x="49672" y="1275"/>
                  </a:lnTo>
                  <a:lnTo>
                    <a:pt x="48968" y="1107"/>
                  </a:lnTo>
                  <a:lnTo>
                    <a:pt x="48280" y="939"/>
                  </a:lnTo>
                  <a:lnTo>
                    <a:pt x="47560" y="788"/>
                  </a:lnTo>
                  <a:lnTo>
                    <a:pt x="46839" y="654"/>
                  </a:lnTo>
                  <a:lnTo>
                    <a:pt x="46118" y="537"/>
                  </a:lnTo>
                  <a:lnTo>
                    <a:pt x="45397" y="436"/>
                  </a:lnTo>
                  <a:lnTo>
                    <a:pt x="44659" y="336"/>
                  </a:lnTo>
                  <a:lnTo>
                    <a:pt x="43905" y="252"/>
                  </a:lnTo>
                  <a:lnTo>
                    <a:pt x="43167" y="168"/>
                  </a:lnTo>
                  <a:lnTo>
                    <a:pt x="42413" y="118"/>
                  </a:lnTo>
                  <a:lnTo>
                    <a:pt x="41642" y="68"/>
                  </a:lnTo>
                  <a:lnTo>
                    <a:pt x="40871" y="34"/>
                  </a:lnTo>
                  <a:lnTo>
                    <a:pt x="40100" y="17"/>
                  </a:lnTo>
                  <a:lnTo>
                    <a:pt x="393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6"/>
            <p:cNvSpPr/>
            <p:nvPr/>
          </p:nvSpPr>
          <p:spPr>
            <a:xfrm>
              <a:off x="5007485" y="2316472"/>
              <a:ext cx="180196" cy="277525"/>
            </a:xfrm>
            <a:custGeom>
              <a:avLst/>
              <a:gdLst/>
              <a:ahLst/>
              <a:cxnLst/>
              <a:rect l="l" t="t" r="r" b="b"/>
              <a:pathLst>
                <a:path w="10679" h="16447" extrusionOk="0">
                  <a:moveTo>
                    <a:pt x="5666" y="1"/>
                  </a:moveTo>
                  <a:lnTo>
                    <a:pt x="5432" y="18"/>
                  </a:lnTo>
                  <a:lnTo>
                    <a:pt x="5197" y="34"/>
                  </a:lnTo>
                  <a:lnTo>
                    <a:pt x="4962" y="51"/>
                  </a:lnTo>
                  <a:lnTo>
                    <a:pt x="4711" y="101"/>
                  </a:lnTo>
                  <a:lnTo>
                    <a:pt x="4476" y="152"/>
                  </a:lnTo>
                  <a:lnTo>
                    <a:pt x="4007" y="269"/>
                  </a:lnTo>
                  <a:lnTo>
                    <a:pt x="3521" y="437"/>
                  </a:lnTo>
                  <a:lnTo>
                    <a:pt x="3018" y="655"/>
                  </a:lnTo>
                  <a:lnTo>
                    <a:pt x="2783" y="772"/>
                  </a:lnTo>
                  <a:lnTo>
                    <a:pt x="2548" y="906"/>
                  </a:lnTo>
                  <a:lnTo>
                    <a:pt x="2330" y="1040"/>
                  </a:lnTo>
                  <a:lnTo>
                    <a:pt x="2129" y="1174"/>
                  </a:lnTo>
                  <a:lnTo>
                    <a:pt x="1928" y="1325"/>
                  </a:lnTo>
                  <a:lnTo>
                    <a:pt x="1727" y="1476"/>
                  </a:lnTo>
                  <a:lnTo>
                    <a:pt x="1559" y="1644"/>
                  </a:lnTo>
                  <a:lnTo>
                    <a:pt x="1375" y="1811"/>
                  </a:lnTo>
                  <a:lnTo>
                    <a:pt x="1224" y="1979"/>
                  </a:lnTo>
                  <a:lnTo>
                    <a:pt x="1056" y="2163"/>
                  </a:lnTo>
                  <a:lnTo>
                    <a:pt x="922" y="2348"/>
                  </a:lnTo>
                  <a:lnTo>
                    <a:pt x="788" y="2532"/>
                  </a:lnTo>
                  <a:lnTo>
                    <a:pt x="671" y="2733"/>
                  </a:lnTo>
                  <a:lnTo>
                    <a:pt x="553" y="2934"/>
                  </a:lnTo>
                  <a:lnTo>
                    <a:pt x="453" y="3136"/>
                  </a:lnTo>
                  <a:lnTo>
                    <a:pt x="352" y="3354"/>
                  </a:lnTo>
                  <a:lnTo>
                    <a:pt x="268" y="3571"/>
                  </a:lnTo>
                  <a:lnTo>
                    <a:pt x="201" y="3789"/>
                  </a:lnTo>
                  <a:lnTo>
                    <a:pt x="134" y="4007"/>
                  </a:lnTo>
                  <a:lnTo>
                    <a:pt x="84" y="4242"/>
                  </a:lnTo>
                  <a:lnTo>
                    <a:pt x="50" y="4477"/>
                  </a:lnTo>
                  <a:lnTo>
                    <a:pt x="17" y="4711"/>
                  </a:lnTo>
                  <a:lnTo>
                    <a:pt x="0" y="4963"/>
                  </a:lnTo>
                  <a:lnTo>
                    <a:pt x="0" y="5214"/>
                  </a:lnTo>
                  <a:lnTo>
                    <a:pt x="0" y="5466"/>
                  </a:lnTo>
                  <a:lnTo>
                    <a:pt x="17" y="5717"/>
                  </a:lnTo>
                  <a:lnTo>
                    <a:pt x="50" y="5969"/>
                  </a:lnTo>
                  <a:lnTo>
                    <a:pt x="101" y="6237"/>
                  </a:lnTo>
                  <a:lnTo>
                    <a:pt x="151" y="6505"/>
                  </a:lnTo>
                  <a:lnTo>
                    <a:pt x="201" y="6773"/>
                  </a:lnTo>
                  <a:lnTo>
                    <a:pt x="3051" y="5902"/>
                  </a:lnTo>
                  <a:lnTo>
                    <a:pt x="3001" y="5667"/>
                  </a:lnTo>
                  <a:lnTo>
                    <a:pt x="2967" y="5449"/>
                  </a:lnTo>
                  <a:lnTo>
                    <a:pt x="2934" y="5231"/>
                  </a:lnTo>
                  <a:lnTo>
                    <a:pt x="2934" y="4996"/>
                  </a:lnTo>
                  <a:lnTo>
                    <a:pt x="2967" y="4778"/>
                  </a:lnTo>
                  <a:lnTo>
                    <a:pt x="3001" y="4561"/>
                  </a:lnTo>
                  <a:lnTo>
                    <a:pt x="3051" y="4359"/>
                  </a:lnTo>
                  <a:lnTo>
                    <a:pt x="3135" y="4141"/>
                  </a:lnTo>
                  <a:lnTo>
                    <a:pt x="3219" y="3940"/>
                  </a:lnTo>
                  <a:lnTo>
                    <a:pt x="3336" y="3756"/>
                  </a:lnTo>
                  <a:lnTo>
                    <a:pt x="3470" y="3571"/>
                  </a:lnTo>
                  <a:lnTo>
                    <a:pt x="3604" y="3421"/>
                  </a:lnTo>
                  <a:lnTo>
                    <a:pt x="3772" y="3270"/>
                  </a:lnTo>
                  <a:lnTo>
                    <a:pt x="3956" y="3152"/>
                  </a:lnTo>
                  <a:lnTo>
                    <a:pt x="4158" y="3035"/>
                  </a:lnTo>
                  <a:lnTo>
                    <a:pt x="4376" y="2934"/>
                  </a:lnTo>
                  <a:lnTo>
                    <a:pt x="4593" y="2867"/>
                  </a:lnTo>
                  <a:lnTo>
                    <a:pt x="4795" y="2817"/>
                  </a:lnTo>
                  <a:lnTo>
                    <a:pt x="4996" y="2784"/>
                  </a:lnTo>
                  <a:lnTo>
                    <a:pt x="5197" y="2767"/>
                  </a:lnTo>
                  <a:lnTo>
                    <a:pt x="5398" y="2784"/>
                  </a:lnTo>
                  <a:lnTo>
                    <a:pt x="5583" y="2800"/>
                  </a:lnTo>
                  <a:lnTo>
                    <a:pt x="5784" y="2851"/>
                  </a:lnTo>
                  <a:lnTo>
                    <a:pt x="5968" y="2918"/>
                  </a:lnTo>
                  <a:lnTo>
                    <a:pt x="6152" y="3002"/>
                  </a:lnTo>
                  <a:lnTo>
                    <a:pt x="6320" y="3119"/>
                  </a:lnTo>
                  <a:lnTo>
                    <a:pt x="6488" y="3236"/>
                  </a:lnTo>
                  <a:lnTo>
                    <a:pt x="6622" y="3370"/>
                  </a:lnTo>
                  <a:lnTo>
                    <a:pt x="6756" y="3521"/>
                  </a:lnTo>
                  <a:lnTo>
                    <a:pt x="6873" y="3689"/>
                  </a:lnTo>
                  <a:lnTo>
                    <a:pt x="6974" y="3873"/>
                  </a:lnTo>
                  <a:lnTo>
                    <a:pt x="7058" y="4074"/>
                  </a:lnTo>
                  <a:lnTo>
                    <a:pt x="7142" y="4292"/>
                  </a:lnTo>
                  <a:lnTo>
                    <a:pt x="7192" y="4493"/>
                  </a:lnTo>
                  <a:lnTo>
                    <a:pt x="7225" y="4711"/>
                  </a:lnTo>
                  <a:lnTo>
                    <a:pt x="7242" y="4913"/>
                  </a:lnTo>
                  <a:lnTo>
                    <a:pt x="7225" y="5114"/>
                  </a:lnTo>
                  <a:lnTo>
                    <a:pt x="7192" y="5298"/>
                  </a:lnTo>
                  <a:lnTo>
                    <a:pt x="7142" y="5499"/>
                  </a:lnTo>
                  <a:lnTo>
                    <a:pt x="7075" y="5684"/>
                  </a:lnTo>
                  <a:lnTo>
                    <a:pt x="6085" y="8031"/>
                  </a:lnTo>
                  <a:lnTo>
                    <a:pt x="5767" y="8835"/>
                  </a:lnTo>
                  <a:lnTo>
                    <a:pt x="5700" y="9003"/>
                  </a:lnTo>
                  <a:lnTo>
                    <a:pt x="5650" y="9171"/>
                  </a:lnTo>
                  <a:lnTo>
                    <a:pt x="5616" y="9338"/>
                  </a:lnTo>
                  <a:lnTo>
                    <a:pt x="5599" y="9489"/>
                  </a:lnTo>
                  <a:lnTo>
                    <a:pt x="5583" y="9657"/>
                  </a:lnTo>
                  <a:lnTo>
                    <a:pt x="5599" y="9824"/>
                  </a:lnTo>
                  <a:lnTo>
                    <a:pt x="5616" y="9992"/>
                  </a:lnTo>
                  <a:lnTo>
                    <a:pt x="5650" y="10176"/>
                  </a:lnTo>
                  <a:lnTo>
                    <a:pt x="5750" y="10562"/>
                  </a:lnTo>
                  <a:lnTo>
                    <a:pt x="5901" y="10998"/>
                  </a:lnTo>
                  <a:lnTo>
                    <a:pt x="6370" y="12188"/>
                  </a:lnTo>
                  <a:lnTo>
                    <a:pt x="8969" y="11166"/>
                  </a:lnTo>
                  <a:lnTo>
                    <a:pt x="8634" y="10344"/>
                  </a:lnTo>
                  <a:lnTo>
                    <a:pt x="8499" y="9959"/>
                  </a:lnTo>
                  <a:lnTo>
                    <a:pt x="8466" y="9791"/>
                  </a:lnTo>
                  <a:lnTo>
                    <a:pt x="8432" y="9623"/>
                  </a:lnTo>
                  <a:lnTo>
                    <a:pt x="8416" y="9472"/>
                  </a:lnTo>
                  <a:lnTo>
                    <a:pt x="8399" y="9322"/>
                  </a:lnTo>
                  <a:lnTo>
                    <a:pt x="8416" y="9171"/>
                  </a:lnTo>
                  <a:lnTo>
                    <a:pt x="8432" y="9020"/>
                  </a:lnTo>
                  <a:lnTo>
                    <a:pt x="8499" y="8735"/>
                  </a:lnTo>
                  <a:lnTo>
                    <a:pt x="8617" y="8450"/>
                  </a:lnTo>
                  <a:lnTo>
                    <a:pt x="8935" y="7746"/>
                  </a:lnTo>
                  <a:lnTo>
                    <a:pt x="9489" y="6539"/>
                  </a:lnTo>
                  <a:lnTo>
                    <a:pt x="9606" y="6237"/>
                  </a:lnTo>
                  <a:lnTo>
                    <a:pt x="9723" y="5952"/>
                  </a:lnTo>
                  <a:lnTo>
                    <a:pt x="9807" y="5667"/>
                  </a:lnTo>
                  <a:lnTo>
                    <a:pt x="9891" y="5382"/>
                  </a:lnTo>
                  <a:lnTo>
                    <a:pt x="9958" y="5080"/>
                  </a:lnTo>
                  <a:lnTo>
                    <a:pt x="9991" y="4795"/>
                  </a:lnTo>
                  <a:lnTo>
                    <a:pt x="10025" y="4493"/>
                  </a:lnTo>
                  <a:lnTo>
                    <a:pt x="10025" y="4175"/>
                  </a:lnTo>
                  <a:lnTo>
                    <a:pt x="9991" y="3873"/>
                  </a:lnTo>
                  <a:lnTo>
                    <a:pt x="9941" y="3538"/>
                  </a:lnTo>
                  <a:lnTo>
                    <a:pt x="9841" y="3203"/>
                  </a:lnTo>
                  <a:lnTo>
                    <a:pt x="9723" y="2851"/>
                  </a:lnTo>
                  <a:lnTo>
                    <a:pt x="9623" y="2599"/>
                  </a:lnTo>
                  <a:lnTo>
                    <a:pt x="9505" y="2364"/>
                  </a:lnTo>
                  <a:lnTo>
                    <a:pt x="9388" y="2147"/>
                  </a:lnTo>
                  <a:lnTo>
                    <a:pt x="9254" y="1929"/>
                  </a:lnTo>
                  <a:lnTo>
                    <a:pt x="9120" y="1727"/>
                  </a:lnTo>
                  <a:lnTo>
                    <a:pt x="8986" y="1543"/>
                  </a:lnTo>
                  <a:lnTo>
                    <a:pt x="8818" y="1359"/>
                  </a:lnTo>
                  <a:lnTo>
                    <a:pt x="8667" y="1191"/>
                  </a:lnTo>
                  <a:lnTo>
                    <a:pt x="8499" y="1040"/>
                  </a:lnTo>
                  <a:lnTo>
                    <a:pt x="8332" y="889"/>
                  </a:lnTo>
                  <a:lnTo>
                    <a:pt x="8147" y="755"/>
                  </a:lnTo>
                  <a:lnTo>
                    <a:pt x="7963" y="638"/>
                  </a:lnTo>
                  <a:lnTo>
                    <a:pt x="7779" y="520"/>
                  </a:lnTo>
                  <a:lnTo>
                    <a:pt x="7594" y="420"/>
                  </a:lnTo>
                  <a:lnTo>
                    <a:pt x="7393" y="336"/>
                  </a:lnTo>
                  <a:lnTo>
                    <a:pt x="7192" y="252"/>
                  </a:lnTo>
                  <a:lnTo>
                    <a:pt x="6974" y="185"/>
                  </a:lnTo>
                  <a:lnTo>
                    <a:pt x="6773" y="135"/>
                  </a:lnTo>
                  <a:lnTo>
                    <a:pt x="6555" y="85"/>
                  </a:lnTo>
                  <a:lnTo>
                    <a:pt x="6337" y="51"/>
                  </a:lnTo>
                  <a:lnTo>
                    <a:pt x="6119" y="18"/>
                  </a:lnTo>
                  <a:lnTo>
                    <a:pt x="5884" y="18"/>
                  </a:lnTo>
                  <a:lnTo>
                    <a:pt x="5666" y="1"/>
                  </a:lnTo>
                  <a:close/>
                  <a:moveTo>
                    <a:pt x="8701" y="12859"/>
                  </a:moveTo>
                  <a:lnTo>
                    <a:pt x="8533" y="12892"/>
                  </a:lnTo>
                  <a:lnTo>
                    <a:pt x="8365" y="12943"/>
                  </a:lnTo>
                  <a:lnTo>
                    <a:pt x="8181" y="12993"/>
                  </a:lnTo>
                  <a:lnTo>
                    <a:pt x="8013" y="13077"/>
                  </a:lnTo>
                  <a:lnTo>
                    <a:pt x="7862" y="13160"/>
                  </a:lnTo>
                  <a:lnTo>
                    <a:pt x="7712" y="13261"/>
                  </a:lnTo>
                  <a:lnTo>
                    <a:pt x="7577" y="13378"/>
                  </a:lnTo>
                  <a:lnTo>
                    <a:pt x="7460" y="13513"/>
                  </a:lnTo>
                  <a:lnTo>
                    <a:pt x="7343" y="13647"/>
                  </a:lnTo>
                  <a:lnTo>
                    <a:pt x="7242" y="13798"/>
                  </a:lnTo>
                  <a:lnTo>
                    <a:pt x="7158" y="13965"/>
                  </a:lnTo>
                  <a:lnTo>
                    <a:pt x="7091" y="14150"/>
                  </a:lnTo>
                  <a:lnTo>
                    <a:pt x="7041" y="14317"/>
                  </a:lnTo>
                  <a:lnTo>
                    <a:pt x="7007" y="14485"/>
                  </a:lnTo>
                  <a:lnTo>
                    <a:pt x="6991" y="14669"/>
                  </a:lnTo>
                  <a:lnTo>
                    <a:pt x="7007" y="14837"/>
                  </a:lnTo>
                  <a:lnTo>
                    <a:pt x="7024" y="15005"/>
                  </a:lnTo>
                  <a:lnTo>
                    <a:pt x="7058" y="15189"/>
                  </a:lnTo>
                  <a:lnTo>
                    <a:pt x="7125" y="15357"/>
                  </a:lnTo>
                  <a:lnTo>
                    <a:pt x="7192" y="15524"/>
                  </a:lnTo>
                  <a:lnTo>
                    <a:pt x="7292" y="15675"/>
                  </a:lnTo>
                  <a:lnTo>
                    <a:pt x="7393" y="15826"/>
                  </a:lnTo>
                  <a:lnTo>
                    <a:pt x="7527" y="15943"/>
                  </a:lnTo>
                  <a:lnTo>
                    <a:pt x="7644" y="16061"/>
                  </a:lnTo>
                  <a:lnTo>
                    <a:pt x="7795" y="16161"/>
                  </a:lnTo>
                  <a:lnTo>
                    <a:pt x="7946" y="16245"/>
                  </a:lnTo>
                  <a:lnTo>
                    <a:pt x="8097" y="16312"/>
                  </a:lnTo>
                  <a:lnTo>
                    <a:pt x="8265" y="16362"/>
                  </a:lnTo>
                  <a:lnTo>
                    <a:pt x="8432" y="16413"/>
                  </a:lnTo>
                  <a:lnTo>
                    <a:pt x="8600" y="16429"/>
                  </a:lnTo>
                  <a:lnTo>
                    <a:pt x="8784" y="16446"/>
                  </a:lnTo>
                  <a:lnTo>
                    <a:pt x="8969" y="16446"/>
                  </a:lnTo>
                  <a:lnTo>
                    <a:pt x="9136" y="16413"/>
                  </a:lnTo>
                  <a:lnTo>
                    <a:pt x="9321" y="16379"/>
                  </a:lnTo>
                  <a:lnTo>
                    <a:pt x="9489" y="16312"/>
                  </a:lnTo>
                  <a:lnTo>
                    <a:pt x="9673" y="16245"/>
                  </a:lnTo>
                  <a:lnTo>
                    <a:pt x="9824" y="16144"/>
                  </a:lnTo>
                  <a:lnTo>
                    <a:pt x="9975" y="16044"/>
                  </a:lnTo>
                  <a:lnTo>
                    <a:pt x="10109" y="15927"/>
                  </a:lnTo>
                  <a:lnTo>
                    <a:pt x="10226" y="15809"/>
                  </a:lnTo>
                  <a:lnTo>
                    <a:pt x="10343" y="15658"/>
                  </a:lnTo>
                  <a:lnTo>
                    <a:pt x="10427" y="15507"/>
                  </a:lnTo>
                  <a:lnTo>
                    <a:pt x="10511" y="15340"/>
                  </a:lnTo>
                  <a:lnTo>
                    <a:pt x="10578" y="15172"/>
                  </a:lnTo>
                  <a:lnTo>
                    <a:pt x="10628" y="14988"/>
                  </a:lnTo>
                  <a:lnTo>
                    <a:pt x="10662" y="14820"/>
                  </a:lnTo>
                  <a:lnTo>
                    <a:pt x="10679" y="14652"/>
                  </a:lnTo>
                  <a:lnTo>
                    <a:pt x="10679" y="14468"/>
                  </a:lnTo>
                  <a:lnTo>
                    <a:pt x="10662" y="14300"/>
                  </a:lnTo>
                  <a:lnTo>
                    <a:pt x="10612" y="14133"/>
                  </a:lnTo>
                  <a:lnTo>
                    <a:pt x="10561" y="13948"/>
                  </a:lnTo>
                  <a:lnTo>
                    <a:pt x="10478" y="13781"/>
                  </a:lnTo>
                  <a:lnTo>
                    <a:pt x="10394" y="13630"/>
                  </a:lnTo>
                  <a:lnTo>
                    <a:pt x="10293" y="13496"/>
                  </a:lnTo>
                  <a:lnTo>
                    <a:pt x="10176" y="13362"/>
                  </a:lnTo>
                  <a:lnTo>
                    <a:pt x="10042" y="13261"/>
                  </a:lnTo>
                  <a:lnTo>
                    <a:pt x="9908" y="13160"/>
                  </a:lnTo>
                  <a:lnTo>
                    <a:pt x="9757" y="13060"/>
                  </a:lnTo>
                  <a:lnTo>
                    <a:pt x="9572" y="12993"/>
                  </a:lnTo>
                  <a:lnTo>
                    <a:pt x="9405" y="12943"/>
                  </a:lnTo>
                  <a:lnTo>
                    <a:pt x="9237" y="12892"/>
                  </a:lnTo>
                  <a:lnTo>
                    <a:pt x="9053" y="128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6"/>
            <p:cNvSpPr/>
            <p:nvPr/>
          </p:nvSpPr>
          <p:spPr>
            <a:xfrm>
              <a:off x="5423021" y="2330612"/>
              <a:ext cx="180483" cy="276107"/>
            </a:xfrm>
            <a:custGeom>
              <a:avLst/>
              <a:gdLst/>
              <a:ahLst/>
              <a:cxnLst/>
              <a:rect l="l" t="t" r="r" b="b"/>
              <a:pathLst>
                <a:path w="10696" h="16363" extrusionOk="0">
                  <a:moveTo>
                    <a:pt x="5063" y="1"/>
                  </a:moveTo>
                  <a:lnTo>
                    <a:pt x="4828" y="18"/>
                  </a:lnTo>
                  <a:lnTo>
                    <a:pt x="4594" y="34"/>
                  </a:lnTo>
                  <a:lnTo>
                    <a:pt x="4359" y="68"/>
                  </a:lnTo>
                  <a:lnTo>
                    <a:pt x="4124" y="102"/>
                  </a:lnTo>
                  <a:lnTo>
                    <a:pt x="3906" y="152"/>
                  </a:lnTo>
                  <a:lnTo>
                    <a:pt x="3688" y="219"/>
                  </a:lnTo>
                  <a:lnTo>
                    <a:pt x="3454" y="303"/>
                  </a:lnTo>
                  <a:lnTo>
                    <a:pt x="3253" y="387"/>
                  </a:lnTo>
                  <a:lnTo>
                    <a:pt x="3035" y="487"/>
                  </a:lnTo>
                  <a:lnTo>
                    <a:pt x="2833" y="588"/>
                  </a:lnTo>
                  <a:lnTo>
                    <a:pt x="2632" y="705"/>
                  </a:lnTo>
                  <a:lnTo>
                    <a:pt x="2431" y="839"/>
                  </a:lnTo>
                  <a:lnTo>
                    <a:pt x="2247" y="973"/>
                  </a:lnTo>
                  <a:lnTo>
                    <a:pt x="2062" y="1124"/>
                  </a:lnTo>
                  <a:lnTo>
                    <a:pt x="1878" y="1275"/>
                  </a:lnTo>
                  <a:lnTo>
                    <a:pt x="1710" y="1459"/>
                  </a:lnTo>
                  <a:lnTo>
                    <a:pt x="1526" y="1627"/>
                  </a:lnTo>
                  <a:lnTo>
                    <a:pt x="1375" y="1828"/>
                  </a:lnTo>
                  <a:lnTo>
                    <a:pt x="1207" y="2029"/>
                  </a:lnTo>
                  <a:lnTo>
                    <a:pt x="1056" y="2247"/>
                  </a:lnTo>
                  <a:lnTo>
                    <a:pt x="922" y="2465"/>
                  </a:lnTo>
                  <a:lnTo>
                    <a:pt x="788" y="2700"/>
                  </a:lnTo>
                  <a:lnTo>
                    <a:pt x="654" y="2935"/>
                  </a:lnTo>
                  <a:lnTo>
                    <a:pt x="3353" y="4175"/>
                  </a:lnTo>
                  <a:lnTo>
                    <a:pt x="3471" y="3974"/>
                  </a:lnTo>
                  <a:lnTo>
                    <a:pt x="3588" y="3790"/>
                  </a:lnTo>
                  <a:lnTo>
                    <a:pt x="3722" y="3605"/>
                  </a:lnTo>
                  <a:lnTo>
                    <a:pt x="3873" y="3438"/>
                  </a:lnTo>
                  <a:lnTo>
                    <a:pt x="4024" y="3287"/>
                  </a:lnTo>
                  <a:lnTo>
                    <a:pt x="4208" y="3153"/>
                  </a:lnTo>
                  <a:lnTo>
                    <a:pt x="4393" y="3035"/>
                  </a:lnTo>
                  <a:lnTo>
                    <a:pt x="4577" y="2918"/>
                  </a:lnTo>
                  <a:lnTo>
                    <a:pt x="4795" y="2834"/>
                  </a:lnTo>
                  <a:lnTo>
                    <a:pt x="4996" y="2767"/>
                  </a:lnTo>
                  <a:lnTo>
                    <a:pt x="5214" y="2717"/>
                  </a:lnTo>
                  <a:lnTo>
                    <a:pt x="5415" y="2700"/>
                  </a:lnTo>
                  <a:lnTo>
                    <a:pt x="5633" y="2700"/>
                  </a:lnTo>
                  <a:lnTo>
                    <a:pt x="5868" y="2733"/>
                  </a:lnTo>
                  <a:lnTo>
                    <a:pt x="6086" y="2784"/>
                  </a:lnTo>
                  <a:lnTo>
                    <a:pt x="6304" y="2851"/>
                  </a:lnTo>
                  <a:lnTo>
                    <a:pt x="6522" y="2935"/>
                  </a:lnTo>
                  <a:lnTo>
                    <a:pt x="6706" y="3035"/>
                  </a:lnTo>
                  <a:lnTo>
                    <a:pt x="6874" y="3153"/>
                  </a:lnTo>
                  <a:lnTo>
                    <a:pt x="7041" y="3270"/>
                  </a:lnTo>
                  <a:lnTo>
                    <a:pt x="7175" y="3404"/>
                  </a:lnTo>
                  <a:lnTo>
                    <a:pt x="7309" y="3555"/>
                  </a:lnTo>
                  <a:lnTo>
                    <a:pt x="7427" y="3723"/>
                  </a:lnTo>
                  <a:lnTo>
                    <a:pt x="7511" y="3907"/>
                  </a:lnTo>
                  <a:lnTo>
                    <a:pt x="7594" y="4091"/>
                  </a:lnTo>
                  <a:lnTo>
                    <a:pt x="7661" y="4276"/>
                  </a:lnTo>
                  <a:lnTo>
                    <a:pt x="7695" y="4460"/>
                  </a:lnTo>
                  <a:lnTo>
                    <a:pt x="7712" y="4661"/>
                  </a:lnTo>
                  <a:lnTo>
                    <a:pt x="7712" y="4863"/>
                  </a:lnTo>
                  <a:lnTo>
                    <a:pt x="7678" y="5064"/>
                  </a:lnTo>
                  <a:lnTo>
                    <a:pt x="7628" y="5282"/>
                  </a:lnTo>
                  <a:lnTo>
                    <a:pt x="7561" y="5483"/>
                  </a:lnTo>
                  <a:lnTo>
                    <a:pt x="7477" y="5701"/>
                  </a:lnTo>
                  <a:lnTo>
                    <a:pt x="7377" y="5885"/>
                  </a:lnTo>
                  <a:lnTo>
                    <a:pt x="7259" y="6070"/>
                  </a:lnTo>
                  <a:lnTo>
                    <a:pt x="7142" y="6220"/>
                  </a:lnTo>
                  <a:lnTo>
                    <a:pt x="7008" y="6371"/>
                  </a:lnTo>
                  <a:lnTo>
                    <a:pt x="6840" y="6489"/>
                  </a:lnTo>
                  <a:lnTo>
                    <a:pt x="6689" y="6606"/>
                  </a:lnTo>
                  <a:lnTo>
                    <a:pt x="6505" y="6690"/>
                  </a:lnTo>
                  <a:lnTo>
                    <a:pt x="4208" y="7779"/>
                  </a:lnTo>
                  <a:lnTo>
                    <a:pt x="3437" y="8165"/>
                  </a:lnTo>
                  <a:lnTo>
                    <a:pt x="3269" y="8266"/>
                  </a:lnTo>
                  <a:lnTo>
                    <a:pt x="3135" y="8349"/>
                  </a:lnTo>
                  <a:lnTo>
                    <a:pt x="3001" y="8450"/>
                  </a:lnTo>
                  <a:lnTo>
                    <a:pt x="2867" y="8551"/>
                  </a:lnTo>
                  <a:lnTo>
                    <a:pt x="2750" y="8668"/>
                  </a:lnTo>
                  <a:lnTo>
                    <a:pt x="2649" y="8802"/>
                  </a:lnTo>
                  <a:lnTo>
                    <a:pt x="2548" y="8936"/>
                  </a:lnTo>
                  <a:lnTo>
                    <a:pt x="2448" y="9087"/>
                  </a:lnTo>
                  <a:lnTo>
                    <a:pt x="2264" y="9456"/>
                  </a:lnTo>
                  <a:lnTo>
                    <a:pt x="2096" y="9892"/>
                  </a:lnTo>
                  <a:lnTo>
                    <a:pt x="1660" y="11082"/>
                  </a:lnTo>
                  <a:lnTo>
                    <a:pt x="4258" y="12054"/>
                  </a:lnTo>
                  <a:lnTo>
                    <a:pt x="4560" y="11216"/>
                  </a:lnTo>
                  <a:lnTo>
                    <a:pt x="4728" y="10847"/>
                  </a:lnTo>
                  <a:lnTo>
                    <a:pt x="4812" y="10680"/>
                  </a:lnTo>
                  <a:lnTo>
                    <a:pt x="4895" y="10546"/>
                  </a:lnTo>
                  <a:lnTo>
                    <a:pt x="4979" y="10411"/>
                  </a:lnTo>
                  <a:lnTo>
                    <a:pt x="5080" y="10294"/>
                  </a:lnTo>
                  <a:lnTo>
                    <a:pt x="5180" y="10193"/>
                  </a:lnTo>
                  <a:lnTo>
                    <a:pt x="5298" y="10093"/>
                  </a:lnTo>
                  <a:lnTo>
                    <a:pt x="5532" y="9925"/>
                  </a:lnTo>
                  <a:lnTo>
                    <a:pt x="5817" y="9774"/>
                  </a:lnTo>
                  <a:lnTo>
                    <a:pt x="6522" y="9473"/>
                  </a:lnTo>
                  <a:lnTo>
                    <a:pt x="7745" y="8936"/>
                  </a:lnTo>
                  <a:lnTo>
                    <a:pt x="8030" y="8802"/>
                  </a:lnTo>
                  <a:lnTo>
                    <a:pt x="8299" y="8651"/>
                  </a:lnTo>
                  <a:lnTo>
                    <a:pt x="8567" y="8500"/>
                  </a:lnTo>
                  <a:lnTo>
                    <a:pt x="8818" y="8333"/>
                  </a:lnTo>
                  <a:lnTo>
                    <a:pt x="9053" y="8165"/>
                  </a:lnTo>
                  <a:lnTo>
                    <a:pt x="9288" y="7964"/>
                  </a:lnTo>
                  <a:lnTo>
                    <a:pt x="9506" y="7763"/>
                  </a:lnTo>
                  <a:lnTo>
                    <a:pt x="9707" y="7528"/>
                  </a:lnTo>
                  <a:lnTo>
                    <a:pt x="9891" y="7277"/>
                  </a:lnTo>
                  <a:lnTo>
                    <a:pt x="10059" y="6992"/>
                  </a:lnTo>
                  <a:lnTo>
                    <a:pt x="10226" y="6690"/>
                  </a:lnTo>
                  <a:lnTo>
                    <a:pt x="10360" y="6338"/>
                  </a:lnTo>
                  <a:lnTo>
                    <a:pt x="10444" y="6086"/>
                  </a:lnTo>
                  <a:lnTo>
                    <a:pt x="10528" y="5835"/>
                  </a:lnTo>
                  <a:lnTo>
                    <a:pt x="10578" y="5583"/>
                  </a:lnTo>
                  <a:lnTo>
                    <a:pt x="10629" y="5349"/>
                  </a:lnTo>
                  <a:lnTo>
                    <a:pt x="10662" y="5097"/>
                  </a:lnTo>
                  <a:lnTo>
                    <a:pt x="10679" y="4863"/>
                  </a:lnTo>
                  <a:lnTo>
                    <a:pt x="10696" y="4628"/>
                  </a:lnTo>
                  <a:lnTo>
                    <a:pt x="10679" y="4393"/>
                  </a:lnTo>
                  <a:lnTo>
                    <a:pt x="10662" y="4175"/>
                  </a:lnTo>
                  <a:lnTo>
                    <a:pt x="10629" y="3940"/>
                  </a:lnTo>
                  <a:lnTo>
                    <a:pt x="10578" y="3723"/>
                  </a:lnTo>
                  <a:lnTo>
                    <a:pt x="10528" y="3521"/>
                  </a:lnTo>
                  <a:lnTo>
                    <a:pt x="10461" y="3303"/>
                  </a:lnTo>
                  <a:lnTo>
                    <a:pt x="10394" y="3102"/>
                  </a:lnTo>
                  <a:lnTo>
                    <a:pt x="10293" y="2901"/>
                  </a:lnTo>
                  <a:lnTo>
                    <a:pt x="10193" y="2717"/>
                  </a:lnTo>
                  <a:lnTo>
                    <a:pt x="10092" y="2532"/>
                  </a:lnTo>
                  <a:lnTo>
                    <a:pt x="9975" y="2348"/>
                  </a:lnTo>
                  <a:lnTo>
                    <a:pt x="9841" y="2164"/>
                  </a:lnTo>
                  <a:lnTo>
                    <a:pt x="9707" y="1996"/>
                  </a:lnTo>
                  <a:lnTo>
                    <a:pt x="9556" y="1828"/>
                  </a:lnTo>
                  <a:lnTo>
                    <a:pt x="9388" y="1661"/>
                  </a:lnTo>
                  <a:lnTo>
                    <a:pt x="9221" y="1510"/>
                  </a:lnTo>
                  <a:lnTo>
                    <a:pt x="9036" y="1359"/>
                  </a:lnTo>
                  <a:lnTo>
                    <a:pt x="8852" y="1225"/>
                  </a:lnTo>
                  <a:lnTo>
                    <a:pt x="8667" y="1074"/>
                  </a:lnTo>
                  <a:lnTo>
                    <a:pt x="8466" y="956"/>
                  </a:lnTo>
                  <a:lnTo>
                    <a:pt x="8248" y="822"/>
                  </a:lnTo>
                  <a:lnTo>
                    <a:pt x="7812" y="604"/>
                  </a:lnTo>
                  <a:lnTo>
                    <a:pt x="7326" y="420"/>
                  </a:lnTo>
                  <a:lnTo>
                    <a:pt x="6807" y="236"/>
                  </a:lnTo>
                  <a:lnTo>
                    <a:pt x="6555" y="169"/>
                  </a:lnTo>
                  <a:lnTo>
                    <a:pt x="6304" y="118"/>
                  </a:lnTo>
                  <a:lnTo>
                    <a:pt x="6052" y="68"/>
                  </a:lnTo>
                  <a:lnTo>
                    <a:pt x="5801" y="34"/>
                  </a:lnTo>
                  <a:lnTo>
                    <a:pt x="5549" y="18"/>
                  </a:lnTo>
                  <a:lnTo>
                    <a:pt x="5315" y="1"/>
                  </a:lnTo>
                  <a:close/>
                  <a:moveTo>
                    <a:pt x="1761" y="12775"/>
                  </a:moveTo>
                  <a:lnTo>
                    <a:pt x="1576" y="12792"/>
                  </a:lnTo>
                  <a:lnTo>
                    <a:pt x="1409" y="12825"/>
                  </a:lnTo>
                  <a:lnTo>
                    <a:pt x="1241" y="12876"/>
                  </a:lnTo>
                  <a:lnTo>
                    <a:pt x="1056" y="12943"/>
                  </a:lnTo>
                  <a:lnTo>
                    <a:pt x="889" y="13027"/>
                  </a:lnTo>
                  <a:lnTo>
                    <a:pt x="738" y="13127"/>
                  </a:lnTo>
                  <a:lnTo>
                    <a:pt x="604" y="13228"/>
                  </a:lnTo>
                  <a:lnTo>
                    <a:pt x="470" y="13345"/>
                  </a:lnTo>
                  <a:lnTo>
                    <a:pt x="369" y="13479"/>
                  </a:lnTo>
                  <a:lnTo>
                    <a:pt x="269" y="13630"/>
                  </a:lnTo>
                  <a:lnTo>
                    <a:pt x="185" y="13781"/>
                  </a:lnTo>
                  <a:lnTo>
                    <a:pt x="101" y="13949"/>
                  </a:lnTo>
                  <a:lnTo>
                    <a:pt x="51" y="14116"/>
                  </a:lnTo>
                  <a:lnTo>
                    <a:pt x="17" y="14301"/>
                  </a:lnTo>
                  <a:lnTo>
                    <a:pt x="0" y="14468"/>
                  </a:lnTo>
                  <a:lnTo>
                    <a:pt x="17" y="14653"/>
                  </a:lnTo>
                  <a:lnTo>
                    <a:pt x="34" y="14837"/>
                  </a:lnTo>
                  <a:lnTo>
                    <a:pt x="67" y="15005"/>
                  </a:lnTo>
                  <a:lnTo>
                    <a:pt x="134" y="15156"/>
                  </a:lnTo>
                  <a:lnTo>
                    <a:pt x="202" y="15323"/>
                  </a:lnTo>
                  <a:lnTo>
                    <a:pt x="285" y="15457"/>
                  </a:lnTo>
                  <a:lnTo>
                    <a:pt x="386" y="15608"/>
                  </a:lnTo>
                  <a:lnTo>
                    <a:pt x="503" y="15742"/>
                  </a:lnTo>
                  <a:lnTo>
                    <a:pt x="621" y="15860"/>
                  </a:lnTo>
                  <a:lnTo>
                    <a:pt x="772" y="15977"/>
                  </a:lnTo>
                  <a:lnTo>
                    <a:pt x="906" y="16078"/>
                  </a:lnTo>
                  <a:lnTo>
                    <a:pt x="1073" y="16178"/>
                  </a:lnTo>
                  <a:lnTo>
                    <a:pt x="1241" y="16245"/>
                  </a:lnTo>
                  <a:lnTo>
                    <a:pt x="1425" y="16296"/>
                  </a:lnTo>
                  <a:lnTo>
                    <a:pt x="1593" y="16346"/>
                  </a:lnTo>
                  <a:lnTo>
                    <a:pt x="1777" y="16363"/>
                  </a:lnTo>
                  <a:lnTo>
                    <a:pt x="1945" y="16363"/>
                  </a:lnTo>
                  <a:lnTo>
                    <a:pt x="2129" y="16346"/>
                  </a:lnTo>
                  <a:lnTo>
                    <a:pt x="2297" y="16312"/>
                  </a:lnTo>
                  <a:lnTo>
                    <a:pt x="2481" y="16262"/>
                  </a:lnTo>
                  <a:lnTo>
                    <a:pt x="2649" y="16195"/>
                  </a:lnTo>
                  <a:lnTo>
                    <a:pt x="2817" y="16111"/>
                  </a:lnTo>
                  <a:lnTo>
                    <a:pt x="2968" y="16011"/>
                  </a:lnTo>
                  <a:lnTo>
                    <a:pt x="3118" y="15910"/>
                  </a:lnTo>
                  <a:lnTo>
                    <a:pt x="3236" y="15793"/>
                  </a:lnTo>
                  <a:lnTo>
                    <a:pt x="3353" y="15659"/>
                  </a:lnTo>
                  <a:lnTo>
                    <a:pt x="3454" y="15508"/>
                  </a:lnTo>
                  <a:lnTo>
                    <a:pt x="3538" y="15357"/>
                  </a:lnTo>
                  <a:lnTo>
                    <a:pt x="3605" y="15189"/>
                  </a:lnTo>
                  <a:lnTo>
                    <a:pt x="3655" y="15005"/>
                  </a:lnTo>
                  <a:lnTo>
                    <a:pt x="3688" y="14837"/>
                  </a:lnTo>
                  <a:lnTo>
                    <a:pt x="3705" y="14669"/>
                  </a:lnTo>
                  <a:lnTo>
                    <a:pt x="3705" y="14502"/>
                  </a:lnTo>
                  <a:lnTo>
                    <a:pt x="3688" y="14334"/>
                  </a:lnTo>
                  <a:lnTo>
                    <a:pt x="3655" y="14150"/>
                  </a:lnTo>
                  <a:lnTo>
                    <a:pt x="3588" y="13982"/>
                  </a:lnTo>
                  <a:lnTo>
                    <a:pt x="3521" y="13814"/>
                  </a:lnTo>
                  <a:lnTo>
                    <a:pt x="3420" y="13664"/>
                  </a:lnTo>
                  <a:lnTo>
                    <a:pt x="3320" y="13513"/>
                  </a:lnTo>
                  <a:lnTo>
                    <a:pt x="3202" y="13379"/>
                  </a:lnTo>
                  <a:lnTo>
                    <a:pt x="3085" y="13245"/>
                  </a:lnTo>
                  <a:lnTo>
                    <a:pt x="2951" y="13144"/>
                  </a:lnTo>
                  <a:lnTo>
                    <a:pt x="2800" y="13043"/>
                  </a:lnTo>
                  <a:lnTo>
                    <a:pt x="2632" y="12960"/>
                  </a:lnTo>
                  <a:lnTo>
                    <a:pt x="2465" y="12892"/>
                  </a:lnTo>
                  <a:lnTo>
                    <a:pt x="2297" y="12842"/>
                  </a:lnTo>
                  <a:lnTo>
                    <a:pt x="2113" y="12792"/>
                  </a:lnTo>
                  <a:lnTo>
                    <a:pt x="1928" y="127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6"/>
            <p:cNvSpPr/>
            <p:nvPr/>
          </p:nvSpPr>
          <p:spPr>
            <a:xfrm>
              <a:off x="5299403" y="2236709"/>
              <a:ext cx="62535" cy="279499"/>
            </a:xfrm>
            <a:custGeom>
              <a:avLst/>
              <a:gdLst/>
              <a:ahLst/>
              <a:cxnLst/>
              <a:rect l="l" t="t" r="r" b="b"/>
              <a:pathLst>
                <a:path w="3706" h="16564" extrusionOk="0">
                  <a:moveTo>
                    <a:pt x="638" y="0"/>
                  </a:moveTo>
                  <a:lnTo>
                    <a:pt x="503" y="11266"/>
                  </a:lnTo>
                  <a:lnTo>
                    <a:pt x="3286" y="11299"/>
                  </a:lnTo>
                  <a:lnTo>
                    <a:pt x="3420" y="34"/>
                  </a:lnTo>
                  <a:lnTo>
                    <a:pt x="638" y="0"/>
                  </a:lnTo>
                  <a:close/>
                  <a:moveTo>
                    <a:pt x="1677" y="12992"/>
                  </a:moveTo>
                  <a:lnTo>
                    <a:pt x="1509" y="13026"/>
                  </a:lnTo>
                  <a:lnTo>
                    <a:pt x="1325" y="13059"/>
                  </a:lnTo>
                  <a:lnTo>
                    <a:pt x="1157" y="13110"/>
                  </a:lnTo>
                  <a:lnTo>
                    <a:pt x="1006" y="13194"/>
                  </a:lnTo>
                  <a:lnTo>
                    <a:pt x="839" y="13277"/>
                  </a:lnTo>
                  <a:lnTo>
                    <a:pt x="705" y="13395"/>
                  </a:lnTo>
                  <a:lnTo>
                    <a:pt x="554" y="13512"/>
                  </a:lnTo>
                  <a:lnTo>
                    <a:pt x="420" y="13646"/>
                  </a:lnTo>
                  <a:lnTo>
                    <a:pt x="319" y="13780"/>
                  </a:lnTo>
                  <a:lnTo>
                    <a:pt x="218" y="13931"/>
                  </a:lnTo>
                  <a:lnTo>
                    <a:pt x="135" y="14099"/>
                  </a:lnTo>
                  <a:lnTo>
                    <a:pt x="84" y="14250"/>
                  </a:lnTo>
                  <a:lnTo>
                    <a:pt x="34" y="14417"/>
                  </a:lnTo>
                  <a:lnTo>
                    <a:pt x="1" y="14602"/>
                  </a:lnTo>
                  <a:lnTo>
                    <a:pt x="1" y="14786"/>
                  </a:lnTo>
                  <a:lnTo>
                    <a:pt x="1" y="14954"/>
                  </a:lnTo>
                  <a:lnTo>
                    <a:pt x="34" y="15138"/>
                  </a:lnTo>
                  <a:lnTo>
                    <a:pt x="68" y="15306"/>
                  </a:lnTo>
                  <a:lnTo>
                    <a:pt x="135" y="15473"/>
                  </a:lnTo>
                  <a:lnTo>
                    <a:pt x="218" y="15624"/>
                  </a:lnTo>
                  <a:lnTo>
                    <a:pt x="319" y="15775"/>
                  </a:lnTo>
                  <a:lnTo>
                    <a:pt x="420" y="15909"/>
                  </a:lnTo>
                  <a:lnTo>
                    <a:pt x="537" y="16043"/>
                  </a:lnTo>
                  <a:lnTo>
                    <a:pt x="671" y="16144"/>
                  </a:lnTo>
                  <a:lnTo>
                    <a:pt x="805" y="16245"/>
                  </a:lnTo>
                  <a:lnTo>
                    <a:pt x="956" y="16328"/>
                  </a:lnTo>
                  <a:lnTo>
                    <a:pt x="1124" y="16412"/>
                  </a:lnTo>
                  <a:lnTo>
                    <a:pt x="1291" y="16479"/>
                  </a:lnTo>
                  <a:lnTo>
                    <a:pt x="1459" y="16530"/>
                  </a:lnTo>
                  <a:lnTo>
                    <a:pt x="1643" y="16546"/>
                  </a:lnTo>
                  <a:lnTo>
                    <a:pt x="1828" y="16563"/>
                  </a:lnTo>
                  <a:lnTo>
                    <a:pt x="2012" y="16546"/>
                  </a:lnTo>
                  <a:lnTo>
                    <a:pt x="2197" y="16530"/>
                  </a:lnTo>
                  <a:lnTo>
                    <a:pt x="2364" y="16496"/>
                  </a:lnTo>
                  <a:lnTo>
                    <a:pt x="2532" y="16429"/>
                  </a:lnTo>
                  <a:lnTo>
                    <a:pt x="2700" y="16362"/>
                  </a:lnTo>
                  <a:lnTo>
                    <a:pt x="2850" y="16278"/>
                  </a:lnTo>
                  <a:lnTo>
                    <a:pt x="3001" y="16161"/>
                  </a:lnTo>
                  <a:lnTo>
                    <a:pt x="3152" y="16043"/>
                  </a:lnTo>
                  <a:lnTo>
                    <a:pt x="3269" y="15909"/>
                  </a:lnTo>
                  <a:lnTo>
                    <a:pt x="3387" y="15775"/>
                  </a:lnTo>
                  <a:lnTo>
                    <a:pt x="3487" y="15624"/>
                  </a:lnTo>
                  <a:lnTo>
                    <a:pt x="3554" y="15457"/>
                  </a:lnTo>
                  <a:lnTo>
                    <a:pt x="3622" y="15306"/>
                  </a:lnTo>
                  <a:lnTo>
                    <a:pt x="3672" y="15138"/>
                  </a:lnTo>
                  <a:lnTo>
                    <a:pt x="3689" y="14954"/>
                  </a:lnTo>
                  <a:lnTo>
                    <a:pt x="3705" y="14769"/>
                  </a:lnTo>
                  <a:lnTo>
                    <a:pt x="3705" y="14602"/>
                  </a:lnTo>
                  <a:lnTo>
                    <a:pt x="3672" y="14417"/>
                  </a:lnTo>
                  <a:lnTo>
                    <a:pt x="3638" y="14250"/>
                  </a:lnTo>
                  <a:lnTo>
                    <a:pt x="3571" y="14099"/>
                  </a:lnTo>
                  <a:lnTo>
                    <a:pt x="3504" y="13931"/>
                  </a:lnTo>
                  <a:lnTo>
                    <a:pt x="3404" y="13797"/>
                  </a:lnTo>
                  <a:lnTo>
                    <a:pt x="3286" y="13646"/>
                  </a:lnTo>
                  <a:lnTo>
                    <a:pt x="3169" y="13512"/>
                  </a:lnTo>
                  <a:lnTo>
                    <a:pt x="3018" y="13395"/>
                  </a:lnTo>
                  <a:lnTo>
                    <a:pt x="2884" y="13294"/>
                  </a:lnTo>
                  <a:lnTo>
                    <a:pt x="2716" y="13210"/>
                  </a:lnTo>
                  <a:lnTo>
                    <a:pt x="2565" y="13127"/>
                  </a:lnTo>
                  <a:lnTo>
                    <a:pt x="2398" y="13076"/>
                  </a:lnTo>
                  <a:lnTo>
                    <a:pt x="2230" y="13026"/>
                  </a:lnTo>
                  <a:lnTo>
                    <a:pt x="2046" y="13009"/>
                  </a:lnTo>
                  <a:lnTo>
                    <a:pt x="1878" y="1299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6"/>
            <p:cNvSpPr/>
            <p:nvPr/>
          </p:nvSpPr>
          <p:spPr>
            <a:xfrm>
              <a:off x="4297753" y="3702847"/>
              <a:ext cx="118252" cy="208207"/>
            </a:xfrm>
            <a:custGeom>
              <a:avLst/>
              <a:gdLst/>
              <a:ahLst/>
              <a:cxnLst/>
              <a:rect l="l" t="t" r="r" b="b"/>
              <a:pathLst>
                <a:path w="7008" h="12339" extrusionOk="0">
                  <a:moveTo>
                    <a:pt x="3755" y="0"/>
                  </a:moveTo>
                  <a:lnTo>
                    <a:pt x="3621" y="34"/>
                  </a:lnTo>
                  <a:lnTo>
                    <a:pt x="3470" y="67"/>
                  </a:lnTo>
                  <a:lnTo>
                    <a:pt x="3336" y="117"/>
                  </a:lnTo>
                  <a:lnTo>
                    <a:pt x="3219" y="201"/>
                  </a:lnTo>
                  <a:lnTo>
                    <a:pt x="3085" y="285"/>
                  </a:lnTo>
                  <a:lnTo>
                    <a:pt x="2968" y="402"/>
                  </a:lnTo>
                  <a:lnTo>
                    <a:pt x="2850" y="553"/>
                  </a:lnTo>
                  <a:lnTo>
                    <a:pt x="2733" y="721"/>
                  </a:lnTo>
                  <a:lnTo>
                    <a:pt x="2616" y="939"/>
                  </a:lnTo>
                  <a:lnTo>
                    <a:pt x="2481" y="1174"/>
                  </a:lnTo>
                  <a:lnTo>
                    <a:pt x="2213" y="1710"/>
                  </a:lnTo>
                  <a:lnTo>
                    <a:pt x="1928" y="2347"/>
                  </a:lnTo>
                  <a:lnTo>
                    <a:pt x="1643" y="3051"/>
                  </a:lnTo>
                  <a:lnTo>
                    <a:pt x="1375" y="3806"/>
                  </a:lnTo>
                  <a:lnTo>
                    <a:pt x="1107" y="4577"/>
                  </a:lnTo>
                  <a:lnTo>
                    <a:pt x="855" y="5365"/>
                  </a:lnTo>
                  <a:lnTo>
                    <a:pt x="621" y="6136"/>
                  </a:lnTo>
                  <a:lnTo>
                    <a:pt x="419" y="6873"/>
                  </a:lnTo>
                  <a:lnTo>
                    <a:pt x="252" y="7561"/>
                  </a:lnTo>
                  <a:lnTo>
                    <a:pt x="134" y="8181"/>
                  </a:lnTo>
                  <a:lnTo>
                    <a:pt x="34" y="8717"/>
                  </a:lnTo>
                  <a:lnTo>
                    <a:pt x="17" y="8935"/>
                  </a:lnTo>
                  <a:lnTo>
                    <a:pt x="0" y="9136"/>
                  </a:lnTo>
                  <a:lnTo>
                    <a:pt x="17" y="9287"/>
                  </a:lnTo>
                  <a:lnTo>
                    <a:pt x="34" y="9421"/>
                  </a:lnTo>
                  <a:lnTo>
                    <a:pt x="67" y="9505"/>
                  </a:lnTo>
                  <a:lnTo>
                    <a:pt x="84" y="9539"/>
                  </a:lnTo>
                  <a:lnTo>
                    <a:pt x="118" y="9556"/>
                  </a:lnTo>
                  <a:lnTo>
                    <a:pt x="168" y="9572"/>
                  </a:lnTo>
                  <a:lnTo>
                    <a:pt x="235" y="9572"/>
                  </a:lnTo>
                  <a:lnTo>
                    <a:pt x="302" y="9556"/>
                  </a:lnTo>
                  <a:lnTo>
                    <a:pt x="369" y="9505"/>
                  </a:lnTo>
                  <a:lnTo>
                    <a:pt x="419" y="9455"/>
                  </a:lnTo>
                  <a:lnTo>
                    <a:pt x="487" y="9388"/>
                  </a:lnTo>
                  <a:lnTo>
                    <a:pt x="637" y="9204"/>
                  </a:lnTo>
                  <a:lnTo>
                    <a:pt x="771" y="8969"/>
                  </a:lnTo>
                  <a:lnTo>
                    <a:pt x="906" y="8701"/>
                  </a:lnTo>
                  <a:lnTo>
                    <a:pt x="1207" y="8097"/>
                  </a:lnTo>
                  <a:lnTo>
                    <a:pt x="1526" y="7477"/>
                  </a:lnTo>
                  <a:lnTo>
                    <a:pt x="1677" y="7175"/>
                  </a:lnTo>
                  <a:lnTo>
                    <a:pt x="1828" y="6907"/>
                  </a:lnTo>
                  <a:lnTo>
                    <a:pt x="1978" y="6672"/>
                  </a:lnTo>
                  <a:lnTo>
                    <a:pt x="2146" y="6488"/>
                  </a:lnTo>
                  <a:lnTo>
                    <a:pt x="2213" y="6421"/>
                  </a:lnTo>
                  <a:lnTo>
                    <a:pt x="2297" y="6354"/>
                  </a:lnTo>
                  <a:lnTo>
                    <a:pt x="2381" y="6320"/>
                  </a:lnTo>
                  <a:lnTo>
                    <a:pt x="2448" y="6287"/>
                  </a:lnTo>
                  <a:lnTo>
                    <a:pt x="2515" y="6287"/>
                  </a:lnTo>
                  <a:lnTo>
                    <a:pt x="2582" y="6337"/>
                  </a:lnTo>
                  <a:lnTo>
                    <a:pt x="2616" y="6404"/>
                  </a:lnTo>
                  <a:lnTo>
                    <a:pt x="2632" y="6488"/>
                  </a:lnTo>
                  <a:lnTo>
                    <a:pt x="2649" y="6622"/>
                  </a:lnTo>
                  <a:lnTo>
                    <a:pt x="2632" y="6756"/>
                  </a:lnTo>
                  <a:lnTo>
                    <a:pt x="2599" y="7125"/>
                  </a:lnTo>
                  <a:lnTo>
                    <a:pt x="2515" y="7561"/>
                  </a:lnTo>
                  <a:lnTo>
                    <a:pt x="2398" y="8047"/>
                  </a:lnTo>
                  <a:lnTo>
                    <a:pt x="2263" y="8567"/>
                  </a:lnTo>
                  <a:lnTo>
                    <a:pt x="2096" y="9103"/>
                  </a:lnTo>
                  <a:lnTo>
                    <a:pt x="1761" y="10176"/>
                  </a:lnTo>
                  <a:lnTo>
                    <a:pt x="1459" y="11115"/>
                  </a:lnTo>
                  <a:lnTo>
                    <a:pt x="1124" y="12037"/>
                  </a:lnTo>
                  <a:lnTo>
                    <a:pt x="1157" y="12070"/>
                  </a:lnTo>
                  <a:lnTo>
                    <a:pt x="1274" y="12137"/>
                  </a:lnTo>
                  <a:lnTo>
                    <a:pt x="1358" y="12188"/>
                  </a:lnTo>
                  <a:lnTo>
                    <a:pt x="1476" y="12238"/>
                  </a:lnTo>
                  <a:lnTo>
                    <a:pt x="1610" y="12271"/>
                  </a:lnTo>
                  <a:lnTo>
                    <a:pt x="1794" y="12305"/>
                  </a:lnTo>
                  <a:lnTo>
                    <a:pt x="1978" y="12338"/>
                  </a:lnTo>
                  <a:lnTo>
                    <a:pt x="2481" y="12338"/>
                  </a:lnTo>
                  <a:lnTo>
                    <a:pt x="2800" y="12305"/>
                  </a:lnTo>
                  <a:lnTo>
                    <a:pt x="3135" y="12255"/>
                  </a:lnTo>
                  <a:lnTo>
                    <a:pt x="3521" y="12171"/>
                  </a:lnTo>
                  <a:lnTo>
                    <a:pt x="3957" y="12053"/>
                  </a:lnTo>
                  <a:lnTo>
                    <a:pt x="4426" y="11886"/>
                  </a:lnTo>
                  <a:lnTo>
                    <a:pt x="4560" y="11835"/>
                  </a:lnTo>
                  <a:lnTo>
                    <a:pt x="4677" y="11785"/>
                  </a:lnTo>
                  <a:lnTo>
                    <a:pt x="4795" y="11701"/>
                  </a:lnTo>
                  <a:lnTo>
                    <a:pt x="4895" y="11618"/>
                  </a:lnTo>
                  <a:lnTo>
                    <a:pt x="4996" y="11534"/>
                  </a:lnTo>
                  <a:lnTo>
                    <a:pt x="5113" y="11433"/>
                  </a:lnTo>
                  <a:lnTo>
                    <a:pt x="5298" y="11182"/>
                  </a:lnTo>
                  <a:lnTo>
                    <a:pt x="5482" y="10913"/>
                  </a:lnTo>
                  <a:lnTo>
                    <a:pt x="5650" y="10595"/>
                  </a:lnTo>
                  <a:lnTo>
                    <a:pt x="5817" y="10260"/>
                  </a:lnTo>
                  <a:lnTo>
                    <a:pt x="5952" y="9908"/>
                  </a:lnTo>
                  <a:lnTo>
                    <a:pt x="6086" y="9505"/>
                  </a:lnTo>
                  <a:lnTo>
                    <a:pt x="6203" y="9103"/>
                  </a:lnTo>
                  <a:lnTo>
                    <a:pt x="6320" y="8684"/>
                  </a:lnTo>
                  <a:lnTo>
                    <a:pt x="6404" y="8231"/>
                  </a:lnTo>
                  <a:lnTo>
                    <a:pt x="6505" y="7795"/>
                  </a:lnTo>
                  <a:lnTo>
                    <a:pt x="6572" y="7326"/>
                  </a:lnTo>
                  <a:lnTo>
                    <a:pt x="6706" y="6421"/>
                  </a:lnTo>
                  <a:lnTo>
                    <a:pt x="6807" y="5499"/>
                  </a:lnTo>
                  <a:lnTo>
                    <a:pt x="6890" y="4627"/>
                  </a:lnTo>
                  <a:lnTo>
                    <a:pt x="6941" y="3822"/>
                  </a:lnTo>
                  <a:lnTo>
                    <a:pt x="6974" y="3101"/>
                  </a:lnTo>
                  <a:lnTo>
                    <a:pt x="7008" y="2029"/>
                  </a:lnTo>
                  <a:lnTo>
                    <a:pt x="7008" y="1626"/>
                  </a:lnTo>
                  <a:lnTo>
                    <a:pt x="6639" y="1442"/>
                  </a:lnTo>
                  <a:lnTo>
                    <a:pt x="6538" y="1341"/>
                  </a:lnTo>
                  <a:lnTo>
                    <a:pt x="6237" y="1090"/>
                  </a:lnTo>
                  <a:lnTo>
                    <a:pt x="6035" y="939"/>
                  </a:lnTo>
                  <a:lnTo>
                    <a:pt x="5801" y="771"/>
                  </a:lnTo>
                  <a:lnTo>
                    <a:pt x="5532" y="587"/>
                  </a:lnTo>
                  <a:lnTo>
                    <a:pt x="5264" y="419"/>
                  </a:lnTo>
                  <a:lnTo>
                    <a:pt x="4962" y="268"/>
                  </a:lnTo>
                  <a:lnTo>
                    <a:pt x="4661" y="151"/>
                  </a:lnTo>
                  <a:lnTo>
                    <a:pt x="4359" y="50"/>
                  </a:lnTo>
                  <a:lnTo>
                    <a:pt x="4208" y="17"/>
                  </a:lnTo>
                  <a:lnTo>
                    <a:pt x="4057" y="0"/>
                  </a:lnTo>
                  <a:close/>
                </a:path>
              </a:pathLst>
            </a:custGeom>
            <a:solidFill>
              <a:srgbClr val="FFCF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6"/>
            <p:cNvSpPr/>
            <p:nvPr/>
          </p:nvSpPr>
          <p:spPr>
            <a:xfrm>
              <a:off x="4297753" y="3702847"/>
              <a:ext cx="118252" cy="208207"/>
            </a:xfrm>
            <a:custGeom>
              <a:avLst/>
              <a:gdLst/>
              <a:ahLst/>
              <a:cxnLst/>
              <a:rect l="l" t="t" r="r" b="b"/>
              <a:pathLst>
                <a:path w="7008" h="12339" fill="none" extrusionOk="0">
                  <a:moveTo>
                    <a:pt x="7008" y="1626"/>
                  </a:moveTo>
                  <a:lnTo>
                    <a:pt x="7008" y="1626"/>
                  </a:lnTo>
                  <a:lnTo>
                    <a:pt x="7008" y="2029"/>
                  </a:lnTo>
                  <a:lnTo>
                    <a:pt x="6974" y="3101"/>
                  </a:lnTo>
                  <a:lnTo>
                    <a:pt x="6941" y="3822"/>
                  </a:lnTo>
                  <a:lnTo>
                    <a:pt x="6890" y="4627"/>
                  </a:lnTo>
                  <a:lnTo>
                    <a:pt x="6807" y="5499"/>
                  </a:lnTo>
                  <a:lnTo>
                    <a:pt x="6706" y="6421"/>
                  </a:lnTo>
                  <a:lnTo>
                    <a:pt x="6572" y="7326"/>
                  </a:lnTo>
                  <a:lnTo>
                    <a:pt x="6505" y="7795"/>
                  </a:lnTo>
                  <a:lnTo>
                    <a:pt x="6404" y="8231"/>
                  </a:lnTo>
                  <a:lnTo>
                    <a:pt x="6320" y="8684"/>
                  </a:lnTo>
                  <a:lnTo>
                    <a:pt x="6203" y="9103"/>
                  </a:lnTo>
                  <a:lnTo>
                    <a:pt x="6086" y="9505"/>
                  </a:lnTo>
                  <a:lnTo>
                    <a:pt x="5952" y="9908"/>
                  </a:lnTo>
                  <a:lnTo>
                    <a:pt x="5817" y="10260"/>
                  </a:lnTo>
                  <a:lnTo>
                    <a:pt x="5650" y="10595"/>
                  </a:lnTo>
                  <a:lnTo>
                    <a:pt x="5482" y="10913"/>
                  </a:lnTo>
                  <a:lnTo>
                    <a:pt x="5298" y="11182"/>
                  </a:lnTo>
                  <a:lnTo>
                    <a:pt x="5113" y="11433"/>
                  </a:lnTo>
                  <a:lnTo>
                    <a:pt x="4996" y="11534"/>
                  </a:lnTo>
                  <a:lnTo>
                    <a:pt x="4895" y="11618"/>
                  </a:lnTo>
                  <a:lnTo>
                    <a:pt x="4795" y="11701"/>
                  </a:lnTo>
                  <a:lnTo>
                    <a:pt x="4677" y="11785"/>
                  </a:lnTo>
                  <a:lnTo>
                    <a:pt x="4560" y="11835"/>
                  </a:lnTo>
                  <a:lnTo>
                    <a:pt x="4426" y="11886"/>
                  </a:lnTo>
                  <a:lnTo>
                    <a:pt x="4426" y="11886"/>
                  </a:lnTo>
                  <a:lnTo>
                    <a:pt x="3957" y="12053"/>
                  </a:lnTo>
                  <a:lnTo>
                    <a:pt x="3521" y="12171"/>
                  </a:lnTo>
                  <a:lnTo>
                    <a:pt x="3135" y="12255"/>
                  </a:lnTo>
                  <a:lnTo>
                    <a:pt x="2800" y="12305"/>
                  </a:lnTo>
                  <a:lnTo>
                    <a:pt x="2481" y="12338"/>
                  </a:lnTo>
                  <a:lnTo>
                    <a:pt x="2213" y="12338"/>
                  </a:lnTo>
                  <a:lnTo>
                    <a:pt x="1978" y="12338"/>
                  </a:lnTo>
                  <a:lnTo>
                    <a:pt x="1794" y="12305"/>
                  </a:lnTo>
                  <a:lnTo>
                    <a:pt x="1610" y="12271"/>
                  </a:lnTo>
                  <a:lnTo>
                    <a:pt x="1476" y="12238"/>
                  </a:lnTo>
                  <a:lnTo>
                    <a:pt x="1358" y="12188"/>
                  </a:lnTo>
                  <a:lnTo>
                    <a:pt x="1274" y="12137"/>
                  </a:lnTo>
                  <a:lnTo>
                    <a:pt x="1157" y="12070"/>
                  </a:lnTo>
                  <a:lnTo>
                    <a:pt x="1124" y="12037"/>
                  </a:lnTo>
                  <a:lnTo>
                    <a:pt x="1124" y="12037"/>
                  </a:lnTo>
                  <a:lnTo>
                    <a:pt x="1459" y="11115"/>
                  </a:lnTo>
                  <a:lnTo>
                    <a:pt x="1761" y="10176"/>
                  </a:lnTo>
                  <a:lnTo>
                    <a:pt x="2096" y="9103"/>
                  </a:lnTo>
                  <a:lnTo>
                    <a:pt x="2263" y="8567"/>
                  </a:lnTo>
                  <a:lnTo>
                    <a:pt x="2398" y="8047"/>
                  </a:lnTo>
                  <a:lnTo>
                    <a:pt x="2515" y="7561"/>
                  </a:lnTo>
                  <a:lnTo>
                    <a:pt x="2599" y="7125"/>
                  </a:lnTo>
                  <a:lnTo>
                    <a:pt x="2632" y="6756"/>
                  </a:lnTo>
                  <a:lnTo>
                    <a:pt x="2649" y="6622"/>
                  </a:lnTo>
                  <a:lnTo>
                    <a:pt x="2632" y="6488"/>
                  </a:lnTo>
                  <a:lnTo>
                    <a:pt x="2616" y="6404"/>
                  </a:lnTo>
                  <a:lnTo>
                    <a:pt x="2582" y="6337"/>
                  </a:lnTo>
                  <a:lnTo>
                    <a:pt x="2515" y="6287"/>
                  </a:lnTo>
                  <a:lnTo>
                    <a:pt x="2448" y="6287"/>
                  </a:lnTo>
                  <a:lnTo>
                    <a:pt x="2448" y="6287"/>
                  </a:lnTo>
                  <a:lnTo>
                    <a:pt x="2381" y="6320"/>
                  </a:lnTo>
                  <a:lnTo>
                    <a:pt x="2297" y="6354"/>
                  </a:lnTo>
                  <a:lnTo>
                    <a:pt x="2213" y="6421"/>
                  </a:lnTo>
                  <a:lnTo>
                    <a:pt x="2146" y="6488"/>
                  </a:lnTo>
                  <a:lnTo>
                    <a:pt x="1978" y="6672"/>
                  </a:lnTo>
                  <a:lnTo>
                    <a:pt x="1828" y="6907"/>
                  </a:lnTo>
                  <a:lnTo>
                    <a:pt x="1677" y="7175"/>
                  </a:lnTo>
                  <a:lnTo>
                    <a:pt x="1526" y="7477"/>
                  </a:lnTo>
                  <a:lnTo>
                    <a:pt x="1207" y="8097"/>
                  </a:lnTo>
                  <a:lnTo>
                    <a:pt x="906" y="8701"/>
                  </a:lnTo>
                  <a:lnTo>
                    <a:pt x="771" y="8969"/>
                  </a:lnTo>
                  <a:lnTo>
                    <a:pt x="637" y="9204"/>
                  </a:lnTo>
                  <a:lnTo>
                    <a:pt x="487" y="9388"/>
                  </a:lnTo>
                  <a:lnTo>
                    <a:pt x="419" y="9455"/>
                  </a:lnTo>
                  <a:lnTo>
                    <a:pt x="369" y="9505"/>
                  </a:lnTo>
                  <a:lnTo>
                    <a:pt x="302" y="9556"/>
                  </a:lnTo>
                  <a:lnTo>
                    <a:pt x="235" y="9572"/>
                  </a:lnTo>
                  <a:lnTo>
                    <a:pt x="168" y="9572"/>
                  </a:lnTo>
                  <a:lnTo>
                    <a:pt x="118" y="9556"/>
                  </a:lnTo>
                  <a:lnTo>
                    <a:pt x="118" y="9556"/>
                  </a:lnTo>
                  <a:lnTo>
                    <a:pt x="84" y="9539"/>
                  </a:lnTo>
                  <a:lnTo>
                    <a:pt x="67" y="9505"/>
                  </a:lnTo>
                  <a:lnTo>
                    <a:pt x="34" y="9421"/>
                  </a:lnTo>
                  <a:lnTo>
                    <a:pt x="17" y="9287"/>
                  </a:lnTo>
                  <a:lnTo>
                    <a:pt x="0" y="9136"/>
                  </a:lnTo>
                  <a:lnTo>
                    <a:pt x="17" y="8935"/>
                  </a:lnTo>
                  <a:lnTo>
                    <a:pt x="34" y="8717"/>
                  </a:lnTo>
                  <a:lnTo>
                    <a:pt x="134" y="8181"/>
                  </a:lnTo>
                  <a:lnTo>
                    <a:pt x="252" y="7561"/>
                  </a:lnTo>
                  <a:lnTo>
                    <a:pt x="419" y="6873"/>
                  </a:lnTo>
                  <a:lnTo>
                    <a:pt x="621" y="6136"/>
                  </a:lnTo>
                  <a:lnTo>
                    <a:pt x="855" y="5365"/>
                  </a:lnTo>
                  <a:lnTo>
                    <a:pt x="1107" y="4577"/>
                  </a:lnTo>
                  <a:lnTo>
                    <a:pt x="1375" y="3806"/>
                  </a:lnTo>
                  <a:lnTo>
                    <a:pt x="1643" y="3051"/>
                  </a:lnTo>
                  <a:lnTo>
                    <a:pt x="1928" y="2347"/>
                  </a:lnTo>
                  <a:lnTo>
                    <a:pt x="2213" y="1710"/>
                  </a:lnTo>
                  <a:lnTo>
                    <a:pt x="2481" y="1174"/>
                  </a:lnTo>
                  <a:lnTo>
                    <a:pt x="2616" y="939"/>
                  </a:lnTo>
                  <a:lnTo>
                    <a:pt x="2733" y="721"/>
                  </a:lnTo>
                  <a:lnTo>
                    <a:pt x="2850" y="553"/>
                  </a:lnTo>
                  <a:lnTo>
                    <a:pt x="2968" y="402"/>
                  </a:lnTo>
                  <a:lnTo>
                    <a:pt x="2968" y="402"/>
                  </a:lnTo>
                  <a:lnTo>
                    <a:pt x="3085" y="285"/>
                  </a:lnTo>
                  <a:lnTo>
                    <a:pt x="3219" y="201"/>
                  </a:lnTo>
                  <a:lnTo>
                    <a:pt x="3336" y="117"/>
                  </a:lnTo>
                  <a:lnTo>
                    <a:pt x="3470" y="67"/>
                  </a:lnTo>
                  <a:lnTo>
                    <a:pt x="3621" y="34"/>
                  </a:lnTo>
                  <a:lnTo>
                    <a:pt x="3755" y="0"/>
                  </a:lnTo>
                  <a:lnTo>
                    <a:pt x="3906" y="0"/>
                  </a:lnTo>
                  <a:lnTo>
                    <a:pt x="4057" y="0"/>
                  </a:lnTo>
                  <a:lnTo>
                    <a:pt x="4208" y="17"/>
                  </a:lnTo>
                  <a:lnTo>
                    <a:pt x="4359" y="50"/>
                  </a:lnTo>
                  <a:lnTo>
                    <a:pt x="4661" y="151"/>
                  </a:lnTo>
                  <a:lnTo>
                    <a:pt x="4962" y="268"/>
                  </a:lnTo>
                  <a:lnTo>
                    <a:pt x="5264" y="419"/>
                  </a:lnTo>
                  <a:lnTo>
                    <a:pt x="5532" y="587"/>
                  </a:lnTo>
                  <a:lnTo>
                    <a:pt x="5801" y="771"/>
                  </a:lnTo>
                  <a:lnTo>
                    <a:pt x="6035" y="939"/>
                  </a:lnTo>
                  <a:lnTo>
                    <a:pt x="6237" y="1090"/>
                  </a:lnTo>
                  <a:lnTo>
                    <a:pt x="6538" y="1341"/>
                  </a:lnTo>
                  <a:lnTo>
                    <a:pt x="6639" y="144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6"/>
            <p:cNvSpPr/>
            <p:nvPr/>
          </p:nvSpPr>
          <p:spPr>
            <a:xfrm>
              <a:off x="4161682" y="3008099"/>
              <a:ext cx="277812" cy="728698"/>
            </a:xfrm>
            <a:custGeom>
              <a:avLst/>
              <a:gdLst/>
              <a:ahLst/>
              <a:cxnLst/>
              <a:rect l="l" t="t" r="r" b="b"/>
              <a:pathLst>
                <a:path w="16464" h="43185" extrusionOk="0">
                  <a:moveTo>
                    <a:pt x="2700" y="1"/>
                  </a:moveTo>
                  <a:lnTo>
                    <a:pt x="2432" y="17"/>
                  </a:lnTo>
                  <a:lnTo>
                    <a:pt x="2197" y="68"/>
                  </a:lnTo>
                  <a:lnTo>
                    <a:pt x="1962" y="135"/>
                  </a:lnTo>
                  <a:lnTo>
                    <a:pt x="1744" y="252"/>
                  </a:lnTo>
                  <a:lnTo>
                    <a:pt x="1543" y="386"/>
                  </a:lnTo>
                  <a:lnTo>
                    <a:pt x="1359" y="537"/>
                  </a:lnTo>
                  <a:lnTo>
                    <a:pt x="1191" y="738"/>
                  </a:lnTo>
                  <a:lnTo>
                    <a:pt x="1040" y="940"/>
                  </a:lnTo>
                  <a:lnTo>
                    <a:pt x="889" y="1174"/>
                  </a:lnTo>
                  <a:lnTo>
                    <a:pt x="755" y="1426"/>
                  </a:lnTo>
                  <a:lnTo>
                    <a:pt x="638" y="1711"/>
                  </a:lnTo>
                  <a:lnTo>
                    <a:pt x="537" y="1996"/>
                  </a:lnTo>
                  <a:lnTo>
                    <a:pt x="437" y="2314"/>
                  </a:lnTo>
                  <a:lnTo>
                    <a:pt x="353" y="2633"/>
                  </a:lnTo>
                  <a:lnTo>
                    <a:pt x="286" y="2985"/>
                  </a:lnTo>
                  <a:lnTo>
                    <a:pt x="219" y="3337"/>
                  </a:lnTo>
                  <a:lnTo>
                    <a:pt x="152" y="3706"/>
                  </a:lnTo>
                  <a:lnTo>
                    <a:pt x="85" y="4477"/>
                  </a:lnTo>
                  <a:lnTo>
                    <a:pt x="34" y="5281"/>
                  </a:lnTo>
                  <a:lnTo>
                    <a:pt x="1" y="6103"/>
                  </a:lnTo>
                  <a:lnTo>
                    <a:pt x="18" y="6958"/>
                  </a:lnTo>
                  <a:lnTo>
                    <a:pt x="51" y="7796"/>
                  </a:lnTo>
                  <a:lnTo>
                    <a:pt x="85" y="8634"/>
                  </a:lnTo>
                  <a:lnTo>
                    <a:pt x="152" y="9456"/>
                  </a:lnTo>
                  <a:lnTo>
                    <a:pt x="219" y="10244"/>
                  </a:lnTo>
                  <a:lnTo>
                    <a:pt x="303" y="10981"/>
                  </a:lnTo>
                  <a:lnTo>
                    <a:pt x="470" y="12339"/>
                  </a:lnTo>
                  <a:lnTo>
                    <a:pt x="638" y="13395"/>
                  </a:lnTo>
                  <a:lnTo>
                    <a:pt x="789" y="14351"/>
                  </a:lnTo>
                  <a:lnTo>
                    <a:pt x="1040" y="14334"/>
                  </a:lnTo>
                  <a:lnTo>
                    <a:pt x="1325" y="14334"/>
                  </a:lnTo>
                  <a:lnTo>
                    <a:pt x="1711" y="14367"/>
                  </a:lnTo>
                  <a:lnTo>
                    <a:pt x="2180" y="14435"/>
                  </a:lnTo>
                  <a:lnTo>
                    <a:pt x="2432" y="14485"/>
                  </a:lnTo>
                  <a:lnTo>
                    <a:pt x="2700" y="14552"/>
                  </a:lnTo>
                  <a:lnTo>
                    <a:pt x="2985" y="14636"/>
                  </a:lnTo>
                  <a:lnTo>
                    <a:pt x="3287" y="14736"/>
                  </a:lnTo>
                  <a:lnTo>
                    <a:pt x="3588" y="14854"/>
                  </a:lnTo>
                  <a:lnTo>
                    <a:pt x="3907" y="14988"/>
                  </a:lnTo>
                  <a:lnTo>
                    <a:pt x="4225" y="15155"/>
                  </a:lnTo>
                  <a:lnTo>
                    <a:pt x="4561" y="15340"/>
                  </a:lnTo>
                  <a:lnTo>
                    <a:pt x="4896" y="15558"/>
                  </a:lnTo>
                  <a:lnTo>
                    <a:pt x="5214" y="15792"/>
                  </a:lnTo>
                  <a:lnTo>
                    <a:pt x="5550" y="16077"/>
                  </a:lnTo>
                  <a:lnTo>
                    <a:pt x="5885" y="16379"/>
                  </a:lnTo>
                  <a:lnTo>
                    <a:pt x="6220" y="16714"/>
                  </a:lnTo>
                  <a:lnTo>
                    <a:pt x="6539" y="17083"/>
                  </a:lnTo>
                  <a:lnTo>
                    <a:pt x="6857" y="17486"/>
                  </a:lnTo>
                  <a:lnTo>
                    <a:pt x="7159" y="17921"/>
                  </a:lnTo>
                  <a:lnTo>
                    <a:pt x="7461" y="18408"/>
                  </a:lnTo>
                  <a:lnTo>
                    <a:pt x="7746" y="18927"/>
                  </a:lnTo>
                  <a:lnTo>
                    <a:pt x="8014" y="19497"/>
                  </a:lnTo>
                  <a:lnTo>
                    <a:pt x="8282" y="20101"/>
                  </a:lnTo>
                  <a:lnTo>
                    <a:pt x="8517" y="20771"/>
                  </a:lnTo>
                  <a:lnTo>
                    <a:pt x="8752" y="21475"/>
                  </a:lnTo>
                  <a:lnTo>
                    <a:pt x="8953" y="22213"/>
                  </a:lnTo>
                  <a:lnTo>
                    <a:pt x="9154" y="22984"/>
                  </a:lnTo>
                  <a:lnTo>
                    <a:pt x="9322" y="23772"/>
                  </a:lnTo>
                  <a:lnTo>
                    <a:pt x="9473" y="24577"/>
                  </a:lnTo>
                  <a:lnTo>
                    <a:pt x="9623" y="25415"/>
                  </a:lnTo>
                  <a:lnTo>
                    <a:pt x="9758" y="26253"/>
                  </a:lnTo>
                  <a:lnTo>
                    <a:pt x="9858" y="27108"/>
                  </a:lnTo>
                  <a:lnTo>
                    <a:pt x="9975" y="27980"/>
                  </a:lnTo>
                  <a:lnTo>
                    <a:pt x="10059" y="28835"/>
                  </a:lnTo>
                  <a:lnTo>
                    <a:pt x="10143" y="29707"/>
                  </a:lnTo>
                  <a:lnTo>
                    <a:pt x="10260" y="31416"/>
                  </a:lnTo>
                  <a:lnTo>
                    <a:pt x="10344" y="33093"/>
                  </a:lnTo>
                  <a:lnTo>
                    <a:pt x="10411" y="34719"/>
                  </a:lnTo>
                  <a:lnTo>
                    <a:pt x="10428" y="36244"/>
                  </a:lnTo>
                  <a:lnTo>
                    <a:pt x="10445" y="37636"/>
                  </a:lnTo>
                  <a:lnTo>
                    <a:pt x="10428" y="38910"/>
                  </a:lnTo>
                  <a:lnTo>
                    <a:pt x="10411" y="40000"/>
                  </a:lnTo>
                  <a:lnTo>
                    <a:pt x="10361" y="41559"/>
                  </a:lnTo>
                  <a:lnTo>
                    <a:pt x="10344" y="42129"/>
                  </a:lnTo>
                  <a:lnTo>
                    <a:pt x="10881" y="42179"/>
                  </a:lnTo>
                  <a:lnTo>
                    <a:pt x="11484" y="42263"/>
                  </a:lnTo>
                  <a:lnTo>
                    <a:pt x="12255" y="42363"/>
                  </a:lnTo>
                  <a:lnTo>
                    <a:pt x="13110" y="42514"/>
                  </a:lnTo>
                  <a:lnTo>
                    <a:pt x="14016" y="42682"/>
                  </a:lnTo>
                  <a:lnTo>
                    <a:pt x="14468" y="42799"/>
                  </a:lnTo>
                  <a:lnTo>
                    <a:pt x="14921" y="42917"/>
                  </a:lnTo>
                  <a:lnTo>
                    <a:pt x="15357" y="43051"/>
                  </a:lnTo>
                  <a:lnTo>
                    <a:pt x="15776" y="43185"/>
                  </a:lnTo>
                  <a:lnTo>
                    <a:pt x="15826" y="42866"/>
                  </a:lnTo>
                  <a:lnTo>
                    <a:pt x="15927" y="41978"/>
                  </a:lnTo>
                  <a:lnTo>
                    <a:pt x="16078" y="40570"/>
                  </a:lnTo>
                  <a:lnTo>
                    <a:pt x="16161" y="39698"/>
                  </a:lnTo>
                  <a:lnTo>
                    <a:pt x="16228" y="38709"/>
                  </a:lnTo>
                  <a:lnTo>
                    <a:pt x="16312" y="37619"/>
                  </a:lnTo>
                  <a:lnTo>
                    <a:pt x="16363" y="36446"/>
                  </a:lnTo>
                  <a:lnTo>
                    <a:pt x="16413" y="35188"/>
                  </a:lnTo>
                  <a:lnTo>
                    <a:pt x="16446" y="33847"/>
                  </a:lnTo>
                  <a:lnTo>
                    <a:pt x="16463" y="32456"/>
                  </a:lnTo>
                  <a:lnTo>
                    <a:pt x="16446" y="30981"/>
                  </a:lnTo>
                  <a:lnTo>
                    <a:pt x="16396" y="29472"/>
                  </a:lnTo>
                  <a:lnTo>
                    <a:pt x="16329" y="27913"/>
                  </a:lnTo>
                  <a:lnTo>
                    <a:pt x="16228" y="26320"/>
                  </a:lnTo>
                  <a:lnTo>
                    <a:pt x="16078" y="24694"/>
                  </a:lnTo>
                  <a:lnTo>
                    <a:pt x="15977" y="23873"/>
                  </a:lnTo>
                  <a:lnTo>
                    <a:pt x="15876" y="23051"/>
                  </a:lnTo>
                  <a:lnTo>
                    <a:pt x="15776" y="22230"/>
                  </a:lnTo>
                  <a:lnTo>
                    <a:pt x="15642" y="21392"/>
                  </a:lnTo>
                  <a:lnTo>
                    <a:pt x="15508" y="20570"/>
                  </a:lnTo>
                  <a:lnTo>
                    <a:pt x="15357" y="19732"/>
                  </a:lnTo>
                  <a:lnTo>
                    <a:pt x="15189" y="18911"/>
                  </a:lnTo>
                  <a:lnTo>
                    <a:pt x="15021" y="18072"/>
                  </a:lnTo>
                  <a:lnTo>
                    <a:pt x="14820" y="17251"/>
                  </a:lnTo>
                  <a:lnTo>
                    <a:pt x="14619" y="16429"/>
                  </a:lnTo>
                  <a:lnTo>
                    <a:pt x="14401" y="15608"/>
                  </a:lnTo>
                  <a:lnTo>
                    <a:pt x="14150" y="14787"/>
                  </a:lnTo>
                  <a:lnTo>
                    <a:pt x="13898" y="13982"/>
                  </a:lnTo>
                  <a:lnTo>
                    <a:pt x="13630" y="13194"/>
                  </a:lnTo>
                  <a:lnTo>
                    <a:pt x="13345" y="12389"/>
                  </a:lnTo>
                  <a:lnTo>
                    <a:pt x="13043" y="11618"/>
                  </a:lnTo>
                  <a:lnTo>
                    <a:pt x="12708" y="10847"/>
                  </a:lnTo>
                  <a:lnTo>
                    <a:pt x="12373" y="10076"/>
                  </a:lnTo>
                  <a:lnTo>
                    <a:pt x="12004" y="9338"/>
                  </a:lnTo>
                  <a:lnTo>
                    <a:pt x="11618" y="8601"/>
                  </a:lnTo>
                  <a:lnTo>
                    <a:pt x="11216" y="7880"/>
                  </a:lnTo>
                  <a:lnTo>
                    <a:pt x="10797" y="7176"/>
                  </a:lnTo>
                  <a:lnTo>
                    <a:pt x="10361" y="6472"/>
                  </a:lnTo>
                  <a:lnTo>
                    <a:pt x="9892" y="5801"/>
                  </a:lnTo>
                  <a:lnTo>
                    <a:pt x="9405" y="5147"/>
                  </a:lnTo>
                  <a:lnTo>
                    <a:pt x="8886" y="4510"/>
                  </a:lnTo>
                  <a:lnTo>
                    <a:pt x="8366" y="3907"/>
                  </a:lnTo>
                  <a:lnTo>
                    <a:pt x="7813" y="3303"/>
                  </a:lnTo>
                  <a:lnTo>
                    <a:pt x="7293" y="2784"/>
                  </a:lnTo>
                  <a:lnTo>
                    <a:pt x="6790" y="2314"/>
                  </a:lnTo>
                  <a:lnTo>
                    <a:pt x="6321" y="1895"/>
                  </a:lnTo>
                  <a:lnTo>
                    <a:pt x="5868" y="1526"/>
                  </a:lnTo>
                  <a:lnTo>
                    <a:pt x="5449" y="1191"/>
                  </a:lnTo>
                  <a:lnTo>
                    <a:pt x="5030" y="906"/>
                  </a:lnTo>
                  <a:lnTo>
                    <a:pt x="4645" y="655"/>
                  </a:lnTo>
                  <a:lnTo>
                    <a:pt x="4276" y="453"/>
                  </a:lnTo>
                  <a:lnTo>
                    <a:pt x="3924" y="286"/>
                  </a:lnTo>
                  <a:lnTo>
                    <a:pt x="3588" y="168"/>
                  </a:lnTo>
                  <a:lnTo>
                    <a:pt x="3270" y="68"/>
                  </a:lnTo>
                  <a:lnTo>
                    <a:pt x="2985" y="17"/>
                  </a:lnTo>
                  <a:lnTo>
                    <a:pt x="27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6"/>
            <p:cNvSpPr/>
            <p:nvPr/>
          </p:nvSpPr>
          <p:spPr>
            <a:xfrm>
              <a:off x="3745589" y="4470558"/>
              <a:ext cx="189814" cy="182474"/>
            </a:xfrm>
            <a:custGeom>
              <a:avLst/>
              <a:gdLst/>
              <a:ahLst/>
              <a:cxnLst/>
              <a:rect l="l" t="t" r="r" b="b"/>
              <a:pathLst>
                <a:path w="11249" h="10814" extrusionOk="0">
                  <a:moveTo>
                    <a:pt x="8717" y="1"/>
                  </a:moveTo>
                  <a:lnTo>
                    <a:pt x="8550" y="34"/>
                  </a:lnTo>
                  <a:lnTo>
                    <a:pt x="8198" y="101"/>
                  </a:lnTo>
                  <a:lnTo>
                    <a:pt x="7829" y="235"/>
                  </a:lnTo>
                  <a:lnTo>
                    <a:pt x="7443" y="403"/>
                  </a:lnTo>
                  <a:lnTo>
                    <a:pt x="7058" y="621"/>
                  </a:lnTo>
                  <a:lnTo>
                    <a:pt x="6639" y="889"/>
                  </a:lnTo>
                  <a:lnTo>
                    <a:pt x="6220" y="1208"/>
                  </a:lnTo>
                  <a:lnTo>
                    <a:pt x="5784" y="1576"/>
                  </a:lnTo>
                  <a:lnTo>
                    <a:pt x="5331" y="2012"/>
                  </a:lnTo>
                  <a:lnTo>
                    <a:pt x="4862" y="2498"/>
                  </a:lnTo>
                  <a:lnTo>
                    <a:pt x="4342" y="3119"/>
                  </a:lnTo>
                  <a:lnTo>
                    <a:pt x="3655" y="3990"/>
                  </a:lnTo>
                  <a:lnTo>
                    <a:pt x="2850" y="5013"/>
                  </a:lnTo>
                  <a:lnTo>
                    <a:pt x="2029" y="6086"/>
                  </a:lnTo>
                  <a:lnTo>
                    <a:pt x="604" y="7980"/>
                  </a:lnTo>
                  <a:lnTo>
                    <a:pt x="0" y="8785"/>
                  </a:lnTo>
                  <a:lnTo>
                    <a:pt x="0" y="9221"/>
                  </a:lnTo>
                  <a:lnTo>
                    <a:pt x="34" y="9606"/>
                  </a:lnTo>
                  <a:lnTo>
                    <a:pt x="67" y="9958"/>
                  </a:lnTo>
                  <a:lnTo>
                    <a:pt x="101" y="10243"/>
                  </a:lnTo>
                  <a:lnTo>
                    <a:pt x="168" y="10663"/>
                  </a:lnTo>
                  <a:lnTo>
                    <a:pt x="201" y="10813"/>
                  </a:lnTo>
                  <a:lnTo>
                    <a:pt x="3705" y="10730"/>
                  </a:lnTo>
                  <a:lnTo>
                    <a:pt x="3973" y="9975"/>
                  </a:lnTo>
                  <a:lnTo>
                    <a:pt x="4141" y="9875"/>
                  </a:lnTo>
                  <a:lnTo>
                    <a:pt x="4325" y="9774"/>
                  </a:lnTo>
                  <a:lnTo>
                    <a:pt x="4811" y="9539"/>
                  </a:lnTo>
                  <a:lnTo>
                    <a:pt x="5398" y="9254"/>
                  </a:lnTo>
                  <a:lnTo>
                    <a:pt x="5733" y="9087"/>
                  </a:lnTo>
                  <a:lnTo>
                    <a:pt x="6085" y="8902"/>
                  </a:lnTo>
                  <a:lnTo>
                    <a:pt x="6437" y="8701"/>
                  </a:lnTo>
                  <a:lnTo>
                    <a:pt x="6823" y="8466"/>
                  </a:lnTo>
                  <a:lnTo>
                    <a:pt x="7209" y="8198"/>
                  </a:lnTo>
                  <a:lnTo>
                    <a:pt x="7594" y="7913"/>
                  </a:lnTo>
                  <a:lnTo>
                    <a:pt x="7997" y="7578"/>
                  </a:lnTo>
                  <a:lnTo>
                    <a:pt x="8382" y="7209"/>
                  </a:lnTo>
                  <a:lnTo>
                    <a:pt x="8784" y="6807"/>
                  </a:lnTo>
                  <a:lnTo>
                    <a:pt x="9170" y="6371"/>
                  </a:lnTo>
                  <a:lnTo>
                    <a:pt x="9572" y="5834"/>
                  </a:lnTo>
                  <a:lnTo>
                    <a:pt x="9941" y="5332"/>
                  </a:lnTo>
                  <a:lnTo>
                    <a:pt x="10260" y="4845"/>
                  </a:lnTo>
                  <a:lnTo>
                    <a:pt x="10545" y="4393"/>
                  </a:lnTo>
                  <a:lnTo>
                    <a:pt x="10763" y="3957"/>
                  </a:lnTo>
                  <a:lnTo>
                    <a:pt x="10947" y="3555"/>
                  </a:lnTo>
                  <a:lnTo>
                    <a:pt x="11081" y="3169"/>
                  </a:lnTo>
                  <a:lnTo>
                    <a:pt x="11182" y="2800"/>
                  </a:lnTo>
                  <a:lnTo>
                    <a:pt x="11249" y="2448"/>
                  </a:lnTo>
                  <a:lnTo>
                    <a:pt x="11249" y="2130"/>
                  </a:lnTo>
                  <a:lnTo>
                    <a:pt x="11249" y="1979"/>
                  </a:lnTo>
                  <a:lnTo>
                    <a:pt x="11232" y="1828"/>
                  </a:lnTo>
                  <a:lnTo>
                    <a:pt x="11198" y="1677"/>
                  </a:lnTo>
                  <a:lnTo>
                    <a:pt x="11165" y="1543"/>
                  </a:lnTo>
                  <a:lnTo>
                    <a:pt x="11131" y="1409"/>
                  </a:lnTo>
                  <a:lnTo>
                    <a:pt x="11064" y="1275"/>
                  </a:lnTo>
                  <a:lnTo>
                    <a:pt x="11014" y="1141"/>
                  </a:lnTo>
                  <a:lnTo>
                    <a:pt x="10930" y="1023"/>
                  </a:lnTo>
                  <a:lnTo>
                    <a:pt x="10763" y="805"/>
                  </a:lnTo>
                  <a:lnTo>
                    <a:pt x="10561" y="587"/>
                  </a:lnTo>
                  <a:lnTo>
                    <a:pt x="10327" y="403"/>
                  </a:lnTo>
                  <a:lnTo>
                    <a:pt x="10075" y="252"/>
                  </a:lnTo>
                  <a:lnTo>
                    <a:pt x="9807" y="135"/>
                  </a:lnTo>
                  <a:lnTo>
                    <a:pt x="9522" y="51"/>
                  </a:lnTo>
                  <a:lnTo>
                    <a:pt x="9371" y="17"/>
                  </a:lnTo>
                  <a:lnTo>
                    <a:pt x="92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6"/>
            <p:cNvSpPr/>
            <p:nvPr/>
          </p:nvSpPr>
          <p:spPr>
            <a:xfrm>
              <a:off x="3979511" y="4480463"/>
              <a:ext cx="192936" cy="185005"/>
            </a:xfrm>
            <a:custGeom>
              <a:avLst/>
              <a:gdLst/>
              <a:ahLst/>
              <a:cxnLst/>
              <a:rect l="l" t="t" r="r" b="b"/>
              <a:pathLst>
                <a:path w="11434" h="10964" extrusionOk="0">
                  <a:moveTo>
                    <a:pt x="9238" y="0"/>
                  </a:moveTo>
                  <a:lnTo>
                    <a:pt x="9053" y="17"/>
                  </a:lnTo>
                  <a:lnTo>
                    <a:pt x="8886" y="34"/>
                  </a:lnTo>
                  <a:lnTo>
                    <a:pt x="8701" y="67"/>
                  </a:lnTo>
                  <a:lnTo>
                    <a:pt x="8333" y="151"/>
                  </a:lnTo>
                  <a:lnTo>
                    <a:pt x="7930" y="302"/>
                  </a:lnTo>
                  <a:lnTo>
                    <a:pt x="7528" y="487"/>
                  </a:lnTo>
                  <a:lnTo>
                    <a:pt x="7109" y="721"/>
                  </a:lnTo>
                  <a:lnTo>
                    <a:pt x="6673" y="1006"/>
                  </a:lnTo>
                  <a:lnTo>
                    <a:pt x="6237" y="1325"/>
                  </a:lnTo>
                  <a:lnTo>
                    <a:pt x="5784" y="1710"/>
                  </a:lnTo>
                  <a:lnTo>
                    <a:pt x="5332" y="2146"/>
                  </a:lnTo>
                  <a:lnTo>
                    <a:pt x="4862" y="2649"/>
                  </a:lnTo>
                  <a:lnTo>
                    <a:pt x="4360" y="3253"/>
                  </a:lnTo>
                  <a:lnTo>
                    <a:pt x="3655" y="4124"/>
                  </a:lnTo>
                  <a:lnTo>
                    <a:pt x="2851" y="5164"/>
                  </a:lnTo>
                  <a:lnTo>
                    <a:pt x="2029" y="6237"/>
                  </a:lnTo>
                  <a:lnTo>
                    <a:pt x="604" y="8114"/>
                  </a:lnTo>
                  <a:lnTo>
                    <a:pt x="1" y="8936"/>
                  </a:lnTo>
                  <a:lnTo>
                    <a:pt x="1" y="9338"/>
                  </a:lnTo>
                  <a:lnTo>
                    <a:pt x="18" y="9723"/>
                  </a:lnTo>
                  <a:lnTo>
                    <a:pt x="68" y="10361"/>
                  </a:lnTo>
                  <a:lnTo>
                    <a:pt x="118" y="10796"/>
                  </a:lnTo>
                  <a:lnTo>
                    <a:pt x="135" y="10964"/>
                  </a:lnTo>
                  <a:lnTo>
                    <a:pt x="3722" y="10863"/>
                  </a:lnTo>
                  <a:lnTo>
                    <a:pt x="3974" y="10126"/>
                  </a:lnTo>
                  <a:lnTo>
                    <a:pt x="4142" y="10025"/>
                  </a:lnTo>
                  <a:lnTo>
                    <a:pt x="4326" y="9925"/>
                  </a:lnTo>
                  <a:lnTo>
                    <a:pt x="4812" y="9690"/>
                  </a:lnTo>
                  <a:lnTo>
                    <a:pt x="5399" y="9405"/>
                  </a:lnTo>
                  <a:lnTo>
                    <a:pt x="5734" y="9237"/>
                  </a:lnTo>
                  <a:lnTo>
                    <a:pt x="6086" y="9053"/>
                  </a:lnTo>
                  <a:lnTo>
                    <a:pt x="6455" y="8852"/>
                  </a:lnTo>
                  <a:lnTo>
                    <a:pt x="6824" y="8617"/>
                  </a:lnTo>
                  <a:lnTo>
                    <a:pt x="7209" y="8349"/>
                  </a:lnTo>
                  <a:lnTo>
                    <a:pt x="7595" y="8047"/>
                  </a:lnTo>
                  <a:lnTo>
                    <a:pt x="7997" y="7729"/>
                  </a:lnTo>
                  <a:lnTo>
                    <a:pt x="8400" y="7360"/>
                  </a:lnTo>
                  <a:lnTo>
                    <a:pt x="8785" y="6957"/>
                  </a:lnTo>
                  <a:lnTo>
                    <a:pt x="9171" y="6505"/>
                  </a:lnTo>
                  <a:lnTo>
                    <a:pt x="9590" y="5985"/>
                  </a:lnTo>
                  <a:lnTo>
                    <a:pt x="9959" y="5465"/>
                  </a:lnTo>
                  <a:lnTo>
                    <a:pt x="10294" y="4979"/>
                  </a:lnTo>
                  <a:lnTo>
                    <a:pt x="10579" y="4510"/>
                  </a:lnTo>
                  <a:lnTo>
                    <a:pt x="10830" y="4057"/>
                  </a:lnTo>
                  <a:lnTo>
                    <a:pt x="11032" y="3638"/>
                  </a:lnTo>
                  <a:lnTo>
                    <a:pt x="11199" y="3236"/>
                  </a:lnTo>
                  <a:lnTo>
                    <a:pt x="11317" y="2850"/>
                  </a:lnTo>
                  <a:lnTo>
                    <a:pt x="11384" y="2481"/>
                  </a:lnTo>
                  <a:lnTo>
                    <a:pt x="11434" y="2146"/>
                  </a:lnTo>
                  <a:lnTo>
                    <a:pt x="11434" y="1979"/>
                  </a:lnTo>
                  <a:lnTo>
                    <a:pt x="11417" y="1828"/>
                  </a:lnTo>
                  <a:lnTo>
                    <a:pt x="11400" y="1677"/>
                  </a:lnTo>
                  <a:lnTo>
                    <a:pt x="11384" y="1526"/>
                  </a:lnTo>
                  <a:lnTo>
                    <a:pt x="11350" y="1392"/>
                  </a:lnTo>
                  <a:lnTo>
                    <a:pt x="11300" y="1258"/>
                  </a:lnTo>
                  <a:lnTo>
                    <a:pt x="11233" y="1124"/>
                  </a:lnTo>
                  <a:lnTo>
                    <a:pt x="11166" y="989"/>
                  </a:lnTo>
                  <a:lnTo>
                    <a:pt x="11099" y="872"/>
                  </a:lnTo>
                  <a:lnTo>
                    <a:pt x="11015" y="771"/>
                  </a:lnTo>
                  <a:lnTo>
                    <a:pt x="10914" y="654"/>
                  </a:lnTo>
                  <a:lnTo>
                    <a:pt x="10797" y="554"/>
                  </a:lnTo>
                  <a:lnTo>
                    <a:pt x="10696" y="453"/>
                  </a:lnTo>
                  <a:lnTo>
                    <a:pt x="10562" y="369"/>
                  </a:lnTo>
                  <a:lnTo>
                    <a:pt x="10445" y="285"/>
                  </a:lnTo>
                  <a:lnTo>
                    <a:pt x="10311" y="218"/>
                  </a:lnTo>
                  <a:lnTo>
                    <a:pt x="10177" y="168"/>
                  </a:lnTo>
                  <a:lnTo>
                    <a:pt x="10026" y="118"/>
                  </a:lnTo>
                  <a:lnTo>
                    <a:pt x="9875" y="67"/>
                  </a:lnTo>
                  <a:lnTo>
                    <a:pt x="9724" y="34"/>
                  </a:lnTo>
                  <a:lnTo>
                    <a:pt x="9573" y="17"/>
                  </a:lnTo>
                  <a:lnTo>
                    <a:pt x="94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6"/>
            <p:cNvSpPr/>
            <p:nvPr/>
          </p:nvSpPr>
          <p:spPr>
            <a:xfrm>
              <a:off x="3558036" y="2908526"/>
              <a:ext cx="731533" cy="932940"/>
            </a:xfrm>
            <a:custGeom>
              <a:avLst/>
              <a:gdLst/>
              <a:ahLst/>
              <a:cxnLst/>
              <a:rect l="l" t="t" r="r" b="b"/>
              <a:pathLst>
                <a:path w="43353" h="55289" extrusionOk="0">
                  <a:moveTo>
                    <a:pt x="6706" y="1"/>
                  </a:moveTo>
                  <a:lnTo>
                    <a:pt x="6606" y="252"/>
                  </a:lnTo>
                  <a:lnTo>
                    <a:pt x="6337" y="990"/>
                  </a:lnTo>
                  <a:lnTo>
                    <a:pt x="5902" y="2197"/>
                  </a:lnTo>
                  <a:lnTo>
                    <a:pt x="5348" y="3823"/>
                  </a:lnTo>
                  <a:lnTo>
                    <a:pt x="5047" y="4779"/>
                  </a:lnTo>
                  <a:lnTo>
                    <a:pt x="4711" y="5835"/>
                  </a:lnTo>
                  <a:lnTo>
                    <a:pt x="4376" y="6991"/>
                  </a:lnTo>
                  <a:lnTo>
                    <a:pt x="4024" y="8215"/>
                  </a:lnTo>
                  <a:lnTo>
                    <a:pt x="3655" y="9540"/>
                  </a:lnTo>
                  <a:lnTo>
                    <a:pt x="3286" y="10931"/>
                  </a:lnTo>
                  <a:lnTo>
                    <a:pt x="2934" y="12406"/>
                  </a:lnTo>
                  <a:lnTo>
                    <a:pt x="2565" y="13932"/>
                  </a:lnTo>
                  <a:lnTo>
                    <a:pt x="2213" y="15541"/>
                  </a:lnTo>
                  <a:lnTo>
                    <a:pt x="1878" y="17201"/>
                  </a:lnTo>
                  <a:lnTo>
                    <a:pt x="1560" y="18927"/>
                  </a:lnTo>
                  <a:lnTo>
                    <a:pt x="1258" y="20704"/>
                  </a:lnTo>
                  <a:lnTo>
                    <a:pt x="973" y="22532"/>
                  </a:lnTo>
                  <a:lnTo>
                    <a:pt x="721" y="24409"/>
                  </a:lnTo>
                  <a:lnTo>
                    <a:pt x="504" y="26337"/>
                  </a:lnTo>
                  <a:lnTo>
                    <a:pt x="403" y="27309"/>
                  </a:lnTo>
                  <a:lnTo>
                    <a:pt x="319" y="28282"/>
                  </a:lnTo>
                  <a:lnTo>
                    <a:pt x="235" y="29271"/>
                  </a:lnTo>
                  <a:lnTo>
                    <a:pt x="168" y="30277"/>
                  </a:lnTo>
                  <a:lnTo>
                    <a:pt x="118" y="31282"/>
                  </a:lnTo>
                  <a:lnTo>
                    <a:pt x="68" y="32288"/>
                  </a:lnTo>
                  <a:lnTo>
                    <a:pt x="34" y="33311"/>
                  </a:lnTo>
                  <a:lnTo>
                    <a:pt x="17" y="34333"/>
                  </a:lnTo>
                  <a:lnTo>
                    <a:pt x="1" y="35373"/>
                  </a:lnTo>
                  <a:lnTo>
                    <a:pt x="1" y="36412"/>
                  </a:lnTo>
                  <a:lnTo>
                    <a:pt x="17" y="37452"/>
                  </a:lnTo>
                  <a:lnTo>
                    <a:pt x="51" y="38491"/>
                  </a:lnTo>
                  <a:lnTo>
                    <a:pt x="84" y="39530"/>
                  </a:lnTo>
                  <a:lnTo>
                    <a:pt x="151" y="40586"/>
                  </a:lnTo>
                  <a:lnTo>
                    <a:pt x="219" y="41643"/>
                  </a:lnTo>
                  <a:lnTo>
                    <a:pt x="319" y="42699"/>
                  </a:lnTo>
                  <a:lnTo>
                    <a:pt x="420" y="43755"/>
                  </a:lnTo>
                  <a:lnTo>
                    <a:pt x="554" y="44811"/>
                  </a:lnTo>
                  <a:lnTo>
                    <a:pt x="721" y="46085"/>
                  </a:lnTo>
                  <a:lnTo>
                    <a:pt x="805" y="46672"/>
                  </a:lnTo>
                  <a:lnTo>
                    <a:pt x="906" y="47242"/>
                  </a:lnTo>
                  <a:lnTo>
                    <a:pt x="1006" y="47761"/>
                  </a:lnTo>
                  <a:lnTo>
                    <a:pt x="1107" y="48248"/>
                  </a:lnTo>
                  <a:lnTo>
                    <a:pt x="1224" y="48717"/>
                  </a:lnTo>
                  <a:lnTo>
                    <a:pt x="1358" y="49153"/>
                  </a:lnTo>
                  <a:lnTo>
                    <a:pt x="1509" y="49555"/>
                  </a:lnTo>
                  <a:lnTo>
                    <a:pt x="1677" y="49941"/>
                  </a:lnTo>
                  <a:lnTo>
                    <a:pt x="1845" y="50293"/>
                  </a:lnTo>
                  <a:lnTo>
                    <a:pt x="2046" y="50628"/>
                  </a:lnTo>
                  <a:lnTo>
                    <a:pt x="2264" y="50930"/>
                  </a:lnTo>
                  <a:lnTo>
                    <a:pt x="2498" y="51232"/>
                  </a:lnTo>
                  <a:lnTo>
                    <a:pt x="2750" y="51500"/>
                  </a:lnTo>
                  <a:lnTo>
                    <a:pt x="3035" y="51751"/>
                  </a:lnTo>
                  <a:lnTo>
                    <a:pt x="3236" y="51902"/>
                  </a:lnTo>
                  <a:lnTo>
                    <a:pt x="3454" y="52053"/>
                  </a:lnTo>
                  <a:lnTo>
                    <a:pt x="3689" y="52187"/>
                  </a:lnTo>
                  <a:lnTo>
                    <a:pt x="3923" y="52321"/>
                  </a:lnTo>
                  <a:lnTo>
                    <a:pt x="4175" y="52455"/>
                  </a:lnTo>
                  <a:lnTo>
                    <a:pt x="4443" y="52573"/>
                  </a:lnTo>
                  <a:lnTo>
                    <a:pt x="4728" y="52690"/>
                  </a:lnTo>
                  <a:lnTo>
                    <a:pt x="5030" y="52807"/>
                  </a:lnTo>
                  <a:lnTo>
                    <a:pt x="5667" y="53009"/>
                  </a:lnTo>
                  <a:lnTo>
                    <a:pt x="6371" y="53210"/>
                  </a:lnTo>
                  <a:lnTo>
                    <a:pt x="7142" y="53377"/>
                  </a:lnTo>
                  <a:lnTo>
                    <a:pt x="7980" y="53545"/>
                  </a:lnTo>
                  <a:lnTo>
                    <a:pt x="8919" y="53696"/>
                  </a:lnTo>
                  <a:lnTo>
                    <a:pt x="9908" y="53847"/>
                  </a:lnTo>
                  <a:lnTo>
                    <a:pt x="10998" y="53998"/>
                  </a:lnTo>
                  <a:lnTo>
                    <a:pt x="12188" y="54149"/>
                  </a:lnTo>
                  <a:lnTo>
                    <a:pt x="14820" y="54450"/>
                  </a:lnTo>
                  <a:lnTo>
                    <a:pt x="17854" y="54786"/>
                  </a:lnTo>
                  <a:lnTo>
                    <a:pt x="19497" y="54936"/>
                  </a:lnTo>
                  <a:lnTo>
                    <a:pt x="21157" y="55071"/>
                  </a:lnTo>
                  <a:lnTo>
                    <a:pt x="22800" y="55188"/>
                  </a:lnTo>
                  <a:lnTo>
                    <a:pt x="24426" y="55255"/>
                  </a:lnTo>
                  <a:lnTo>
                    <a:pt x="26035" y="55288"/>
                  </a:lnTo>
                  <a:lnTo>
                    <a:pt x="27611" y="55272"/>
                  </a:lnTo>
                  <a:lnTo>
                    <a:pt x="28382" y="55255"/>
                  </a:lnTo>
                  <a:lnTo>
                    <a:pt x="29136" y="55221"/>
                  </a:lnTo>
                  <a:lnTo>
                    <a:pt x="29908" y="55188"/>
                  </a:lnTo>
                  <a:lnTo>
                    <a:pt x="30645" y="55138"/>
                  </a:lnTo>
                  <a:lnTo>
                    <a:pt x="31366" y="55087"/>
                  </a:lnTo>
                  <a:lnTo>
                    <a:pt x="32087" y="55003"/>
                  </a:lnTo>
                  <a:lnTo>
                    <a:pt x="32791" y="54920"/>
                  </a:lnTo>
                  <a:lnTo>
                    <a:pt x="33478" y="54836"/>
                  </a:lnTo>
                  <a:lnTo>
                    <a:pt x="34149" y="54718"/>
                  </a:lnTo>
                  <a:lnTo>
                    <a:pt x="34819" y="54601"/>
                  </a:lnTo>
                  <a:lnTo>
                    <a:pt x="35456" y="54467"/>
                  </a:lnTo>
                  <a:lnTo>
                    <a:pt x="36077" y="54333"/>
                  </a:lnTo>
                  <a:lnTo>
                    <a:pt x="36680" y="54165"/>
                  </a:lnTo>
                  <a:lnTo>
                    <a:pt x="37250" y="53998"/>
                  </a:lnTo>
                  <a:lnTo>
                    <a:pt x="37820" y="53813"/>
                  </a:lnTo>
                  <a:lnTo>
                    <a:pt x="38357" y="53629"/>
                  </a:lnTo>
                  <a:lnTo>
                    <a:pt x="38876" y="53411"/>
                  </a:lnTo>
                  <a:lnTo>
                    <a:pt x="39362" y="53193"/>
                  </a:lnTo>
                  <a:lnTo>
                    <a:pt x="39832" y="52942"/>
                  </a:lnTo>
                  <a:lnTo>
                    <a:pt x="40268" y="52690"/>
                  </a:lnTo>
                  <a:lnTo>
                    <a:pt x="40620" y="52472"/>
                  </a:lnTo>
                  <a:lnTo>
                    <a:pt x="40955" y="52237"/>
                  </a:lnTo>
                  <a:lnTo>
                    <a:pt x="41273" y="51986"/>
                  </a:lnTo>
                  <a:lnTo>
                    <a:pt x="41575" y="51735"/>
                  </a:lnTo>
                  <a:lnTo>
                    <a:pt x="41843" y="51466"/>
                  </a:lnTo>
                  <a:lnTo>
                    <a:pt x="42095" y="51181"/>
                  </a:lnTo>
                  <a:lnTo>
                    <a:pt x="42330" y="50896"/>
                  </a:lnTo>
                  <a:lnTo>
                    <a:pt x="42531" y="50595"/>
                  </a:lnTo>
                  <a:lnTo>
                    <a:pt x="42715" y="50276"/>
                  </a:lnTo>
                  <a:lnTo>
                    <a:pt x="42883" y="49958"/>
                  </a:lnTo>
                  <a:lnTo>
                    <a:pt x="43017" y="49605"/>
                  </a:lnTo>
                  <a:lnTo>
                    <a:pt x="43134" y="49270"/>
                  </a:lnTo>
                  <a:lnTo>
                    <a:pt x="43218" y="48901"/>
                  </a:lnTo>
                  <a:lnTo>
                    <a:pt x="43285" y="48533"/>
                  </a:lnTo>
                  <a:lnTo>
                    <a:pt x="43335" y="48130"/>
                  </a:lnTo>
                  <a:lnTo>
                    <a:pt x="43352" y="47745"/>
                  </a:lnTo>
                  <a:lnTo>
                    <a:pt x="43319" y="45917"/>
                  </a:lnTo>
                  <a:lnTo>
                    <a:pt x="43268" y="44057"/>
                  </a:lnTo>
                  <a:lnTo>
                    <a:pt x="43185" y="42179"/>
                  </a:lnTo>
                  <a:lnTo>
                    <a:pt x="43084" y="40268"/>
                  </a:lnTo>
                  <a:lnTo>
                    <a:pt x="42933" y="38340"/>
                  </a:lnTo>
                  <a:lnTo>
                    <a:pt x="42782" y="36395"/>
                  </a:lnTo>
                  <a:lnTo>
                    <a:pt x="42581" y="34468"/>
                  </a:lnTo>
                  <a:lnTo>
                    <a:pt x="42380" y="32523"/>
                  </a:lnTo>
                  <a:lnTo>
                    <a:pt x="42162" y="30578"/>
                  </a:lnTo>
                  <a:lnTo>
                    <a:pt x="41910" y="28667"/>
                  </a:lnTo>
                  <a:lnTo>
                    <a:pt x="41659" y="26756"/>
                  </a:lnTo>
                  <a:lnTo>
                    <a:pt x="41391" y="24895"/>
                  </a:lnTo>
                  <a:lnTo>
                    <a:pt x="41123" y="23051"/>
                  </a:lnTo>
                  <a:lnTo>
                    <a:pt x="40838" y="21241"/>
                  </a:lnTo>
                  <a:lnTo>
                    <a:pt x="40553" y="19481"/>
                  </a:lnTo>
                  <a:lnTo>
                    <a:pt x="40268" y="17771"/>
                  </a:lnTo>
                  <a:lnTo>
                    <a:pt x="39698" y="14518"/>
                  </a:lnTo>
                  <a:lnTo>
                    <a:pt x="39144" y="11534"/>
                  </a:lnTo>
                  <a:lnTo>
                    <a:pt x="38625" y="8886"/>
                  </a:lnTo>
                  <a:lnTo>
                    <a:pt x="38155" y="6606"/>
                  </a:lnTo>
                  <a:lnTo>
                    <a:pt x="37753" y="4745"/>
                  </a:lnTo>
                  <a:lnTo>
                    <a:pt x="37451" y="3370"/>
                  </a:lnTo>
                  <a:lnTo>
                    <a:pt x="37183" y="2197"/>
                  </a:lnTo>
                  <a:lnTo>
                    <a:pt x="36965" y="2297"/>
                  </a:lnTo>
                  <a:lnTo>
                    <a:pt x="36345" y="2566"/>
                  </a:lnTo>
                  <a:lnTo>
                    <a:pt x="35339" y="2968"/>
                  </a:lnTo>
                  <a:lnTo>
                    <a:pt x="34719" y="3219"/>
                  </a:lnTo>
                  <a:lnTo>
                    <a:pt x="33998" y="3471"/>
                  </a:lnTo>
                  <a:lnTo>
                    <a:pt x="33227" y="3722"/>
                  </a:lnTo>
                  <a:lnTo>
                    <a:pt x="32389" y="3991"/>
                  </a:lnTo>
                  <a:lnTo>
                    <a:pt x="31467" y="4259"/>
                  </a:lnTo>
                  <a:lnTo>
                    <a:pt x="30511" y="4527"/>
                  </a:lnTo>
                  <a:lnTo>
                    <a:pt x="29488" y="4779"/>
                  </a:lnTo>
                  <a:lnTo>
                    <a:pt x="28416" y="4996"/>
                  </a:lnTo>
                  <a:lnTo>
                    <a:pt x="27309" y="5214"/>
                  </a:lnTo>
                  <a:lnTo>
                    <a:pt x="26152" y="5399"/>
                  </a:lnTo>
                  <a:lnTo>
                    <a:pt x="25566" y="5466"/>
                  </a:lnTo>
                  <a:lnTo>
                    <a:pt x="24979" y="5550"/>
                  </a:lnTo>
                  <a:lnTo>
                    <a:pt x="24375" y="5600"/>
                  </a:lnTo>
                  <a:lnTo>
                    <a:pt x="23772" y="5650"/>
                  </a:lnTo>
                  <a:lnTo>
                    <a:pt x="23152" y="5684"/>
                  </a:lnTo>
                  <a:lnTo>
                    <a:pt x="22531" y="5717"/>
                  </a:lnTo>
                  <a:lnTo>
                    <a:pt x="21911" y="5734"/>
                  </a:lnTo>
                  <a:lnTo>
                    <a:pt x="21291" y="5734"/>
                  </a:lnTo>
                  <a:lnTo>
                    <a:pt x="20654" y="5717"/>
                  </a:lnTo>
                  <a:lnTo>
                    <a:pt x="20017" y="5684"/>
                  </a:lnTo>
                  <a:lnTo>
                    <a:pt x="19380" y="5650"/>
                  </a:lnTo>
                  <a:lnTo>
                    <a:pt x="18743" y="5583"/>
                  </a:lnTo>
                  <a:lnTo>
                    <a:pt x="18122" y="5516"/>
                  </a:lnTo>
                  <a:lnTo>
                    <a:pt x="17485" y="5416"/>
                  </a:lnTo>
                  <a:lnTo>
                    <a:pt x="16848" y="5298"/>
                  </a:lnTo>
                  <a:lnTo>
                    <a:pt x="16211" y="5181"/>
                  </a:lnTo>
                  <a:lnTo>
                    <a:pt x="15574" y="5030"/>
                  </a:lnTo>
                  <a:lnTo>
                    <a:pt x="14937" y="4862"/>
                  </a:lnTo>
                  <a:lnTo>
                    <a:pt x="14317" y="4661"/>
                  </a:lnTo>
                  <a:lnTo>
                    <a:pt x="13697" y="4460"/>
                  </a:lnTo>
                  <a:lnTo>
                    <a:pt x="13076" y="4225"/>
                  </a:lnTo>
                  <a:lnTo>
                    <a:pt x="12456" y="3957"/>
                  </a:lnTo>
                  <a:lnTo>
                    <a:pt x="11853" y="3689"/>
                  </a:lnTo>
                  <a:lnTo>
                    <a:pt x="11249" y="3387"/>
                  </a:lnTo>
                  <a:lnTo>
                    <a:pt x="10646" y="3052"/>
                  </a:lnTo>
                  <a:lnTo>
                    <a:pt x="10059" y="2700"/>
                  </a:lnTo>
                  <a:lnTo>
                    <a:pt x="9472" y="2314"/>
                  </a:lnTo>
                  <a:lnTo>
                    <a:pt x="8902" y="1912"/>
                  </a:lnTo>
                  <a:lnTo>
                    <a:pt x="8332" y="1476"/>
                  </a:lnTo>
                  <a:lnTo>
                    <a:pt x="7779" y="1007"/>
                  </a:lnTo>
                  <a:lnTo>
                    <a:pt x="7243" y="520"/>
                  </a:lnTo>
                  <a:lnTo>
                    <a:pt x="67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6"/>
            <p:cNvSpPr/>
            <p:nvPr/>
          </p:nvSpPr>
          <p:spPr>
            <a:xfrm>
              <a:off x="3608674" y="3781766"/>
              <a:ext cx="628839" cy="857126"/>
            </a:xfrm>
            <a:custGeom>
              <a:avLst/>
              <a:gdLst/>
              <a:ahLst/>
              <a:cxnLst/>
              <a:rect l="l" t="t" r="r" b="b"/>
              <a:pathLst>
                <a:path w="37267" h="50796" extrusionOk="0">
                  <a:moveTo>
                    <a:pt x="34" y="0"/>
                  </a:moveTo>
                  <a:lnTo>
                    <a:pt x="0" y="520"/>
                  </a:lnTo>
                  <a:lnTo>
                    <a:pt x="0" y="1056"/>
                  </a:lnTo>
                  <a:lnTo>
                    <a:pt x="0" y="1526"/>
                  </a:lnTo>
                  <a:lnTo>
                    <a:pt x="34" y="1978"/>
                  </a:lnTo>
                  <a:lnTo>
                    <a:pt x="67" y="2431"/>
                  </a:lnTo>
                  <a:lnTo>
                    <a:pt x="134" y="2884"/>
                  </a:lnTo>
                  <a:lnTo>
                    <a:pt x="218" y="3320"/>
                  </a:lnTo>
                  <a:lnTo>
                    <a:pt x="319" y="3772"/>
                  </a:lnTo>
                  <a:lnTo>
                    <a:pt x="419" y="4208"/>
                  </a:lnTo>
                  <a:lnTo>
                    <a:pt x="554" y="4644"/>
                  </a:lnTo>
                  <a:lnTo>
                    <a:pt x="704" y="5063"/>
                  </a:lnTo>
                  <a:lnTo>
                    <a:pt x="855" y="5482"/>
                  </a:lnTo>
                  <a:lnTo>
                    <a:pt x="1040" y="5901"/>
                  </a:lnTo>
                  <a:lnTo>
                    <a:pt x="1241" y="6320"/>
                  </a:lnTo>
                  <a:lnTo>
                    <a:pt x="1442" y="6723"/>
                  </a:lnTo>
                  <a:lnTo>
                    <a:pt x="1660" y="7125"/>
                  </a:lnTo>
                  <a:lnTo>
                    <a:pt x="1895" y="7511"/>
                  </a:lnTo>
                  <a:lnTo>
                    <a:pt x="2146" y="7896"/>
                  </a:lnTo>
                  <a:lnTo>
                    <a:pt x="2414" y="8282"/>
                  </a:lnTo>
                  <a:lnTo>
                    <a:pt x="2699" y="8650"/>
                  </a:lnTo>
                  <a:lnTo>
                    <a:pt x="2984" y="9019"/>
                  </a:lnTo>
                  <a:lnTo>
                    <a:pt x="3286" y="9371"/>
                  </a:lnTo>
                  <a:lnTo>
                    <a:pt x="3605" y="9723"/>
                  </a:lnTo>
                  <a:lnTo>
                    <a:pt x="3940" y="10059"/>
                  </a:lnTo>
                  <a:lnTo>
                    <a:pt x="4292" y="10394"/>
                  </a:lnTo>
                  <a:lnTo>
                    <a:pt x="4644" y="10729"/>
                  </a:lnTo>
                  <a:lnTo>
                    <a:pt x="5013" y="11048"/>
                  </a:lnTo>
                  <a:lnTo>
                    <a:pt x="5382" y="11349"/>
                  </a:lnTo>
                  <a:lnTo>
                    <a:pt x="5784" y="11651"/>
                  </a:lnTo>
                  <a:lnTo>
                    <a:pt x="6186" y="11953"/>
                  </a:lnTo>
                  <a:lnTo>
                    <a:pt x="6589" y="12221"/>
                  </a:lnTo>
                  <a:lnTo>
                    <a:pt x="7008" y="12506"/>
                  </a:lnTo>
                  <a:lnTo>
                    <a:pt x="7444" y="12758"/>
                  </a:lnTo>
                  <a:lnTo>
                    <a:pt x="7896" y="13009"/>
                  </a:lnTo>
                  <a:lnTo>
                    <a:pt x="7896" y="49689"/>
                  </a:lnTo>
                  <a:lnTo>
                    <a:pt x="12288" y="49689"/>
                  </a:lnTo>
                  <a:lnTo>
                    <a:pt x="15222" y="15440"/>
                  </a:lnTo>
                  <a:lnTo>
                    <a:pt x="16060" y="15557"/>
                  </a:lnTo>
                  <a:lnTo>
                    <a:pt x="16898" y="15641"/>
                  </a:lnTo>
                  <a:lnTo>
                    <a:pt x="17770" y="15675"/>
                  </a:lnTo>
                  <a:lnTo>
                    <a:pt x="18625" y="15691"/>
                  </a:lnTo>
                  <a:lnTo>
                    <a:pt x="19480" y="15675"/>
                  </a:lnTo>
                  <a:lnTo>
                    <a:pt x="20318" y="15641"/>
                  </a:lnTo>
                  <a:lnTo>
                    <a:pt x="21140" y="15557"/>
                  </a:lnTo>
                  <a:lnTo>
                    <a:pt x="21944" y="15457"/>
                  </a:lnTo>
                  <a:lnTo>
                    <a:pt x="21793" y="50795"/>
                  </a:lnTo>
                  <a:lnTo>
                    <a:pt x="26186" y="50795"/>
                  </a:lnTo>
                  <a:lnTo>
                    <a:pt x="30477" y="12355"/>
                  </a:lnTo>
                  <a:lnTo>
                    <a:pt x="30863" y="12104"/>
                  </a:lnTo>
                  <a:lnTo>
                    <a:pt x="31248" y="11836"/>
                  </a:lnTo>
                  <a:lnTo>
                    <a:pt x="31617" y="11567"/>
                  </a:lnTo>
                  <a:lnTo>
                    <a:pt x="31969" y="11282"/>
                  </a:lnTo>
                  <a:lnTo>
                    <a:pt x="32304" y="10997"/>
                  </a:lnTo>
                  <a:lnTo>
                    <a:pt x="32657" y="10712"/>
                  </a:lnTo>
                  <a:lnTo>
                    <a:pt x="32975" y="10411"/>
                  </a:lnTo>
                  <a:lnTo>
                    <a:pt x="33294" y="10092"/>
                  </a:lnTo>
                  <a:lnTo>
                    <a:pt x="33595" y="9790"/>
                  </a:lnTo>
                  <a:lnTo>
                    <a:pt x="33897" y="9472"/>
                  </a:lnTo>
                  <a:lnTo>
                    <a:pt x="34182" y="9137"/>
                  </a:lnTo>
                  <a:lnTo>
                    <a:pt x="34450" y="8801"/>
                  </a:lnTo>
                  <a:lnTo>
                    <a:pt x="34719" y="8466"/>
                  </a:lnTo>
                  <a:lnTo>
                    <a:pt x="34970" y="8114"/>
                  </a:lnTo>
                  <a:lnTo>
                    <a:pt x="35205" y="7762"/>
                  </a:lnTo>
                  <a:lnTo>
                    <a:pt x="35439" y="7410"/>
                  </a:lnTo>
                  <a:lnTo>
                    <a:pt x="35641" y="7041"/>
                  </a:lnTo>
                  <a:lnTo>
                    <a:pt x="35858" y="6672"/>
                  </a:lnTo>
                  <a:lnTo>
                    <a:pt x="36043" y="6304"/>
                  </a:lnTo>
                  <a:lnTo>
                    <a:pt x="36227" y="5918"/>
                  </a:lnTo>
                  <a:lnTo>
                    <a:pt x="36378" y="5549"/>
                  </a:lnTo>
                  <a:lnTo>
                    <a:pt x="36529" y="5147"/>
                  </a:lnTo>
                  <a:lnTo>
                    <a:pt x="36680" y="4761"/>
                  </a:lnTo>
                  <a:lnTo>
                    <a:pt x="36797" y="4359"/>
                  </a:lnTo>
                  <a:lnTo>
                    <a:pt x="36915" y="3973"/>
                  </a:lnTo>
                  <a:lnTo>
                    <a:pt x="36998" y="3554"/>
                  </a:lnTo>
                  <a:lnTo>
                    <a:pt x="37082" y="3152"/>
                  </a:lnTo>
                  <a:lnTo>
                    <a:pt x="37149" y="2733"/>
                  </a:lnTo>
                  <a:lnTo>
                    <a:pt x="37200" y="2330"/>
                  </a:lnTo>
                  <a:lnTo>
                    <a:pt x="37250" y="1911"/>
                  </a:lnTo>
                  <a:lnTo>
                    <a:pt x="37267" y="1476"/>
                  </a:lnTo>
                  <a:lnTo>
                    <a:pt x="37267" y="1056"/>
                  </a:lnTo>
                  <a:lnTo>
                    <a:pt x="37267" y="939"/>
                  </a:lnTo>
                  <a:lnTo>
                    <a:pt x="36831" y="1191"/>
                  </a:lnTo>
                  <a:lnTo>
                    <a:pt x="36361" y="1442"/>
                  </a:lnTo>
                  <a:lnTo>
                    <a:pt x="35875" y="1660"/>
                  </a:lnTo>
                  <a:lnTo>
                    <a:pt x="35356" y="1878"/>
                  </a:lnTo>
                  <a:lnTo>
                    <a:pt x="34819" y="2062"/>
                  </a:lnTo>
                  <a:lnTo>
                    <a:pt x="34249" y="2247"/>
                  </a:lnTo>
                  <a:lnTo>
                    <a:pt x="33679" y="2414"/>
                  </a:lnTo>
                  <a:lnTo>
                    <a:pt x="33076" y="2582"/>
                  </a:lnTo>
                  <a:lnTo>
                    <a:pt x="32455" y="2716"/>
                  </a:lnTo>
                  <a:lnTo>
                    <a:pt x="31818" y="2850"/>
                  </a:lnTo>
                  <a:lnTo>
                    <a:pt x="31148" y="2967"/>
                  </a:lnTo>
                  <a:lnTo>
                    <a:pt x="30477" y="3085"/>
                  </a:lnTo>
                  <a:lnTo>
                    <a:pt x="29790" y="3169"/>
                  </a:lnTo>
                  <a:lnTo>
                    <a:pt x="29086" y="3252"/>
                  </a:lnTo>
                  <a:lnTo>
                    <a:pt x="28365" y="3336"/>
                  </a:lnTo>
                  <a:lnTo>
                    <a:pt x="27644" y="3387"/>
                  </a:lnTo>
                  <a:lnTo>
                    <a:pt x="26907" y="3437"/>
                  </a:lnTo>
                  <a:lnTo>
                    <a:pt x="26135" y="3470"/>
                  </a:lnTo>
                  <a:lnTo>
                    <a:pt x="25381" y="3504"/>
                  </a:lnTo>
                  <a:lnTo>
                    <a:pt x="24610" y="3521"/>
                  </a:lnTo>
                  <a:lnTo>
                    <a:pt x="23034" y="3537"/>
                  </a:lnTo>
                  <a:lnTo>
                    <a:pt x="21425" y="3504"/>
                  </a:lnTo>
                  <a:lnTo>
                    <a:pt x="19799" y="3437"/>
                  </a:lnTo>
                  <a:lnTo>
                    <a:pt x="18156" y="3320"/>
                  </a:lnTo>
                  <a:lnTo>
                    <a:pt x="16496" y="3185"/>
                  </a:lnTo>
                  <a:lnTo>
                    <a:pt x="14853" y="3035"/>
                  </a:lnTo>
                  <a:lnTo>
                    <a:pt x="11819" y="2699"/>
                  </a:lnTo>
                  <a:lnTo>
                    <a:pt x="9187" y="2398"/>
                  </a:lnTo>
                  <a:lnTo>
                    <a:pt x="7997" y="2247"/>
                  </a:lnTo>
                  <a:lnTo>
                    <a:pt x="6907" y="2096"/>
                  </a:lnTo>
                  <a:lnTo>
                    <a:pt x="5918" y="1945"/>
                  </a:lnTo>
                  <a:lnTo>
                    <a:pt x="4979" y="1794"/>
                  </a:lnTo>
                  <a:lnTo>
                    <a:pt x="4141" y="1626"/>
                  </a:lnTo>
                  <a:lnTo>
                    <a:pt x="3370" y="1459"/>
                  </a:lnTo>
                  <a:lnTo>
                    <a:pt x="2666" y="1258"/>
                  </a:lnTo>
                  <a:lnTo>
                    <a:pt x="2029" y="1056"/>
                  </a:lnTo>
                  <a:lnTo>
                    <a:pt x="1727" y="939"/>
                  </a:lnTo>
                  <a:lnTo>
                    <a:pt x="1442" y="822"/>
                  </a:lnTo>
                  <a:lnTo>
                    <a:pt x="1174" y="704"/>
                  </a:lnTo>
                  <a:lnTo>
                    <a:pt x="922" y="570"/>
                  </a:lnTo>
                  <a:lnTo>
                    <a:pt x="688" y="436"/>
                  </a:lnTo>
                  <a:lnTo>
                    <a:pt x="453" y="302"/>
                  </a:lnTo>
                  <a:lnTo>
                    <a:pt x="235" y="151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6"/>
            <p:cNvSpPr/>
            <p:nvPr/>
          </p:nvSpPr>
          <p:spPr>
            <a:xfrm>
              <a:off x="4017427" y="3972424"/>
              <a:ext cx="17" cy="1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3555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6"/>
            <p:cNvSpPr/>
            <p:nvPr/>
          </p:nvSpPr>
          <p:spPr>
            <a:xfrm>
              <a:off x="4017427" y="3972424"/>
              <a:ext cx="17" cy="17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6"/>
            <p:cNvSpPr/>
            <p:nvPr/>
          </p:nvSpPr>
          <p:spPr>
            <a:xfrm>
              <a:off x="3650825" y="2141102"/>
              <a:ext cx="696722" cy="889642"/>
            </a:xfrm>
            <a:custGeom>
              <a:avLst/>
              <a:gdLst/>
              <a:ahLst/>
              <a:cxnLst/>
              <a:rect l="l" t="t" r="r" b="b"/>
              <a:pathLst>
                <a:path w="41290" h="52723" extrusionOk="0">
                  <a:moveTo>
                    <a:pt x="11048" y="0"/>
                  </a:moveTo>
                  <a:lnTo>
                    <a:pt x="10662" y="17"/>
                  </a:lnTo>
                  <a:lnTo>
                    <a:pt x="10310" y="34"/>
                  </a:lnTo>
                  <a:lnTo>
                    <a:pt x="9975" y="67"/>
                  </a:lnTo>
                  <a:lnTo>
                    <a:pt x="9639" y="101"/>
                  </a:lnTo>
                  <a:lnTo>
                    <a:pt x="9338" y="151"/>
                  </a:lnTo>
                  <a:lnTo>
                    <a:pt x="9053" y="201"/>
                  </a:lnTo>
                  <a:lnTo>
                    <a:pt x="8768" y="285"/>
                  </a:lnTo>
                  <a:lnTo>
                    <a:pt x="8516" y="369"/>
                  </a:lnTo>
                  <a:lnTo>
                    <a:pt x="8298" y="469"/>
                  </a:lnTo>
                  <a:lnTo>
                    <a:pt x="8080" y="570"/>
                  </a:lnTo>
                  <a:lnTo>
                    <a:pt x="7896" y="704"/>
                  </a:lnTo>
                  <a:lnTo>
                    <a:pt x="7728" y="838"/>
                  </a:lnTo>
                  <a:lnTo>
                    <a:pt x="7594" y="989"/>
                  </a:lnTo>
                  <a:lnTo>
                    <a:pt x="7477" y="1157"/>
                  </a:lnTo>
                  <a:lnTo>
                    <a:pt x="7393" y="1341"/>
                  </a:lnTo>
                  <a:lnTo>
                    <a:pt x="6991" y="2917"/>
                  </a:lnTo>
                  <a:lnTo>
                    <a:pt x="6521" y="4761"/>
                  </a:lnTo>
                  <a:lnTo>
                    <a:pt x="5935" y="7175"/>
                  </a:lnTo>
                  <a:lnTo>
                    <a:pt x="5264" y="10058"/>
                  </a:lnTo>
                  <a:lnTo>
                    <a:pt x="4510" y="13344"/>
                  </a:lnTo>
                  <a:lnTo>
                    <a:pt x="3739" y="16932"/>
                  </a:lnTo>
                  <a:lnTo>
                    <a:pt x="3336" y="18809"/>
                  </a:lnTo>
                  <a:lnTo>
                    <a:pt x="2951" y="20720"/>
                  </a:lnTo>
                  <a:lnTo>
                    <a:pt x="2565" y="22665"/>
                  </a:lnTo>
                  <a:lnTo>
                    <a:pt x="2196" y="24626"/>
                  </a:lnTo>
                  <a:lnTo>
                    <a:pt x="1844" y="26588"/>
                  </a:lnTo>
                  <a:lnTo>
                    <a:pt x="1509" y="28549"/>
                  </a:lnTo>
                  <a:lnTo>
                    <a:pt x="1207" y="30494"/>
                  </a:lnTo>
                  <a:lnTo>
                    <a:pt x="922" y="32405"/>
                  </a:lnTo>
                  <a:lnTo>
                    <a:pt x="671" y="34282"/>
                  </a:lnTo>
                  <a:lnTo>
                    <a:pt x="453" y="36093"/>
                  </a:lnTo>
                  <a:lnTo>
                    <a:pt x="268" y="37853"/>
                  </a:lnTo>
                  <a:lnTo>
                    <a:pt x="134" y="39530"/>
                  </a:lnTo>
                  <a:lnTo>
                    <a:pt x="84" y="40351"/>
                  </a:lnTo>
                  <a:lnTo>
                    <a:pt x="50" y="41122"/>
                  </a:lnTo>
                  <a:lnTo>
                    <a:pt x="17" y="41893"/>
                  </a:lnTo>
                  <a:lnTo>
                    <a:pt x="0" y="42631"/>
                  </a:lnTo>
                  <a:lnTo>
                    <a:pt x="17" y="43335"/>
                  </a:lnTo>
                  <a:lnTo>
                    <a:pt x="17" y="44022"/>
                  </a:lnTo>
                  <a:lnTo>
                    <a:pt x="50" y="44659"/>
                  </a:lnTo>
                  <a:lnTo>
                    <a:pt x="101" y="45280"/>
                  </a:lnTo>
                  <a:lnTo>
                    <a:pt x="168" y="45866"/>
                  </a:lnTo>
                  <a:lnTo>
                    <a:pt x="235" y="46420"/>
                  </a:lnTo>
                  <a:lnTo>
                    <a:pt x="335" y="46923"/>
                  </a:lnTo>
                  <a:lnTo>
                    <a:pt x="453" y="47409"/>
                  </a:lnTo>
                  <a:lnTo>
                    <a:pt x="520" y="47643"/>
                  </a:lnTo>
                  <a:lnTo>
                    <a:pt x="620" y="47878"/>
                  </a:lnTo>
                  <a:lnTo>
                    <a:pt x="755" y="48113"/>
                  </a:lnTo>
                  <a:lnTo>
                    <a:pt x="905" y="48347"/>
                  </a:lnTo>
                  <a:lnTo>
                    <a:pt x="1090" y="48565"/>
                  </a:lnTo>
                  <a:lnTo>
                    <a:pt x="1291" y="48800"/>
                  </a:lnTo>
                  <a:lnTo>
                    <a:pt x="1526" y="49001"/>
                  </a:lnTo>
                  <a:lnTo>
                    <a:pt x="1760" y="49219"/>
                  </a:lnTo>
                  <a:lnTo>
                    <a:pt x="2029" y="49437"/>
                  </a:lnTo>
                  <a:lnTo>
                    <a:pt x="2330" y="49638"/>
                  </a:lnTo>
                  <a:lnTo>
                    <a:pt x="2632" y="49839"/>
                  </a:lnTo>
                  <a:lnTo>
                    <a:pt x="2967" y="50024"/>
                  </a:lnTo>
                  <a:lnTo>
                    <a:pt x="3319" y="50208"/>
                  </a:lnTo>
                  <a:lnTo>
                    <a:pt x="3688" y="50393"/>
                  </a:lnTo>
                  <a:lnTo>
                    <a:pt x="4074" y="50577"/>
                  </a:lnTo>
                  <a:lnTo>
                    <a:pt x="4476" y="50745"/>
                  </a:lnTo>
                  <a:lnTo>
                    <a:pt x="4912" y="50912"/>
                  </a:lnTo>
                  <a:lnTo>
                    <a:pt x="5348" y="51080"/>
                  </a:lnTo>
                  <a:lnTo>
                    <a:pt x="5801" y="51231"/>
                  </a:lnTo>
                  <a:lnTo>
                    <a:pt x="6270" y="51365"/>
                  </a:lnTo>
                  <a:lnTo>
                    <a:pt x="6756" y="51516"/>
                  </a:lnTo>
                  <a:lnTo>
                    <a:pt x="7242" y="51650"/>
                  </a:lnTo>
                  <a:lnTo>
                    <a:pt x="8282" y="51885"/>
                  </a:lnTo>
                  <a:lnTo>
                    <a:pt x="9354" y="52103"/>
                  </a:lnTo>
                  <a:lnTo>
                    <a:pt x="10478" y="52304"/>
                  </a:lnTo>
                  <a:lnTo>
                    <a:pt x="11634" y="52455"/>
                  </a:lnTo>
                  <a:lnTo>
                    <a:pt x="12825" y="52572"/>
                  </a:lnTo>
                  <a:lnTo>
                    <a:pt x="14032" y="52656"/>
                  </a:lnTo>
                  <a:lnTo>
                    <a:pt x="15272" y="52706"/>
                  </a:lnTo>
                  <a:lnTo>
                    <a:pt x="16529" y="52723"/>
                  </a:lnTo>
                  <a:lnTo>
                    <a:pt x="17787" y="52706"/>
                  </a:lnTo>
                  <a:lnTo>
                    <a:pt x="18424" y="52673"/>
                  </a:lnTo>
                  <a:lnTo>
                    <a:pt x="19061" y="52639"/>
                  </a:lnTo>
                  <a:lnTo>
                    <a:pt x="19698" y="52589"/>
                  </a:lnTo>
                  <a:lnTo>
                    <a:pt x="20335" y="52522"/>
                  </a:lnTo>
                  <a:lnTo>
                    <a:pt x="20972" y="52455"/>
                  </a:lnTo>
                  <a:lnTo>
                    <a:pt x="21609" y="52388"/>
                  </a:lnTo>
                  <a:lnTo>
                    <a:pt x="22229" y="52287"/>
                  </a:lnTo>
                  <a:lnTo>
                    <a:pt x="22866" y="52186"/>
                  </a:lnTo>
                  <a:lnTo>
                    <a:pt x="23486" y="52069"/>
                  </a:lnTo>
                  <a:lnTo>
                    <a:pt x="24107" y="51952"/>
                  </a:lnTo>
                  <a:lnTo>
                    <a:pt x="24727" y="51818"/>
                  </a:lnTo>
                  <a:lnTo>
                    <a:pt x="25331" y="51667"/>
                  </a:lnTo>
                  <a:lnTo>
                    <a:pt x="25934" y="51499"/>
                  </a:lnTo>
                  <a:lnTo>
                    <a:pt x="26538" y="51331"/>
                  </a:lnTo>
                  <a:lnTo>
                    <a:pt x="27124" y="51147"/>
                  </a:lnTo>
                  <a:lnTo>
                    <a:pt x="27711" y="50946"/>
                  </a:lnTo>
                  <a:lnTo>
                    <a:pt x="28281" y="50745"/>
                  </a:lnTo>
                  <a:lnTo>
                    <a:pt x="28851" y="50527"/>
                  </a:lnTo>
                  <a:lnTo>
                    <a:pt x="29404" y="50292"/>
                  </a:lnTo>
                  <a:lnTo>
                    <a:pt x="29957" y="50041"/>
                  </a:lnTo>
                  <a:lnTo>
                    <a:pt x="30494" y="49772"/>
                  </a:lnTo>
                  <a:lnTo>
                    <a:pt x="31013" y="49504"/>
                  </a:lnTo>
                  <a:lnTo>
                    <a:pt x="31516" y="49202"/>
                  </a:lnTo>
                  <a:lnTo>
                    <a:pt x="32019" y="48901"/>
                  </a:lnTo>
                  <a:lnTo>
                    <a:pt x="32505" y="48616"/>
                  </a:lnTo>
                  <a:lnTo>
                    <a:pt x="33042" y="48331"/>
                  </a:lnTo>
                  <a:lnTo>
                    <a:pt x="33595" y="48062"/>
                  </a:lnTo>
                  <a:lnTo>
                    <a:pt x="34165" y="47794"/>
                  </a:lnTo>
                  <a:lnTo>
                    <a:pt x="34752" y="47509"/>
                  </a:lnTo>
                  <a:lnTo>
                    <a:pt x="35339" y="47224"/>
                  </a:lnTo>
                  <a:lnTo>
                    <a:pt x="35909" y="46906"/>
                  </a:lnTo>
                  <a:lnTo>
                    <a:pt x="36462" y="46570"/>
                  </a:lnTo>
                  <a:lnTo>
                    <a:pt x="36730" y="46403"/>
                  </a:lnTo>
                  <a:lnTo>
                    <a:pt x="36981" y="46218"/>
                  </a:lnTo>
                  <a:lnTo>
                    <a:pt x="37250" y="46017"/>
                  </a:lnTo>
                  <a:lnTo>
                    <a:pt x="37484" y="45799"/>
                  </a:lnTo>
                  <a:lnTo>
                    <a:pt x="37719" y="45581"/>
                  </a:lnTo>
                  <a:lnTo>
                    <a:pt x="37937" y="45347"/>
                  </a:lnTo>
                  <a:lnTo>
                    <a:pt x="38138" y="45112"/>
                  </a:lnTo>
                  <a:lnTo>
                    <a:pt x="38339" y="44844"/>
                  </a:lnTo>
                  <a:lnTo>
                    <a:pt x="38524" y="44576"/>
                  </a:lnTo>
                  <a:lnTo>
                    <a:pt x="38675" y="44291"/>
                  </a:lnTo>
                  <a:lnTo>
                    <a:pt x="38826" y="43989"/>
                  </a:lnTo>
                  <a:lnTo>
                    <a:pt x="38943" y="43654"/>
                  </a:lnTo>
                  <a:lnTo>
                    <a:pt x="39060" y="43318"/>
                  </a:lnTo>
                  <a:lnTo>
                    <a:pt x="39144" y="42966"/>
                  </a:lnTo>
                  <a:lnTo>
                    <a:pt x="39211" y="42581"/>
                  </a:lnTo>
                  <a:lnTo>
                    <a:pt x="39245" y="42195"/>
                  </a:lnTo>
                  <a:lnTo>
                    <a:pt x="39278" y="41675"/>
                  </a:lnTo>
                  <a:lnTo>
                    <a:pt x="39295" y="41139"/>
                  </a:lnTo>
                  <a:lnTo>
                    <a:pt x="39312" y="40619"/>
                  </a:lnTo>
                  <a:lnTo>
                    <a:pt x="39312" y="40083"/>
                  </a:lnTo>
                  <a:lnTo>
                    <a:pt x="39295" y="39546"/>
                  </a:lnTo>
                  <a:lnTo>
                    <a:pt x="39261" y="38993"/>
                  </a:lnTo>
                  <a:lnTo>
                    <a:pt x="39228" y="38440"/>
                  </a:lnTo>
                  <a:lnTo>
                    <a:pt x="39161" y="37870"/>
                  </a:lnTo>
                  <a:lnTo>
                    <a:pt x="39412" y="37753"/>
                  </a:lnTo>
                  <a:lnTo>
                    <a:pt x="39664" y="37635"/>
                  </a:lnTo>
                  <a:lnTo>
                    <a:pt x="39882" y="37484"/>
                  </a:lnTo>
                  <a:lnTo>
                    <a:pt x="40100" y="37317"/>
                  </a:lnTo>
                  <a:lnTo>
                    <a:pt x="40301" y="37116"/>
                  </a:lnTo>
                  <a:lnTo>
                    <a:pt x="40485" y="36914"/>
                  </a:lnTo>
                  <a:lnTo>
                    <a:pt x="40653" y="36680"/>
                  </a:lnTo>
                  <a:lnTo>
                    <a:pt x="40804" y="36411"/>
                  </a:lnTo>
                  <a:lnTo>
                    <a:pt x="40938" y="36126"/>
                  </a:lnTo>
                  <a:lnTo>
                    <a:pt x="41055" y="35808"/>
                  </a:lnTo>
                  <a:lnTo>
                    <a:pt x="41156" y="35473"/>
                  </a:lnTo>
                  <a:lnTo>
                    <a:pt x="41223" y="35104"/>
                  </a:lnTo>
                  <a:lnTo>
                    <a:pt x="41273" y="34702"/>
                  </a:lnTo>
                  <a:lnTo>
                    <a:pt x="41290" y="34282"/>
                  </a:lnTo>
                  <a:lnTo>
                    <a:pt x="41290" y="33830"/>
                  </a:lnTo>
                  <a:lnTo>
                    <a:pt x="41256" y="33327"/>
                  </a:lnTo>
                  <a:lnTo>
                    <a:pt x="41223" y="33042"/>
                  </a:lnTo>
                  <a:lnTo>
                    <a:pt x="41172" y="32740"/>
                  </a:lnTo>
                  <a:lnTo>
                    <a:pt x="41072" y="32137"/>
                  </a:lnTo>
                  <a:lnTo>
                    <a:pt x="40904" y="31533"/>
                  </a:lnTo>
                  <a:lnTo>
                    <a:pt x="40720" y="30930"/>
                  </a:lnTo>
                  <a:lnTo>
                    <a:pt x="40502" y="30309"/>
                  </a:lnTo>
                  <a:lnTo>
                    <a:pt x="40250" y="29689"/>
                  </a:lnTo>
                  <a:lnTo>
                    <a:pt x="39965" y="29052"/>
                  </a:lnTo>
                  <a:lnTo>
                    <a:pt x="39647" y="28432"/>
                  </a:lnTo>
                  <a:lnTo>
                    <a:pt x="39312" y="27812"/>
                  </a:lnTo>
                  <a:lnTo>
                    <a:pt x="38960" y="27191"/>
                  </a:lnTo>
                  <a:lnTo>
                    <a:pt x="38574" y="26588"/>
                  </a:lnTo>
                  <a:lnTo>
                    <a:pt x="38188" y="25984"/>
                  </a:lnTo>
                  <a:lnTo>
                    <a:pt x="37769" y="25381"/>
                  </a:lnTo>
                  <a:lnTo>
                    <a:pt x="37350" y="24794"/>
                  </a:lnTo>
                  <a:lnTo>
                    <a:pt x="36914" y="24224"/>
                  </a:lnTo>
                  <a:lnTo>
                    <a:pt x="36479" y="23671"/>
                  </a:lnTo>
                  <a:lnTo>
                    <a:pt x="36261" y="22581"/>
                  </a:lnTo>
                  <a:lnTo>
                    <a:pt x="36076" y="21659"/>
                  </a:lnTo>
                  <a:lnTo>
                    <a:pt x="35892" y="20620"/>
                  </a:lnTo>
                  <a:lnTo>
                    <a:pt x="35456" y="18223"/>
                  </a:lnTo>
                  <a:lnTo>
                    <a:pt x="35221" y="16932"/>
                  </a:lnTo>
                  <a:lnTo>
                    <a:pt x="34953" y="15591"/>
                  </a:lnTo>
                  <a:lnTo>
                    <a:pt x="34685" y="14233"/>
                  </a:lnTo>
                  <a:lnTo>
                    <a:pt x="34383" y="12892"/>
                  </a:lnTo>
                  <a:lnTo>
                    <a:pt x="34081" y="11584"/>
                  </a:lnTo>
                  <a:lnTo>
                    <a:pt x="33746" y="10327"/>
                  </a:lnTo>
                  <a:lnTo>
                    <a:pt x="33562" y="9723"/>
                  </a:lnTo>
                  <a:lnTo>
                    <a:pt x="33377" y="9153"/>
                  </a:lnTo>
                  <a:lnTo>
                    <a:pt x="33193" y="8600"/>
                  </a:lnTo>
                  <a:lnTo>
                    <a:pt x="32992" y="8080"/>
                  </a:lnTo>
                  <a:lnTo>
                    <a:pt x="32790" y="7577"/>
                  </a:lnTo>
                  <a:lnTo>
                    <a:pt x="32589" y="7125"/>
                  </a:lnTo>
                  <a:lnTo>
                    <a:pt x="32371" y="6706"/>
                  </a:lnTo>
                  <a:lnTo>
                    <a:pt x="32153" y="6320"/>
                  </a:lnTo>
                  <a:lnTo>
                    <a:pt x="31919" y="5985"/>
                  </a:lnTo>
                  <a:lnTo>
                    <a:pt x="31684" y="5700"/>
                  </a:lnTo>
                  <a:lnTo>
                    <a:pt x="31567" y="5566"/>
                  </a:lnTo>
                  <a:lnTo>
                    <a:pt x="31449" y="5448"/>
                  </a:lnTo>
                  <a:lnTo>
                    <a:pt x="31332" y="5348"/>
                  </a:lnTo>
                  <a:lnTo>
                    <a:pt x="31198" y="5264"/>
                  </a:lnTo>
                  <a:lnTo>
                    <a:pt x="30896" y="5080"/>
                  </a:lnTo>
                  <a:lnTo>
                    <a:pt x="30511" y="4878"/>
                  </a:lnTo>
                  <a:lnTo>
                    <a:pt x="30041" y="4660"/>
                  </a:lnTo>
                  <a:lnTo>
                    <a:pt x="29471" y="4426"/>
                  </a:lnTo>
                  <a:lnTo>
                    <a:pt x="28851" y="4174"/>
                  </a:lnTo>
                  <a:lnTo>
                    <a:pt x="28147" y="3906"/>
                  </a:lnTo>
                  <a:lnTo>
                    <a:pt x="27392" y="3621"/>
                  </a:lnTo>
                  <a:lnTo>
                    <a:pt x="26588" y="3336"/>
                  </a:lnTo>
                  <a:lnTo>
                    <a:pt x="25716" y="3051"/>
                  </a:lnTo>
                  <a:lnTo>
                    <a:pt x="24828" y="2766"/>
                  </a:lnTo>
                  <a:lnTo>
                    <a:pt x="23889" y="2481"/>
                  </a:lnTo>
                  <a:lnTo>
                    <a:pt x="22917" y="2196"/>
                  </a:lnTo>
                  <a:lnTo>
                    <a:pt x="21944" y="1911"/>
                  </a:lnTo>
                  <a:lnTo>
                    <a:pt x="20938" y="1643"/>
                  </a:lnTo>
                  <a:lnTo>
                    <a:pt x="19916" y="1375"/>
                  </a:lnTo>
                  <a:lnTo>
                    <a:pt x="18910" y="1140"/>
                  </a:lnTo>
                  <a:lnTo>
                    <a:pt x="17904" y="905"/>
                  </a:lnTo>
                  <a:lnTo>
                    <a:pt x="16898" y="704"/>
                  </a:lnTo>
                  <a:lnTo>
                    <a:pt x="15909" y="520"/>
                  </a:lnTo>
                  <a:lnTo>
                    <a:pt x="14937" y="352"/>
                  </a:lnTo>
                  <a:lnTo>
                    <a:pt x="13998" y="218"/>
                  </a:lnTo>
                  <a:lnTo>
                    <a:pt x="13110" y="117"/>
                  </a:lnTo>
                  <a:lnTo>
                    <a:pt x="12238" y="50"/>
                  </a:lnTo>
                  <a:lnTo>
                    <a:pt x="11433" y="17"/>
                  </a:lnTo>
                  <a:lnTo>
                    <a:pt x="11048" y="0"/>
                  </a:lnTo>
                  <a:close/>
                </a:path>
              </a:pathLst>
            </a:custGeom>
            <a:solidFill>
              <a:srgbClr val="FFCF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6"/>
            <p:cNvSpPr/>
            <p:nvPr/>
          </p:nvSpPr>
          <p:spPr>
            <a:xfrm>
              <a:off x="3317887" y="2514200"/>
              <a:ext cx="366332" cy="734638"/>
            </a:xfrm>
            <a:custGeom>
              <a:avLst/>
              <a:gdLst/>
              <a:ahLst/>
              <a:cxnLst/>
              <a:rect l="l" t="t" r="r" b="b"/>
              <a:pathLst>
                <a:path w="21710" h="43537" extrusionOk="0">
                  <a:moveTo>
                    <a:pt x="12992" y="1"/>
                  </a:moveTo>
                  <a:lnTo>
                    <a:pt x="12841" y="68"/>
                  </a:lnTo>
                  <a:lnTo>
                    <a:pt x="12422" y="286"/>
                  </a:lnTo>
                  <a:lnTo>
                    <a:pt x="11785" y="638"/>
                  </a:lnTo>
                  <a:lnTo>
                    <a:pt x="10947" y="1124"/>
                  </a:lnTo>
                  <a:lnTo>
                    <a:pt x="10477" y="1426"/>
                  </a:lnTo>
                  <a:lnTo>
                    <a:pt x="9958" y="1761"/>
                  </a:lnTo>
                  <a:lnTo>
                    <a:pt x="9421" y="2130"/>
                  </a:lnTo>
                  <a:lnTo>
                    <a:pt x="8868" y="2532"/>
                  </a:lnTo>
                  <a:lnTo>
                    <a:pt x="8281" y="2985"/>
                  </a:lnTo>
                  <a:lnTo>
                    <a:pt x="7695" y="3454"/>
                  </a:lnTo>
                  <a:lnTo>
                    <a:pt x="7091" y="3974"/>
                  </a:lnTo>
                  <a:lnTo>
                    <a:pt x="6471" y="4544"/>
                  </a:lnTo>
                  <a:lnTo>
                    <a:pt x="5867" y="5131"/>
                  </a:lnTo>
                  <a:lnTo>
                    <a:pt x="5264" y="5768"/>
                  </a:lnTo>
                  <a:lnTo>
                    <a:pt x="4677" y="6438"/>
                  </a:lnTo>
                  <a:lnTo>
                    <a:pt x="4090" y="7142"/>
                  </a:lnTo>
                  <a:lnTo>
                    <a:pt x="3805" y="7511"/>
                  </a:lnTo>
                  <a:lnTo>
                    <a:pt x="3537" y="7880"/>
                  </a:lnTo>
                  <a:lnTo>
                    <a:pt x="3252" y="8282"/>
                  </a:lnTo>
                  <a:lnTo>
                    <a:pt x="3001" y="8668"/>
                  </a:lnTo>
                  <a:lnTo>
                    <a:pt x="2733" y="9087"/>
                  </a:lnTo>
                  <a:lnTo>
                    <a:pt x="2481" y="9489"/>
                  </a:lnTo>
                  <a:lnTo>
                    <a:pt x="2246" y="9925"/>
                  </a:lnTo>
                  <a:lnTo>
                    <a:pt x="2012" y="10361"/>
                  </a:lnTo>
                  <a:lnTo>
                    <a:pt x="1794" y="10814"/>
                  </a:lnTo>
                  <a:lnTo>
                    <a:pt x="1576" y="11266"/>
                  </a:lnTo>
                  <a:lnTo>
                    <a:pt x="1375" y="11736"/>
                  </a:lnTo>
                  <a:lnTo>
                    <a:pt x="1190" y="12205"/>
                  </a:lnTo>
                  <a:lnTo>
                    <a:pt x="1006" y="12691"/>
                  </a:lnTo>
                  <a:lnTo>
                    <a:pt x="838" y="13177"/>
                  </a:lnTo>
                  <a:lnTo>
                    <a:pt x="687" y="13697"/>
                  </a:lnTo>
                  <a:lnTo>
                    <a:pt x="553" y="14200"/>
                  </a:lnTo>
                  <a:lnTo>
                    <a:pt x="419" y="14736"/>
                  </a:lnTo>
                  <a:lnTo>
                    <a:pt x="319" y="15273"/>
                  </a:lnTo>
                  <a:lnTo>
                    <a:pt x="218" y="15809"/>
                  </a:lnTo>
                  <a:lnTo>
                    <a:pt x="151" y="16362"/>
                  </a:lnTo>
                  <a:lnTo>
                    <a:pt x="84" y="16932"/>
                  </a:lnTo>
                  <a:lnTo>
                    <a:pt x="34" y="17519"/>
                  </a:lnTo>
                  <a:lnTo>
                    <a:pt x="17" y="18106"/>
                  </a:lnTo>
                  <a:lnTo>
                    <a:pt x="0" y="18693"/>
                  </a:lnTo>
                  <a:lnTo>
                    <a:pt x="17" y="19095"/>
                  </a:lnTo>
                  <a:lnTo>
                    <a:pt x="34" y="19497"/>
                  </a:lnTo>
                  <a:lnTo>
                    <a:pt x="67" y="19883"/>
                  </a:lnTo>
                  <a:lnTo>
                    <a:pt x="117" y="20285"/>
                  </a:lnTo>
                  <a:lnTo>
                    <a:pt x="168" y="20654"/>
                  </a:lnTo>
                  <a:lnTo>
                    <a:pt x="235" y="21040"/>
                  </a:lnTo>
                  <a:lnTo>
                    <a:pt x="319" y="21408"/>
                  </a:lnTo>
                  <a:lnTo>
                    <a:pt x="402" y="21777"/>
                  </a:lnTo>
                  <a:lnTo>
                    <a:pt x="503" y="22146"/>
                  </a:lnTo>
                  <a:lnTo>
                    <a:pt x="620" y="22498"/>
                  </a:lnTo>
                  <a:lnTo>
                    <a:pt x="738" y="22867"/>
                  </a:lnTo>
                  <a:lnTo>
                    <a:pt x="872" y="23219"/>
                  </a:lnTo>
                  <a:lnTo>
                    <a:pt x="1006" y="23554"/>
                  </a:lnTo>
                  <a:lnTo>
                    <a:pt x="1157" y="23906"/>
                  </a:lnTo>
                  <a:lnTo>
                    <a:pt x="1475" y="24577"/>
                  </a:lnTo>
                  <a:lnTo>
                    <a:pt x="1827" y="25231"/>
                  </a:lnTo>
                  <a:lnTo>
                    <a:pt x="2230" y="25884"/>
                  </a:lnTo>
                  <a:lnTo>
                    <a:pt x="2649" y="26521"/>
                  </a:lnTo>
                  <a:lnTo>
                    <a:pt x="3085" y="27142"/>
                  </a:lnTo>
                  <a:lnTo>
                    <a:pt x="3554" y="27762"/>
                  </a:lnTo>
                  <a:lnTo>
                    <a:pt x="4040" y="28365"/>
                  </a:lnTo>
                  <a:lnTo>
                    <a:pt x="4560" y="28952"/>
                  </a:lnTo>
                  <a:lnTo>
                    <a:pt x="5096" y="29556"/>
                  </a:lnTo>
                  <a:lnTo>
                    <a:pt x="5633" y="30126"/>
                  </a:lnTo>
                  <a:lnTo>
                    <a:pt x="6203" y="30712"/>
                  </a:lnTo>
                  <a:lnTo>
                    <a:pt x="7343" y="31869"/>
                  </a:lnTo>
                  <a:lnTo>
                    <a:pt x="8533" y="33009"/>
                  </a:lnTo>
                  <a:lnTo>
                    <a:pt x="9723" y="34149"/>
                  </a:lnTo>
                  <a:lnTo>
                    <a:pt x="10897" y="35306"/>
                  </a:lnTo>
                  <a:lnTo>
                    <a:pt x="11483" y="35876"/>
                  </a:lnTo>
                  <a:lnTo>
                    <a:pt x="12053" y="36462"/>
                  </a:lnTo>
                  <a:lnTo>
                    <a:pt x="12623" y="37066"/>
                  </a:lnTo>
                  <a:lnTo>
                    <a:pt x="13176" y="37669"/>
                  </a:lnTo>
                  <a:lnTo>
                    <a:pt x="13713" y="38273"/>
                  </a:lnTo>
                  <a:lnTo>
                    <a:pt x="14233" y="38893"/>
                  </a:lnTo>
                  <a:lnTo>
                    <a:pt x="14803" y="39581"/>
                  </a:lnTo>
                  <a:lnTo>
                    <a:pt x="15356" y="40218"/>
                  </a:lnTo>
                  <a:lnTo>
                    <a:pt x="15875" y="40771"/>
                  </a:lnTo>
                  <a:lnTo>
                    <a:pt x="16362" y="41291"/>
                  </a:lnTo>
                  <a:lnTo>
                    <a:pt x="16831" y="41743"/>
                  </a:lnTo>
                  <a:lnTo>
                    <a:pt x="17267" y="42145"/>
                  </a:lnTo>
                  <a:lnTo>
                    <a:pt x="17686" y="42481"/>
                  </a:lnTo>
                  <a:lnTo>
                    <a:pt x="18072" y="42783"/>
                  </a:lnTo>
                  <a:lnTo>
                    <a:pt x="18440" y="43017"/>
                  </a:lnTo>
                  <a:lnTo>
                    <a:pt x="18776" y="43202"/>
                  </a:lnTo>
                  <a:lnTo>
                    <a:pt x="19094" y="43352"/>
                  </a:lnTo>
                  <a:lnTo>
                    <a:pt x="19396" y="43453"/>
                  </a:lnTo>
                  <a:lnTo>
                    <a:pt x="19681" y="43520"/>
                  </a:lnTo>
                  <a:lnTo>
                    <a:pt x="19798" y="43520"/>
                  </a:lnTo>
                  <a:lnTo>
                    <a:pt x="19932" y="43537"/>
                  </a:lnTo>
                  <a:lnTo>
                    <a:pt x="20050" y="43520"/>
                  </a:lnTo>
                  <a:lnTo>
                    <a:pt x="20167" y="43503"/>
                  </a:lnTo>
                  <a:lnTo>
                    <a:pt x="20284" y="43470"/>
                  </a:lnTo>
                  <a:lnTo>
                    <a:pt x="20385" y="43436"/>
                  </a:lnTo>
                  <a:lnTo>
                    <a:pt x="20486" y="43403"/>
                  </a:lnTo>
                  <a:lnTo>
                    <a:pt x="20586" y="43336"/>
                  </a:lnTo>
                  <a:lnTo>
                    <a:pt x="20754" y="43202"/>
                  </a:lnTo>
                  <a:lnTo>
                    <a:pt x="20921" y="43034"/>
                  </a:lnTo>
                  <a:lnTo>
                    <a:pt x="21072" y="42833"/>
                  </a:lnTo>
                  <a:lnTo>
                    <a:pt x="21190" y="42598"/>
                  </a:lnTo>
                  <a:lnTo>
                    <a:pt x="21307" y="42330"/>
                  </a:lnTo>
                  <a:lnTo>
                    <a:pt x="21408" y="42045"/>
                  </a:lnTo>
                  <a:lnTo>
                    <a:pt x="21491" y="41726"/>
                  </a:lnTo>
                  <a:lnTo>
                    <a:pt x="21558" y="41391"/>
                  </a:lnTo>
                  <a:lnTo>
                    <a:pt x="21609" y="41022"/>
                  </a:lnTo>
                  <a:lnTo>
                    <a:pt x="21642" y="40637"/>
                  </a:lnTo>
                  <a:lnTo>
                    <a:pt x="21676" y="40234"/>
                  </a:lnTo>
                  <a:lnTo>
                    <a:pt x="21693" y="39815"/>
                  </a:lnTo>
                  <a:lnTo>
                    <a:pt x="21709" y="39379"/>
                  </a:lnTo>
                  <a:lnTo>
                    <a:pt x="21693" y="38457"/>
                  </a:lnTo>
                  <a:lnTo>
                    <a:pt x="21642" y="37502"/>
                  </a:lnTo>
                  <a:lnTo>
                    <a:pt x="21542" y="36496"/>
                  </a:lnTo>
                  <a:lnTo>
                    <a:pt x="21441" y="35490"/>
                  </a:lnTo>
                  <a:lnTo>
                    <a:pt x="21307" y="34468"/>
                  </a:lnTo>
                  <a:lnTo>
                    <a:pt x="21156" y="33462"/>
                  </a:lnTo>
                  <a:lnTo>
                    <a:pt x="20988" y="32473"/>
                  </a:lnTo>
                  <a:lnTo>
                    <a:pt x="20821" y="31500"/>
                  </a:lnTo>
                  <a:lnTo>
                    <a:pt x="20636" y="30595"/>
                  </a:lnTo>
                  <a:lnTo>
                    <a:pt x="20301" y="28952"/>
                  </a:lnTo>
                  <a:lnTo>
                    <a:pt x="20016" y="27661"/>
                  </a:lnTo>
                  <a:lnTo>
                    <a:pt x="19731" y="26488"/>
                  </a:lnTo>
                  <a:lnTo>
                    <a:pt x="19329" y="26421"/>
                  </a:lnTo>
                  <a:lnTo>
                    <a:pt x="18843" y="26337"/>
                  </a:lnTo>
                  <a:lnTo>
                    <a:pt x="18222" y="26203"/>
                  </a:lnTo>
                  <a:lnTo>
                    <a:pt x="17485" y="26002"/>
                  </a:lnTo>
                  <a:lnTo>
                    <a:pt x="17082" y="25884"/>
                  </a:lnTo>
                  <a:lnTo>
                    <a:pt x="16647" y="25734"/>
                  </a:lnTo>
                  <a:lnTo>
                    <a:pt x="16194" y="25583"/>
                  </a:lnTo>
                  <a:lnTo>
                    <a:pt x="15741" y="25415"/>
                  </a:lnTo>
                  <a:lnTo>
                    <a:pt x="15272" y="25214"/>
                  </a:lnTo>
                  <a:lnTo>
                    <a:pt x="14786" y="25013"/>
                  </a:lnTo>
                  <a:lnTo>
                    <a:pt x="14300" y="24778"/>
                  </a:lnTo>
                  <a:lnTo>
                    <a:pt x="13830" y="24510"/>
                  </a:lnTo>
                  <a:lnTo>
                    <a:pt x="13344" y="24242"/>
                  </a:lnTo>
                  <a:lnTo>
                    <a:pt x="12858" y="23940"/>
                  </a:lnTo>
                  <a:lnTo>
                    <a:pt x="12389" y="23604"/>
                  </a:lnTo>
                  <a:lnTo>
                    <a:pt x="11936" y="23252"/>
                  </a:lnTo>
                  <a:lnTo>
                    <a:pt x="11500" y="22884"/>
                  </a:lnTo>
                  <a:lnTo>
                    <a:pt x="11081" y="22465"/>
                  </a:lnTo>
                  <a:lnTo>
                    <a:pt x="10679" y="22045"/>
                  </a:lnTo>
                  <a:lnTo>
                    <a:pt x="10293" y="21576"/>
                  </a:lnTo>
                  <a:lnTo>
                    <a:pt x="10109" y="21341"/>
                  </a:lnTo>
                  <a:lnTo>
                    <a:pt x="9941" y="21090"/>
                  </a:lnTo>
                  <a:lnTo>
                    <a:pt x="9773" y="20822"/>
                  </a:lnTo>
                  <a:lnTo>
                    <a:pt x="9623" y="20570"/>
                  </a:lnTo>
                  <a:lnTo>
                    <a:pt x="9472" y="20285"/>
                  </a:lnTo>
                  <a:lnTo>
                    <a:pt x="9338" y="20017"/>
                  </a:lnTo>
                  <a:lnTo>
                    <a:pt x="9220" y="19715"/>
                  </a:lnTo>
                  <a:lnTo>
                    <a:pt x="9103" y="19430"/>
                  </a:lnTo>
                  <a:lnTo>
                    <a:pt x="8985" y="19129"/>
                  </a:lnTo>
                  <a:lnTo>
                    <a:pt x="8885" y="18810"/>
                  </a:lnTo>
                  <a:lnTo>
                    <a:pt x="8801" y="18491"/>
                  </a:lnTo>
                  <a:lnTo>
                    <a:pt x="8734" y="18156"/>
                  </a:lnTo>
                  <a:lnTo>
                    <a:pt x="8633" y="17704"/>
                  </a:lnTo>
                  <a:lnTo>
                    <a:pt x="8566" y="17284"/>
                  </a:lnTo>
                  <a:lnTo>
                    <a:pt x="8516" y="16849"/>
                  </a:lnTo>
                  <a:lnTo>
                    <a:pt x="8483" y="16446"/>
                  </a:lnTo>
                  <a:lnTo>
                    <a:pt x="8449" y="16027"/>
                  </a:lnTo>
                  <a:lnTo>
                    <a:pt x="8449" y="15642"/>
                  </a:lnTo>
                  <a:lnTo>
                    <a:pt x="8449" y="15256"/>
                  </a:lnTo>
                  <a:lnTo>
                    <a:pt x="8466" y="14870"/>
                  </a:lnTo>
                  <a:lnTo>
                    <a:pt x="8499" y="14502"/>
                  </a:lnTo>
                  <a:lnTo>
                    <a:pt x="8533" y="14150"/>
                  </a:lnTo>
                  <a:lnTo>
                    <a:pt x="8583" y="13798"/>
                  </a:lnTo>
                  <a:lnTo>
                    <a:pt x="8650" y="13462"/>
                  </a:lnTo>
                  <a:lnTo>
                    <a:pt x="8734" y="13127"/>
                  </a:lnTo>
                  <a:lnTo>
                    <a:pt x="8818" y="12808"/>
                  </a:lnTo>
                  <a:lnTo>
                    <a:pt x="8902" y="12490"/>
                  </a:lnTo>
                  <a:lnTo>
                    <a:pt x="9019" y="12188"/>
                  </a:lnTo>
                  <a:lnTo>
                    <a:pt x="9136" y="11886"/>
                  </a:lnTo>
                  <a:lnTo>
                    <a:pt x="9254" y="11601"/>
                  </a:lnTo>
                  <a:lnTo>
                    <a:pt x="9388" y="11316"/>
                  </a:lnTo>
                  <a:lnTo>
                    <a:pt x="9522" y="11048"/>
                  </a:lnTo>
                  <a:lnTo>
                    <a:pt x="9807" y="10529"/>
                  </a:lnTo>
                  <a:lnTo>
                    <a:pt x="10142" y="10042"/>
                  </a:lnTo>
                  <a:lnTo>
                    <a:pt x="10477" y="9573"/>
                  </a:lnTo>
                  <a:lnTo>
                    <a:pt x="10830" y="9154"/>
                  </a:lnTo>
                  <a:lnTo>
                    <a:pt x="11215" y="8752"/>
                  </a:lnTo>
                  <a:lnTo>
                    <a:pt x="11584" y="8383"/>
                  </a:lnTo>
                  <a:lnTo>
                    <a:pt x="11969" y="8048"/>
                  </a:lnTo>
                  <a:lnTo>
                    <a:pt x="12372" y="7729"/>
                  </a:lnTo>
                  <a:lnTo>
                    <a:pt x="12757" y="7444"/>
                  </a:lnTo>
                  <a:lnTo>
                    <a:pt x="13143" y="7176"/>
                  </a:lnTo>
                  <a:lnTo>
                    <a:pt x="13512" y="6941"/>
                  </a:lnTo>
                  <a:lnTo>
                    <a:pt x="13864" y="6723"/>
                  </a:lnTo>
                  <a:lnTo>
                    <a:pt x="14216" y="6539"/>
                  </a:lnTo>
                  <a:lnTo>
                    <a:pt x="14534" y="6371"/>
                  </a:lnTo>
                  <a:lnTo>
                    <a:pt x="15104" y="6103"/>
                  </a:lnTo>
                  <a:lnTo>
                    <a:pt x="15557" y="5918"/>
                  </a:lnTo>
                  <a:lnTo>
                    <a:pt x="15842" y="5818"/>
                  </a:lnTo>
                  <a:lnTo>
                    <a:pt x="15943" y="5784"/>
                  </a:lnTo>
                  <a:lnTo>
                    <a:pt x="15926" y="5583"/>
                  </a:lnTo>
                  <a:lnTo>
                    <a:pt x="15859" y="5064"/>
                  </a:lnTo>
                  <a:lnTo>
                    <a:pt x="15792" y="4695"/>
                  </a:lnTo>
                  <a:lnTo>
                    <a:pt x="15708" y="4276"/>
                  </a:lnTo>
                  <a:lnTo>
                    <a:pt x="15590" y="3823"/>
                  </a:lnTo>
                  <a:lnTo>
                    <a:pt x="15456" y="3354"/>
                  </a:lnTo>
                  <a:lnTo>
                    <a:pt x="15289" y="2867"/>
                  </a:lnTo>
                  <a:lnTo>
                    <a:pt x="15088" y="2365"/>
                  </a:lnTo>
                  <a:lnTo>
                    <a:pt x="14970" y="2130"/>
                  </a:lnTo>
                  <a:lnTo>
                    <a:pt x="14836" y="1878"/>
                  </a:lnTo>
                  <a:lnTo>
                    <a:pt x="14702" y="1644"/>
                  </a:lnTo>
                  <a:lnTo>
                    <a:pt x="14568" y="1426"/>
                  </a:lnTo>
                  <a:lnTo>
                    <a:pt x="14400" y="1208"/>
                  </a:lnTo>
                  <a:lnTo>
                    <a:pt x="14233" y="990"/>
                  </a:lnTo>
                  <a:lnTo>
                    <a:pt x="14065" y="789"/>
                  </a:lnTo>
                  <a:lnTo>
                    <a:pt x="13864" y="604"/>
                  </a:lnTo>
                  <a:lnTo>
                    <a:pt x="13663" y="437"/>
                  </a:lnTo>
                  <a:lnTo>
                    <a:pt x="13461" y="269"/>
                  </a:lnTo>
                  <a:lnTo>
                    <a:pt x="13227" y="135"/>
                  </a:lnTo>
                  <a:lnTo>
                    <a:pt x="129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6"/>
            <p:cNvSpPr/>
            <p:nvPr/>
          </p:nvSpPr>
          <p:spPr>
            <a:xfrm>
              <a:off x="3626493" y="2089333"/>
              <a:ext cx="758970" cy="822332"/>
            </a:xfrm>
            <a:custGeom>
              <a:avLst/>
              <a:gdLst/>
              <a:ahLst/>
              <a:cxnLst/>
              <a:rect l="l" t="t" r="r" b="b"/>
              <a:pathLst>
                <a:path w="44979" h="48734" extrusionOk="0">
                  <a:moveTo>
                    <a:pt x="20352" y="0"/>
                  </a:moveTo>
                  <a:lnTo>
                    <a:pt x="19564" y="34"/>
                  </a:lnTo>
                  <a:lnTo>
                    <a:pt x="18776" y="67"/>
                  </a:lnTo>
                  <a:lnTo>
                    <a:pt x="17988" y="118"/>
                  </a:lnTo>
                  <a:lnTo>
                    <a:pt x="17217" y="185"/>
                  </a:lnTo>
                  <a:lnTo>
                    <a:pt x="16446" y="268"/>
                  </a:lnTo>
                  <a:lnTo>
                    <a:pt x="15692" y="369"/>
                  </a:lnTo>
                  <a:lnTo>
                    <a:pt x="14954" y="470"/>
                  </a:lnTo>
                  <a:lnTo>
                    <a:pt x="14216" y="604"/>
                  </a:lnTo>
                  <a:lnTo>
                    <a:pt x="13495" y="755"/>
                  </a:lnTo>
                  <a:lnTo>
                    <a:pt x="12775" y="906"/>
                  </a:lnTo>
                  <a:lnTo>
                    <a:pt x="12087" y="1090"/>
                  </a:lnTo>
                  <a:lnTo>
                    <a:pt x="11400" y="1274"/>
                  </a:lnTo>
                  <a:lnTo>
                    <a:pt x="10746" y="1492"/>
                  </a:lnTo>
                  <a:lnTo>
                    <a:pt x="10092" y="1710"/>
                  </a:lnTo>
                  <a:lnTo>
                    <a:pt x="9472" y="1945"/>
                  </a:lnTo>
                  <a:lnTo>
                    <a:pt x="8869" y="2213"/>
                  </a:lnTo>
                  <a:lnTo>
                    <a:pt x="8282" y="2481"/>
                  </a:lnTo>
                  <a:lnTo>
                    <a:pt x="7712" y="2766"/>
                  </a:lnTo>
                  <a:lnTo>
                    <a:pt x="7175" y="3068"/>
                  </a:lnTo>
                  <a:lnTo>
                    <a:pt x="6706" y="3370"/>
                  </a:lnTo>
                  <a:lnTo>
                    <a:pt x="6237" y="3688"/>
                  </a:lnTo>
                  <a:lnTo>
                    <a:pt x="5784" y="4024"/>
                  </a:lnTo>
                  <a:lnTo>
                    <a:pt x="5348" y="4392"/>
                  </a:lnTo>
                  <a:lnTo>
                    <a:pt x="4929" y="4795"/>
                  </a:lnTo>
                  <a:lnTo>
                    <a:pt x="4527" y="5231"/>
                  </a:lnTo>
                  <a:lnTo>
                    <a:pt x="4124" y="5683"/>
                  </a:lnTo>
                  <a:lnTo>
                    <a:pt x="3739" y="6186"/>
                  </a:lnTo>
                  <a:lnTo>
                    <a:pt x="3370" y="6723"/>
                  </a:lnTo>
                  <a:lnTo>
                    <a:pt x="3018" y="7309"/>
                  </a:lnTo>
                  <a:lnTo>
                    <a:pt x="2683" y="7913"/>
                  </a:lnTo>
                  <a:lnTo>
                    <a:pt x="2364" y="8583"/>
                  </a:lnTo>
                  <a:lnTo>
                    <a:pt x="2062" y="9288"/>
                  </a:lnTo>
                  <a:lnTo>
                    <a:pt x="1777" y="10042"/>
                  </a:lnTo>
                  <a:lnTo>
                    <a:pt x="1509" y="10830"/>
                  </a:lnTo>
                  <a:lnTo>
                    <a:pt x="1258" y="11685"/>
                  </a:lnTo>
                  <a:lnTo>
                    <a:pt x="1040" y="12590"/>
                  </a:lnTo>
                  <a:lnTo>
                    <a:pt x="839" y="13546"/>
                  </a:lnTo>
                  <a:lnTo>
                    <a:pt x="654" y="14551"/>
                  </a:lnTo>
                  <a:lnTo>
                    <a:pt x="487" y="15624"/>
                  </a:lnTo>
                  <a:lnTo>
                    <a:pt x="353" y="16764"/>
                  </a:lnTo>
                  <a:lnTo>
                    <a:pt x="235" y="17954"/>
                  </a:lnTo>
                  <a:lnTo>
                    <a:pt x="135" y="19212"/>
                  </a:lnTo>
                  <a:lnTo>
                    <a:pt x="68" y="20519"/>
                  </a:lnTo>
                  <a:lnTo>
                    <a:pt x="17" y="21911"/>
                  </a:lnTo>
                  <a:lnTo>
                    <a:pt x="0" y="23369"/>
                  </a:lnTo>
                  <a:lnTo>
                    <a:pt x="17" y="24895"/>
                  </a:lnTo>
                  <a:lnTo>
                    <a:pt x="51" y="26504"/>
                  </a:lnTo>
                  <a:lnTo>
                    <a:pt x="118" y="28181"/>
                  </a:lnTo>
                  <a:lnTo>
                    <a:pt x="218" y="29924"/>
                  </a:lnTo>
                  <a:lnTo>
                    <a:pt x="336" y="31768"/>
                  </a:lnTo>
                  <a:lnTo>
                    <a:pt x="487" y="33679"/>
                  </a:lnTo>
                  <a:lnTo>
                    <a:pt x="570" y="34853"/>
                  </a:lnTo>
                  <a:lnTo>
                    <a:pt x="654" y="35959"/>
                  </a:lnTo>
                  <a:lnTo>
                    <a:pt x="772" y="37987"/>
                  </a:lnTo>
                  <a:lnTo>
                    <a:pt x="855" y="39748"/>
                  </a:lnTo>
                  <a:lnTo>
                    <a:pt x="939" y="41290"/>
                  </a:lnTo>
                  <a:lnTo>
                    <a:pt x="973" y="41977"/>
                  </a:lnTo>
                  <a:lnTo>
                    <a:pt x="1040" y="42614"/>
                  </a:lnTo>
                  <a:lnTo>
                    <a:pt x="1124" y="43218"/>
                  </a:lnTo>
                  <a:lnTo>
                    <a:pt x="1207" y="43754"/>
                  </a:lnTo>
                  <a:lnTo>
                    <a:pt x="1325" y="44257"/>
                  </a:lnTo>
                  <a:lnTo>
                    <a:pt x="1459" y="44710"/>
                  </a:lnTo>
                  <a:lnTo>
                    <a:pt x="1526" y="44928"/>
                  </a:lnTo>
                  <a:lnTo>
                    <a:pt x="1627" y="45146"/>
                  </a:lnTo>
                  <a:lnTo>
                    <a:pt x="1710" y="45330"/>
                  </a:lnTo>
                  <a:lnTo>
                    <a:pt x="1811" y="45515"/>
                  </a:lnTo>
                  <a:lnTo>
                    <a:pt x="1928" y="45699"/>
                  </a:lnTo>
                  <a:lnTo>
                    <a:pt x="2046" y="45867"/>
                  </a:lnTo>
                  <a:lnTo>
                    <a:pt x="2180" y="46034"/>
                  </a:lnTo>
                  <a:lnTo>
                    <a:pt x="2314" y="46185"/>
                  </a:lnTo>
                  <a:lnTo>
                    <a:pt x="2465" y="46336"/>
                  </a:lnTo>
                  <a:lnTo>
                    <a:pt x="2616" y="46470"/>
                  </a:lnTo>
                  <a:lnTo>
                    <a:pt x="2783" y="46604"/>
                  </a:lnTo>
                  <a:lnTo>
                    <a:pt x="2968" y="46722"/>
                  </a:lnTo>
                  <a:lnTo>
                    <a:pt x="3169" y="46856"/>
                  </a:lnTo>
                  <a:lnTo>
                    <a:pt x="3370" y="46956"/>
                  </a:lnTo>
                  <a:lnTo>
                    <a:pt x="3605" y="47074"/>
                  </a:lnTo>
                  <a:lnTo>
                    <a:pt x="3839" y="47174"/>
                  </a:lnTo>
                  <a:lnTo>
                    <a:pt x="4342" y="47359"/>
                  </a:lnTo>
                  <a:lnTo>
                    <a:pt x="4912" y="47526"/>
                  </a:lnTo>
                  <a:lnTo>
                    <a:pt x="5549" y="47677"/>
                  </a:lnTo>
                  <a:lnTo>
                    <a:pt x="6237" y="47811"/>
                  </a:lnTo>
                  <a:lnTo>
                    <a:pt x="7008" y="47929"/>
                  </a:lnTo>
                  <a:lnTo>
                    <a:pt x="7846" y="48046"/>
                  </a:lnTo>
                  <a:lnTo>
                    <a:pt x="8768" y="48163"/>
                  </a:lnTo>
                  <a:lnTo>
                    <a:pt x="9757" y="48264"/>
                  </a:lnTo>
                  <a:lnTo>
                    <a:pt x="12003" y="48448"/>
                  </a:lnTo>
                  <a:lnTo>
                    <a:pt x="13747" y="48582"/>
                  </a:lnTo>
                  <a:lnTo>
                    <a:pt x="15373" y="48666"/>
                  </a:lnTo>
                  <a:lnTo>
                    <a:pt x="16915" y="48716"/>
                  </a:lnTo>
                  <a:lnTo>
                    <a:pt x="18357" y="48733"/>
                  </a:lnTo>
                  <a:lnTo>
                    <a:pt x="19698" y="48700"/>
                  </a:lnTo>
                  <a:lnTo>
                    <a:pt x="20335" y="48683"/>
                  </a:lnTo>
                  <a:lnTo>
                    <a:pt x="20955" y="48633"/>
                  </a:lnTo>
                  <a:lnTo>
                    <a:pt x="21559" y="48599"/>
                  </a:lnTo>
                  <a:lnTo>
                    <a:pt x="22129" y="48549"/>
                  </a:lnTo>
                  <a:lnTo>
                    <a:pt x="22682" y="48482"/>
                  </a:lnTo>
                  <a:lnTo>
                    <a:pt x="23219" y="48415"/>
                  </a:lnTo>
                  <a:lnTo>
                    <a:pt x="23721" y="48331"/>
                  </a:lnTo>
                  <a:lnTo>
                    <a:pt x="24224" y="48230"/>
                  </a:lnTo>
                  <a:lnTo>
                    <a:pt x="24694" y="48146"/>
                  </a:lnTo>
                  <a:lnTo>
                    <a:pt x="25146" y="48029"/>
                  </a:lnTo>
                  <a:lnTo>
                    <a:pt x="25582" y="47912"/>
                  </a:lnTo>
                  <a:lnTo>
                    <a:pt x="26001" y="47794"/>
                  </a:lnTo>
                  <a:lnTo>
                    <a:pt x="26387" y="47660"/>
                  </a:lnTo>
                  <a:lnTo>
                    <a:pt x="26773" y="47526"/>
                  </a:lnTo>
                  <a:lnTo>
                    <a:pt x="27141" y="47375"/>
                  </a:lnTo>
                  <a:lnTo>
                    <a:pt x="27477" y="47224"/>
                  </a:lnTo>
                  <a:lnTo>
                    <a:pt x="27812" y="47057"/>
                  </a:lnTo>
                  <a:lnTo>
                    <a:pt x="28130" y="46889"/>
                  </a:lnTo>
                  <a:lnTo>
                    <a:pt x="28432" y="46705"/>
                  </a:lnTo>
                  <a:lnTo>
                    <a:pt x="28700" y="46504"/>
                  </a:lnTo>
                  <a:lnTo>
                    <a:pt x="28969" y="46319"/>
                  </a:lnTo>
                  <a:lnTo>
                    <a:pt x="29220" y="46101"/>
                  </a:lnTo>
                  <a:lnTo>
                    <a:pt x="29472" y="45900"/>
                  </a:lnTo>
                  <a:lnTo>
                    <a:pt x="29689" y="45682"/>
                  </a:lnTo>
                  <a:lnTo>
                    <a:pt x="29907" y="45447"/>
                  </a:lnTo>
                  <a:lnTo>
                    <a:pt x="30092" y="45213"/>
                  </a:lnTo>
                  <a:lnTo>
                    <a:pt x="30276" y="44961"/>
                  </a:lnTo>
                  <a:lnTo>
                    <a:pt x="30461" y="44710"/>
                  </a:lnTo>
                  <a:lnTo>
                    <a:pt x="30611" y="44458"/>
                  </a:lnTo>
                  <a:lnTo>
                    <a:pt x="30762" y="44190"/>
                  </a:lnTo>
                  <a:lnTo>
                    <a:pt x="30896" y="43922"/>
                  </a:lnTo>
                  <a:lnTo>
                    <a:pt x="31031" y="43637"/>
                  </a:lnTo>
                  <a:lnTo>
                    <a:pt x="31148" y="43352"/>
                  </a:lnTo>
                  <a:lnTo>
                    <a:pt x="31248" y="43050"/>
                  </a:lnTo>
                  <a:lnTo>
                    <a:pt x="31349" y="42748"/>
                  </a:lnTo>
                  <a:lnTo>
                    <a:pt x="31433" y="42447"/>
                  </a:lnTo>
                  <a:lnTo>
                    <a:pt x="31500" y="42128"/>
                  </a:lnTo>
                  <a:lnTo>
                    <a:pt x="31584" y="41810"/>
                  </a:lnTo>
                  <a:lnTo>
                    <a:pt x="31684" y="41139"/>
                  </a:lnTo>
                  <a:lnTo>
                    <a:pt x="31768" y="40435"/>
                  </a:lnTo>
                  <a:lnTo>
                    <a:pt x="31818" y="39714"/>
                  </a:lnTo>
                  <a:lnTo>
                    <a:pt x="31852" y="38977"/>
                  </a:lnTo>
                  <a:lnTo>
                    <a:pt x="31869" y="38205"/>
                  </a:lnTo>
                  <a:lnTo>
                    <a:pt x="31852" y="37401"/>
                  </a:lnTo>
                  <a:lnTo>
                    <a:pt x="31835" y="36579"/>
                  </a:lnTo>
                  <a:lnTo>
                    <a:pt x="31802" y="35741"/>
                  </a:lnTo>
                  <a:lnTo>
                    <a:pt x="31701" y="33612"/>
                  </a:lnTo>
                  <a:lnTo>
                    <a:pt x="31617" y="31751"/>
                  </a:lnTo>
                  <a:lnTo>
                    <a:pt x="31584" y="30913"/>
                  </a:lnTo>
                  <a:lnTo>
                    <a:pt x="31567" y="30142"/>
                  </a:lnTo>
                  <a:lnTo>
                    <a:pt x="31584" y="29455"/>
                  </a:lnTo>
                  <a:lnTo>
                    <a:pt x="31617" y="28818"/>
                  </a:lnTo>
                  <a:lnTo>
                    <a:pt x="31668" y="28264"/>
                  </a:lnTo>
                  <a:lnTo>
                    <a:pt x="31701" y="28013"/>
                  </a:lnTo>
                  <a:lnTo>
                    <a:pt x="31751" y="27778"/>
                  </a:lnTo>
                  <a:lnTo>
                    <a:pt x="31802" y="27560"/>
                  </a:lnTo>
                  <a:lnTo>
                    <a:pt x="31869" y="27359"/>
                  </a:lnTo>
                  <a:lnTo>
                    <a:pt x="31936" y="27175"/>
                  </a:lnTo>
                  <a:lnTo>
                    <a:pt x="32020" y="27007"/>
                  </a:lnTo>
                  <a:lnTo>
                    <a:pt x="32103" y="26856"/>
                  </a:lnTo>
                  <a:lnTo>
                    <a:pt x="32204" y="26722"/>
                  </a:lnTo>
                  <a:lnTo>
                    <a:pt x="32321" y="26605"/>
                  </a:lnTo>
                  <a:lnTo>
                    <a:pt x="32439" y="26521"/>
                  </a:lnTo>
                  <a:lnTo>
                    <a:pt x="32573" y="26437"/>
                  </a:lnTo>
                  <a:lnTo>
                    <a:pt x="32707" y="26387"/>
                  </a:lnTo>
                  <a:lnTo>
                    <a:pt x="32875" y="26336"/>
                  </a:lnTo>
                  <a:lnTo>
                    <a:pt x="33042" y="26320"/>
                  </a:lnTo>
                  <a:lnTo>
                    <a:pt x="33210" y="26320"/>
                  </a:lnTo>
                  <a:lnTo>
                    <a:pt x="33378" y="26353"/>
                  </a:lnTo>
                  <a:lnTo>
                    <a:pt x="33528" y="26420"/>
                  </a:lnTo>
                  <a:lnTo>
                    <a:pt x="33679" y="26521"/>
                  </a:lnTo>
                  <a:lnTo>
                    <a:pt x="33830" y="26638"/>
                  </a:lnTo>
                  <a:lnTo>
                    <a:pt x="33964" y="26789"/>
                  </a:lnTo>
                  <a:lnTo>
                    <a:pt x="34098" y="26957"/>
                  </a:lnTo>
                  <a:lnTo>
                    <a:pt x="34232" y="27141"/>
                  </a:lnTo>
                  <a:lnTo>
                    <a:pt x="34350" y="27359"/>
                  </a:lnTo>
                  <a:lnTo>
                    <a:pt x="34467" y="27577"/>
                  </a:lnTo>
                  <a:lnTo>
                    <a:pt x="34585" y="27812"/>
                  </a:lnTo>
                  <a:lnTo>
                    <a:pt x="34685" y="28046"/>
                  </a:lnTo>
                  <a:lnTo>
                    <a:pt x="34886" y="28566"/>
                  </a:lnTo>
                  <a:lnTo>
                    <a:pt x="35054" y="29103"/>
                  </a:lnTo>
                  <a:lnTo>
                    <a:pt x="35205" y="29639"/>
                  </a:lnTo>
                  <a:lnTo>
                    <a:pt x="35339" y="30159"/>
                  </a:lnTo>
                  <a:lnTo>
                    <a:pt x="35439" y="30645"/>
                  </a:lnTo>
                  <a:lnTo>
                    <a:pt x="35523" y="31081"/>
                  </a:lnTo>
                  <a:lnTo>
                    <a:pt x="35641" y="31735"/>
                  </a:lnTo>
                  <a:lnTo>
                    <a:pt x="35674" y="31986"/>
                  </a:lnTo>
                  <a:lnTo>
                    <a:pt x="37367" y="32053"/>
                  </a:lnTo>
                  <a:lnTo>
                    <a:pt x="37166" y="29790"/>
                  </a:lnTo>
                  <a:lnTo>
                    <a:pt x="36999" y="27644"/>
                  </a:lnTo>
                  <a:lnTo>
                    <a:pt x="36864" y="25616"/>
                  </a:lnTo>
                  <a:lnTo>
                    <a:pt x="36764" y="23721"/>
                  </a:lnTo>
                  <a:lnTo>
                    <a:pt x="36714" y="21928"/>
                  </a:lnTo>
                  <a:lnTo>
                    <a:pt x="36680" y="20268"/>
                  </a:lnTo>
                  <a:lnTo>
                    <a:pt x="36680" y="18692"/>
                  </a:lnTo>
                  <a:lnTo>
                    <a:pt x="36714" y="17250"/>
                  </a:lnTo>
                  <a:lnTo>
                    <a:pt x="37082" y="17452"/>
                  </a:lnTo>
                  <a:lnTo>
                    <a:pt x="37451" y="17636"/>
                  </a:lnTo>
                  <a:lnTo>
                    <a:pt x="37803" y="17804"/>
                  </a:lnTo>
                  <a:lnTo>
                    <a:pt x="38172" y="17938"/>
                  </a:lnTo>
                  <a:lnTo>
                    <a:pt x="38524" y="18055"/>
                  </a:lnTo>
                  <a:lnTo>
                    <a:pt x="38876" y="18139"/>
                  </a:lnTo>
                  <a:lnTo>
                    <a:pt x="39228" y="18206"/>
                  </a:lnTo>
                  <a:lnTo>
                    <a:pt x="39580" y="18256"/>
                  </a:lnTo>
                  <a:lnTo>
                    <a:pt x="39932" y="18273"/>
                  </a:lnTo>
                  <a:lnTo>
                    <a:pt x="40268" y="18273"/>
                  </a:lnTo>
                  <a:lnTo>
                    <a:pt x="40603" y="18256"/>
                  </a:lnTo>
                  <a:lnTo>
                    <a:pt x="40921" y="18206"/>
                  </a:lnTo>
                  <a:lnTo>
                    <a:pt x="41240" y="18139"/>
                  </a:lnTo>
                  <a:lnTo>
                    <a:pt x="41558" y="18055"/>
                  </a:lnTo>
                  <a:lnTo>
                    <a:pt x="41860" y="17954"/>
                  </a:lnTo>
                  <a:lnTo>
                    <a:pt x="42145" y="17820"/>
                  </a:lnTo>
                  <a:lnTo>
                    <a:pt x="42430" y="17670"/>
                  </a:lnTo>
                  <a:lnTo>
                    <a:pt x="42698" y="17502"/>
                  </a:lnTo>
                  <a:lnTo>
                    <a:pt x="42967" y="17317"/>
                  </a:lnTo>
                  <a:lnTo>
                    <a:pt x="43201" y="17100"/>
                  </a:lnTo>
                  <a:lnTo>
                    <a:pt x="43436" y="16865"/>
                  </a:lnTo>
                  <a:lnTo>
                    <a:pt x="43671" y="16613"/>
                  </a:lnTo>
                  <a:lnTo>
                    <a:pt x="43872" y="16345"/>
                  </a:lnTo>
                  <a:lnTo>
                    <a:pt x="44056" y="16060"/>
                  </a:lnTo>
                  <a:lnTo>
                    <a:pt x="44241" y="15758"/>
                  </a:lnTo>
                  <a:lnTo>
                    <a:pt x="44391" y="15423"/>
                  </a:lnTo>
                  <a:lnTo>
                    <a:pt x="44526" y="15071"/>
                  </a:lnTo>
                  <a:lnTo>
                    <a:pt x="44660" y="14719"/>
                  </a:lnTo>
                  <a:lnTo>
                    <a:pt x="44760" y="14333"/>
                  </a:lnTo>
                  <a:lnTo>
                    <a:pt x="44844" y="13931"/>
                  </a:lnTo>
                  <a:lnTo>
                    <a:pt x="44911" y="13512"/>
                  </a:lnTo>
                  <a:lnTo>
                    <a:pt x="44961" y="13076"/>
                  </a:lnTo>
                  <a:lnTo>
                    <a:pt x="44978" y="12791"/>
                  </a:lnTo>
                  <a:lnTo>
                    <a:pt x="44978" y="12523"/>
                  </a:lnTo>
                  <a:lnTo>
                    <a:pt x="44978" y="12238"/>
                  </a:lnTo>
                  <a:lnTo>
                    <a:pt x="44961" y="11970"/>
                  </a:lnTo>
                  <a:lnTo>
                    <a:pt x="44911" y="11433"/>
                  </a:lnTo>
                  <a:lnTo>
                    <a:pt x="44811" y="10914"/>
                  </a:lnTo>
                  <a:lnTo>
                    <a:pt x="44676" y="10394"/>
                  </a:lnTo>
                  <a:lnTo>
                    <a:pt x="44509" y="9891"/>
                  </a:lnTo>
                  <a:lnTo>
                    <a:pt x="44308" y="9388"/>
                  </a:lnTo>
                  <a:lnTo>
                    <a:pt x="44073" y="8919"/>
                  </a:lnTo>
                  <a:lnTo>
                    <a:pt x="43788" y="8449"/>
                  </a:lnTo>
                  <a:lnTo>
                    <a:pt x="43486" y="7997"/>
                  </a:lnTo>
                  <a:lnTo>
                    <a:pt x="43151" y="7544"/>
                  </a:lnTo>
                  <a:lnTo>
                    <a:pt x="42782" y="7108"/>
                  </a:lnTo>
                  <a:lnTo>
                    <a:pt x="42397" y="6689"/>
                  </a:lnTo>
                  <a:lnTo>
                    <a:pt x="41961" y="6270"/>
                  </a:lnTo>
                  <a:lnTo>
                    <a:pt x="41508" y="5884"/>
                  </a:lnTo>
                  <a:lnTo>
                    <a:pt x="41039" y="5499"/>
                  </a:lnTo>
                  <a:lnTo>
                    <a:pt x="40536" y="5113"/>
                  </a:lnTo>
                  <a:lnTo>
                    <a:pt x="40016" y="4761"/>
                  </a:lnTo>
                  <a:lnTo>
                    <a:pt x="39463" y="4409"/>
                  </a:lnTo>
                  <a:lnTo>
                    <a:pt x="38893" y="4074"/>
                  </a:lnTo>
                  <a:lnTo>
                    <a:pt x="38289" y="3755"/>
                  </a:lnTo>
                  <a:lnTo>
                    <a:pt x="37686" y="3437"/>
                  </a:lnTo>
                  <a:lnTo>
                    <a:pt x="37049" y="3135"/>
                  </a:lnTo>
                  <a:lnTo>
                    <a:pt x="36395" y="2850"/>
                  </a:lnTo>
                  <a:lnTo>
                    <a:pt x="35724" y="2582"/>
                  </a:lnTo>
                  <a:lnTo>
                    <a:pt x="35054" y="2330"/>
                  </a:lnTo>
                  <a:lnTo>
                    <a:pt x="34350" y="2079"/>
                  </a:lnTo>
                  <a:lnTo>
                    <a:pt x="33629" y="1844"/>
                  </a:lnTo>
                  <a:lnTo>
                    <a:pt x="32908" y="1626"/>
                  </a:lnTo>
                  <a:lnTo>
                    <a:pt x="32171" y="1425"/>
                  </a:lnTo>
                  <a:lnTo>
                    <a:pt x="31416" y="1224"/>
                  </a:lnTo>
                  <a:lnTo>
                    <a:pt x="30662" y="1056"/>
                  </a:lnTo>
                  <a:lnTo>
                    <a:pt x="29891" y="889"/>
                  </a:lnTo>
                  <a:lnTo>
                    <a:pt x="29119" y="738"/>
                  </a:lnTo>
                  <a:lnTo>
                    <a:pt x="28332" y="604"/>
                  </a:lnTo>
                  <a:lnTo>
                    <a:pt x="27544" y="470"/>
                  </a:lnTo>
                  <a:lnTo>
                    <a:pt x="26756" y="369"/>
                  </a:lnTo>
                  <a:lnTo>
                    <a:pt x="25951" y="268"/>
                  </a:lnTo>
                  <a:lnTo>
                    <a:pt x="25163" y="185"/>
                  </a:lnTo>
                  <a:lnTo>
                    <a:pt x="24359" y="118"/>
                  </a:lnTo>
                  <a:lnTo>
                    <a:pt x="23554" y="67"/>
                  </a:lnTo>
                  <a:lnTo>
                    <a:pt x="22749" y="34"/>
                  </a:lnTo>
                  <a:lnTo>
                    <a:pt x="219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6"/>
            <p:cNvSpPr/>
            <p:nvPr/>
          </p:nvSpPr>
          <p:spPr>
            <a:xfrm>
              <a:off x="3542478" y="2449421"/>
              <a:ext cx="162664" cy="158142"/>
            </a:xfrm>
            <a:custGeom>
              <a:avLst/>
              <a:gdLst/>
              <a:ahLst/>
              <a:cxnLst/>
              <a:rect l="l" t="t" r="r" b="b"/>
              <a:pathLst>
                <a:path w="9640" h="9372" extrusionOk="0">
                  <a:moveTo>
                    <a:pt x="5449" y="1"/>
                  </a:moveTo>
                  <a:lnTo>
                    <a:pt x="5013" y="18"/>
                  </a:lnTo>
                  <a:lnTo>
                    <a:pt x="4594" y="68"/>
                  </a:lnTo>
                  <a:lnTo>
                    <a:pt x="4208" y="135"/>
                  </a:lnTo>
                  <a:lnTo>
                    <a:pt x="3856" y="219"/>
                  </a:lnTo>
                  <a:lnTo>
                    <a:pt x="3504" y="319"/>
                  </a:lnTo>
                  <a:lnTo>
                    <a:pt x="3186" y="453"/>
                  </a:lnTo>
                  <a:lnTo>
                    <a:pt x="2901" y="588"/>
                  </a:lnTo>
                  <a:lnTo>
                    <a:pt x="2616" y="738"/>
                  </a:lnTo>
                  <a:lnTo>
                    <a:pt x="2364" y="889"/>
                  </a:lnTo>
                  <a:lnTo>
                    <a:pt x="2130" y="1074"/>
                  </a:lnTo>
                  <a:lnTo>
                    <a:pt x="1912" y="1241"/>
                  </a:lnTo>
                  <a:lnTo>
                    <a:pt x="1711" y="1426"/>
                  </a:lnTo>
                  <a:lnTo>
                    <a:pt x="1526" y="1627"/>
                  </a:lnTo>
                  <a:lnTo>
                    <a:pt x="1358" y="1811"/>
                  </a:lnTo>
                  <a:lnTo>
                    <a:pt x="1191" y="2013"/>
                  </a:lnTo>
                  <a:lnTo>
                    <a:pt x="1057" y="2214"/>
                  </a:lnTo>
                  <a:lnTo>
                    <a:pt x="923" y="2415"/>
                  </a:lnTo>
                  <a:lnTo>
                    <a:pt x="705" y="2784"/>
                  </a:lnTo>
                  <a:lnTo>
                    <a:pt x="537" y="3136"/>
                  </a:lnTo>
                  <a:lnTo>
                    <a:pt x="386" y="3454"/>
                  </a:lnTo>
                  <a:lnTo>
                    <a:pt x="286" y="3722"/>
                  </a:lnTo>
                  <a:lnTo>
                    <a:pt x="185" y="3907"/>
                  </a:lnTo>
                  <a:lnTo>
                    <a:pt x="118" y="4024"/>
                  </a:lnTo>
                  <a:lnTo>
                    <a:pt x="84" y="4041"/>
                  </a:lnTo>
                  <a:lnTo>
                    <a:pt x="17" y="4041"/>
                  </a:lnTo>
                  <a:lnTo>
                    <a:pt x="1" y="4074"/>
                  </a:lnTo>
                  <a:lnTo>
                    <a:pt x="17" y="4225"/>
                  </a:lnTo>
                  <a:lnTo>
                    <a:pt x="68" y="4477"/>
                  </a:lnTo>
                  <a:lnTo>
                    <a:pt x="168" y="4812"/>
                  </a:lnTo>
                  <a:lnTo>
                    <a:pt x="420" y="5667"/>
                  </a:lnTo>
                  <a:lnTo>
                    <a:pt x="755" y="6656"/>
                  </a:lnTo>
                  <a:lnTo>
                    <a:pt x="1409" y="8517"/>
                  </a:lnTo>
                  <a:lnTo>
                    <a:pt x="1727" y="9372"/>
                  </a:lnTo>
                  <a:lnTo>
                    <a:pt x="2465" y="9338"/>
                  </a:lnTo>
                  <a:lnTo>
                    <a:pt x="3270" y="9271"/>
                  </a:lnTo>
                  <a:lnTo>
                    <a:pt x="4275" y="9171"/>
                  </a:lnTo>
                  <a:lnTo>
                    <a:pt x="5365" y="9037"/>
                  </a:lnTo>
                  <a:lnTo>
                    <a:pt x="5918" y="8953"/>
                  </a:lnTo>
                  <a:lnTo>
                    <a:pt x="6471" y="8852"/>
                  </a:lnTo>
                  <a:lnTo>
                    <a:pt x="7008" y="8735"/>
                  </a:lnTo>
                  <a:lnTo>
                    <a:pt x="7528" y="8618"/>
                  </a:lnTo>
                  <a:lnTo>
                    <a:pt x="8014" y="8483"/>
                  </a:lnTo>
                  <a:lnTo>
                    <a:pt x="8433" y="8316"/>
                  </a:lnTo>
                  <a:lnTo>
                    <a:pt x="8483" y="8299"/>
                  </a:lnTo>
                  <a:lnTo>
                    <a:pt x="8617" y="8115"/>
                  </a:lnTo>
                  <a:lnTo>
                    <a:pt x="8718" y="7897"/>
                  </a:lnTo>
                  <a:lnTo>
                    <a:pt x="8785" y="7712"/>
                  </a:lnTo>
                  <a:lnTo>
                    <a:pt x="8802" y="7628"/>
                  </a:lnTo>
                  <a:lnTo>
                    <a:pt x="8818" y="7528"/>
                  </a:lnTo>
                  <a:lnTo>
                    <a:pt x="8818" y="7444"/>
                  </a:lnTo>
                  <a:lnTo>
                    <a:pt x="8802" y="7360"/>
                  </a:lnTo>
                  <a:lnTo>
                    <a:pt x="8768" y="7276"/>
                  </a:lnTo>
                  <a:lnTo>
                    <a:pt x="8718" y="7209"/>
                  </a:lnTo>
                  <a:lnTo>
                    <a:pt x="8634" y="7142"/>
                  </a:lnTo>
                  <a:lnTo>
                    <a:pt x="8550" y="7075"/>
                  </a:lnTo>
                  <a:lnTo>
                    <a:pt x="8450" y="7008"/>
                  </a:lnTo>
                  <a:lnTo>
                    <a:pt x="8316" y="6958"/>
                  </a:lnTo>
                  <a:lnTo>
                    <a:pt x="8165" y="6908"/>
                  </a:lnTo>
                  <a:lnTo>
                    <a:pt x="7980" y="6874"/>
                  </a:lnTo>
                  <a:lnTo>
                    <a:pt x="7762" y="6857"/>
                  </a:lnTo>
                  <a:lnTo>
                    <a:pt x="7528" y="6824"/>
                  </a:lnTo>
                  <a:lnTo>
                    <a:pt x="7125" y="6790"/>
                  </a:lnTo>
                  <a:lnTo>
                    <a:pt x="6740" y="6740"/>
                  </a:lnTo>
                  <a:lnTo>
                    <a:pt x="6388" y="6656"/>
                  </a:lnTo>
                  <a:lnTo>
                    <a:pt x="6069" y="6556"/>
                  </a:lnTo>
                  <a:lnTo>
                    <a:pt x="5784" y="6438"/>
                  </a:lnTo>
                  <a:lnTo>
                    <a:pt x="5533" y="6304"/>
                  </a:lnTo>
                  <a:lnTo>
                    <a:pt x="5315" y="6187"/>
                  </a:lnTo>
                  <a:lnTo>
                    <a:pt x="5147" y="6053"/>
                  </a:lnTo>
                  <a:lnTo>
                    <a:pt x="5013" y="5919"/>
                  </a:lnTo>
                  <a:lnTo>
                    <a:pt x="4929" y="5784"/>
                  </a:lnTo>
                  <a:lnTo>
                    <a:pt x="4912" y="5734"/>
                  </a:lnTo>
                  <a:lnTo>
                    <a:pt x="4896" y="5667"/>
                  </a:lnTo>
                  <a:lnTo>
                    <a:pt x="4896" y="5617"/>
                  </a:lnTo>
                  <a:lnTo>
                    <a:pt x="4912" y="5566"/>
                  </a:lnTo>
                  <a:lnTo>
                    <a:pt x="4946" y="5516"/>
                  </a:lnTo>
                  <a:lnTo>
                    <a:pt x="4996" y="5466"/>
                  </a:lnTo>
                  <a:lnTo>
                    <a:pt x="5047" y="5432"/>
                  </a:lnTo>
                  <a:lnTo>
                    <a:pt x="5114" y="5399"/>
                  </a:lnTo>
                  <a:lnTo>
                    <a:pt x="5298" y="5349"/>
                  </a:lnTo>
                  <a:lnTo>
                    <a:pt x="5549" y="5332"/>
                  </a:lnTo>
                  <a:lnTo>
                    <a:pt x="5818" y="5332"/>
                  </a:lnTo>
                  <a:lnTo>
                    <a:pt x="6069" y="5349"/>
                  </a:lnTo>
                  <a:lnTo>
                    <a:pt x="6321" y="5399"/>
                  </a:lnTo>
                  <a:lnTo>
                    <a:pt x="6555" y="5466"/>
                  </a:lnTo>
                  <a:lnTo>
                    <a:pt x="6790" y="5533"/>
                  </a:lnTo>
                  <a:lnTo>
                    <a:pt x="6991" y="5634"/>
                  </a:lnTo>
                  <a:lnTo>
                    <a:pt x="7209" y="5717"/>
                  </a:lnTo>
                  <a:lnTo>
                    <a:pt x="7393" y="5818"/>
                  </a:lnTo>
                  <a:lnTo>
                    <a:pt x="7729" y="6036"/>
                  </a:lnTo>
                  <a:lnTo>
                    <a:pt x="8014" y="6237"/>
                  </a:lnTo>
                  <a:lnTo>
                    <a:pt x="8399" y="6522"/>
                  </a:lnTo>
                  <a:lnTo>
                    <a:pt x="8600" y="6673"/>
                  </a:lnTo>
                  <a:lnTo>
                    <a:pt x="8735" y="6740"/>
                  </a:lnTo>
                  <a:lnTo>
                    <a:pt x="8869" y="6807"/>
                  </a:lnTo>
                  <a:lnTo>
                    <a:pt x="9020" y="6857"/>
                  </a:lnTo>
                  <a:lnTo>
                    <a:pt x="9170" y="6874"/>
                  </a:lnTo>
                  <a:lnTo>
                    <a:pt x="9238" y="6874"/>
                  </a:lnTo>
                  <a:lnTo>
                    <a:pt x="9321" y="6857"/>
                  </a:lnTo>
                  <a:lnTo>
                    <a:pt x="9388" y="6824"/>
                  </a:lnTo>
                  <a:lnTo>
                    <a:pt x="9472" y="6790"/>
                  </a:lnTo>
                  <a:lnTo>
                    <a:pt x="9556" y="6723"/>
                  </a:lnTo>
                  <a:lnTo>
                    <a:pt x="9623" y="6639"/>
                  </a:lnTo>
                  <a:lnTo>
                    <a:pt x="9623" y="6556"/>
                  </a:lnTo>
                  <a:lnTo>
                    <a:pt x="9640" y="6120"/>
                  </a:lnTo>
                  <a:lnTo>
                    <a:pt x="9623" y="5634"/>
                  </a:lnTo>
                  <a:lnTo>
                    <a:pt x="9590" y="5131"/>
                  </a:lnTo>
                  <a:lnTo>
                    <a:pt x="9523" y="4611"/>
                  </a:lnTo>
                  <a:lnTo>
                    <a:pt x="9439" y="4074"/>
                  </a:lnTo>
                  <a:lnTo>
                    <a:pt x="9321" y="3538"/>
                  </a:lnTo>
                  <a:lnTo>
                    <a:pt x="9170" y="3002"/>
                  </a:lnTo>
                  <a:lnTo>
                    <a:pt x="9087" y="2750"/>
                  </a:lnTo>
                  <a:lnTo>
                    <a:pt x="8986" y="2499"/>
                  </a:lnTo>
                  <a:lnTo>
                    <a:pt x="8885" y="2247"/>
                  </a:lnTo>
                  <a:lnTo>
                    <a:pt x="8768" y="1996"/>
                  </a:lnTo>
                  <a:lnTo>
                    <a:pt x="8634" y="1761"/>
                  </a:lnTo>
                  <a:lnTo>
                    <a:pt x="8500" y="1543"/>
                  </a:lnTo>
                  <a:lnTo>
                    <a:pt x="8349" y="1325"/>
                  </a:lnTo>
                  <a:lnTo>
                    <a:pt x="8198" y="1124"/>
                  </a:lnTo>
                  <a:lnTo>
                    <a:pt x="8031" y="940"/>
                  </a:lnTo>
                  <a:lnTo>
                    <a:pt x="7846" y="772"/>
                  </a:lnTo>
                  <a:lnTo>
                    <a:pt x="7645" y="604"/>
                  </a:lnTo>
                  <a:lnTo>
                    <a:pt x="7444" y="453"/>
                  </a:lnTo>
                  <a:lnTo>
                    <a:pt x="7226" y="336"/>
                  </a:lnTo>
                  <a:lnTo>
                    <a:pt x="6991" y="236"/>
                  </a:lnTo>
                  <a:lnTo>
                    <a:pt x="6740" y="135"/>
                  </a:lnTo>
                  <a:lnTo>
                    <a:pt x="6471" y="68"/>
                  </a:lnTo>
                  <a:lnTo>
                    <a:pt x="6203" y="34"/>
                  </a:lnTo>
                  <a:lnTo>
                    <a:pt x="5918" y="1"/>
                  </a:lnTo>
                  <a:close/>
                </a:path>
              </a:pathLst>
            </a:custGeom>
            <a:solidFill>
              <a:srgbClr val="FFCF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6"/>
            <p:cNvSpPr/>
            <p:nvPr/>
          </p:nvSpPr>
          <p:spPr>
            <a:xfrm>
              <a:off x="3650825" y="2899195"/>
              <a:ext cx="578774" cy="143158"/>
            </a:xfrm>
            <a:custGeom>
              <a:avLst/>
              <a:gdLst/>
              <a:ahLst/>
              <a:cxnLst/>
              <a:rect l="l" t="t" r="r" b="b"/>
              <a:pathLst>
                <a:path w="34300" h="8484" extrusionOk="0">
                  <a:moveTo>
                    <a:pt x="67" y="1"/>
                  </a:moveTo>
                  <a:lnTo>
                    <a:pt x="0" y="3672"/>
                  </a:lnTo>
                  <a:lnTo>
                    <a:pt x="520" y="4074"/>
                  </a:lnTo>
                  <a:lnTo>
                    <a:pt x="1040" y="4443"/>
                  </a:lnTo>
                  <a:lnTo>
                    <a:pt x="1576" y="4812"/>
                  </a:lnTo>
                  <a:lnTo>
                    <a:pt x="2146" y="5147"/>
                  </a:lnTo>
                  <a:lnTo>
                    <a:pt x="2716" y="5449"/>
                  </a:lnTo>
                  <a:lnTo>
                    <a:pt x="3303" y="5751"/>
                  </a:lnTo>
                  <a:lnTo>
                    <a:pt x="3923" y="6036"/>
                  </a:lnTo>
                  <a:lnTo>
                    <a:pt x="4526" y="6287"/>
                  </a:lnTo>
                  <a:lnTo>
                    <a:pt x="5163" y="6539"/>
                  </a:lnTo>
                  <a:lnTo>
                    <a:pt x="5801" y="6756"/>
                  </a:lnTo>
                  <a:lnTo>
                    <a:pt x="6454" y="6974"/>
                  </a:lnTo>
                  <a:lnTo>
                    <a:pt x="7125" y="7176"/>
                  </a:lnTo>
                  <a:lnTo>
                    <a:pt x="7795" y="7343"/>
                  </a:lnTo>
                  <a:lnTo>
                    <a:pt x="8466" y="7511"/>
                  </a:lnTo>
                  <a:lnTo>
                    <a:pt x="9153" y="7662"/>
                  </a:lnTo>
                  <a:lnTo>
                    <a:pt x="9857" y="7796"/>
                  </a:lnTo>
                  <a:lnTo>
                    <a:pt x="10545" y="7913"/>
                  </a:lnTo>
                  <a:lnTo>
                    <a:pt x="11249" y="8031"/>
                  </a:lnTo>
                  <a:lnTo>
                    <a:pt x="11953" y="8114"/>
                  </a:lnTo>
                  <a:lnTo>
                    <a:pt x="12674" y="8198"/>
                  </a:lnTo>
                  <a:lnTo>
                    <a:pt x="13378" y="8282"/>
                  </a:lnTo>
                  <a:lnTo>
                    <a:pt x="14099" y="8332"/>
                  </a:lnTo>
                  <a:lnTo>
                    <a:pt x="14820" y="8383"/>
                  </a:lnTo>
                  <a:lnTo>
                    <a:pt x="15524" y="8433"/>
                  </a:lnTo>
                  <a:lnTo>
                    <a:pt x="16949" y="8466"/>
                  </a:lnTo>
                  <a:lnTo>
                    <a:pt x="18373" y="8483"/>
                  </a:lnTo>
                  <a:lnTo>
                    <a:pt x="19765" y="8466"/>
                  </a:lnTo>
                  <a:lnTo>
                    <a:pt x="21140" y="8416"/>
                  </a:lnTo>
                  <a:lnTo>
                    <a:pt x="22481" y="8332"/>
                  </a:lnTo>
                  <a:lnTo>
                    <a:pt x="23788" y="8232"/>
                  </a:lnTo>
                  <a:lnTo>
                    <a:pt x="25046" y="8131"/>
                  </a:lnTo>
                  <a:lnTo>
                    <a:pt x="26253" y="7997"/>
                  </a:lnTo>
                  <a:lnTo>
                    <a:pt x="27392" y="7846"/>
                  </a:lnTo>
                  <a:lnTo>
                    <a:pt x="28482" y="7712"/>
                  </a:lnTo>
                  <a:lnTo>
                    <a:pt x="29488" y="7561"/>
                  </a:lnTo>
                  <a:lnTo>
                    <a:pt x="30427" y="7410"/>
                  </a:lnTo>
                  <a:lnTo>
                    <a:pt x="32036" y="7125"/>
                  </a:lnTo>
                  <a:lnTo>
                    <a:pt x="33260" y="6874"/>
                  </a:lnTo>
                  <a:lnTo>
                    <a:pt x="34031" y="6706"/>
                  </a:lnTo>
                  <a:lnTo>
                    <a:pt x="34299" y="6656"/>
                  </a:lnTo>
                  <a:lnTo>
                    <a:pt x="33696" y="2783"/>
                  </a:lnTo>
                  <a:lnTo>
                    <a:pt x="31449" y="3018"/>
                  </a:lnTo>
                  <a:lnTo>
                    <a:pt x="29270" y="3219"/>
                  </a:lnTo>
                  <a:lnTo>
                    <a:pt x="27191" y="3370"/>
                  </a:lnTo>
                  <a:lnTo>
                    <a:pt x="25196" y="3487"/>
                  </a:lnTo>
                  <a:lnTo>
                    <a:pt x="23302" y="3555"/>
                  </a:lnTo>
                  <a:lnTo>
                    <a:pt x="21475" y="3588"/>
                  </a:lnTo>
                  <a:lnTo>
                    <a:pt x="19731" y="3588"/>
                  </a:lnTo>
                  <a:lnTo>
                    <a:pt x="18088" y="3555"/>
                  </a:lnTo>
                  <a:lnTo>
                    <a:pt x="16513" y="3487"/>
                  </a:lnTo>
                  <a:lnTo>
                    <a:pt x="15021" y="3404"/>
                  </a:lnTo>
                  <a:lnTo>
                    <a:pt x="13596" y="3286"/>
                  </a:lnTo>
                  <a:lnTo>
                    <a:pt x="12271" y="3152"/>
                  </a:lnTo>
                  <a:lnTo>
                    <a:pt x="10997" y="3001"/>
                  </a:lnTo>
                  <a:lnTo>
                    <a:pt x="9824" y="2834"/>
                  </a:lnTo>
                  <a:lnTo>
                    <a:pt x="8717" y="2649"/>
                  </a:lnTo>
                  <a:lnTo>
                    <a:pt x="7678" y="2465"/>
                  </a:lnTo>
                  <a:lnTo>
                    <a:pt x="6706" y="2264"/>
                  </a:lnTo>
                  <a:lnTo>
                    <a:pt x="5817" y="2063"/>
                  </a:lnTo>
                  <a:lnTo>
                    <a:pt x="4996" y="1845"/>
                  </a:lnTo>
                  <a:lnTo>
                    <a:pt x="4241" y="1627"/>
                  </a:lnTo>
                  <a:lnTo>
                    <a:pt x="3554" y="1426"/>
                  </a:lnTo>
                  <a:lnTo>
                    <a:pt x="2917" y="1224"/>
                  </a:lnTo>
                  <a:lnTo>
                    <a:pt x="2364" y="1023"/>
                  </a:lnTo>
                  <a:lnTo>
                    <a:pt x="1878" y="839"/>
                  </a:lnTo>
                  <a:lnTo>
                    <a:pt x="1442" y="654"/>
                  </a:lnTo>
                  <a:lnTo>
                    <a:pt x="1073" y="504"/>
                  </a:lnTo>
                  <a:lnTo>
                    <a:pt x="520" y="235"/>
                  </a:lnTo>
                  <a:lnTo>
                    <a:pt x="185" y="68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6"/>
            <p:cNvSpPr/>
            <p:nvPr/>
          </p:nvSpPr>
          <p:spPr>
            <a:xfrm>
              <a:off x="3767150" y="1379150"/>
              <a:ext cx="146700" cy="1467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6"/>
            <p:cNvSpPr/>
            <p:nvPr/>
          </p:nvSpPr>
          <p:spPr>
            <a:xfrm>
              <a:off x="5136525" y="1379150"/>
              <a:ext cx="146700" cy="1467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211" name="Google Shape;1211;p36"/>
          <p:cNvCxnSpPr>
            <a:stCxn id="1176" idx="2"/>
            <a:endCxn id="1210" idx="6"/>
          </p:cNvCxnSpPr>
          <p:nvPr/>
        </p:nvCxnSpPr>
        <p:spPr>
          <a:xfrm rot="10800000">
            <a:off x="5330988" y="1452488"/>
            <a:ext cx="1791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6146" name="Picture 2">
            <a:extLst>
              <a:ext uri="{FF2B5EF4-FFF2-40B4-BE49-F238E27FC236}">
                <a16:creationId xmlns:a16="http://schemas.microsoft.com/office/drawing/2014/main" id="{C9E8E06F-69F1-43B3-B27D-645485E31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402" y="1909265"/>
            <a:ext cx="2014179" cy="124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6B718B31-F8B3-4DD9-9A7C-208AC3BF6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495" y="1949164"/>
            <a:ext cx="2014179" cy="124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39066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28"/>
          <p:cNvSpPr txBox="1">
            <a:spLocks noGrp="1"/>
          </p:cNvSpPr>
          <p:nvPr>
            <p:ph type="title"/>
          </p:nvPr>
        </p:nvSpPr>
        <p:spPr>
          <a:xfrm>
            <a:off x="457200" y="2386050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Nunca utilizou uma GVC</a:t>
            </a:r>
            <a:endParaRPr dirty="0"/>
          </a:p>
        </p:txBody>
      </p:sp>
      <p:sp>
        <p:nvSpPr>
          <p:cNvPr id="3" name="Google Shape;864;p30">
            <a:extLst>
              <a:ext uri="{FF2B5EF4-FFF2-40B4-BE49-F238E27FC236}">
                <a16:creationId xmlns:a16="http://schemas.microsoft.com/office/drawing/2014/main" id="{1CEDA44D-8511-485C-BC7C-DB359D86FE64}"/>
              </a:ext>
            </a:extLst>
          </p:cNvPr>
          <p:cNvSpPr txBox="1"/>
          <p:nvPr/>
        </p:nvSpPr>
        <p:spPr>
          <a:xfrm>
            <a:off x="2454180" y="1684875"/>
            <a:ext cx="4235639" cy="1773750"/>
          </a:xfrm>
          <a:prstGeom prst="rect">
            <a:avLst/>
          </a:prstGeom>
          <a:solidFill>
            <a:schemeClr val="accent6">
              <a:alpha val="12549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8348436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2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Nunca usou uma GVC</a:t>
            </a:r>
            <a:endParaRPr dirty="0"/>
          </a:p>
        </p:txBody>
      </p:sp>
      <p:grpSp>
        <p:nvGrpSpPr>
          <p:cNvPr id="788" name="Google Shape;788;p29"/>
          <p:cNvGrpSpPr/>
          <p:nvPr/>
        </p:nvGrpSpPr>
        <p:grpSpPr>
          <a:xfrm>
            <a:off x="3777687" y="1032475"/>
            <a:ext cx="1588632" cy="3699475"/>
            <a:chOff x="3447824" y="1032475"/>
            <a:chExt cx="1588632" cy="3699475"/>
          </a:xfrm>
        </p:grpSpPr>
        <p:sp>
          <p:nvSpPr>
            <p:cNvPr id="789" name="Google Shape;789;p29"/>
            <p:cNvSpPr/>
            <p:nvPr/>
          </p:nvSpPr>
          <p:spPr>
            <a:xfrm>
              <a:off x="3447824" y="4499150"/>
              <a:ext cx="1548900" cy="232800"/>
            </a:xfrm>
            <a:prstGeom prst="ellipse">
              <a:avLst/>
            </a:pr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3783067" y="1368866"/>
              <a:ext cx="598784" cy="740185"/>
            </a:xfrm>
            <a:custGeom>
              <a:avLst/>
              <a:gdLst/>
              <a:ahLst/>
              <a:cxnLst/>
              <a:rect l="l" t="t" r="r" b="b"/>
              <a:pathLst>
                <a:path w="34813" h="43034" extrusionOk="0">
                  <a:moveTo>
                    <a:pt x="14199" y="0"/>
                  </a:moveTo>
                  <a:lnTo>
                    <a:pt x="13652" y="37"/>
                  </a:lnTo>
                  <a:lnTo>
                    <a:pt x="13087" y="73"/>
                  </a:lnTo>
                  <a:lnTo>
                    <a:pt x="12504" y="146"/>
                  </a:lnTo>
                  <a:lnTo>
                    <a:pt x="11920" y="219"/>
                  </a:lnTo>
                  <a:lnTo>
                    <a:pt x="11337" y="310"/>
                  </a:lnTo>
                  <a:lnTo>
                    <a:pt x="10171" y="529"/>
                  </a:lnTo>
                  <a:lnTo>
                    <a:pt x="9095" y="766"/>
                  </a:lnTo>
                  <a:lnTo>
                    <a:pt x="8567" y="893"/>
                  </a:lnTo>
                  <a:lnTo>
                    <a:pt x="8056" y="1039"/>
                  </a:lnTo>
                  <a:lnTo>
                    <a:pt x="7582" y="1167"/>
                  </a:lnTo>
                  <a:lnTo>
                    <a:pt x="7109" y="1331"/>
                  </a:lnTo>
                  <a:lnTo>
                    <a:pt x="6653" y="1495"/>
                  </a:lnTo>
                  <a:lnTo>
                    <a:pt x="6215" y="1659"/>
                  </a:lnTo>
                  <a:lnTo>
                    <a:pt x="5796" y="1823"/>
                  </a:lnTo>
                  <a:lnTo>
                    <a:pt x="5395" y="2023"/>
                  </a:lnTo>
                  <a:lnTo>
                    <a:pt x="4994" y="2224"/>
                  </a:lnTo>
                  <a:lnTo>
                    <a:pt x="4612" y="2424"/>
                  </a:lnTo>
                  <a:lnTo>
                    <a:pt x="4265" y="2643"/>
                  </a:lnTo>
                  <a:lnTo>
                    <a:pt x="3919" y="2880"/>
                  </a:lnTo>
                  <a:lnTo>
                    <a:pt x="3573" y="3117"/>
                  </a:lnTo>
                  <a:lnTo>
                    <a:pt x="3263" y="3372"/>
                  </a:lnTo>
                  <a:lnTo>
                    <a:pt x="2953" y="3646"/>
                  </a:lnTo>
                  <a:lnTo>
                    <a:pt x="2661" y="3919"/>
                  </a:lnTo>
                  <a:lnTo>
                    <a:pt x="2388" y="4211"/>
                  </a:lnTo>
                  <a:lnTo>
                    <a:pt x="2133" y="4520"/>
                  </a:lnTo>
                  <a:lnTo>
                    <a:pt x="1878" y="4849"/>
                  </a:lnTo>
                  <a:lnTo>
                    <a:pt x="1641" y="5195"/>
                  </a:lnTo>
                  <a:lnTo>
                    <a:pt x="1422" y="5541"/>
                  </a:lnTo>
                  <a:lnTo>
                    <a:pt x="1221" y="5924"/>
                  </a:lnTo>
                  <a:lnTo>
                    <a:pt x="1021" y="6307"/>
                  </a:lnTo>
                  <a:lnTo>
                    <a:pt x="839" y="6708"/>
                  </a:lnTo>
                  <a:lnTo>
                    <a:pt x="656" y="7127"/>
                  </a:lnTo>
                  <a:lnTo>
                    <a:pt x="492" y="7564"/>
                  </a:lnTo>
                  <a:lnTo>
                    <a:pt x="347" y="8020"/>
                  </a:lnTo>
                  <a:lnTo>
                    <a:pt x="219" y="8512"/>
                  </a:lnTo>
                  <a:lnTo>
                    <a:pt x="219" y="11428"/>
                  </a:lnTo>
                  <a:lnTo>
                    <a:pt x="237" y="18209"/>
                  </a:lnTo>
                  <a:lnTo>
                    <a:pt x="237" y="22091"/>
                  </a:lnTo>
                  <a:lnTo>
                    <a:pt x="219" y="25809"/>
                  </a:lnTo>
                  <a:lnTo>
                    <a:pt x="183" y="28999"/>
                  </a:lnTo>
                  <a:lnTo>
                    <a:pt x="146" y="31259"/>
                  </a:lnTo>
                  <a:lnTo>
                    <a:pt x="55" y="34649"/>
                  </a:lnTo>
                  <a:lnTo>
                    <a:pt x="18" y="36289"/>
                  </a:lnTo>
                  <a:lnTo>
                    <a:pt x="0" y="37838"/>
                  </a:lnTo>
                  <a:lnTo>
                    <a:pt x="0" y="39260"/>
                  </a:lnTo>
                  <a:lnTo>
                    <a:pt x="37" y="40463"/>
                  </a:lnTo>
                  <a:lnTo>
                    <a:pt x="73" y="41411"/>
                  </a:lnTo>
                  <a:lnTo>
                    <a:pt x="110" y="41794"/>
                  </a:lnTo>
                  <a:lnTo>
                    <a:pt x="146" y="42085"/>
                  </a:lnTo>
                  <a:lnTo>
                    <a:pt x="164" y="42140"/>
                  </a:lnTo>
                  <a:lnTo>
                    <a:pt x="219" y="42195"/>
                  </a:lnTo>
                  <a:lnTo>
                    <a:pt x="274" y="42249"/>
                  </a:lnTo>
                  <a:lnTo>
                    <a:pt x="365" y="42304"/>
                  </a:lnTo>
                  <a:lnTo>
                    <a:pt x="602" y="42413"/>
                  </a:lnTo>
                  <a:lnTo>
                    <a:pt x="912" y="42504"/>
                  </a:lnTo>
                  <a:lnTo>
                    <a:pt x="1294" y="42596"/>
                  </a:lnTo>
                  <a:lnTo>
                    <a:pt x="1768" y="42668"/>
                  </a:lnTo>
                  <a:lnTo>
                    <a:pt x="2279" y="42741"/>
                  </a:lnTo>
                  <a:lnTo>
                    <a:pt x="2862" y="42796"/>
                  </a:lnTo>
                  <a:lnTo>
                    <a:pt x="3500" y="42851"/>
                  </a:lnTo>
                  <a:lnTo>
                    <a:pt x="4192" y="42905"/>
                  </a:lnTo>
                  <a:lnTo>
                    <a:pt x="5705" y="42978"/>
                  </a:lnTo>
                  <a:lnTo>
                    <a:pt x="7364" y="43015"/>
                  </a:lnTo>
                  <a:lnTo>
                    <a:pt x="9150" y="43033"/>
                  </a:lnTo>
                  <a:lnTo>
                    <a:pt x="10991" y="43015"/>
                  </a:lnTo>
                  <a:lnTo>
                    <a:pt x="12886" y="42978"/>
                  </a:lnTo>
                  <a:lnTo>
                    <a:pt x="14764" y="42905"/>
                  </a:lnTo>
                  <a:lnTo>
                    <a:pt x="16623" y="42814"/>
                  </a:lnTo>
                  <a:lnTo>
                    <a:pt x="18409" y="42705"/>
                  </a:lnTo>
                  <a:lnTo>
                    <a:pt x="20086" y="42559"/>
                  </a:lnTo>
                  <a:lnTo>
                    <a:pt x="21617" y="42413"/>
                  </a:lnTo>
                  <a:lnTo>
                    <a:pt x="22309" y="42322"/>
                  </a:lnTo>
                  <a:lnTo>
                    <a:pt x="22966" y="42231"/>
                  </a:lnTo>
                  <a:lnTo>
                    <a:pt x="23585" y="42122"/>
                  </a:lnTo>
                  <a:lnTo>
                    <a:pt x="24205" y="42012"/>
                  </a:lnTo>
                  <a:lnTo>
                    <a:pt x="24806" y="41885"/>
                  </a:lnTo>
                  <a:lnTo>
                    <a:pt x="25390" y="41757"/>
                  </a:lnTo>
                  <a:lnTo>
                    <a:pt x="25973" y="41611"/>
                  </a:lnTo>
                  <a:lnTo>
                    <a:pt x="26538" y="41447"/>
                  </a:lnTo>
                  <a:lnTo>
                    <a:pt x="27632" y="41119"/>
                  </a:lnTo>
                  <a:lnTo>
                    <a:pt x="28670" y="40755"/>
                  </a:lnTo>
                  <a:lnTo>
                    <a:pt x="29655" y="40390"/>
                  </a:lnTo>
                  <a:lnTo>
                    <a:pt x="30566" y="39989"/>
                  </a:lnTo>
                  <a:lnTo>
                    <a:pt x="31423" y="39606"/>
                  </a:lnTo>
                  <a:lnTo>
                    <a:pt x="32170" y="39205"/>
                  </a:lnTo>
                  <a:lnTo>
                    <a:pt x="32844" y="38823"/>
                  </a:lnTo>
                  <a:lnTo>
                    <a:pt x="33446" y="38458"/>
                  </a:lnTo>
                  <a:lnTo>
                    <a:pt x="33938" y="38094"/>
                  </a:lnTo>
                  <a:lnTo>
                    <a:pt x="34138" y="37930"/>
                  </a:lnTo>
                  <a:lnTo>
                    <a:pt x="34321" y="37784"/>
                  </a:lnTo>
                  <a:lnTo>
                    <a:pt x="34466" y="37620"/>
                  </a:lnTo>
                  <a:lnTo>
                    <a:pt x="34594" y="37492"/>
                  </a:lnTo>
                  <a:lnTo>
                    <a:pt x="34703" y="37365"/>
                  </a:lnTo>
                  <a:lnTo>
                    <a:pt x="34776" y="37237"/>
                  </a:lnTo>
                  <a:lnTo>
                    <a:pt x="34813" y="37128"/>
                  </a:lnTo>
                  <a:lnTo>
                    <a:pt x="34813" y="37036"/>
                  </a:lnTo>
                  <a:lnTo>
                    <a:pt x="34776" y="36854"/>
                  </a:lnTo>
                  <a:lnTo>
                    <a:pt x="34703" y="36508"/>
                  </a:lnTo>
                  <a:lnTo>
                    <a:pt x="34375" y="35378"/>
                  </a:lnTo>
                  <a:lnTo>
                    <a:pt x="33883" y="33719"/>
                  </a:lnTo>
                  <a:lnTo>
                    <a:pt x="33264" y="31605"/>
                  </a:lnTo>
                  <a:lnTo>
                    <a:pt x="31660" y="26392"/>
                  </a:lnTo>
                  <a:lnTo>
                    <a:pt x="29800" y="20450"/>
                  </a:lnTo>
                  <a:lnTo>
                    <a:pt x="28834" y="17407"/>
                  </a:lnTo>
                  <a:lnTo>
                    <a:pt x="27868" y="14454"/>
                  </a:lnTo>
                  <a:lnTo>
                    <a:pt x="26957" y="11647"/>
                  </a:lnTo>
                  <a:lnTo>
                    <a:pt x="26101" y="9095"/>
                  </a:lnTo>
                  <a:lnTo>
                    <a:pt x="25335" y="6872"/>
                  </a:lnTo>
                  <a:lnTo>
                    <a:pt x="24697" y="5085"/>
                  </a:lnTo>
                  <a:lnTo>
                    <a:pt x="24424" y="4375"/>
                  </a:lnTo>
                  <a:lnTo>
                    <a:pt x="24187" y="3791"/>
                  </a:lnTo>
                  <a:lnTo>
                    <a:pt x="23986" y="3354"/>
                  </a:lnTo>
                  <a:lnTo>
                    <a:pt x="23840" y="3099"/>
                  </a:lnTo>
                  <a:lnTo>
                    <a:pt x="23713" y="2916"/>
                  </a:lnTo>
                  <a:lnTo>
                    <a:pt x="23549" y="2716"/>
                  </a:lnTo>
                  <a:lnTo>
                    <a:pt x="23385" y="2534"/>
                  </a:lnTo>
                  <a:lnTo>
                    <a:pt x="23184" y="2370"/>
                  </a:lnTo>
                  <a:lnTo>
                    <a:pt x="22984" y="2187"/>
                  </a:lnTo>
                  <a:lnTo>
                    <a:pt x="22747" y="2005"/>
                  </a:lnTo>
                  <a:lnTo>
                    <a:pt x="22492" y="1841"/>
                  </a:lnTo>
                  <a:lnTo>
                    <a:pt x="22237" y="1677"/>
                  </a:lnTo>
                  <a:lnTo>
                    <a:pt x="21945" y="1513"/>
                  </a:lnTo>
                  <a:lnTo>
                    <a:pt x="21635" y="1349"/>
                  </a:lnTo>
                  <a:lnTo>
                    <a:pt x="21325" y="1203"/>
                  </a:lnTo>
                  <a:lnTo>
                    <a:pt x="20979" y="1057"/>
                  </a:lnTo>
                  <a:lnTo>
                    <a:pt x="20633" y="912"/>
                  </a:lnTo>
                  <a:lnTo>
                    <a:pt x="20268" y="784"/>
                  </a:lnTo>
                  <a:lnTo>
                    <a:pt x="19885" y="675"/>
                  </a:lnTo>
                  <a:lnTo>
                    <a:pt x="19484" y="547"/>
                  </a:lnTo>
                  <a:lnTo>
                    <a:pt x="19065" y="438"/>
                  </a:lnTo>
                  <a:lnTo>
                    <a:pt x="18646" y="347"/>
                  </a:lnTo>
                  <a:lnTo>
                    <a:pt x="18190" y="274"/>
                  </a:lnTo>
                  <a:lnTo>
                    <a:pt x="17735" y="183"/>
                  </a:lnTo>
                  <a:lnTo>
                    <a:pt x="17279" y="128"/>
                  </a:lnTo>
                  <a:lnTo>
                    <a:pt x="16787" y="73"/>
                  </a:lnTo>
                  <a:lnTo>
                    <a:pt x="16295" y="37"/>
                  </a:lnTo>
                  <a:lnTo>
                    <a:pt x="157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9"/>
            <p:cNvSpPr/>
            <p:nvPr/>
          </p:nvSpPr>
          <p:spPr>
            <a:xfrm>
              <a:off x="3694966" y="1922828"/>
              <a:ext cx="274323" cy="427626"/>
            </a:xfrm>
            <a:custGeom>
              <a:avLst/>
              <a:gdLst/>
              <a:ahLst/>
              <a:cxnLst/>
              <a:rect l="l" t="t" r="r" b="b"/>
              <a:pathLst>
                <a:path w="15949" h="24862" extrusionOk="0">
                  <a:moveTo>
                    <a:pt x="15949" y="0"/>
                  </a:moveTo>
                  <a:lnTo>
                    <a:pt x="11593" y="730"/>
                  </a:lnTo>
                  <a:lnTo>
                    <a:pt x="5851" y="1677"/>
                  </a:lnTo>
                  <a:lnTo>
                    <a:pt x="5505" y="1750"/>
                  </a:lnTo>
                  <a:lnTo>
                    <a:pt x="5177" y="1841"/>
                  </a:lnTo>
                  <a:lnTo>
                    <a:pt x="4867" y="1987"/>
                  </a:lnTo>
                  <a:lnTo>
                    <a:pt x="4557" y="2151"/>
                  </a:lnTo>
                  <a:lnTo>
                    <a:pt x="4247" y="2352"/>
                  </a:lnTo>
                  <a:lnTo>
                    <a:pt x="3956" y="2607"/>
                  </a:lnTo>
                  <a:lnTo>
                    <a:pt x="3664" y="2898"/>
                  </a:lnTo>
                  <a:lnTo>
                    <a:pt x="3391" y="3245"/>
                  </a:lnTo>
                  <a:lnTo>
                    <a:pt x="3117" y="3646"/>
                  </a:lnTo>
                  <a:lnTo>
                    <a:pt x="2862" y="4083"/>
                  </a:lnTo>
                  <a:lnTo>
                    <a:pt x="2625" y="4594"/>
                  </a:lnTo>
                  <a:lnTo>
                    <a:pt x="2388" y="5140"/>
                  </a:lnTo>
                  <a:lnTo>
                    <a:pt x="2151" y="5778"/>
                  </a:lnTo>
                  <a:lnTo>
                    <a:pt x="1933" y="6453"/>
                  </a:lnTo>
                  <a:lnTo>
                    <a:pt x="1732" y="7218"/>
                  </a:lnTo>
                  <a:lnTo>
                    <a:pt x="1532" y="8038"/>
                  </a:lnTo>
                  <a:lnTo>
                    <a:pt x="1349" y="8931"/>
                  </a:lnTo>
                  <a:lnTo>
                    <a:pt x="1167" y="9861"/>
                  </a:lnTo>
                  <a:lnTo>
                    <a:pt x="1021" y="10809"/>
                  </a:lnTo>
                  <a:lnTo>
                    <a:pt x="857" y="11775"/>
                  </a:lnTo>
                  <a:lnTo>
                    <a:pt x="602" y="13689"/>
                  </a:lnTo>
                  <a:lnTo>
                    <a:pt x="383" y="15475"/>
                  </a:lnTo>
                  <a:lnTo>
                    <a:pt x="219" y="17060"/>
                  </a:lnTo>
                  <a:lnTo>
                    <a:pt x="92" y="18318"/>
                  </a:lnTo>
                  <a:lnTo>
                    <a:pt x="1" y="19448"/>
                  </a:lnTo>
                  <a:lnTo>
                    <a:pt x="4612" y="24861"/>
                  </a:lnTo>
                  <a:lnTo>
                    <a:pt x="7674" y="19375"/>
                  </a:lnTo>
                  <a:lnTo>
                    <a:pt x="7656" y="19229"/>
                  </a:lnTo>
                  <a:lnTo>
                    <a:pt x="7619" y="18792"/>
                  </a:lnTo>
                  <a:lnTo>
                    <a:pt x="7565" y="18081"/>
                  </a:lnTo>
                  <a:lnTo>
                    <a:pt x="7546" y="17152"/>
                  </a:lnTo>
                  <a:lnTo>
                    <a:pt x="7546" y="16623"/>
                  </a:lnTo>
                  <a:lnTo>
                    <a:pt x="7546" y="16040"/>
                  </a:lnTo>
                  <a:lnTo>
                    <a:pt x="7565" y="15420"/>
                  </a:lnTo>
                  <a:lnTo>
                    <a:pt x="7619" y="14746"/>
                  </a:lnTo>
                  <a:lnTo>
                    <a:pt x="7674" y="14071"/>
                  </a:lnTo>
                  <a:lnTo>
                    <a:pt x="7765" y="13342"/>
                  </a:lnTo>
                  <a:lnTo>
                    <a:pt x="7856" y="12595"/>
                  </a:lnTo>
                  <a:lnTo>
                    <a:pt x="8002" y="11829"/>
                  </a:lnTo>
                  <a:lnTo>
                    <a:pt x="8166" y="11046"/>
                  </a:lnTo>
                  <a:lnTo>
                    <a:pt x="8367" y="10244"/>
                  </a:lnTo>
                  <a:lnTo>
                    <a:pt x="8585" y="9442"/>
                  </a:lnTo>
                  <a:lnTo>
                    <a:pt x="8859" y="8640"/>
                  </a:lnTo>
                  <a:lnTo>
                    <a:pt x="9169" y="7838"/>
                  </a:lnTo>
                  <a:lnTo>
                    <a:pt x="9515" y="7018"/>
                  </a:lnTo>
                  <a:lnTo>
                    <a:pt x="9715" y="6617"/>
                  </a:lnTo>
                  <a:lnTo>
                    <a:pt x="9916" y="6216"/>
                  </a:lnTo>
                  <a:lnTo>
                    <a:pt x="10135" y="5833"/>
                  </a:lnTo>
                  <a:lnTo>
                    <a:pt x="10371" y="5432"/>
                  </a:lnTo>
                  <a:lnTo>
                    <a:pt x="10608" y="5049"/>
                  </a:lnTo>
                  <a:lnTo>
                    <a:pt x="10864" y="4666"/>
                  </a:lnTo>
                  <a:lnTo>
                    <a:pt x="11119" y="4284"/>
                  </a:lnTo>
                  <a:lnTo>
                    <a:pt x="11410" y="3901"/>
                  </a:lnTo>
                  <a:lnTo>
                    <a:pt x="11702" y="3536"/>
                  </a:lnTo>
                  <a:lnTo>
                    <a:pt x="12012" y="3172"/>
                  </a:lnTo>
                  <a:lnTo>
                    <a:pt x="12340" y="2826"/>
                  </a:lnTo>
                  <a:lnTo>
                    <a:pt x="12668" y="2479"/>
                  </a:lnTo>
                  <a:lnTo>
                    <a:pt x="13033" y="2133"/>
                  </a:lnTo>
                  <a:lnTo>
                    <a:pt x="13397" y="1805"/>
                  </a:lnTo>
                  <a:lnTo>
                    <a:pt x="13780" y="1477"/>
                  </a:lnTo>
                  <a:lnTo>
                    <a:pt x="14181" y="1149"/>
                  </a:lnTo>
                  <a:lnTo>
                    <a:pt x="14600" y="857"/>
                  </a:lnTo>
                  <a:lnTo>
                    <a:pt x="15019" y="565"/>
                  </a:lnTo>
                  <a:lnTo>
                    <a:pt x="15475" y="274"/>
                  </a:lnTo>
                  <a:lnTo>
                    <a:pt x="159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9"/>
            <p:cNvSpPr/>
            <p:nvPr/>
          </p:nvSpPr>
          <p:spPr>
            <a:xfrm>
              <a:off x="4185921" y="3194723"/>
              <a:ext cx="330120" cy="1298204"/>
            </a:xfrm>
            <a:custGeom>
              <a:avLst/>
              <a:gdLst/>
              <a:ahLst/>
              <a:cxnLst/>
              <a:rect l="l" t="t" r="r" b="b"/>
              <a:pathLst>
                <a:path w="19193" h="75477" extrusionOk="0">
                  <a:moveTo>
                    <a:pt x="6234" y="0"/>
                  </a:moveTo>
                  <a:lnTo>
                    <a:pt x="5505" y="19"/>
                  </a:lnTo>
                  <a:lnTo>
                    <a:pt x="4830" y="73"/>
                  </a:lnTo>
                  <a:lnTo>
                    <a:pt x="4174" y="146"/>
                  </a:lnTo>
                  <a:lnTo>
                    <a:pt x="3864" y="201"/>
                  </a:lnTo>
                  <a:lnTo>
                    <a:pt x="3573" y="256"/>
                  </a:lnTo>
                  <a:lnTo>
                    <a:pt x="3281" y="328"/>
                  </a:lnTo>
                  <a:lnTo>
                    <a:pt x="3026" y="420"/>
                  </a:lnTo>
                  <a:lnTo>
                    <a:pt x="2771" y="511"/>
                  </a:lnTo>
                  <a:lnTo>
                    <a:pt x="2534" y="602"/>
                  </a:lnTo>
                  <a:lnTo>
                    <a:pt x="2297" y="711"/>
                  </a:lnTo>
                  <a:lnTo>
                    <a:pt x="2096" y="821"/>
                  </a:lnTo>
                  <a:lnTo>
                    <a:pt x="1896" y="948"/>
                  </a:lnTo>
                  <a:lnTo>
                    <a:pt x="1732" y="1094"/>
                  </a:lnTo>
                  <a:lnTo>
                    <a:pt x="1568" y="1240"/>
                  </a:lnTo>
                  <a:lnTo>
                    <a:pt x="1440" y="1386"/>
                  </a:lnTo>
                  <a:lnTo>
                    <a:pt x="1331" y="1550"/>
                  </a:lnTo>
                  <a:lnTo>
                    <a:pt x="1221" y="1732"/>
                  </a:lnTo>
                  <a:lnTo>
                    <a:pt x="1076" y="2096"/>
                  </a:lnTo>
                  <a:lnTo>
                    <a:pt x="930" y="2461"/>
                  </a:lnTo>
                  <a:lnTo>
                    <a:pt x="784" y="2844"/>
                  </a:lnTo>
                  <a:lnTo>
                    <a:pt x="656" y="3226"/>
                  </a:lnTo>
                  <a:lnTo>
                    <a:pt x="547" y="3627"/>
                  </a:lnTo>
                  <a:lnTo>
                    <a:pt x="456" y="4028"/>
                  </a:lnTo>
                  <a:lnTo>
                    <a:pt x="365" y="4429"/>
                  </a:lnTo>
                  <a:lnTo>
                    <a:pt x="292" y="4830"/>
                  </a:lnTo>
                  <a:lnTo>
                    <a:pt x="164" y="5669"/>
                  </a:lnTo>
                  <a:lnTo>
                    <a:pt x="91" y="6507"/>
                  </a:lnTo>
                  <a:lnTo>
                    <a:pt x="37" y="7364"/>
                  </a:lnTo>
                  <a:lnTo>
                    <a:pt x="0" y="8221"/>
                  </a:lnTo>
                  <a:lnTo>
                    <a:pt x="0" y="9077"/>
                  </a:lnTo>
                  <a:lnTo>
                    <a:pt x="18" y="9952"/>
                  </a:lnTo>
                  <a:lnTo>
                    <a:pt x="55" y="10809"/>
                  </a:lnTo>
                  <a:lnTo>
                    <a:pt x="91" y="11647"/>
                  </a:lnTo>
                  <a:lnTo>
                    <a:pt x="201" y="13287"/>
                  </a:lnTo>
                  <a:lnTo>
                    <a:pt x="310" y="14855"/>
                  </a:lnTo>
                  <a:lnTo>
                    <a:pt x="383" y="16185"/>
                  </a:lnTo>
                  <a:lnTo>
                    <a:pt x="492" y="18591"/>
                  </a:lnTo>
                  <a:lnTo>
                    <a:pt x="802" y="25991"/>
                  </a:lnTo>
                  <a:lnTo>
                    <a:pt x="1622" y="46642"/>
                  </a:lnTo>
                  <a:lnTo>
                    <a:pt x="2752" y="75476"/>
                  </a:lnTo>
                  <a:lnTo>
                    <a:pt x="11264" y="75476"/>
                  </a:lnTo>
                  <a:lnTo>
                    <a:pt x="12467" y="65506"/>
                  </a:lnTo>
                  <a:lnTo>
                    <a:pt x="13707" y="55172"/>
                  </a:lnTo>
                  <a:lnTo>
                    <a:pt x="15146" y="43161"/>
                  </a:lnTo>
                  <a:lnTo>
                    <a:pt x="16586" y="30876"/>
                  </a:lnTo>
                  <a:lnTo>
                    <a:pt x="17261" y="25080"/>
                  </a:lnTo>
                  <a:lnTo>
                    <a:pt x="17862" y="19740"/>
                  </a:lnTo>
                  <a:lnTo>
                    <a:pt x="18372" y="15055"/>
                  </a:lnTo>
                  <a:lnTo>
                    <a:pt x="18792" y="11191"/>
                  </a:lnTo>
                  <a:lnTo>
                    <a:pt x="19065" y="8312"/>
                  </a:lnTo>
                  <a:lnTo>
                    <a:pt x="19156" y="7309"/>
                  </a:lnTo>
                  <a:lnTo>
                    <a:pt x="19193" y="6617"/>
                  </a:lnTo>
                  <a:lnTo>
                    <a:pt x="19193" y="6343"/>
                  </a:lnTo>
                  <a:lnTo>
                    <a:pt x="19174" y="6070"/>
                  </a:lnTo>
                  <a:lnTo>
                    <a:pt x="19120" y="5815"/>
                  </a:lnTo>
                  <a:lnTo>
                    <a:pt x="19047" y="5559"/>
                  </a:lnTo>
                  <a:lnTo>
                    <a:pt x="18956" y="5304"/>
                  </a:lnTo>
                  <a:lnTo>
                    <a:pt x="18846" y="5067"/>
                  </a:lnTo>
                  <a:lnTo>
                    <a:pt x="18719" y="4830"/>
                  </a:lnTo>
                  <a:lnTo>
                    <a:pt x="18555" y="4593"/>
                  </a:lnTo>
                  <a:lnTo>
                    <a:pt x="18391" y="4356"/>
                  </a:lnTo>
                  <a:lnTo>
                    <a:pt x="18208" y="4138"/>
                  </a:lnTo>
                  <a:lnTo>
                    <a:pt x="17990" y="3901"/>
                  </a:lnTo>
                  <a:lnTo>
                    <a:pt x="17771" y="3682"/>
                  </a:lnTo>
                  <a:lnTo>
                    <a:pt x="17534" y="3482"/>
                  </a:lnTo>
                  <a:lnTo>
                    <a:pt x="17279" y="3281"/>
                  </a:lnTo>
                  <a:lnTo>
                    <a:pt x="17005" y="3081"/>
                  </a:lnTo>
                  <a:lnTo>
                    <a:pt x="16732" y="2880"/>
                  </a:lnTo>
                  <a:lnTo>
                    <a:pt x="16440" y="2680"/>
                  </a:lnTo>
                  <a:lnTo>
                    <a:pt x="16131" y="2497"/>
                  </a:lnTo>
                  <a:lnTo>
                    <a:pt x="15493" y="2151"/>
                  </a:lnTo>
                  <a:lnTo>
                    <a:pt x="14800" y="1823"/>
                  </a:lnTo>
                  <a:lnTo>
                    <a:pt x="14089" y="1513"/>
                  </a:lnTo>
                  <a:lnTo>
                    <a:pt x="13324" y="1240"/>
                  </a:lnTo>
                  <a:lnTo>
                    <a:pt x="12558" y="985"/>
                  </a:lnTo>
                  <a:lnTo>
                    <a:pt x="11775" y="766"/>
                  </a:lnTo>
                  <a:lnTo>
                    <a:pt x="10973" y="565"/>
                  </a:lnTo>
                  <a:lnTo>
                    <a:pt x="10152" y="401"/>
                  </a:lnTo>
                  <a:lnTo>
                    <a:pt x="9350" y="256"/>
                  </a:lnTo>
                  <a:lnTo>
                    <a:pt x="8548" y="146"/>
                  </a:lnTo>
                  <a:lnTo>
                    <a:pt x="7765" y="73"/>
                  </a:lnTo>
                  <a:lnTo>
                    <a:pt x="6981" y="19"/>
                  </a:lnTo>
                  <a:lnTo>
                    <a:pt x="6234" y="0"/>
                  </a:lnTo>
                  <a:close/>
                </a:path>
              </a:pathLst>
            </a:custGeom>
            <a:solidFill>
              <a:srgbClr val="F2A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3836045" y="3199729"/>
              <a:ext cx="330120" cy="1298204"/>
            </a:xfrm>
            <a:custGeom>
              <a:avLst/>
              <a:gdLst/>
              <a:ahLst/>
              <a:cxnLst/>
              <a:rect l="l" t="t" r="r" b="b"/>
              <a:pathLst>
                <a:path w="19193" h="75477" extrusionOk="0">
                  <a:moveTo>
                    <a:pt x="12960" y="1"/>
                  </a:moveTo>
                  <a:lnTo>
                    <a:pt x="12194" y="19"/>
                  </a:lnTo>
                  <a:lnTo>
                    <a:pt x="11429" y="56"/>
                  </a:lnTo>
                  <a:lnTo>
                    <a:pt x="10627" y="147"/>
                  </a:lnTo>
                  <a:lnTo>
                    <a:pt x="9825" y="256"/>
                  </a:lnTo>
                  <a:lnTo>
                    <a:pt x="9023" y="402"/>
                  </a:lnTo>
                  <a:lnTo>
                    <a:pt x="8221" y="566"/>
                  </a:lnTo>
                  <a:lnTo>
                    <a:pt x="7419" y="766"/>
                  </a:lnTo>
                  <a:lnTo>
                    <a:pt x="6635" y="985"/>
                  </a:lnTo>
                  <a:lnTo>
                    <a:pt x="5851" y="1240"/>
                  </a:lnTo>
                  <a:lnTo>
                    <a:pt x="5104" y="1514"/>
                  </a:lnTo>
                  <a:lnTo>
                    <a:pt x="4393" y="1824"/>
                  </a:lnTo>
                  <a:lnTo>
                    <a:pt x="3701" y="2152"/>
                  </a:lnTo>
                  <a:lnTo>
                    <a:pt x="3044" y="2498"/>
                  </a:lnTo>
                  <a:lnTo>
                    <a:pt x="2753" y="2680"/>
                  </a:lnTo>
                  <a:lnTo>
                    <a:pt x="2461" y="2881"/>
                  </a:lnTo>
                  <a:lnTo>
                    <a:pt x="2169" y="3063"/>
                  </a:lnTo>
                  <a:lnTo>
                    <a:pt x="1896" y="3264"/>
                  </a:lnTo>
                  <a:lnTo>
                    <a:pt x="1659" y="3482"/>
                  </a:lnTo>
                  <a:lnTo>
                    <a:pt x="1422" y="3683"/>
                  </a:lnTo>
                  <a:lnTo>
                    <a:pt x="1185" y="3901"/>
                  </a:lnTo>
                  <a:lnTo>
                    <a:pt x="985" y="4120"/>
                  </a:lnTo>
                  <a:lnTo>
                    <a:pt x="803" y="4357"/>
                  </a:lnTo>
                  <a:lnTo>
                    <a:pt x="620" y="4576"/>
                  </a:lnTo>
                  <a:lnTo>
                    <a:pt x="474" y="4813"/>
                  </a:lnTo>
                  <a:lnTo>
                    <a:pt x="347" y="5068"/>
                  </a:lnTo>
                  <a:lnTo>
                    <a:pt x="237" y="5305"/>
                  </a:lnTo>
                  <a:lnTo>
                    <a:pt x="128" y="5560"/>
                  </a:lnTo>
                  <a:lnTo>
                    <a:pt x="73" y="5815"/>
                  </a:lnTo>
                  <a:lnTo>
                    <a:pt x="19" y="6070"/>
                  </a:lnTo>
                  <a:lnTo>
                    <a:pt x="1" y="6344"/>
                  </a:lnTo>
                  <a:lnTo>
                    <a:pt x="1" y="6599"/>
                  </a:lnTo>
                  <a:lnTo>
                    <a:pt x="37" y="7292"/>
                  </a:lnTo>
                  <a:lnTo>
                    <a:pt x="128" y="8312"/>
                  </a:lnTo>
                  <a:lnTo>
                    <a:pt x="274" y="9606"/>
                  </a:lnTo>
                  <a:lnTo>
                    <a:pt x="438" y="11174"/>
                  </a:lnTo>
                  <a:lnTo>
                    <a:pt x="912" y="15056"/>
                  </a:lnTo>
                  <a:lnTo>
                    <a:pt x="1495" y="19740"/>
                  </a:lnTo>
                  <a:lnTo>
                    <a:pt x="2188" y="25081"/>
                  </a:lnTo>
                  <a:lnTo>
                    <a:pt x="2935" y="30877"/>
                  </a:lnTo>
                  <a:lnTo>
                    <a:pt x="4594" y="43161"/>
                  </a:lnTo>
                  <a:lnTo>
                    <a:pt x="6216" y="55173"/>
                  </a:lnTo>
                  <a:lnTo>
                    <a:pt x="7637" y="65507"/>
                  </a:lnTo>
                  <a:lnTo>
                    <a:pt x="9004" y="75477"/>
                  </a:lnTo>
                  <a:lnTo>
                    <a:pt x="17516" y="75477"/>
                  </a:lnTo>
                  <a:lnTo>
                    <a:pt x="17698" y="66564"/>
                  </a:lnTo>
                  <a:lnTo>
                    <a:pt x="18099" y="46643"/>
                  </a:lnTo>
                  <a:lnTo>
                    <a:pt x="18336" y="35761"/>
                  </a:lnTo>
                  <a:lnTo>
                    <a:pt x="18555" y="25974"/>
                  </a:lnTo>
                  <a:lnTo>
                    <a:pt x="18737" y="18592"/>
                  </a:lnTo>
                  <a:lnTo>
                    <a:pt x="18810" y="16186"/>
                  </a:lnTo>
                  <a:lnTo>
                    <a:pt x="18865" y="14856"/>
                  </a:lnTo>
                  <a:lnTo>
                    <a:pt x="18974" y="13288"/>
                  </a:lnTo>
                  <a:lnTo>
                    <a:pt x="19084" y="11648"/>
                  </a:lnTo>
                  <a:lnTo>
                    <a:pt x="19138" y="10791"/>
                  </a:lnTo>
                  <a:lnTo>
                    <a:pt x="19175" y="9934"/>
                  </a:lnTo>
                  <a:lnTo>
                    <a:pt x="19193" y="9078"/>
                  </a:lnTo>
                  <a:lnTo>
                    <a:pt x="19175" y="8221"/>
                  </a:lnTo>
                  <a:lnTo>
                    <a:pt x="19157" y="7364"/>
                  </a:lnTo>
                  <a:lnTo>
                    <a:pt x="19102" y="6508"/>
                  </a:lnTo>
                  <a:lnTo>
                    <a:pt x="19011" y="5669"/>
                  </a:lnTo>
                  <a:lnTo>
                    <a:pt x="18883" y="4831"/>
                  </a:lnTo>
                  <a:lnTo>
                    <a:pt x="18810" y="4430"/>
                  </a:lnTo>
                  <a:lnTo>
                    <a:pt x="18719" y="4029"/>
                  </a:lnTo>
                  <a:lnTo>
                    <a:pt x="18628" y="3628"/>
                  </a:lnTo>
                  <a:lnTo>
                    <a:pt x="18519" y="3227"/>
                  </a:lnTo>
                  <a:lnTo>
                    <a:pt x="18391" y="2844"/>
                  </a:lnTo>
                  <a:lnTo>
                    <a:pt x="18263" y="2462"/>
                  </a:lnTo>
                  <a:lnTo>
                    <a:pt x="18118" y="2097"/>
                  </a:lnTo>
                  <a:lnTo>
                    <a:pt x="17954" y="1733"/>
                  </a:lnTo>
                  <a:lnTo>
                    <a:pt x="17862" y="1550"/>
                  </a:lnTo>
                  <a:lnTo>
                    <a:pt x="17753" y="1386"/>
                  </a:lnTo>
                  <a:lnTo>
                    <a:pt x="17607" y="1240"/>
                  </a:lnTo>
                  <a:lnTo>
                    <a:pt x="17461" y="1095"/>
                  </a:lnTo>
                  <a:lnTo>
                    <a:pt x="17279" y="949"/>
                  </a:lnTo>
                  <a:lnTo>
                    <a:pt x="17097" y="821"/>
                  </a:lnTo>
                  <a:lnTo>
                    <a:pt x="16878" y="712"/>
                  </a:lnTo>
                  <a:lnTo>
                    <a:pt x="16659" y="602"/>
                  </a:lnTo>
                  <a:lnTo>
                    <a:pt x="16423" y="493"/>
                  </a:lnTo>
                  <a:lnTo>
                    <a:pt x="16167" y="402"/>
                  </a:lnTo>
                  <a:lnTo>
                    <a:pt x="15894" y="329"/>
                  </a:lnTo>
                  <a:lnTo>
                    <a:pt x="15621" y="256"/>
                  </a:lnTo>
                  <a:lnTo>
                    <a:pt x="15311" y="201"/>
                  </a:lnTo>
                  <a:lnTo>
                    <a:pt x="15019" y="147"/>
                  </a:lnTo>
                  <a:lnTo>
                    <a:pt x="14363" y="56"/>
                  </a:lnTo>
                  <a:lnTo>
                    <a:pt x="13670" y="19"/>
                  </a:lnTo>
                  <a:lnTo>
                    <a:pt x="12960" y="1"/>
                  </a:lnTo>
                  <a:close/>
                </a:path>
              </a:pathLst>
            </a:custGeom>
            <a:solidFill>
              <a:srgbClr val="F2A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9"/>
            <p:cNvSpPr/>
            <p:nvPr/>
          </p:nvSpPr>
          <p:spPr>
            <a:xfrm>
              <a:off x="3792786" y="2549530"/>
              <a:ext cx="755527" cy="767137"/>
            </a:xfrm>
            <a:custGeom>
              <a:avLst/>
              <a:gdLst/>
              <a:ahLst/>
              <a:cxnLst/>
              <a:rect l="l" t="t" r="r" b="b"/>
              <a:pathLst>
                <a:path w="43926" h="44601" extrusionOk="0">
                  <a:moveTo>
                    <a:pt x="32935" y="0"/>
                  </a:moveTo>
                  <a:lnTo>
                    <a:pt x="4083" y="1112"/>
                  </a:lnTo>
                  <a:lnTo>
                    <a:pt x="3937" y="4612"/>
                  </a:lnTo>
                  <a:lnTo>
                    <a:pt x="3463" y="6143"/>
                  </a:lnTo>
                  <a:lnTo>
                    <a:pt x="2971" y="7819"/>
                  </a:lnTo>
                  <a:lnTo>
                    <a:pt x="2370" y="9915"/>
                  </a:lnTo>
                  <a:lnTo>
                    <a:pt x="1714" y="12248"/>
                  </a:lnTo>
                  <a:lnTo>
                    <a:pt x="1404" y="13451"/>
                  </a:lnTo>
                  <a:lnTo>
                    <a:pt x="1094" y="14673"/>
                  </a:lnTo>
                  <a:lnTo>
                    <a:pt x="820" y="15876"/>
                  </a:lnTo>
                  <a:lnTo>
                    <a:pt x="565" y="17042"/>
                  </a:lnTo>
                  <a:lnTo>
                    <a:pt x="347" y="18136"/>
                  </a:lnTo>
                  <a:lnTo>
                    <a:pt x="164" y="19175"/>
                  </a:lnTo>
                  <a:lnTo>
                    <a:pt x="91" y="19721"/>
                  </a:lnTo>
                  <a:lnTo>
                    <a:pt x="55" y="20341"/>
                  </a:lnTo>
                  <a:lnTo>
                    <a:pt x="19" y="21034"/>
                  </a:lnTo>
                  <a:lnTo>
                    <a:pt x="0" y="21799"/>
                  </a:lnTo>
                  <a:lnTo>
                    <a:pt x="0" y="22619"/>
                  </a:lnTo>
                  <a:lnTo>
                    <a:pt x="0" y="23494"/>
                  </a:lnTo>
                  <a:lnTo>
                    <a:pt x="55" y="25390"/>
                  </a:lnTo>
                  <a:lnTo>
                    <a:pt x="164" y="27413"/>
                  </a:lnTo>
                  <a:lnTo>
                    <a:pt x="310" y="29545"/>
                  </a:lnTo>
                  <a:lnTo>
                    <a:pt x="456" y="31714"/>
                  </a:lnTo>
                  <a:lnTo>
                    <a:pt x="638" y="33883"/>
                  </a:lnTo>
                  <a:lnTo>
                    <a:pt x="839" y="35979"/>
                  </a:lnTo>
                  <a:lnTo>
                    <a:pt x="1021" y="37948"/>
                  </a:lnTo>
                  <a:lnTo>
                    <a:pt x="1385" y="41374"/>
                  </a:lnTo>
                  <a:lnTo>
                    <a:pt x="1641" y="43726"/>
                  </a:lnTo>
                  <a:lnTo>
                    <a:pt x="1750" y="44600"/>
                  </a:lnTo>
                  <a:lnTo>
                    <a:pt x="22091" y="44546"/>
                  </a:lnTo>
                  <a:lnTo>
                    <a:pt x="42559" y="44546"/>
                  </a:lnTo>
                  <a:lnTo>
                    <a:pt x="42650" y="43835"/>
                  </a:lnTo>
                  <a:lnTo>
                    <a:pt x="42869" y="41958"/>
                  </a:lnTo>
                  <a:lnTo>
                    <a:pt x="43160" y="39224"/>
                  </a:lnTo>
                  <a:lnTo>
                    <a:pt x="43306" y="37620"/>
                  </a:lnTo>
                  <a:lnTo>
                    <a:pt x="43452" y="35943"/>
                  </a:lnTo>
                  <a:lnTo>
                    <a:pt x="43598" y="34211"/>
                  </a:lnTo>
                  <a:lnTo>
                    <a:pt x="43726" y="32462"/>
                  </a:lnTo>
                  <a:lnTo>
                    <a:pt x="43835" y="30748"/>
                  </a:lnTo>
                  <a:lnTo>
                    <a:pt x="43908" y="29108"/>
                  </a:lnTo>
                  <a:lnTo>
                    <a:pt x="43926" y="27577"/>
                  </a:lnTo>
                  <a:lnTo>
                    <a:pt x="43926" y="26866"/>
                  </a:lnTo>
                  <a:lnTo>
                    <a:pt x="43926" y="26192"/>
                  </a:lnTo>
                  <a:lnTo>
                    <a:pt x="43890" y="25572"/>
                  </a:lnTo>
                  <a:lnTo>
                    <a:pt x="43853" y="25007"/>
                  </a:lnTo>
                  <a:lnTo>
                    <a:pt x="43798" y="24497"/>
                  </a:lnTo>
                  <a:lnTo>
                    <a:pt x="43726" y="24059"/>
                  </a:lnTo>
                  <a:lnTo>
                    <a:pt x="43634" y="23604"/>
                  </a:lnTo>
                  <a:lnTo>
                    <a:pt x="43489" y="23093"/>
                  </a:lnTo>
                  <a:lnTo>
                    <a:pt x="43288" y="22528"/>
                  </a:lnTo>
                  <a:lnTo>
                    <a:pt x="43069" y="21908"/>
                  </a:lnTo>
                  <a:lnTo>
                    <a:pt x="42796" y="21234"/>
                  </a:lnTo>
                  <a:lnTo>
                    <a:pt x="42504" y="20523"/>
                  </a:lnTo>
                  <a:lnTo>
                    <a:pt x="42176" y="19758"/>
                  </a:lnTo>
                  <a:lnTo>
                    <a:pt x="41812" y="18974"/>
                  </a:lnTo>
                  <a:lnTo>
                    <a:pt x="41046" y="17315"/>
                  </a:lnTo>
                  <a:lnTo>
                    <a:pt x="40190" y="15584"/>
                  </a:lnTo>
                  <a:lnTo>
                    <a:pt x="39315" y="13816"/>
                  </a:lnTo>
                  <a:lnTo>
                    <a:pt x="38403" y="12066"/>
                  </a:lnTo>
                  <a:lnTo>
                    <a:pt x="37510" y="10371"/>
                  </a:lnTo>
                  <a:lnTo>
                    <a:pt x="36654" y="8749"/>
                  </a:lnTo>
                  <a:lnTo>
                    <a:pt x="35159" y="5979"/>
                  </a:lnTo>
                  <a:lnTo>
                    <a:pt x="34102" y="4083"/>
                  </a:lnTo>
                  <a:lnTo>
                    <a:pt x="33701" y="3372"/>
                  </a:lnTo>
                  <a:lnTo>
                    <a:pt x="329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9"/>
            <p:cNvSpPr/>
            <p:nvPr/>
          </p:nvSpPr>
          <p:spPr>
            <a:xfrm>
              <a:off x="3802814" y="2567402"/>
              <a:ext cx="138271" cy="275252"/>
            </a:xfrm>
            <a:custGeom>
              <a:avLst/>
              <a:gdLst/>
              <a:ahLst/>
              <a:cxnLst/>
              <a:rect l="l" t="t" r="r" b="b"/>
              <a:pathLst>
                <a:path w="8039" h="16003" fill="none" extrusionOk="0">
                  <a:moveTo>
                    <a:pt x="8038" y="0"/>
                  </a:moveTo>
                  <a:lnTo>
                    <a:pt x="8038" y="0"/>
                  </a:lnTo>
                  <a:lnTo>
                    <a:pt x="7965" y="1586"/>
                  </a:lnTo>
                  <a:lnTo>
                    <a:pt x="7911" y="3008"/>
                  </a:lnTo>
                  <a:lnTo>
                    <a:pt x="7893" y="4393"/>
                  </a:lnTo>
                  <a:lnTo>
                    <a:pt x="7893" y="4393"/>
                  </a:lnTo>
                  <a:lnTo>
                    <a:pt x="7893" y="5249"/>
                  </a:lnTo>
                  <a:lnTo>
                    <a:pt x="7874" y="6507"/>
                  </a:lnTo>
                  <a:lnTo>
                    <a:pt x="7838" y="7254"/>
                  </a:lnTo>
                  <a:lnTo>
                    <a:pt x="7801" y="8020"/>
                  </a:lnTo>
                  <a:lnTo>
                    <a:pt x="7729" y="8840"/>
                  </a:lnTo>
                  <a:lnTo>
                    <a:pt x="7656" y="9660"/>
                  </a:lnTo>
                  <a:lnTo>
                    <a:pt x="7528" y="10462"/>
                  </a:lnTo>
                  <a:lnTo>
                    <a:pt x="7382" y="11246"/>
                  </a:lnTo>
                  <a:lnTo>
                    <a:pt x="7309" y="11629"/>
                  </a:lnTo>
                  <a:lnTo>
                    <a:pt x="7218" y="11993"/>
                  </a:lnTo>
                  <a:lnTo>
                    <a:pt x="7109" y="12358"/>
                  </a:lnTo>
                  <a:lnTo>
                    <a:pt x="6999" y="12686"/>
                  </a:lnTo>
                  <a:lnTo>
                    <a:pt x="6872" y="12996"/>
                  </a:lnTo>
                  <a:lnTo>
                    <a:pt x="6744" y="13305"/>
                  </a:lnTo>
                  <a:lnTo>
                    <a:pt x="6599" y="13561"/>
                  </a:lnTo>
                  <a:lnTo>
                    <a:pt x="6434" y="13816"/>
                  </a:lnTo>
                  <a:lnTo>
                    <a:pt x="6270" y="14035"/>
                  </a:lnTo>
                  <a:lnTo>
                    <a:pt x="6088" y="14217"/>
                  </a:lnTo>
                  <a:lnTo>
                    <a:pt x="5906" y="14381"/>
                  </a:lnTo>
                  <a:lnTo>
                    <a:pt x="5705" y="14490"/>
                  </a:lnTo>
                  <a:lnTo>
                    <a:pt x="5705" y="14490"/>
                  </a:lnTo>
                  <a:lnTo>
                    <a:pt x="5268" y="14691"/>
                  </a:lnTo>
                  <a:lnTo>
                    <a:pt x="4794" y="14873"/>
                  </a:lnTo>
                  <a:lnTo>
                    <a:pt x="4320" y="15037"/>
                  </a:lnTo>
                  <a:lnTo>
                    <a:pt x="3846" y="15201"/>
                  </a:lnTo>
                  <a:lnTo>
                    <a:pt x="3372" y="15329"/>
                  </a:lnTo>
                  <a:lnTo>
                    <a:pt x="2899" y="15456"/>
                  </a:lnTo>
                  <a:lnTo>
                    <a:pt x="1987" y="15657"/>
                  </a:lnTo>
                  <a:lnTo>
                    <a:pt x="1203" y="15821"/>
                  </a:lnTo>
                  <a:lnTo>
                    <a:pt x="566" y="15930"/>
                  </a:lnTo>
                  <a:lnTo>
                    <a:pt x="1" y="16003"/>
                  </a:lnTo>
                </a:path>
              </a:pathLst>
            </a:custGeom>
            <a:noFill/>
            <a:ln w="109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9"/>
            <p:cNvSpPr/>
            <p:nvPr/>
          </p:nvSpPr>
          <p:spPr>
            <a:xfrm>
              <a:off x="4172745" y="2930127"/>
              <a:ext cx="46096" cy="385607"/>
            </a:xfrm>
            <a:custGeom>
              <a:avLst/>
              <a:gdLst/>
              <a:ahLst/>
              <a:cxnLst/>
              <a:rect l="l" t="t" r="r" b="b"/>
              <a:pathLst>
                <a:path w="2680" h="22419" fill="none" extrusionOk="0">
                  <a:moveTo>
                    <a:pt x="2680" y="0"/>
                  </a:moveTo>
                  <a:lnTo>
                    <a:pt x="2680" y="0"/>
                  </a:lnTo>
                  <a:lnTo>
                    <a:pt x="2498" y="383"/>
                  </a:lnTo>
                  <a:lnTo>
                    <a:pt x="2279" y="802"/>
                  </a:lnTo>
                  <a:lnTo>
                    <a:pt x="1969" y="1349"/>
                  </a:lnTo>
                  <a:lnTo>
                    <a:pt x="1605" y="1950"/>
                  </a:lnTo>
                  <a:lnTo>
                    <a:pt x="1167" y="2625"/>
                  </a:lnTo>
                  <a:lnTo>
                    <a:pt x="930" y="2953"/>
                  </a:lnTo>
                  <a:lnTo>
                    <a:pt x="675" y="3281"/>
                  </a:lnTo>
                  <a:lnTo>
                    <a:pt x="420" y="3609"/>
                  </a:lnTo>
                  <a:lnTo>
                    <a:pt x="128" y="3919"/>
                  </a:lnTo>
                  <a:lnTo>
                    <a:pt x="1" y="22419"/>
                  </a:lnTo>
                </a:path>
              </a:pathLst>
            </a:custGeom>
            <a:noFill/>
            <a:ln w="109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9"/>
            <p:cNvSpPr/>
            <p:nvPr/>
          </p:nvSpPr>
          <p:spPr>
            <a:xfrm>
              <a:off x="4303796" y="2558939"/>
              <a:ext cx="168990" cy="232940"/>
            </a:xfrm>
            <a:custGeom>
              <a:avLst/>
              <a:gdLst/>
              <a:ahLst/>
              <a:cxnLst/>
              <a:rect l="l" t="t" r="r" b="b"/>
              <a:pathLst>
                <a:path w="9825" h="13543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19" y="310"/>
                  </a:lnTo>
                  <a:lnTo>
                    <a:pt x="92" y="1167"/>
                  </a:lnTo>
                  <a:lnTo>
                    <a:pt x="164" y="1750"/>
                  </a:lnTo>
                  <a:lnTo>
                    <a:pt x="237" y="2424"/>
                  </a:lnTo>
                  <a:lnTo>
                    <a:pt x="347" y="3171"/>
                  </a:lnTo>
                  <a:lnTo>
                    <a:pt x="474" y="3973"/>
                  </a:lnTo>
                  <a:lnTo>
                    <a:pt x="620" y="4812"/>
                  </a:lnTo>
                  <a:lnTo>
                    <a:pt x="802" y="5668"/>
                  </a:lnTo>
                  <a:lnTo>
                    <a:pt x="1021" y="6543"/>
                  </a:lnTo>
                  <a:lnTo>
                    <a:pt x="1276" y="7400"/>
                  </a:lnTo>
                  <a:lnTo>
                    <a:pt x="1422" y="7819"/>
                  </a:lnTo>
                  <a:lnTo>
                    <a:pt x="1568" y="8238"/>
                  </a:lnTo>
                  <a:lnTo>
                    <a:pt x="1732" y="8639"/>
                  </a:lnTo>
                  <a:lnTo>
                    <a:pt x="1896" y="9040"/>
                  </a:lnTo>
                  <a:lnTo>
                    <a:pt x="2078" y="9423"/>
                  </a:lnTo>
                  <a:lnTo>
                    <a:pt x="2279" y="9788"/>
                  </a:lnTo>
                  <a:lnTo>
                    <a:pt x="2479" y="10134"/>
                  </a:lnTo>
                  <a:lnTo>
                    <a:pt x="2680" y="10462"/>
                  </a:lnTo>
                  <a:lnTo>
                    <a:pt x="2680" y="10462"/>
                  </a:lnTo>
                  <a:lnTo>
                    <a:pt x="2825" y="10626"/>
                  </a:lnTo>
                  <a:lnTo>
                    <a:pt x="2971" y="10790"/>
                  </a:lnTo>
                  <a:lnTo>
                    <a:pt x="3154" y="10954"/>
                  </a:lnTo>
                  <a:lnTo>
                    <a:pt x="3354" y="11118"/>
                  </a:lnTo>
                  <a:lnTo>
                    <a:pt x="3573" y="11264"/>
                  </a:lnTo>
                  <a:lnTo>
                    <a:pt x="3810" y="11410"/>
                  </a:lnTo>
                  <a:lnTo>
                    <a:pt x="4338" y="11701"/>
                  </a:lnTo>
                  <a:lnTo>
                    <a:pt x="4903" y="11975"/>
                  </a:lnTo>
                  <a:lnTo>
                    <a:pt x="5505" y="12230"/>
                  </a:lnTo>
                  <a:lnTo>
                    <a:pt x="6124" y="12467"/>
                  </a:lnTo>
                  <a:lnTo>
                    <a:pt x="6726" y="12686"/>
                  </a:lnTo>
                  <a:lnTo>
                    <a:pt x="7327" y="12868"/>
                  </a:lnTo>
                  <a:lnTo>
                    <a:pt x="7911" y="13050"/>
                  </a:lnTo>
                  <a:lnTo>
                    <a:pt x="8895" y="13324"/>
                  </a:lnTo>
                  <a:lnTo>
                    <a:pt x="9569" y="13488"/>
                  </a:lnTo>
                  <a:lnTo>
                    <a:pt x="9824" y="13542"/>
                  </a:lnTo>
                </a:path>
              </a:pathLst>
            </a:custGeom>
            <a:noFill/>
            <a:ln w="109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9"/>
            <p:cNvSpPr/>
            <p:nvPr/>
          </p:nvSpPr>
          <p:spPr>
            <a:xfrm>
              <a:off x="4102842" y="2557993"/>
              <a:ext cx="54558" cy="152375"/>
            </a:xfrm>
            <a:custGeom>
              <a:avLst/>
              <a:gdLst/>
              <a:ahLst/>
              <a:cxnLst/>
              <a:rect l="l" t="t" r="r" b="b"/>
              <a:pathLst>
                <a:path w="3172" h="8859" fill="none" extrusionOk="0">
                  <a:moveTo>
                    <a:pt x="2680" y="0"/>
                  </a:moveTo>
                  <a:lnTo>
                    <a:pt x="2680" y="0"/>
                  </a:lnTo>
                  <a:lnTo>
                    <a:pt x="2935" y="2989"/>
                  </a:lnTo>
                  <a:lnTo>
                    <a:pt x="3099" y="5250"/>
                  </a:lnTo>
                  <a:lnTo>
                    <a:pt x="3153" y="6124"/>
                  </a:lnTo>
                  <a:lnTo>
                    <a:pt x="3172" y="6653"/>
                  </a:lnTo>
                  <a:lnTo>
                    <a:pt x="3172" y="6653"/>
                  </a:lnTo>
                  <a:lnTo>
                    <a:pt x="3153" y="6744"/>
                  </a:lnTo>
                  <a:lnTo>
                    <a:pt x="3135" y="6835"/>
                  </a:lnTo>
                  <a:lnTo>
                    <a:pt x="3062" y="7018"/>
                  </a:lnTo>
                  <a:lnTo>
                    <a:pt x="2953" y="7200"/>
                  </a:lnTo>
                  <a:lnTo>
                    <a:pt x="2807" y="7382"/>
                  </a:lnTo>
                  <a:lnTo>
                    <a:pt x="2625" y="7564"/>
                  </a:lnTo>
                  <a:lnTo>
                    <a:pt x="2424" y="7747"/>
                  </a:lnTo>
                  <a:lnTo>
                    <a:pt x="2224" y="7929"/>
                  </a:lnTo>
                  <a:lnTo>
                    <a:pt x="2005" y="8093"/>
                  </a:lnTo>
                  <a:lnTo>
                    <a:pt x="1568" y="8403"/>
                  </a:lnTo>
                  <a:lnTo>
                    <a:pt x="1203" y="8640"/>
                  </a:lnTo>
                  <a:lnTo>
                    <a:pt x="839" y="8858"/>
                  </a:lnTo>
                  <a:lnTo>
                    <a:pt x="0" y="128"/>
                  </a:lnTo>
                  <a:lnTo>
                    <a:pt x="2680" y="0"/>
                  </a:lnTo>
                  <a:close/>
                </a:path>
              </a:pathLst>
            </a:custGeom>
            <a:noFill/>
            <a:ln w="109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4438596" y="2784972"/>
              <a:ext cx="66168" cy="532959"/>
            </a:xfrm>
            <a:custGeom>
              <a:avLst/>
              <a:gdLst/>
              <a:ahLst/>
              <a:cxnLst/>
              <a:rect l="l" t="t" r="r" b="b"/>
              <a:pathLst>
                <a:path w="3847" h="30986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65" y="237"/>
                  </a:lnTo>
                  <a:lnTo>
                    <a:pt x="602" y="930"/>
                  </a:lnTo>
                  <a:lnTo>
                    <a:pt x="894" y="1422"/>
                  </a:lnTo>
                  <a:lnTo>
                    <a:pt x="1222" y="1987"/>
                  </a:lnTo>
                  <a:lnTo>
                    <a:pt x="1568" y="2625"/>
                  </a:lnTo>
                  <a:lnTo>
                    <a:pt x="1933" y="3318"/>
                  </a:lnTo>
                  <a:lnTo>
                    <a:pt x="2279" y="4065"/>
                  </a:lnTo>
                  <a:lnTo>
                    <a:pt x="2625" y="4849"/>
                  </a:lnTo>
                  <a:lnTo>
                    <a:pt x="2953" y="5669"/>
                  </a:lnTo>
                  <a:lnTo>
                    <a:pt x="3245" y="6507"/>
                  </a:lnTo>
                  <a:lnTo>
                    <a:pt x="3373" y="6945"/>
                  </a:lnTo>
                  <a:lnTo>
                    <a:pt x="3500" y="7364"/>
                  </a:lnTo>
                  <a:lnTo>
                    <a:pt x="3591" y="7801"/>
                  </a:lnTo>
                  <a:lnTo>
                    <a:pt x="3682" y="8220"/>
                  </a:lnTo>
                  <a:lnTo>
                    <a:pt x="3755" y="8640"/>
                  </a:lnTo>
                  <a:lnTo>
                    <a:pt x="3810" y="9059"/>
                  </a:lnTo>
                  <a:lnTo>
                    <a:pt x="3847" y="9478"/>
                  </a:lnTo>
                  <a:lnTo>
                    <a:pt x="3847" y="9897"/>
                  </a:lnTo>
                  <a:lnTo>
                    <a:pt x="3847" y="9897"/>
                  </a:lnTo>
                  <a:lnTo>
                    <a:pt x="3847" y="10845"/>
                  </a:lnTo>
                  <a:lnTo>
                    <a:pt x="3792" y="12030"/>
                  </a:lnTo>
                  <a:lnTo>
                    <a:pt x="3664" y="15019"/>
                  </a:lnTo>
                  <a:lnTo>
                    <a:pt x="3482" y="18464"/>
                  </a:lnTo>
                  <a:lnTo>
                    <a:pt x="3263" y="22054"/>
                  </a:lnTo>
                  <a:lnTo>
                    <a:pt x="2862" y="28306"/>
                  </a:lnTo>
                  <a:lnTo>
                    <a:pt x="2680" y="30985"/>
                  </a:lnTo>
                </a:path>
              </a:pathLst>
            </a:custGeom>
            <a:noFill/>
            <a:ln w="109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9"/>
            <p:cNvSpPr/>
            <p:nvPr/>
          </p:nvSpPr>
          <p:spPr>
            <a:xfrm>
              <a:off x="3868967" y="2532914"/>
              <a:ext cx="477472" cy="35759"/>
            </a:xfrm>
            <a:custGeom>
              <a:avLst/>
              <a:gdLst/>
              <a:ahLst/>
              <a:cxnLst/>
              <a:rect l="l" t="t" r="r" b="b"/>
              <a:pathLst>
                <a:path w="27760" h="2079" extrusionOk="0">
                  <a:moveTo>
                    <a:pt x="27613" y="0"/>
                  </a:moveTo>
                  <a:lnTo>
                    <a:pt x="0" y="73"/>
                  </a:lnTo>
                  <a:lnTo>
                    <a:pt x="274" y="2078"/>
                  </a:lnTo>
                  <a:lnTo>
                    <a:pt x="27759" y="1039"/>
                  </a:lnTo>
                  <a:lnTo>
                    <a:pt x="27613" y="0"/>
                  </a:lnTo>
                  <a:close/>
                </a:path>
              </a:pathLst>
            </a:custGeom>
            <a:solidFill>
              <a:srgbClr val="F2A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9"/>
            <p:cNvSpPr/>
            <p:nvPr/>
          </p:nvSpPr>
          <p:spPr>
            <a:xfrm>
              <a:off x="3561731" y="1742875"/>
              <a:ext cx="267735" cy="810395"/>
            </a:xfrm>
            <a:custGeom>
              <a:avLst/>
              <a:gdLst/>
              <a:ahLst/>
              <a:cxnLst/>
              <a:rect l="l" t="t" r="r" b="b"/>
              <a:pathLst>
                <a:path w="15566" h="47116" extrusionOk="0">
                  <a:moveTo>
                    <a:pt x="15566" y="0"/>
                  </a:moveTo>
                  <a:lnTo>
                    <a:pt x="6726" y="2935"/>
                  </a:lnTo>
                  <a:lnTo>
                    <a:pt x="6343" y="3099"/>
                  </a:lnTo>
                  <a:lnTo>
                    <a:pt x="5979" y="3263"/>
                  </a:lnTo>
                  <a:lnTo>
                    <a:pt x="5632" y="3445"/>
                  </a:lnTo>
                  <a:lnTo>
                    <a:pt x="5323" y="3628"/>
                  </a:lnTo>
                  <a:lnTo>
                    <a:pt x="5031" y="3828"/>
                  </a:lnTo>
                  <a:lnTo>
                    <a:pt x="4739" y="4010"/>
                  </a:lnTo>
                  <a:lnTo>
                    <a:pt x="4484" y="4211"/>
                  </a:lnTo>
                  <a:lnTo>
                    <a:pt x="4265" y="4411"/>
                  </a:lnTo>
                  <a:lnTo>
                    <a:pt x="4047" y="4612"/>
                  </a:lnTo>
                  <a:lnTo>
                    <a:pt x="3846" y="4812"/>
                  </a:lnTo>
                  <a:lnTo>
                    <a:pt x="3664" y="5013"/>
                  </a:lnTo>
                  <a:lnTo>
                    <a:pt x="3500" y="5213"/>
                  </a:lnTo>
                  <a:lnTo>
                    <a:pt x="3336" y="5432"/>
                  </a:lnTo>
                  <a:lnTo>
                    <a:pt x="3208" y="5632"/>
                  </a:lnTo>
                  <a:lnTo>
                    <a:pt x="3081" y="5833"/>
                  </a:lnTo>
                  <a:lnTo>
                    <a:pt x="2971" y="6033"/>
                  </a:lnTo>
                  <a:lnTo>
                    <a:pt x="2789" y="6434"/>
                  </a:lnTo>
                  <a:lnTo>
                    <a:pt x="2661" y="6817"/>
                  </a:lnTo>
                  <a:lnTo>
                    <a:pt x="2552" y="7200"/>
                  </a:lnTo>
                  <a:lnTo>
                    <a:pt x="2479" y="7564"/>
                  </a:lnTo>
                  <a:lnTo>
                    <a:pt x="2443" y="7893"/>
                  </a:lnTo>
                  <a:lnTo>
                    <a:pt x="2425" y="8202"/>
                  </a:lnTo>
                  <a:lnTo>
                    <a:pt x="2406" y="8713"/>
                  </a:lnTo>
                  <a:lnTo>
                    <a:pt x="2388" y="9241"/>
                  </a:lnTo>
                  <a:lnTo>
                    <a:pt x="2297" y="10353"/>
                  </a:lnTo>
                  <a:lnTo>
                    <a:pt x="2042" y="13962"/>
                  </a:lnTo>
                  <a:lnTo>
                    <a:pt x="1222" y="24515"/>
                  </a:lnTo>
                  <a:lnTo>
                    <a:pt x="401" y="35196"/>
                  </a:lnTo>
                  <a:lnTo>
                    <a:pt x="110" y="38969"/>
                  </a:lnTo>
                  <a:lnTo>
                    <a:pt x="0" y="40810"/>
                  </a:lnTo>
                  <a:lnTo>
                    <a:pt x="0" y="40992"/>
                  </a:lnTo>
                  <a:lnTo>
                    <a:pt x="0" y="41192"/>
                  </a:lnTo>
                  <a:lnTo>
                    <a:pt x="37" y="41393"/>
                  </a:lnTo>
                  <a:lnTo>
                    <a:pt x="73" y="41630"/>
                  </a:lnTo>
                  <a:lnTo>
                    <a:pt x="183" y="42104"/>
                  </a:lnTo>
                  <a:lnTo>
                    <a:pt x="347" y="42614"/>
                  </a:lnTo>
                  <a:lnTo>
                    <a:pt x="456" y="42869"/>
                  </a:lnTo>
                  <a:lnTo>
                    <a:pt x="584" y="43143"/>
                  </a:lnTo>
                  <a:lnTo>
                    <a:pt x="711" y="43416"/>
                  </a:lnTo>
                  <a:lnTo>
                    <a:pt x="857" y="43689"/>
                  </a:lnTo>
                  <a:lnTo>
                    <a:pt x="1021" y="43963"/>
                  </a:lnTo>
                  <a:lnTo>
                    <a:pt x="1185" y="44236"/>
                  </a:lnTo>
                  <a:lnTo>
                    <a:pt x="1386" y="44491"/>
                  </a:lnTo>
                  <a:lnTo>
                    <a:pt x="1586" y="44765"/>
                  </a:lnTo>
                  <a:lnTo>
                    <a:pt x="1805" y="45020"/>
                  </a:lnTo>
                  <a:lnTo>
                    <a:pt x="2024" y="45257"/>
                  </a:lnTo>
                  <a:lnTo>
                    <a:pt x="2279" y="45494"/>
                  </a:lnTo>
                  <a:lnTo>
                    <a:pt x="2534" y="45731"/>
                  </a:lnTo>
                  <a:lnTo>
                    <a:pt x="2807" y="45949"/>
                  </a:lnTo>
                  <a:lnTo>
                    <a:pt x="3099" y="46150"/>
                  </a:lnTo>
                  <a:lnTo>
                    <a:pt x="3391" y="46332"/>
                  </a:lnTo>
                  <a:lnTo>
                    <a:pt x="3719" y="46496"/>
                  </a:lnTo>
                  <a:lnTo>
                    <a:pt x="4047" y="46660"/>
                  </a:lnTo>
                  <a:lnTo>
                    <a:pt x="4393" y="46788"/>
                  </a:lnTo>
                  <a:lnTo>
                    <a:pt x="4758" y="46897"/>
                  </a:lnTo>
                  <a:lnTo>
                    <a:pt x="5140" y="46988"/>
                  </a:lnTo>
                  <a:lnTo>
                    <a:pt x="5523" y="47061"/>
                  </a:lnTo>
                  <a:lnTo>
                    <a:pt x="5942" y="47098"/>
                  </a:lnTo>
                  <a:lnTo>
                    <a:pt x="6361" y="47116"/>
                  </a:lnTo>
                  <a:lnTo>
                    <a:pt x="6799" y="47116"/>
                  </a:lnTo>
                  <a:lnTo>
                    <a:pt x="7236" y="47061"/>
                  </a:lnTo>
                  <a:lnTo>
                    <a:pt x="7637" y="47007"/>
                  </a:lnTo>
                  <a:lnTo>
                    <a:pt x="8038" y="46915"/>
                  </a:lnTo>
                  <a:lnTo>
                    <a:pt x="8421" y="46788"/>
                  </a:lnTo>
                  <a:lnTo>
                    <a:pt x="8786" y="46660"/>
                  </a:lnTo>
                  <a:lnTo>
                    <a:pt x="9114" y="46514"/>
                  </a:lnTo>
                  <a:lnTo>
                    <a:pt x="9442" y="46332"/>
                  </a:lnTo>
                  <a:lnTo>
                    <a:pt x="9752" y="46150"/>
                  </a:lnTo>
                  <a:lnTo>
                    <a:pt x="10043" y="45949"/>
                  </a:lnTo>
                  <a:lnTo>
                    <a:pt x="10317" y="45731"/>
                  </a:lnTo>
                  <a:lnTo>
                    <a:pt x="10572" y="45512"/>
                  </a:lnTo>
                  <a:lnTo>
                    <a:pt x="10809" y="45293"/>
                  </a:lnTo>
                  <a:lnTo>
                    <a:pt x="11027" y="45056"/>
                  </a:lnTo>
                  <a:lnTo>
                    <a:pt x="11246" y="44819"/>
                  </a:lnTo>
                  <a:lnTo>
                    <a:pt x="11428" y="44564"/>
                  </a:lnTo>
                  <a:lnTo>
                    <a:pt x="11611" y="44327"/>
                  </a:lnTo>
                  <a:lnTo>
                    <a:pt x="11939" y="43853"/>
                  </a:lnTo>
                  <a:lnTo>
                    <a:pt x="12194" y="43380"/>
                  </a:lnTo>
                  <a:lnTo>
                    <a:pt x="12413" y="42942"/>
                  </a:lnTo>
                  <a:lnTo>
                    <a:pt x="12595" y="42559"/>
                  </a:lnTo>
                  <a:lnTo>
                    <a:pt x="12704" y="42231"/>
                  </a:lnTo>
                  <a:lnTo>
                    <a:pt x="12795" y="41994"/>
                  </a:lnTo>
                  <a:lnTo>
                    <a:pt x="12868" y="41776"/>
                  </a:lnTo>
                  <a:lnTo>
                    <a:pt x="11337" y="14418"/>
                  </a:lnTo>
                  <a:lnTo>
                    <a:pt x="11520" y="14363"/>
                  </a:lnTo>
                  <a:lnTo>
                    <a:pt x="11702" y="14290"/>
                  </a:lnTo>
                  <a:lnTo>
                    <a:pt x="11902" y="14199"/>
                  </a:lnTo>
                  <a:lnTo>
                    <a:pt x="12085" y="14090"/>
                  </a:lnTo>
                  <a:lnTo>
                    <a:pt x="12267" y="13980"/>
                  </a:lnTo>
                  <a:lnTo>
                    <a:pt x="12449" y="13834"/>
                  </a:lnTo>
                  <a:lnTo>
                    <a:pt x="12631" y="13689"/>
                  </a:lnTo>
                  <a:lnTo>
                    <a:pt x="12795" y="13525"/>
                  </a:lnTo>
                  <a:lnTo>
                    <a:pt x="13142" y="13178"/>
                  </a:lnTo>
                  <a:lnTo>
                    <a:pt x="13452" y="12814"/>
                  </a:lnTo>
                  <a:lnTo>
                    <a:pt x="13761" y="12413"/>
                  </a:lnTo>
                  <a:lnTo>
                    <a:pt x="14035" y="12012"/>
                  </a:lnTo>
                  <a:lnTo>
                    <a:pt x="14290" y="11629"/>
                  </a:lnTo>
                  <a:lnTo>
                    <a:pt x="14527" y="11246"/>
                  </a:lnTo>
                  <a:lnTo>
                    <a:pt x="14891" y="10590"/>
                  </a:lnTo>
                  <a:lnTo>
                    <a:pt x="15128" y="10116"/>
                  </a:lnTo>
                  <a:lnTo>
                    <a:pt x="15201" y="9952"/>
                  </a:lnTo>
                  <a:lnTo>
                    <a:pt x="11775" y="4758"/>
                  </a:lnTo>
                  <a:lnTo>
                    <a:pt x="12066" y="4630"/>
                  </a:lnTo>
                  <a:lnTo>
                    <a:pt x="12376" y="4466"/>
                  </a:lnTo>
                  <a:lnTo>
                    <a:pt x="12759" y="4265"/>
                  </a:lnTo>
                  <a:lnTo>
                    <a:pt x="13196" y="4029"/>
                  </a:lnTo>
                  <a:lnTo>
                    <a:pt x="13652" y="3737"/>
                  </a:lnTo>
                  <a:lnTo>
                    <a:pt x="13871" y="3591"/>
                  </a:lnTo>
                  <a:lnTo>
                    <a:pt x="14089" y="3427"/>
                  </a:lnTo>
                  <a:lnTo>
                    <a:pt x="14290" y="3245"/>
                  </a:lnTo>
                  <a:lnTo>
                    <a:pt x="14472" y="3081"/>
                  </a:lnTo>
                  <a:lnTo>
                    <a:pt x="14636" y="2880"/>
                  </a:lnTo>
                  <a:lnTo>
                    <a:pt x="14800" y="2662"/>
                  </a:lnTo>
                  <a:lnTo>
                    <a:pt x="14928" y="2443"/>
                  </a:lnTo>
                  <a:lnTo>
                    <a:pt x="15055" y="2188"/>
                  </a:lnTo>
                  <a:lnTo>
                    <a:pt x="15147" y="1932"/>
                  </a:lnTo>
                  <a:lnTo>
                    <a:pt x="15238" y="1677"/>
                  </a:lnTo>
                  <a:lnTo>
                    <a:pt x="15384" y="1185"/>
                  </a:lnTo>
                  <a:lnTo>
                    <a:pt x="15475" y="730"/>
                  </a:lnTo>
                  <a:lnTo>
                    <a:pt x="15529" y="347"/>
                  </a:lnTo>
                  <a:lnTo>
                    <a:pt x="15566" y="0"/>
                  </a:lnTo>
                  <a:close/>
                </a:path>
              </a:pathLst>
            </a:custGeom>
            <a:solidFill>
              <a:srgbClr val="F2A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9"/>
            <p:cNvSpPr/>
            <p:nvPr/>
          </p:nvSpPr>
          <p:spPr>
            <a:xfrm>
              <a:off x="3824452" y="1911544"/>
              <a:ext cx="559602" cy="623878"/>
            </a:xfrm>
            <a:custGeom>
              <a:avLst/>
              <a:gdLst/>
              <a:ahLst/>
              <a:cxnLst/>
              <a:rect l="l" t="t" r="r" b="b"/>
              <a:pathLst>
                <a:path w="32535" h="36272" extrusionOk="0">
                  <a:moveTo>
                    <a:pt x="24588" y="0"/>
                  </a:moveTo>
                  <a:lnTo>
                    <a:pt x="20122" y="511"/>
                  </a:lnTo>
                  <a:lnTo>
                    <a:pt x="20013" y="602"/>
                  </a:lnTo>
                  <a:lnTo>
                    <a:pt x="19666" y="875"/>
                  </a:lnTo>
                  <a:lnTo>
                    <a:pt x="19138" y="1258"/>
                  </a:lnTo>
                  <a:lnTo>
                    <a:pt x="18810" y="1477"/>
                  </a:lnTo>
                  <a:lnTo>
                    <a:pt x="18445" y="1695"/>
                  </a:lnTo>
                  <a:lnTo>
                    <a:pt x="18026" y="1932"/>
                  </a:lnTo>
                  <a:lnTo>
                    <a:pt x="17589" y="2151"/>
                  </a:lnTo>
                  <a:lnTo>
                    <a:pt x="17115" y="2352"/>
                  </a:lnTo>
                  <a:lnTo>
                    <a:pt x="16604" y="2552"/>
                  </a:lnTo>
                  <a:lnTo>
                    <a:pt x="16076" y="2716"/>
                  </a:lnTo>
                  <a:lnTo>
                    <a:pt x="15511" y="2844"/>
                  </a:lnTo>
                  <a:lnTo>
                    <a:pt x="15237" y="2898"/>
                  </a:lnTo>
                  <a:lnTo>
                    <a:pt x="14946" y="2953"/>
                  </a:lnTo>
                  <a:lnTo>
                    <a:pt x="14636" y="2971"/>
                  </a:lnTo>
                  <a:lnTo>
                    <a:pt x="14344" y="2989"/>
                  </a:lnTo>
                  <a:lnTo>
                    <a:pt x="14035" y="3008"/>
                  </a:lnTo>
                  <a:lnTo>
                    <a:pt x="13743" y="2989"/>
                  </a:lnTo>
                  <a:lnTo>
                    <a:pt x="13451" y="2971"/>
                  </a:lnTo>
                  <a:lnTo>
                    <a:pt x="13160" y="2935"/>
                  </a:lnTo>
                  <a:lnTo>
                    <a:pt x="12886" y="2898"/>
                  </a:lnTo>
                  <a:lnTo>
                    <a:pt x="12595" y="2825"/>
                  </a:lnTo>
                  <a:lnTo>
                    <a:pt x="12066" y="2698"/>
                  </a:lnTo>
                  <a:lnTo>
                    <a:pt x="11537" y="2516"/>
                  </a:lnTo>
                  <a:lnTo>
                    <a:pt x="11045" y="2315"/>
                  </a:lnTo>
                  <a:lnTo>
                    <a:pt x="10590" y="2096"/>
                  </a:lnTo>
                  <a:lnTo>
                    <a:pt x="10171" y="1878"/>
                  </a:lnTo>
                  <a:lnTo>
                    <a:pt x="9788" y="1659"/>
                  </a:lnTo>
                  <a:lnTo>
                    <a:pt x="9441" y="1440"/>
                  </a:lnTo>
                  <a:lnTo>
                    <a:pt x="9150" y="1221"/>
                  </a:lnTo>
                  <a:lnTo>
                    <a:pt x="8895" y="1039"/>
                  </a:lnTo>
                  <a:lnTo>
                    <a:pt x="8548" y="766"/>
                  </a:lnTo>
                  <a:lnTo>
                    <a:pt x="8421" y="656"/>
                  </a:lnTo>
                  <a:lnTo>
                    <a:pt x="8311" y="711"/>
                  </a:lnTo>
                  <a:lnTo>
                    <a:pt x="8002" y="857"/>
                  </a:lnTo>
                  <a:lnTo>
                    <a:pt x="7528" y="1149"/>
                  </a:lnTo>
                  <a:lnTo>
                    <a:pt x="7236" y="1331"/>
                  </a:lnTo>
                  <a:lnTo>
                    <a:pt x="6926" y="1550"/>
                  </a:lnTo>
                  <a:lnTo>
                    <a:pt x="6580" y="1805"/>
                  </a:lnTo>
                  <a:lnTo>
                    <a:pt x="6197" y="2078"/>
                  </a:lnTo>
                  <a:lnTo>
                    <a:pt x="5814" y="2406"/>
                  </a:lnTo>
                  <a:lnTo>
                    <a:pt x="5413" y="2771"/>
                  </a:lnTo>
                  <a:lnTo>
                    <a:pt x="4994" y="3172"/>
                  </a:lnTo>
                  <a:lnTo>
                    <a:pt x="4575" y="3627"/>
                  </a:lnTo>
                  <a:lnTo>
                    <a:pt x="4156" y="4120"/>
                  </a:lnTo>
                  <a:lnTo>
                    <a:pt x="3737" y="4648"/>
                  </a:lnTo>
                  <a:lnTo>
                    <a:pt x="3317" y="5213"/>
                  </a:lnTo>
                  <a:lnTo>
                    <a:pt x="2898" y="5833"/>
                  </a:lnTo>
                  <a:lnTo>
                    <a:pt x="2515" y="6507"/>
                  </a:lnTo>
                  <a:lnTo>
                    <a:pt x="2133" y="7218"/>
                  </a:lnTo>
                  <a:lnTo>
                    <a:pt x="1768" y="7984"/>
                  </a:lnTo>
                  <a:lnTo>
                    <a:pt x="1586" y="8385"/>
                  </a:lnTo>
                  <a:lnTo>
                    <a:pt x="1422" y="8804"/>
                  </a:lnTo>
                  <a:lnTo>
                    <a:pt x="1258" y="9223"/>
                  </a:lnTo>
                  <a:lnTo>
                    <a:pt x="1112" y="9679"/>
                  </a:lnTo>
                  <a:lnTo>
                    <a:pt x="966" y="10116"/>
                  </a:lnTo>
                  <a:lnTo>
                    <a:pt x="820" y="10590"/>
                  </a:lnTo>
                  <a:lnTo>
                    <a:pt x="693" y="11082"/>
                  </a:lnTo>
                  <a:lnTo>
                    <a:pt x="583" y="11574"/>
                  </a:lnTo>
                  <a:lnTo>
                    <a:pt x="474" y="12084"/>
                  </a:lnTo>
                  <a:lnTo>
                    <a:pt x="365" y="12595"/>
                  </a:lnTo>
                  <a:lnTo>
                    <a:pt x="292" y="13142"/>
                  </a:lnTo>
                  <a:lnTo>
                    <a:pt x="201" y="13688"/>
                  </a:lnTo>
                  <a:lnTo>
                    <a:pt x="146" y="14253"/>
                  </a:lnTo>
                  <a:lnTo>
                    <a:pt x="91" y="14837"/>
                  </a:lnTo>
                  <a:lnTo>
                    <a:pt x="55" y="15438"/>
                  </a:lnTo>
                  <a:lnTo>
                    <a:pt x="18" y="16040"/>
                  </a:lnTo>
                  <a:lnTo>
                    <a:pt x="0" y="16678"/>
                  </a:lnTo>
                  <a:lnTo>
                    <a:pt x="0" y="17315"/>
                  </a:lnTo>
                  <a:lnTo>
                    <a:pt x="18" y="17972"/>
                  </a:lnTo>
                  <a:lnTo>
                    <a:pt x="55" y="18646"/>
                  </a:lnTo>
                  <a:lnTo>
                    <a:pt x="91" y="19339"/>
                  </a:lnTo>
                  <a:lnTo>
                    <a:pt x="146" y="20031"/>
                  </a:lnTo>
                  <a:lnTo>
                    <a:pt x="1841" y="36271"/>
                  </a:lnTo>
                  <a:lnTo>
                    <a:pt x="30657" y="36052"/>
                  </a:lnTo>
                  <a:lnTo>
                    <a:pt x="30912" y="34540"/>
                  </a:lnTo>
                  <a:lnTo>
                    <a:pt x="31477" y="30967"/>
                  </a:lnTo>
                  <a:lnTo>
                    <a:pt x="31805" y="28853"/>
                  </a:lnTo>
                  <a:lnTo>
                    <a:pt x="32097" y="26775"/>
                  </a:lnTo>
                  <a:lnTo>
                    <a:pt x="32334" y="24898"/>
                  </a:lnTo>
                  <a:lnTo>
                    <a:pt x="32425" y="24096"/>
                  </a:lnTo>
                  <a:lnTo>
                    <a:pt x="32480" y="23403"/>
                  </a:lnTo>
                  <a:lnTo>
                    <a:pt x="32516" y="22765"/>
                  </a:lnTo>
                  <a:lnTo>
                    <a:pt x="32534" y="22073"/>
                  </a:lnTo>
                  <a:lnTo>
                    <a:pt x="32516" y="21344"/>
                  </a:lnTo>
                  <a:lnTo>
                    <a:pt x="32498" y="20578"/>
                  </a:lnTo>
                  <a:lnTo>
                    <a:pt x="32443" y="19794"/>
                  </a:lnTo>
                  <a:lnTo>
                    <a:pt x="32370" y="18974"/>
                  </a:lnTo>
                  <a:lnTo>
                    <a:pt x="32279" y="18136"/>
                  </a:lnTo>
                  <a:lnTo>
                    <a:pt x="32170" y="17261"/>
                  </a:lnTo>
                  <a:lnTo>
                    <a:pt x="32042" y="16404"/>
                  </a:lnTo>
                  <a:lnTo>
                    <a:pt x="31878" y="15511"/>
                  </a:lnTo>
                  <a:lnTo>
                    <a:pt x="31696" y="14636"/>
                  </a:lnTo>
                  <a:lnTo>
                    <a:pt x="31495" y="13743"/>
                  </a:lnTo>
                  <a:lnTo>
                    <a:pt x="31258" y="12868"/>
                  </a:lnTo>
                  <a:lnTo>
                    <a:pt x="31022" y="11993"/>
                  </a:lnTo>
                  <a:lnTo>
                    <a:pt x="30730" y="11137"/>
                  </a:lnTo>
                  <a:lnTo>
                    <a:pt x="30438" y="10317"/>
                  </a:lnTo>
                  <a:lnTo>
                    <a:pt x="30092" y="9478"/>
                  </a:lnTo>
                  <a:lnTo>
                    <a:pt x="29691" y="8603"/>
                  </a:lnTo>
                  <a:lnTo>
                    <a:pt x="29272" y="7728"/>
                  </a:lnTo>
                  <a:lnTo>
                    <a:pt x="28816" y="6853"/>
                  </a:lnTo>
                  <a:lnTo>
                    <a:pt x="28324" y="5979"/>
                  </a:lnTo>
                  <a:lnTo>
                    <a:pt x="27850" y="5122"/>
                  </a:lnTo>
                  <a:lnTo>
                    <a:pt x="27358" y="4302"/>
                  </a:lnTo>
                  <a:lnTo>
                    <a:pt x="26884" y="3500"/>
                  </a:lnTo>
                  <a:lnTo>
                    <a:pt x="25991" y="2096"/>
                  </a:lnTo>
                  <a:lnTo>
                    <a:pt x="25262" y="985"/>
                  </a:lnTo>
                  <a:lnTo>
                    <a:pt x="245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9"/>
            <p:cNvSpPr/>
            <p:nvPr/>
          </p:nvSpPr>
          <p:spPr>
            <a:xfrm>
              <a:off x="4247361" y="1906212"/>
              <a:ext cx="278090" cy="349882"/>
            </a:xfrm>
            <a:custGeom>
              <a:avLst/>
              <a:gdLst/>
              <a:ahLst/>
              <a:cxnLst/>
              <a:rect l="l" t="t" r="r" b="b"/>
              <a:pathLst>
                <a:path w="16168" h="20342" extrusionOk="0">
                  <a:moveTo>
                    <a:pt x="3208" y="0"/>
                  </a:moveTo>
                  <a:lnTo>
                    <a:pt x="2662" y="19"/>
                  </a:lnTo>
                  <a:lnTo>
                    <a:pt x="2133" y="55"/>
                  </a:lnTo>
                  <a:lnTo>
                    <a:pt x="1641" y="92"/>
                  </a:lnTo>
                  <a:lnTo>
                    <a:pt x="784" y="183"/>
                  </a:lnTo>
                  <a:lnTo>
                    <a:pt x="201" y="274"/>
                  </a:lnTo>
                  <a:lnTo>
                    <a:pt x="1" y="310"/>
                  </a:lnTo>
                  <a:lnTo>
                    <a:pt x="602" y="1222"/>
                  </a:lnTo>
                  <a:lnTo>
                    <a:pt x="1276" y="2242"/>
                  </a:lnTo>
                  <a:lnTo>
                    <a:pt x="2078" y="3536"/>
                  </a:lnTo>
                  <a:lnTo>
                    <a:pt x="2972" y="5031"/>
                  </a:lnTo>
                  <a:lnTo>
                    <a:pt x="3427" y="5815"/>
                  </a:lnTo>
                  <a:lnTo>
                    <a:pt x="3883" y="6635"/>
                  </a:lnTo>
                  <a:lnTo>
                    <a:pt x="4320" y="7455"/>
                  </a:lnTo>
                  <a:lnTo>
                    <a:pt x="4739" y="8275"/>
                  </a:lnTo>
                  <a:lnTo>
                    <a:pt x="5122" y="9095"/>
                  </a:lnTo>
                  <a:lnTo>
                    <a:pt x="5487" y="9897"/>
                  </a:lnTo>
                  <a:lnTo>
                    <a:pt x="5797" y="10699"/>
                  </a:lnTo>
                  <a:lnTo>
                    <a:pt x="6088" y="11538"/>
                  </a:lnTo>
                  <a:lnTo>
                    <a:pt x="6343" y="12394"/>
                  </a:lnTo>
                  <a:lnTo>
                    <a:pt x="6580" y="13288"/>
                  </a:lnTo>
                  <a:lnTo>
                    <a:pt x="6799" y="14162"/>
                  </a:lnTo>
                  <a:lnTo>
                    <a:pt x="7000" y="15037"/>
                  </a:lnTo>
                  <a:lnTo>
                    <a:pt x="7164" y="15876"/>
                  </a:lnTo>
                  <a:lnTo>
                    <a:pt x="7309" y="16678"/>
                  </a:lnTo>
                  <a:lnTo>
                    <a:pt x="7546" y="18136"/>
                  </a:lnTo>
                  <a:lnTo>
                    <a:pt x="7710" y="19302"/>
                  </a:lnTo>
                  <a:lnTo>
                    <a:pt x="7802" y="20068"/>
                  </a:lnTo>
                  <a:lnTo>
                    <a:pt x="7820" y="20341"/>
                  </a:lnTo>
                  <a:lnTo>
                    <a:pt x="8840" y="20232"/>
                  </a:lnTo>
                  <a:lnTo>
                    <a:pt x="9806" y="20104"/>
                  </a:lnTo>
                  <a:lnTo>
                    <a:pt x="10681" y="19977"/>
                  </a:lnTo>
                  <a:lnTo>
                    <a:pt x="11501" y="19831"/>
                  </a:lnTo>
                  <a:lnTo>
                    <a:pt x="12249" y="19685"/>
                  </a:lnTo>
                  <a:lnTo>
                    <a:pt x="12941" y="19539"/>
                  </a:lnTo>
                  <a:lnTo>
                    <a:pt x="13561" y="19393"/>
                  </a:lnTo>
                  <a:lnTo>
                    <a:pt x="14108" y="19248"/>
                  </a:lnTo>
                  <a:lnTo>
                    <a:pt x="15001" y="18992"/>
                  </a:lnTo>
                  <a:lnTo>
                    <a:pt x="15657" y="18792"/>
                  </a:lnTo>
                  <a:lnTo>
                    <a:pt x="16040" y="18646"/>
                  </a:lnTo>
                  <a:lnTo>
                    <a:pt x="16167" y="18591"/>
                  </a:lnTo>
                  <a:lnTo>
                    <a:pt x="14892" y="15949"/>
                  </a:lnTo>
                  <a:lnTo>
                    <a:pt x="13579" y="13215"/>
                  </a:lnTo>
                  <a:lnTo>
                    <a:pt x="11994" y="10043"/>
                  </a:lnTo>
                  <a:lnTo>
                    <a:pt x="11173" y="8403"/>
                  </a:lnTo>
                  <a:lnTo>
                    <a:pt x="10353" y="6799"/>
                  </a:lnTo>
                  <a:lnTo>
                    <a:pt x="9551" y="5286"/>
                  </a:lnTo>
                  <a:lnTo>
                    <a:pt x="8786" y="3901"/>
                  </a:lnTo>
                  <a:lnTo>
                    <a:pt x="8093" y="2698"/>
                  </a:lnTo>
                  <a:lnTo>
                    <a:pt x="7765" y="2169"/>
                  </a:lnTo>
                  <a:lnTo>
                    <a:pt x="7473" y="1714"/>
                  </a:lnTo>
                  <a:lnTo>
                    <a:pt x="7200" y="1313"/>
                  </a:lnTo>
                  <a:lnTo>
                    <a:pt x="6963" y="1003"/>
                  </a:lnTo>
                  <a:lnTo>
                    <a:pt x="6763" y="748"/>
                  </a:lnTo>
                  <a:lnTo>
                    <a:pt x="6653" y="675"/>
                  </a:lnTo>
                  <a:lnTo>
                    <a:pt x="6580" y="602"/>
                  </a:lnTo>
                  <a:lnTo>
                    <a:pt x="6416" y="493"/>
                  </a:lnTo>
                  <a:lnTo>
                    <a:pt x="6234" y="401"/>
                  </a:lnTo>
                  <a:lnTo>
                    <a:pt x="6034" y="329"/>
                  </a:lnTo>
                  <a:lnTo>
                    <a:pt x="5815" y="256"/>
                  </a:lnTo>
                  <a:lnTo>
                    <a:pt x="5578" y="183"/>
                  </a:lnTo>
                  <a:lnTo>
                    <a:pt x="5341" y="146"/>
                  </a:lnTo>
                  <a:lnTo>
                    <a:pt x="4849" y="55"/>
                  </a:lnTo>
                  <a:lnTo>
                    <a:pt x="4302" y="19"/>
                  </a:lnTo>
                  <a:lnTo>
                    <a:pt x="37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9"/>
            <p:cNvSpPr/>
            <p:nvPr/>
          </p:nvSpPr>
          <p:spPr>
            <a:xfrm>
              <a:off x="4046098" y="2700328"/>
              <a:ext cx="8789" cy="103148"/>
            </a:xfrm>
            <a:custGeom>
              <a:avLst/>
              <a:gdLst/>
              <a:ahLst/>
              <a:cxnLst/>
              <a:rect l="l" t="t" r="r" b="b"/>
              <a:pathLst>
                <a:path w="511" h="5997" fill="none" extrusionOk="0">
                  <a:moveTo>
                    <a:pt x="0" y="5997"/>
                  </a:moveTo>
                  <a:lnTo>
                    <a:pt x="511" y="0"/>
                  </a:lnTo>
                </a:path>
              </a:pathLst>
            </a:custGeom>
            <a:noFill/>
            <a:ln w="21425" cap="rnd" cmpd="sng">
              <a:solidFill>
                <a:srgbClr val="1C1C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9"/>
            <p:cNvSpPr/>
            <p:nvPr/>
          </p:nvSpPr>
          <p:spPr>
            <a:xfrm>
              <a:off x="4371824" y="2407196"/>
              <a:ext cx="74321" cy="15067"/>
            </a:xfrm>
            <a:custGeom>
              <a:avLst/>
              <a:gdLst/>
              <a:ahLst/>
              <a:cxnLst/>
              <a:rect l="l" t="t" r="r" b="b"/>
              <a:pathLst>
                <a:path w="4321" h="876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420" y="0"/>
                  </a:lnTo>
                  <a:lnTo>
                    <a:pt x="875" y="19"/>
                  </a:lnTo>
                  <a:lnTo>
                    <a:pt x="1477" y="92"/>
                  </a:lnTo>
                  <a:lnTo>
                    <a:pt x="2151" y="183"/>
                  </a:lnTo>
                  <a:lnTo>
                    <a:pt x="2498" y="256"/>
                  </a:lnTo>
                  <a:lnTo>
                    <a:pt x="2862" y="347"/>
                  </a:lnTo>
                  <a:lnTo>
                    <a:pt x="3245" y="438"/>
                  </a:lnTo>
                  <a:lnTo>
                    <a:pt x="3609" y="565"/>
                  </a:lnTo>
                  <a:lnTo>
                    <a:pt x="3974" y="711"/>
                  </a:lnTo>
                  <a:lnTo>
                    <a:pt x="4320" y="875"/>
                  </a:lnTo>
                </a:path>
              </a:pathLst>
            </a:custGeom>
            <a:noFill/>
            <a:ln w="21425" cap="rnd" cmpd="sng">
              <a:solidFill>
                <a:srgbClr val="1C1C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9"/>
            <p:cNvSpPr/>
            <p:nvPr/>
          </p:nvSpPr>
          <p:spPr>
            <a:xfrm>
              <a:off x="4225723" y="1032475"/>
              <a:ext cx="537036" cy="719166"/>
            </a:xfrm>
            <a:custGeom>
              <a:avLst/>
              <a:gdLst/>
              <a:ahLst/>
              <a:cxnLst/>
              <a:rect l="l" t="t" r="r" b="b"/>
              <a:pathLst>
                <a:path w="31223" h="41812" extrusionOk="0">
                  <a:moveTo>
                    <a:pt x="14236" y="0"/>
                  </a:moveTo>
                  <a:lnTo>
                    <a:pt x="13434" y="18"/>
                  </a:lnTo>
                  <a:lnTo>
                    <a:pt x="12632" y="73"/>
                  </a:lnTo>
                  <a:lnTo>
                    <a:pt x="11866" y="164"/>
                  </a:lnTo>
                  <a:lnTo>
                    <a:pt x="11101" y="274"/>
                  </a:lnTo>
                  <a:lnTo>
                    <a:pt x="10354" y="419"/>
                  </a:lnTo>
                  <a:lnTo>
                    <a:pt x="9643" y="583"/>
                  </a:lnTo>
                  <a:lnTo>
                    <a:pt x="8932" y="784"/>
                  </a:lnTo>
                  <a:lnTo>
                    <a:pt x="8239" y="1003"/>
                  </a:lnTo>
                  <a:lnTo>
                    <a:pt x="7583" y="1258"/>
                  </a:lnTo>
                  <a:lnTo>
                    <a:pt x="6945" y="1531"/>
                  </a:lnTo>
                  <a:lnTo>
                    <a:pt x="6326" y="1841"/>
                  </a:lnTo>
                  <a:lnTo>
                    <a:pt x="5724" y="2169"/>
                  </a:lnTo>
                  <a:lnTo>
                    <a:pt x="5159" y="2515"/>
                  </a:lnTo>
                  <a:lnTo>
                    <a:pt x="4612" y="2898"/>
                  </a:lnTo>
                  <a:lnTo>
                    <a:pt x="4084" y="3299"/>
                  </a:lnTo>
                  <a:lnTo>
                    <a:pt x="3592" y="3737"/>
                  </a:lnTo>
                  <a:lnTo>
                    <a:pt x="3136" y="4192"/>
                  </a:lnTo>
                  <a:lnTo>
                    <a:pt x="2699" y="4666"/>
                  </a:lnTo>
                  <a:lnTo>
                    <a:pt x="2279" y="5177"/>
                  </a:lnTo>
                  <a:lnTo>
                    <a:pt x="1915" y="5705"/>
                  </a:lnTo>
                  <a:lnTo>
                    <a:pt x="1568" y="6252"/>
                  </a:lnTo>
                  <a:lnTo>
                    <a:pt x="1240" y="6835"/>
                  </a:lnTo>
                  <a:lnTo>
                    <a:pt x="967" y="7437"/>
                  </a:lnTo>
                  <a:lnTo>
                    <a:pt x="712" y="8056"/>
                  </a:lnTo>
                  <a:lnTo>
                    <a:pt x="511" y="8694"/>
                  </a:lnTo>
                  <a:lnTo>
                    <a:pt x="329" y="9369"/>
                  </a:lnTo>
                  <a:lnTo>
                    <a:pt x="183" y="10061"/>
                  </a:lnTo>
                  <a:lnTo>
                    <a:pt x="74" y="10772"/>
                  </a:lnTo>
                  <a:lnTo>
                    <a:pt x="19" y="11355"/>
                  </a:lnTo>
                  <a:lnTo>
                    <a:pt x="1" y="11920"/>
                  </a:lnTo>
                  <a:lnTo>
                    <a:pt x="1" y="12030"/>
                  </a:lnTo>
                  <a:lnTo>
                    <a:pt x="19" y="12157"/>
                  </a:lnTo>
                  <a:lnTo>
                    <a:pt x="74" y="12376"/>
                  </a:lnTo>
                  <a:lnTo>
                    <a:pt x="183" y="12577"/>
                  </a:lnTo>
                  <a:lnTo>
                    <a:pt x="311" y="12759"/>
                  </a:lnTo>
                  <a:lnTo>
                    <a:pt x="475" y="12923"/>
                  </a:lnTo>
                  <a:lnTo>
                    <a:pt x="657" y="13050"/>
                  </a:lnTo>
                  <a:lnTo>
                    <a:pt x="876" y="13142"/>
                  </a:lnTo>
                  <a:lnTo>
                    <a:pt x="985" y="13160"/>
                  </a:lnTo>
                  <a:lnTo>
                    <a:pt x="1113" y="13178"/>
                  </a:lnTo>
                  <a:lnTo>
                    <a:pt x="9461" y="14199"/>
                  </a:lnTo>
                  <a:lnTo>
                    <a:pt x="9716" y="14199"/>
                  </a:lnTo>
                  <a:lnTo>
                    <a:pt x="9843" y="14180"/>
                  </a:lnTo>
                  <a:lnTo>
                    <a:pt x="9953" y="14144"/>
                  </a:lnTo>
                  <a:lnTo>
                    <a:pt x="10080" y="14108"/>
                  </a:lnTo>
                  <a:lnTo>
                    <a:pt x="10190" y="14053"/>
                  </a:lnTo>
                  <a:lnTo>
                    <a:pt x="10299" y="13998"/>
                  </a:lnTo>
                  <a:lnTo>
                    <a:pt x="10390" y="13925"/>
                  </a:lnTo>
                  <a:lnTo>
                    <a:pt x="10481" y="13852"/>
                  </a:lnTo>
                  <a:lnTo>
                    <a:pt x="10572" y="13761"/>
                  </a:lnTo>
                  <a:lnTo>
                    <a:pt x="10645" y="13670"/>
                  </a:lnTo>
                  <a:lnTo>
                    <a:pt x="10700" y="13561"/>
                  </a:lnTo>
                  <a:lnTo>
                    <a:pt x="10755" y="13451"/>
                  </a:lnTo>
                  <a:lnTo>
                    <a:pt x="10809" y="13342"/>
                  </a:lnTo>
                  <a:lnTo>
                    <a:pt x="10846" y="13214"/>
                  </a:lnTo>
                  <a:lnTo>
                    <a:pt x="10864" y="13087"/>
                  </a:lnTo>
                  <a:lnTo>
                    <a:pt x="10900" y="12741"/>
                  </a:lnTo>
                  <a:lnTo>
                    <a:pt x="10955" y="12267"/>
                  </a:lnTo>
                  <a:lnTo>
                    <a:pt x="11046" y="11811"/>
                  </a:lnTo>
                  <a:lnTo>
                    <a:pt x="11156" y="11355"/>
                  </a:lnTo>
                  <a:lnTo>
                    <a:pt x="11265" y="10918"/>
                  </a:lnTo>
                  <a:lnTo>
                    <a:pt x="11411" y="10499"/>
                  </a:lnTo>
                  <a:lnTo>
                    <a:pt x="11593" y="10116"/>
                  </a:lnTo>
                  <a:lnTo>
                    <a:pt x="11793" y="9733"/>
                  </a:lnTo>
                  <a:lnTo>
                    <a:pt x="11903" y="9569"/>
                  </a:lnTo>
                  <a:lnTo>
                    <a:pt x="12030" y="9405"/>
                  </a:lnTo>
                  <a:lnTo>
                    <a:pt x="12158" y="9241"/>
                  </a:lnTo>
                  <a:lnTo>
                    <a:pt x="12304" y="9095"/>
                  </a:lnTo>
                  <a:lnTo>
                    <a:pt x="12450" y="8949"/>
                  </a:lnTo>
                  <a:lnTo>
                    <a:pt x="12595" y="8822"/>
                  </a:lnTo>
                  <a:lnTo>
                    <a:pt x="12778" y="8694"/>
                  </a:lnTo>
                  <a:lnTo>
                    <a:pt x="12942" y="8585"/>
                  </a:lnTo>
                  <a:lnTo>
                    <a:pt x="13124" y="8494"/>
                  </a:lnTo>
                  <a:lnTo>
                    <a:pt x="13325" y="8403"/>
                  </a:lnTo>
                  <a:lnTo>
                    <a:pt x="13543" y="8330"/>
                  </a:lnTo>
                  <a:lnTo>
                    <a:pt x="13762" y="8275"/>
                  </a:lnTo>
                  <a:lnTo>
                    <a:pt x="13981" y="8220"/>
                  </a:lnTo>
                  <a:lnTo>
                    <a:pt x="14218" y="8184"/>
                  </a:lnTo>
                  <a:lnTo>
                    <a:pt x="14473" y="8166"/>
                  </a:lnTo>
                  <a:lnTo>
                    <a:pt x="14746" y="8166"/>
                  </a:lnTo>
                  <a:lnTo>
                    <a:pt x="15020" y="8184"/>
                  </a:lnTo>
                  <a:lnTo>
                    <a:pt x="15311" y="8202"/>
                  </a:lnTo>
                  <a:lnTo>
                    <a:pt x="15530" y="8239"/>
                  </a:lnTo>
                  <a:lnTo>
                    <a:pt x="15749" y="8293"/>
                  </a:lnTo>
                  <a:lnTo>
                    <a:pt x="15967" y="8348"/>
                  </a:lnTo>
                  <a:lnTo>
                    <a:pt x="16168" y="8403"/>
                  </a:lnTo>
                  <a:lnTo>
                    <a:pt x="16368" y="8476"/>
                  </a:lnTo>
                  <a:lnTo>
                    <a:pt x="16551" y="8567"/>
                  </a:lnTo>
                  <a:lnTo>
                    <a:pt x="16733" y="8658"/>
                  </a:lnTo>
                  <a:lnTo>
                    <a:pt x="16915" y="8749"/>
                  </a:lnTo>
                  <a:lnTo>
                    <a:pt x="17079" y="8858"/>
                  </a:lnTo>
                  <a:lnTo>
                    <a:pt x="17243" y="8968"/>
                  </a:lnTo>
                  <a:lnTo>
                    <a:pt x="17535" y="9223"/>
                  </a:lnTo>
                  <a:lnTo>
                    <a:pt x="17790" y="9496"/>
                  </a:lnTo>
                  <a:lnTo>
                    <a:pt x="18009" y="9806"/>
                  </a:lnTo>
                  <a:lnTo>
                    <a:pt x="18209" y="10134"/>
                  </a:lnTo>
                  <a:lnTo>
                    <a:pt x="18373" y="10480"/>
                  </a:lnTo>
                  <a:lnTo>
                    <a:pt x="18519" y="10845"/>
                  </a:lnTo>
                  <a:lnTo>
                    <a:pt x="18610" y="11228"/>
                  </a:lnTo>
                  <a:lnTo>
                    <a:pt x="18683" y="11611"/>
                  </a:lnTo>
                  <a:lnTo>
                    <a:pt x="18720" y="12011"/>
                  </a:lnTo>
                  <a:lnTo>
                    <a:pt x="18720" y="12431"/>
                  </a:lnTo>
                  <a:lnTo>
                    <a:pt x="18683" y="12832"/>
                  </a:lnTo>
                  <a:lnTo>
                    <a:pt x="18647" y="13050"/>
                  </a:lnTo>
                  <a:lnTo>
                    <a:pt x="18610" y="13269"/>
                  </a:lnTo>
                  <a:lnTo>
                    <a:pt x="18483" y="13707"/>
                  </a:lnTo>
                  <a:lnTo>
                    <a:pt x="18337" y="14108"/>
                  </a:lnTo>
                  <a:lnTo>
                    <a:pt x="18155" y="14490"/>
                  </a:lnTo>
                  <a:lnTo>
                    <a:pt x="17918" y="14873"/>
                  </a:lnTo>
                  <a:lnTo>
                    <a:pt x="17681" y="15238"/>
                  </a:lnTo>
                  <a:lnTo>
                    <a:pt x="17407" y="15584"/>
                  </a:lnTo>
                  <a:lnTo>
                    <a:pt x="17097" y="15930"/>
                  </a:lnTo>
                  <a:lnTo>
                    <a:pt x="16769" y="16258"/>
                  </a:lnTo>
                  <a:lnTo>
                    <a:pt x="16441" y="16568"/>
                  </a:lnTo>
                  <a:lnTo>
                    <a:pt x="16077" y="16896"/>
                  </a:lnTo>
                  <a:lnTo>
                    <a:pt x="15712" y="17188"/>
                  </a:lnTo>
                  <a:lnTo>
                    <a:pt x="14947" y="17789"/>
                  </a:lnTo>
                  <a:lnTo>
                    <a:pt x="14145" y="18373"/>
                  </a:lnTo>
                  <a:lnTo>
                    <a:pt x="13361" y="18938"/>
                  </a:lnTo>
                  <a:lnTo>
                    <a:pt x="12595" y="19521"/>
                  </a:lnTo>
                  <a:lnTo>
                    <a:pt x="12213" y="19812"/>
                  </a:lnTo>
                  <a:lnTo>
                    <a:pt x="11866" y="20122"/>
                  </a:lnTo>
                  <a:lnTo>
                    <a:pt x="11520" y="20414"/>
                  </a:lnTo>
                  <a:lnTo>
                    <a:pt x="11210" y="20724"/>
                  </a:lnTo>
                  <a:lnTo>
                    <a:pt x="10900" y="21034"/>
                  </a:lnTo>
                  <a:lnTo>
                    <a:pt x="10627" y="21362"/>
                  </a:lnTo>
                  <a:lnTo>
                    <a:pt x="10390" y="21708"/>
                  </a:lnTo>
                  <a:lnTo>
                    <a:pt x="10171" y="22036"/>
                  </a:lnTo>
                  <a:lnTo>
                    <a:pt x="9989" y="22401"/>
                  </a:lnTo>
                  <a:lnTo>
                    <a:pt x="9843" y="22765"/>
                  </a:lnTo>
                  <a:lnTo>
                    <a:pt x="9734" y="23148"/>
                  </a:lnTo>
                  <a:lnTo>
                    <a:pt x="9679" y="23348"/>
                  </a:lnTo>
                  <a:lnTo>
                    <a:pt x="9661" y="23549"/>
                  </a:lnTo>
                  <a:lnTo>
                    <a:pt x="9442" y="25280"/>
                  </a:lnTo>
                  <a:lnTo>
                    <a:pt x="9442" y="25408"/>
                  </a:lnTo>
                  <a:lnTo>
                    <a:pt x="9442" y="25536"/>
                  </a:lnTo>
                  <a:lnTo>
                    <a:pt x="9461" y="25645"/>
                  </a:lnTo>
                  <a:lnTo>
                    <a:pt x="9497" y="25772"/>
                  </a:lnTo>
                  <a:lnTo>
                    <a:pt x="9533" y="25882"/>
                  </a:lnTo>
                  <a:lnTo>
                    <a:pt x="9570" y="25991"/>
                  </a:lnTo>
                  <a:lnTo>
                    <a:pt x="9643" y="26101"/>
                  </a:lnTo>
                  <a:lnTo>
                    <a:pt x="9716" y="26192"/>
                  </a:lnTo>
                  <a:lnTo>
                    <a:pt x="9789" y="26283"/>
                  </a:lnTo>
                  <a:lnTo>
                    <a:pt x="9880" y="26374"/>
                  </a:lnTo>
                  <a:lnTo>
                    <a:pt x="9971" y="26447"/>
                  </a:lnTo>
                  <a:lnTo>
                    <a:pt x="10080" y="26520"/>
                  </a:lnTo>
                  <a:lnTo>
                    <a:pt x="10190" y="26574"/>
                  </a:lnTo>
                  <a:lnTo>
                    <a:pt x="10299" y="26611"/>
                  </a:lnTo>
                  <a:lnTo>
                    <a:pt x="10427" y="26647"/>
                  </a:lnTo>
                  <a:lnTo>
                    <a:pt x="10554" y="26666"/>
                  </a:lnTo>
                  <a:lnTo>
                    <a:pt x="18082" y="27577"/>
                  </a:lnTo>
                  <a:lnTo>
                    <a:pt x="18209" y="27595"/>
                  </a:lnTo>
                  <a:lnTo>
                    <a:pt x="18337" y="27577"/>
                  </a:lnTo>
                  <a:lnTo>
                    <a:pt x="18446" y="27559"/>
                  </a:lnTo>
                  <a:lnTo>
                    <a:pt x="18574" y="27540"/>
                  </a:lnTo>
                  <a:lnTo>
                    <a:pt x="18683" y="27504"/>
                  </a:lnTo>
                  <a:lnTo>
                    <a:pt x="18792" y="27449"/>
                  </a:lnTo>
                  <a:lnTo>
                    <a:pt x="18902" y="27395"/>
                  </a:lnTo>
                  <a:lnTo>
                    <a:pt x="18993" y="27322"/>
                  </a:lnTo>
                  <a:lnTo>
                    <a:pt x="19084" y="27249"/>
                  </a:lnTo>
                  <a:lnTo>
                    <a:pt x="19175" y="27158"/>
                  </a:lnTo>
                  <a:lnTo>
                    <a:pt x="19248" y="27067"/>
                  </a:lnTo>
                  <a:lnTo>
                    <a:pt x="19321" y="26957"/>
                  </a:lnTo>
                  <a:lnTo>
                    <a:pt x="19376" y="26848"/>
                  </a:lnTo>
                  <a:lnTo>
                    <a:pt x="19412" y="26738"/>
                  </a:lnTo>
                  <a:lnTo>
                    <a:pt x="19449" y="26611"/>
                  </a:lnTo>
                  <a:lnTo>
                    <a:pt x="19467" y="26483"/>
                  </a:lnTo>
                  <a:lnTo>
                    <a:pt x="19503" y="26338"/>
                  </a:lnTo>
                  <a:lnTo>
                    <a:pt x="19540" y="26192"/>
                  </a:lnTo>
                  <a:lnTo>
                    <a:pt x="19594" y="26046"/>
                  </a:lnTo>
                  <a:lnTo>
                    <a:pt x="19649" y="25918"/>
                  </a:lnTo>
                  <a:lnTo>
                    <a:pt x="19740" y="25772"/>
                  </a:lnTo>
                  <a:lnTo>
                    <a:pt x="19831" y="25645"/>
                  </a:lnTo>
                  <a:lnTo>
                    <a:pt x="20050" y="25372"/>
                  </a:lnTo>
                  <a:lnTo>
                    <a:pt x="20305" y="25116"/>
                  </a:lnTo>
                  <a:lnTo>
                    <a:pt x="20615" y="24861"/>
                  </a:lnTo>
                  <a:lnTo>
                    <a:pt x="20943" y="24606"/>
                  </a:lnTo>
                  <a:lnTo>
                    <a:pt x="21326" y="24351"/>
                  </a:lnTo>
                  <a:lnTo>
                    <a:pt x="21727" y="24096"/>
                  </a:lnTo>
                  <a:lnTo>
                    <a:pt x="22146" y="23840"/>
                  </a:lnTo>
                  <a:lnTo>
                    <a:pt x="23076" y="23312"/>
                  </a:lnTo>
                  <a:lnTo>
                    <a:pt x="24060" y="22747"/>
                  </a:lnTo>
                  <a:lnTo>
                    <a:pt x="25081" y="22127"/>
                  </a:lnTo>
                  <a:lnTo>
                    <a:pt x="25591" y="21817"/>
                  </a:lnTo>
                  <a:lnTo>
                    <a:pt x="26119" y="21471"/>
                  </a:lnTo>
                  <a:lnTo>
                    <a:pt x="26612" y="21107"/>
                  </a:lnTo>
                  <a:lnTo>
                    <a:pt x="27122" y="20724"/>
                  </a:lnTo>
                  <a:lnTo>
                    <a:pt x="27614" y="20341"/>
                  </a:lnTo>
                  <a:lnTo>
                    <a:pt x="28070" y="19904"/>
                  </a:lnTo>
                  <a:lnTo>
                    <a:pt x="28525" y="19466"/>
                  </a:lnTo>
                  <a:lnTo>
                    <a:pt x="28963" y="18992"/>
                  </a:lnTo>
                  <a:lnTo>
                    <a:pt x="29364" y="18500"/>
                  </a:lnTo>
                  <a:lnTo>
                    <a:pt x="29546" y="18227"/>
                  </a:lnTo>
                  <a:lnTo>
                    <a:pt x="29728" y="17972"/>
                  </a:lnTo>
                  <a:lnTo>
                    <a:pt x="29911" y="17680"/>
                  </a:lnTo>
                  <a:lnTo>
                    <a:pt x="30075" y="17407"/>
                  </a:lnTo>
                  <a:lnTo>
                    <a:pt x="30220" y="17115"/>
                  </a:lnTo>
                  <a:lnTo>
                    <a:pt x="30366" y="16805"/>
                  </a:lnTo>
                  <a:lnTo>
                    <a:pt x="30512" y="16513"/>
                  </a:lnTo>
                  <a:lnTo>
                    <a:pt x="30640" y="16185"/>
                  </a:lnTo>
                  <a:lnTo>
                    <a:pt x="30749" y="15857"/>
                  </a:lnTo>
                  <a:lnTo>
                    <a:pt x="30840" y="15529"/>
                  </a:lnTo>
                  <a:lnTo>
                    <a:pt x="30931" y="15183"/>
                  </a:lnTo>
                  <a:lnTo>
                    <a:pt x="31022" y="14837"/>
                  </a:lnTo>
                  <a:lnTo>
                    <a:pt x="31077" y="14472"/>
                  </a:lnTo>
                  <a:lnTo>
                    <a:pt x="31132" y="14089"/>
                  </a:lnTo>
                  <a:lnTo>
                    <a:pt x="31205" y="13415"/>
                  </a:lnTo>
                  <a:lnTo>
                    <a:pt x="31223" y="12741"/>
                  </a:lnTo>
                  <a:lnTo>
                    <a:pt x="31223" y="12066"/>
                  </a:lnTo>
                  <a:lnTo>
                    <a:pt x="31168" y="11428"/>
                  </a:lnTo>
                  <a:lnTo>
                    <a:pt x="31095" y="10790"/>
                  </a:lnTo>
                  <a:lnTo>
                    <a:pt x="30986" y="10171"/>
                  </a:lnTo>
                  <a:lnTo>
                    <a:pt x="30840" y="9551"/>
                  </a:lnTo>
                  <a:lnTo>
                    <a:pt x="30658" y="8968"/>
                  </a:lnTo>
                  <a:lnTo>
                    <a:pt x="30439" y="8384"/>
                  </a:lnTo>
                  <a:lnTo>
                    <a:pt x="30202" y="7819"/>
                  </a:lnTo>
                  <a:lnTo>
                    <a:pt x="29911" y="7273"/>
                  </a:lnTo>
                  <a:lnTo>
                    <a:pt x="29601" y="6744"/>
                  </a:lnTo>
                  <a:lnTo>
                    <a:pt x="29254" y="6215"/>
                  </a:lnTo>
                  <a:lnTo>
                    <a:pt x="28890" y="5723"/>
                  </a:lnTo>
                  <a:lnTo>
                    <a:pt x="28489" y="5231"/>
                  </a:lnTo>
                  <a:lnTo>
                    <a:pt x="28051" y="4776"/>
                  </a:lnTo>
                  <a:lnTo>
                    <a:pt x="27596" y="4338"/>
                  </a:lnTo>
                  <a:lnTo>
                    <a:pt x="27104" y="3901"/>
                  </a:lnTo>
                  <a:lnTo>
                    <a:pt x="26593" y="3500"/>
                  </a:lnTo>
                  <a:lnTo>
                    <a:pt x="26047" y="3117"/>
                  </a:lnTo>
                  <a:lnTo>
                    <a:pt x="25482" y="2734"/>
                  </a:lnTo>
                  <a:lnTo>
                    <a:pt x="24880" y="2388"/>
                  </a:lnTo>
                  <a:lnTo>
                    <a:pt x="24260" y="2078"/>
                  </a:lnTo>
                  <a:lnTo>
                    <a:pt x="23622" y="1768"/>
                  </a:lnTo>
                  <a:lnTo>
                    <a:pt x="22948" y="1477"/>
                  </a:lnTo>
                  <a:lnTo>
                    <a:pt x="22237" y="1221"/>
                  </a:lnTo>
                  <a:lnTo>
                    <a:pt x="21526" y="984"/>
                  </a:lnTo>
                  <a:lnTo>
                    <a:pt x="20779" y="784"/>
                  </a:lnTo>
                  <a:lnTo>
                    <a:pt x="20014" y="583"/>
                  </a:lnTo>
                  <a:lnTo>
                    <a:pt x="19230" y="419"/>
                  </a:lnTo>
                  <a:lnTo>
                    <a:pt x="18410" y="292"/>
                  </a:lnTo>
                  <a:lnTo>
                    <a:pt x="17590" y="164"/>
                  </a:lnTo>
                  <a:lnTo>
                    <a:pt x="16733" y="91"/>
                  </a:lnTo>
                  <a:lnTo>
                    <a:pt x="15876" y="18"/>
                  </a:lnTo>
                  <a:lnTo>
                    <a:pt x="15056" y="0"/>
                  </a:lnTo>
                  <a:close/>
                  <a:moveTo>
                    <a:pt x="12814" y="30675"/>
                  </a:moveTo>
                  <a:lnTo>
                    <a:pt x="12523" y="30694"/>
                  </a:lnTo>
                  <a:lnTo>
                    <a:pt x="12249" y="30730"/>
                  </a:lnTo>
                  <a:lnTo>
                    <a:pt x="11994" y="30767"/>
                  </a:lnTo>
                  <a:lnTo>
                    <a:pt x="11721" y="30821"/>
                  </a:lnTo>
                  <a:lnTo>
                    <a:pt x="11465" y="30894"/>
                  </a:lnTo>
                  <a:lnTo>
                    <a:pt x="11210" y="30967"/>
                  </a:lnTo>
                  <a:lnTo>
                    <a:pt x="10955" y="31076"/>
                  </a:lnTo>
                  <a:lnTo>
                    <a:pt x="10700" y="31168"/>
                  </a:lnTo>
                  <a:lnTo>
                    <a:pt x="10463" y="31295"/>
                  </a:lnTo>
                  <a:lnTo>
                    <a:pt x="10226" y="31423"/>
                  </a:lnTo>
                  <a:lnTo>
                    <a:pt x="10007" y="31550"/>
                  </a:lnTo>
                  <a:lnTo>
                    <a:pt x="9789" y="31696"/>
                  </a:lnTo>
                  <a:lnTo>
                    <a:pt x="9570" y="31860"/>
                  </a:lnTo>
                  <a:lnTo>
                    <a:pt x="9369" y="32024"/>
                  </a:lnTo>
                  <a:lnTo>
                    <a:pt x="9169" y="32206"/>
                  </a:lnTo>
                  <a:lnTo>
                    <a:pt x="8987" y="32389"/>
                  </a:lnTo>
                  <a:lnTo>
                    <a:pt x="8804" y="32589"/>
                  </a:lnTo>
                  <a:lnTo>
                    <a:pt x="8640" y="32790"/>
                  </a:lnTo>
                  <a:lnTo>
                    <a:pt x="8476" y="33008"/>
                  </a:lnTo>
                  <a:lnTo>
                    <a:pt x="8330" y="33227"/>
                  </a:lnTo>
                  <a:lnTo>
                    <a:pt x="8185" y="33464"/>
                  </a:lnTo>
                  <a:lnTo>
                    <a:pt x="8057" y="33701"/>
                  </a:lnTo>
                  <a:lnTo>
                    <a:pt x="7948" y="33956"/>
                  </a:lnTo>
                  <a:lnTo>
                    <a:pt x="7838" y="34193"/>
                  </a:lnTo>
                  <a:lnTo>
                    <a:pt x="7747" y="34448"/>
                  </a:lnTo>
                  <a:lnTo>
                    <a:pt x="7656" y="34722"/>
                  </a:lnTo>
                  <a:lnTo>
                    <a:pt x="7601" y="34995"/>
                  </a:lnTo>
                  <a:lnTo>
                    <a:pt x="7547" y="35268"/>
                  </a:lnTo>
                  <a:lnTo>
                    <a:pt x="7492" y="35542"/>
                  </a:lnTo>
                  <a:lnTo>
                    <a:pt x="7474" y="35834"/>
                  </a:lnTo>
                  <a:lnTo>
                    <a:pt x="7456" y="36107"/>
                  </a:lnTo>
                  <a:lnTo>
                    <a:pt x="7456" y="36399"/>
                  </a:lnTo>
                  <a:lnTo>
                    <a:pt x="7474" y="36672"/>
                  </a:lnTo>
                  <a:lnTo>
                    <a:pt x="7510" y="36945"/>
                  </a:lnTo>
                  <a:lnTo>
                    <a:pt x="7547" y="37219"/>
                  </a:lnTo>
                  <a:lnTo>
                    <a:pt x="7601" y="37474"/>
                  </a:lnTo>
                  <a:lnTo>
                    <a:pt x="7674" y="37747"/>
                  </a:lnTo>
                  <a:lnTo>
                    <a:pt x="7747" y="38002"/>
                  </a:lnTo>
                  <a:lnTo>
                    <a:pt x="7838" y="38258"/>
                  </a:lnTo>
                  <a:lnTo>
                    <a:pt x="7948" y="38495"/>
                  </a:lnTo>
                  <a:lnTo>
                    <a:pt x="8057" y="38732"/>
                  </a:lnTo>
                  <a:lnTo>
                    <a:pt x="8185" y="38968"/>
                  </a:lnTo>
                  <a:lnTo>
                    <a:pt x="8330" y="39187"/>
                  </a:lnTo>
                  <a:lnTo>
                    <a:pt x="8476" y="39424"/>
                  </a:lnTo>
                  <a:lnTo>
                    <a:pt x="8640" y="39625"/>
                  </a:lnTo>
                  <a:lnTo>
                    <a:pt x="8804" y="39825"/>
                  </a:lnTo>
                  <a:lnTo>
                    <a:pt x="8987" y="40026"/>
                  </a:lnTo>
                  <a:lnTo>
                    <a:pt x="9169" y="40226"/>
                  </a:lnTo>
                  <a:lnTo>
                    <a:pt x="9369" y="40390"/>
                  </a:lnTo>
                  <a:lnTo>
                    <a:pt x="9570" y="40572"/>
                  </a:lnTo>
                  <a:lnTo>
                    <a:pt x="9789" y="40718"/>
                  </a:lnTo>
                  <a:lnTo>
                    <a:pt x="10007" y="40882"/>
                  </a:lnTo>
                  <a:lnTo>
                    <a:pt x="10244" y="41010"/>
                  </a:lnTo>
                  <a:lnTo>
                    <a:pt x="10481" y="41137"/>
                  </a:lnTo>
                  <a:lnTo>
                    <a:pt x="10718" y="41265"/>
                  </a:lnTo>
                  <a:lnTo>
                    <a:pt x="10973" y="41374"/>
                  </a:lnTo>
                  <a:lnTo>
                    <a:pt x="11228" y="41466"/>
                  </a:lnTo>
                  <a:lnTo>
                    <a:pt x="11502" y="41538"/>
                  </a:lnTo>
                  <a:lnTo>
                    <a:pt x="11775" y="41611"/>
                  </a:lnTo>
                  <a:lnTo>
                    <a:pt x="12049" y="41666"/>
                  </a:lnTo>
                  <a:lnTo>
                    <a:pt x="12322" y="41702"/>
                  </a:lnTo>
                  <a:lnTo>
                    <a:pt x="12942" y="41775"/>
                  </a:lnTo>
                  <a:lnTo>
                    <a:pt x="13233" y="41812"/>
                  </a:lnTo>
                  <a:lnTo>
                    <a:pt x="13798" y="41812"/>
                  </a:lnTo>
                  <a:lnTo>
                    <a:pt x="14072" y="41794"/>
                  </a:lnTo>
                  <a:lnTo>
                    <a:pt x="14345" y="41775"/>
                  </a:lnTo>
                  <a:lnTo>
                    <a:pt x="14619" y="41739"/>
                  </a:lnTo>
                  <a:lnTo>
                    <a:pt x="14874" y="41666"/>
                  </a:lnTo>
                  <a:lnTo>
                    <a:pt x="15147" y="41611"/>
                  </a:lnTo>
                  <a:lnTo>
                    <a:pt x="15402" y="41520"/>
                  </a:lnTo>
                  <a:lnTo>
                    <a:pt x="15639" y="41429"/>
                  </a:lnTo>
                  <a:lnTo>
                    <a:pt x="15894" y="41320"/>
                  </a:lnTo>
                  <a:lnTo>
                    <a:pt x="16131" y="41210"/>
                  </a:lnTo>
                  <a:lnTo>
                    <a:pt x="16368" y="41083"/>
                  </a:lnTo>
                  <a:lnTo>
                    <a:pt x="16587" y="40955"/>
                  </a:lnTo>
                  <a:lnTo>
                    <a:pt x="16824" y="40791"/>
                  </a:lnTo>
                  <a:lnTo>
                    <a:pt x="17024" y="40645"/>
                  </a:lnTo>
                  <a:lnTo>
                    <a:pt x="17225" y="40463"/>
                  </a:lnTo>
                  <a:lnTo>
                    <a:pt x="17425" y="40299"/>
                  </a:lnTo>
                  <a:lnTo>
                    <a:pt x="17626" y="40099"/>
                  </a:lnTo>
                  <a:lnTo>
                    <a:pt x="17790" y="39898"/>
                  </a:lnTo>
                  <a:lnTo>
                    <a:pt x="17972" y="39698"/>
                  </a:lnTo>
                  <a:lnTo>
                    <a:pt x="18118" y="39479"/>
                  </a:lnTo>
                  <a:lnTo>
                    <a:pt x="18282" y="39260"/>
                  </a:lnTo>
                  <a:lnTo>
                    <a:pt x="18410" y="39041"/>
                  </a:lnTo>
                  <a:lnTo>
                    <a:pt x="18537" y="38804"/>
                  </a:lnTo>
                  <a:lnTo>
                    <a:pt x="18665" y="38549"/>
                  </a:lnTo>
                  <a:lnTo>
                    <a:pt x="18774" y="38294"/>
                  </a:lnTo>
                  <a:lnTo>
                    <a:pt x="18865" y="38039"/>
                  </a:lnTo>
                  <a:lnTo>
                    <a:pt x="18938" y="37784"/>
                  </a:lnTo>
                  <a:lnTo>
                    <a:pt x="19011" y="37510"/>
                  </a:lnTo>
                  <a:lnTo>
                    <a:pt x="19066" y="37237"/>
                  </a:lnTo>
                  <a:lnTo>
                    <a:pt x="19102" y="36945"/>
                  </a:lnTo>
                  <a:lnTo>
                    <a:pt x="19139" y="36672"/>
                  </a:lnTo>
                  <a:lnTo>
                    <a:pt x="19139" y="36380"/>
                  </a:lnTo>
                  <a:lnTo>
                    <a:pt x="19139" y="36107"/>
                  </a:lnTo>
                  <a:lnTo>
                    <a:pt x="19121" y="35834"/>
                  </a:lnTo>
                  <a:lnTo>
                    <a:pt x="19102" y="35560"/>
                  </a:lnTo>
                  <a:lnTo>
                    <a:pt x="19048" y="35287"/>
                  </a:lnTo>
                  <a:lnTo>
                    <a:pt x="18993" y="35013"/>
                  </a:lnTo>
                  <a:lnTo>
                    <a:pt x="18938" y="34758"/>
                  </a:lnTo>
                  <a:lnTo>
                    <a:pt x="18847" y="34503"/>
                  </a:lnTo>
                  <a:lnTo>
                    <a:pt x="18756" y="34248"/>
                  </a:lnTo>
                  <a:lnTo>
                    <a:pt x="18647" y="34011"/>
                  </a:lnTo>
                  <a:lnTo>
                    <a:pt x="18537" y="33774"/>
                  </a:lnTo>
                  <a:lnTo>
                    <a:pt x="18410" y="33537"/>
                  </a:lnTo>
                  <a:lnTo>
                    <a:pt x="18264" y="33300"/>
                  </a:lnTo>
                  <a:lnTo>
                    <a:pt x="18118" y="33081"/>
                  </a:lnTo>
                  <a:lnTo>
                    <a:pt x="17972" y="32863"/>
                  </a:lnTo>
                  <a:lnTo>
                    <a:pt x="17790" y="32662"/>
                  </a:lnTo>
                  <a:lnTo>
                    <a:pt x="17608" y="32462"/>
                  </a:lnTo>
                  <a:lnTo>
                    <a:pt x="17425" y="32279"/>
                  </a:lnTo>
                  <a:lnTo>
                    <a:pt x="17225" y="32097"/>
                  </a:lnTo>
                  <a:lnTo>
                    <a:pt x="17024" y="31933"/>
                  </a:lnTo>
                  <a:lnTo>
                    <a:pt x="16806" y="31769"/>
                  </a:lnTo>
                  <a:lnTo>
                    <a:pt x="16587" y="31623"/>
                  </a:lnTo>
                  <a:lnTo>
                    <a:pt x="16368" y="31477"/>
                  </a:lnTo>
                  <a:lnTo>
                    <a:pt x="16113" y="31350"/>
                  </a:lnTo>
                  <a:lnTo>
                    <a:pt x="15876" y="31240"/>
                  </a:lnTo>
                  <a:lnTo>
                    <a:pt x="15621" y="31131"/>
                  </a:lnTo>
                  <a:lnTo>
                    <a:pt x="15366" y="31040"/>
                  </a:lnTo>
                  <a:lnTo>
                    <a:pt x="15111" y="30967"/>
                  </a:lnTo>
                  <a:lnTo>
                    <a:pt x="14837" y="30894"/>
                  </a:lnTo>
                  <a:lnTo>
                    <a:pt x="14564" y="30839"/>
                  </a:lnTo>
                  <a:lnTo>
                    <a:pt x="14272" y="30803"/>
                  </a:lnTo>
                  <a:lnTo>
                    <a:pt x="13653" y="30712"/>
                  </a:lnTo>
                  <a:lnTo>
                    <a:pt x="13361" y="30694"/>
                  </a:lnTo>
                  <a:lnTo>
                    <a:pt x="13088" y="3067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9"/>
            <p:cNvSpPr/>
            <p:nvPr/>
          </p:nvSpPr>
          <p:spPr>
            <a:xfrm>
              <a:off x="4010355" y="2231010"/>
              <a:ext cx="611013" cy="637982"/>
            </a:xfrm>
            <a:custGeom>
              <a:avLst/>
              <a:gdLst/>
              <a:ahLst/>
              <a:cxnLst/>
              <a:rect l="l" t="t" r="r" b="b"/>
              <a:pathLst>
                <a:path w="35524" h="37092" extrusionOk="0">
                  <a:moveTo>
                    <a:pt x="29053" y="0"/>
                  </a:moveTo>
                  <a:lnTo>
                    <a:pt x="28415" y="219"/>
                  </a:lnTo>
                  <a:lnTo>
                    <a:pt x="27778" y="401"/>
                  </a:lnTo>
                  <a:lnTo>
                    <a:pt x="27121" y="565"/>
                  </a:lnTo>
                  <a:lnTo>
                    <a:pt x="26483" y="729"/>
                  </a:lnTo>
                  <a:lnTo>
                    <a:pt x="25846" y="857"/>
                  </a:lnTo>
                  <a:lnTo>
                    <a:pt x="25226" y="984"/>
                  </a:lnTo>
                  <a:lnTo>
                    <a:pt x="24078" y="1167"/>
                  </a:lnTo>
                  <a:lnTo>
                    <a:pt x="23075" y="1312"/>
                  </a:lnTo>
                  <a:lnTo>
                    <a:pt x="22291" y="1404"/>
                  </a:lnTo>
                  <a:lnTo>
                    <a:pt x="21599" y="1458"/>
                  </a:lnTo>
                  <a:lnTo>
                    <a:pt x="21635" y="2096"/>
                  </a:lnTo>
                  <a:lnTo>
                    <a:pt x="21653" y="2752"/>
                  </a:lnTo>
                  <a:lnTo>
                    <a:pt x="21635" y="3408"/>
                  </a:lnTo>
                  <a:lnTo>
                    <a:pt x="21617" y="4010"/>
                  </a:lnTo>
                  <a:lnTo>
                    <a:pt x="21562" y="4958"/>
                  </a:lnTo>
                  <a:lnTo>
                    <a:pt x="21526" y="5340"/>
                  </a:lnTo>
                  <a:lnTo>
                    <a:pt x="21016" y="10243"/>
                  </a:lnTo>
                  <a:lnTo>
                    <a:pt x="19977" y="10790"/>
                  </a:lnTo>
                  <a:lnTo>
                    <a:pt x="17443" y="12157"/>
                  </a:lnTo>
                  <a:lnTo>
                    <a:pt x="14326" y="13852"/>
                  </a:lnTo>
                  <a:lnTo>
                    <a:pt x="12814" y="14691"/>
                  </a:lnTo>
                  <a:lnTo>
                    <a:pt x="11501" y="15438"/>
                  </a:lnTo>
                  <a:lnTo>
                    <a:pt x="10207" y="16203"/>
                  </a:lnTo>
                  <a:lnTo>
                    <a:pt x="9478" y="16659"/>
                  </a:lnTo>
                  <a:lnTo>
                    <a:pt x="8731" y="17133"/>
                  </a:lnTo>
                  <a:lnTo>
                    <a:pt x="7947" y="17643"/>
                  </a:lnTo>
                  <a:lnTo>
                    <a:pt x="7163" y="18190"/>
                  </a:lnTo>
                  <a:lnTo>
                    <a:pt x="6361" y="18755"/>
                  </a:lnTo>
                  <a:lnTo>
                    <a:pt x="5578" y="19338"/>
                  </a:lnTo>
                  <a:lnTo>
                    <a:pt x="4812" y="19958"/>
                  </a:lnTo>
                  <a:lnTo>
                    <a:pt x="4083" y="20578"/>
                  </a:lnTo>
                  <a:lnTo>
                    <a:pt x="3391" y="21216"/>
                  </a:lnTo>
                  <a:lnTo>
                    <a:pt x="3081" y="21544"/>
                  </a:lnTo>
                  <a:lnTo>
                    <a:pt x="2771" y="21872"/>
                  </a:lnTo>
                  <a:lnTo>
                    <a:pt x="2461" y="22200"/>
                  </a:lnTo>
                  <a:lnTo>
                    <a:pt x="2188" y="22528"/>
                  </a:lnTo>
                  <a:lnTo>
                    <a:pt x="1932" y="22856"/>
                  </a:lnTo>
                  <a:lnTo>
                    <a:pt x="1695" y="23184"/>
                  </a:lnTo>
                  <a:lnTo>
                    <a:pt x="1477" y="23512"/>
                  </a:lnTo>
                  <a:lnTo>
                    <a:pt x="1295" y="23840"/>
                  </a:lnTo>
                  <a:lnTo>
                    <a:pt x="1112" y="24168"/>
                  </a:lnTo>
                  <a:lnTo>
                    <a:pt x="966" y="24515"/>
                  </a:lnTo>
                  <a:lnTo>
                    <a:pt x="729" y="25153"/>
                  </a:lnTo>
                  <a:lnTo>
                    <a:pt x="529" y="25791"/>
                  </a:lnTo>
                  <a:lnTo>
                    <a:pt x="383" y="26410"/>
                  </a:lnTo>
                  <a:lnTo>
                    <a:pt x="256" y="26994"/>
                  </a:lnTo>
                  <a:lnTo>
                    <a:pt x="146" y="27559"/>
                  </a:lnTo>
                  <a:lnTo>
                    <a:pt x="92" y="28087"/>
                  </a:lnTo>
                  <a:lnTo>
                    <a:pt x="37" y="28579"/>
                  </a:lnTo>
                  <a:lnTo>
                    <a:pt x="19" y="29035"/>
                  </a:lnTo>
                  <a:lnTo>
                    <a:pt x="0" y="29454"/>
                  </a:lnTo>
                  <a:lnTo>
                    <a:pt x="0" y="29837"/>
                  </a:lnTo>
                  <a:lnTo>
                    <a:pt x="37" y="30438"/>
                  </a:lnTo>
                  <a:lnTo>
                    <a:pt x="73" y="30803"/>
                  </a:lnTo>
                  <a:lnTo>
                    <a:pt x="92" y="30949"/>
                  </a:lnTo>
                  <a:lnTo>
                    <a:pt x="183" y="31331"/>
                  </a:lnTo>
                  <a:lnTo>
                    <a:pt x="310" y="31678"/>
                  </a:lnTo>
                  <a:lnTo>
                    <a:pt x="438" y="31969"/>
                  </a:lnTo>
                  <a:lnTo>
                    <a:pt x="584" y="32243"/>
                  </a:lnTo>
                  <a:lnTo>
                    <a:pt x="748" y="32462"/>
                  </a:lnTo>
                  <a:lnTo>
                    <a:pt x="912" y="32644"/>
                  </a:lnTo>
                  <a:lnTo>
                    <a:pt x="1076" y="32808"/>
                  </a:lnTo>
                  <a:lnTo>
                    <a:pt x="1240" y="32935"/>
                  </a:lnTo>
                  <a:lnTo>
                    <a:pt x="1404" y="33045"/>
                  </a:lnTo>
                  <a:lnTo>
                    <a:pt x="1568" y="33118"/>
                  </a:lnTo>
                  <a:lnTo>
                    <a:pt x="1695" y="33191"/>
                  </a:lnTo>
                  <a:lnTo>
                    <a:pt x="1823" y="33227"/>
                  </a:lnTo>
                  <a:lnTo>
                    <a:pt x="2005" y="33282"/>
                  </a:lnTo>
                  <a:lnTo>
                    <a:pt x="2078" y="33282"/>
                  </a:lnTo>
                  <a:lnTo>
                    <a:pt x="2060" y="33336"/>
                  </a:lnTo>
                  <a:lnTo>
                    <a:pt x="2042" y="33573"/>
                  </a:lnTo>
                  <a:lnTo>
                    <a:pt x="2042" y="34047"/>
                  </a:lnTo>
                  <a:lnTo>
                    <a:pt x="2078" y="34886"/>
                  </a:lnTo>
                  <a:lnTo>
                    <a:pt x="2096" y="35396"/>
                  </a:lnTo>
                  <a:lnTo>
                    <a:pt x="2115" y="35815"/>
                  </a:lnTo>
                  <a:lnTo>
                    <a:pt x="2133" y="36016"/>
                  </a:lnTo>
                  <a:lnTo>
                    <a:pt x="2169" y="36198"/>
                  </a:lnTo>
                  <a:lnTo>
                    <a:pt x="2206" y="36362"/>
                  </a:lnTo>
                  <a:lnTo>
                    <a:pt x="2261" y="36508"/>
                  </a:lnTo>
                  <a:lnTo>
                    <a:pt x="2333" y="36635"/>
                  </a:lnTo>
                  <a:lnTo>
                    <a:pt x="2425" y="36763"/>
                  </a:lnTo>
                  <a:lnTo>
                    <a:pt x="2552" y="36854"/>
                  </a:lnTo>
                  <a:lnTo>
                    <a:pt x="2698" y="36945"/>
                  </a:lnTo>
                  <a:lnTo>
                    <a:pt x="2880" y="37000"/>
                  </a:lnTo>
                  <a:lnTo>
                    <a:pt x="3081" y="37055"/>
                  </a:lnTo>
                  <a:lnTo>
                    <a:pt x="3318" y="37073"/>
                  </a:lnTo>
                  <a:lnTo>
                    <a:pt x="3609" y="37091"/>
                  </a:lnTo>
                  <a:lnTo>
                    <a:pt x="3901" y="37073"/>
                  </a:lnTo>
                  <a:lnTo>
                    <a:pt x="4174" y="37036"/>
                  </a:lnTo>
                  <a:lnTo>
                    <a:pt x="4448" y="36963"/>
                  </a:lnTo>
                  <a:lnTo>
                    <a:pt x="4685" y="36872"/>
                  </a:lnTo>
                  <a:lnTo>
                    <a:pt x="4922" y="36763"/>
                  </a:lnTo>
                  <a:lnTo>
                    <a:pt x="5122" y="36654"/>
                  </a:lnTo>
                  <a:lnTo>
                    <a:pt x="5323" y="36526"/>
                  </a:lnTo>
                  <a:lnTo>
                    <a:pt x="5487" y="36398"/>
                  </a:lnTo>
                  <a:lnTo>
                    <a:pt x="5778" y="36143"/>
                  </a:lnTo>
                  <a:lnTo>
                    <a:pt x="5997" y="35925"/>
                  </a:lnTo>
                  <a:lnTo>
                    <a:pt x="6125" y="35760"/>
                  </a:lnTo>
                  <a:lnTo>
                    <a:pt x="6161" y="35706"/>
                  </a:lnTo>
                  <a:lnTo>
                    <a:pt x="6143" y="35979"/>
                  </a:lnTo>
                  <a:lnTo>
                    <a:pt x="6125" y="36216"/>
                  </a:lnTo>
                  <a:lnTo>
                    <a:pt x="6125" y="36417"/>
                  </a:lnTo>
                  <a:lnTo>
                    <a:pt x="6125" y="36599"/>
                  </a:lnTo>
                  <a:lnTo>
                    <a:pt x="6161" y="36727"/>
                  </a:lnTo>
                  <a:lnTo>
                    <a:pt x="6179" y="36854"/>
                  </a:lnTo>
                  <a:lnTo>
                    <a:pt x="6234" y="36927"/>
                  </a:lnTo>
                  <a:lnTo>
                    <a:pt x="6270" y="37000"/>
                  </a:lnTo>
                  <a:lnTo>
                    <a:pt x="6307" y="37036"/>
                  </a:lnTo>
                  <a:lnTo>
                    <a:pt x="6361" y="37073"/>
                  </a:lnTo>
                  <a:lnTo>
                    <a:pt x="6453" y="37091"/>
                  </a:lnTo>
                  <a:lnTo>
                    <a:pt x="6525" y="37091"/>
                  </a:lnTo>
                  <a:lnTo>
                    <a:pt x="6726" y="37073"/>
                  </a:lnTo>
                  <a:lnTo>
                    <a:pt x="6926" y="37055"/>
                  </a:lnTo>
                  <a:lnTo>
                    <a:pt x="7309" y="36963"/>
                  </a:lnTo>
                  <a:lnTo>
                    <a:pt x="7674" y="36836"/>
                  </a:lnTo>
                  <a:lnTo>
                    <a:pt x="8020" y="36672"/>
                  </a:lnTo>
                  <a:lnTo>
                    <a:pt x="8366" y="36490"/>
                  </a:lnTo>
                  <a:lnTo>
                    <a:pt x="8676" y="36253"/>
                  </a:lnTo>
                  <a:lnTo>
                    <a:pt x="8986" y="35997"/>
                  </a:lnTo>
                  <a:lnTo>
                    <a:pt x="9278" y="35724"/>
                  </a:lnTo>
                  <a:lnTo>
                    <a:pt x="9551" y="35432"/>
                  </a:lnTo>
                  <a:lnTo>
                    <a:pt x="9824" y="35104"/>
                  </a:lnTo>
                  <a:lnTo>
                    <a:pt x="10061" y="34776"/>
                  </a:lnTo>
                  <a:lnTo>
                    <a:pt x="10298" y="34430"/>
                  </a:lnTo>
                  <a:lnTo>
                    <a:pt x="10535" y="34065"/>
                  </a:lnTo>
                  <a:lnTo>
                    <a:pt x="10736" y="33701"/>
                  </a:lnTo>
                  <a:lnTo>
                    <a:pt x="10936" y="33318"/>
                  </a:lnTo>
                  <a:lnTo>
                    <a:pt x="11119" y="32954"/>
                  </a:lnTo>
                  <a:lnTo>
                    <a:pt x="11447" y="32206"/>
                  </a:lnTo>
                  <a:lnTo>
                    <a:pt x="11720" y="31477"/>
                  </a:lnTo>
                  <a:lnTo>
                    <a:pt x="11957" y="30803"/>
                  </a:lnTo>
                  <a:lnTo>
                    <a:pt x="12139" y="30201"/>
                  </a:lnTo>
                  <a:lnTo>
                    <a:pt x="12285" y="29691"/>
                  </a:lnTo>
                  <a:lnTo>
                    <a:pt x="12376" y="29308"/>
                  </a:lnTo>
                  <a:lnTo>
                    <a:pt x="12449" y="28962"/>
                  </a:lnTo>
                  <a:lnTo>
                    <a:pt x="12686" y="28998"/>
                  </a:lnTo>
                  <a:lnTo>
                    <a:pt x="13415" y="28998"/>
                  </a:lnTo>
                  <a:lnTo>
                    <a:pt x="13962" y="28980"/>
                  </a:lnTo>
                  <a:lnTo>
                    <a:pt x="14654" y="28907"/>
                  </a:lnTo>
                  <a:lnTo>
                    <a:pt x="15456" y="28780"/>
                  </a:lnTo>
                  <a:lnTo>
                    <a:pt x="15912" y="28707"/>
                  </a:lnTo>
                  <a:lnTo>
                    <a:pt x="16404" y="28597"/>
                  </a:lnTo>
                  <a:lnTo>
                    <a:pt x="16659" y="28543"/>
                  </a:lnTo>
                  <a:lnTo>
                    <a:pt x="16878" y="28470"/>
                  </a:lnTo>
                  <a:lnTo>
                    <a:pt x="17097" y="28361"/>
                  </a:lnTo>
                  <a:lnTo>
                    <a:pt x="17316" y="28269"/>
                  </a:lnTo>
                  <a:lnTo>
                    <a:pt x="17498" y="28142"/>
                  </a:lnTo>
                  <a:lnTo>
                    <a:pt x="17680" y="28014"/>
                  </a:lnTo>
                  <a:lnTo>
                    <a:pt x="17844" y="27868"/>
                  </a:lnTo>
                  <a:lnTo>
                    <a:pt x="18008" y="27723"/>
                  </a:lnTo>
                  <a:lnTo>
                    <a:pt x="18154" y="27577"/>
                  </a:lnTo>
                  <a:lnTo>
                    <a:pt x="18282" y="27413"/>
                  </a:lnTo>
                  <a:lnTo>
                    <a:pt x="18518" y="27066"/>
                  </a:lnTo>
                  <a:lnTo>
                    <a:pt x="18719" y="26720"/>
                  </a:lnTo>
                  <a:lnTo>
                    <a:pt x="18883" y="26374"/>
                  </a:lnTo>
                  <a:lnTo>
                    <a:pt x="19011" y="26028"/>
                  </a:lnTo>
                  <a:lnTo>
                    <a:pt x="19120" y="25699"/>
                  </a:lnTo>
                  <a:lnTo>
                    <a:pt x="19193" y="25390"/>
                  </a:lnTo>
                  <a:lnTo>
                    <a:pt x="19266" y="25134"/>
                  </a:lnTo>
                  <a:lnTo>
                    <a:pt x="19320" y="24733"/>
                  </a:lnTo>
                  <a:lnTo>
                    <a:pt x="19339" y="24588"/>
                  </a:lnTo>
                  <a:lnTo>
                    <a:pt x="20997" y="24059"/>
                  </a:lnTo>
                  <a:lnTo>
                    <a:pt x="22802" y="23476"/>
                  </a:lnTo>
                  <a:lnTo>
                    <a:pt x="24971" y="22747"/>
                  </a:lnTo>
                  <a:lnTo>
                    <a:pt x="27322" y="21927"/>
                  </a:lnTo>
                  <a:lnTo>
                    <a:pt x="28507" y="21507"/>
                  </a:lnTo>
                  <a:lnTo>
                    <a:pt x="29673" y="21070"/>
                  </a:lnTo>
                  <a:lnTo>
                    <a:pt x="30767" y="20633"/>
                  </a:lnTo>
                  <a:lnTo>
                    <a:pt x="31806" y="20195"/>
                  </a:lnTo>
                  <a:lnTo>
                    <a:pt x="32717" y="19776"/>
                  </a:lnTo>
                  <a:lnTo>
                    <a:pt x="33519" y="19393"/>
                  </a:lnTo>
                  <a:lnTo>
                    <a:pt x="33865" y="19193"/>
                  </a:lnTo>
                  <a:lnTo>
                    <a:pt x="34175" y="18956"/>
                  </a:lnTo>
                  <a:lnTo>
                    <a:pt x="34448" y="18719"/>
                  </a:lnTo>
                  <a:lnTo>
                    <a:pt x="34685" y="18464"/>
                  </a:lnTo>
                  <a:lnTo>
                    <a:pt x="34886" y="18208"/>
                  </a:lnTo>
                  <a:lnTo>
                    <a:pt x="35050" y="17917"/>
                  </a:lnTo>
                  <a:lnTo>
                    <a:pt x="35196" y="17625"/>
                  </a:lnTo>
                  <a:lnTo>
                    <a:pt x="35305" y="17315"/>
                  </a:lnTo>
                  <a:lnTo>
                    <a:pt x="35396" y="17005"/>
                  </a:lnTo>
                  <a:lnTo>
                    <a:pt x="35469" y="16696"/>
                  </a:lnTo>
                  <a:lnTo>
                    <a:pt x="35506" y="16386"/>
                  </a:lnTo>
                  <a:lnTo>
                    <a:pt x="35524" y="16058"/>
                  </a:lnTo>
                  <a:lnTo>
                    <a:pt x="35524" y="15730"/>
                  </a:lnTo>
                  <a:lnTo>
                    <a:pt x="35524" y="15420"/>
                  </a:lnTo>
                  <a:lnTo>
                    <a:pt x="35487" y="15092"/>
                  </a:lnTo>
                  <a:lnTo>
                    <a:pt x="35451" y="14782"/>
                  </a:lnTo>
                  <a:lnTo>
                    <a:pt x="35396" y="14472"/>
                  </a:lnTo>
                  <a:lnTo>
                    <a:pt x="35341" y="14162"/>
                  </a:lnTo>
                  <a:lnTo>
                    <a:pt x="35196" y="13597"/>
                  </a:lnTo>
                  <a:lnTo>
                    <a:pt x="35032" y="13069"/>
                  </a:lnTo>
                  <a:lnTo>
                    <a:pt x="34868" y="12613"/>
                  </a:lnTo>
                  <a:lnTo>
                    <a:pt x="34722" y="12248"/>
                  </a:lnTo>
                  <a:lnTo>
                    <a:pt x="34594" y="11957"/>
                  </a:lnTo>
                  <a:lnTo>
                    <a:pt x="34467" y="11702"/>
                  </a:lnTo>
                  <a:lnTo>
                    <a:pt x="29053" y="0"/>
                  </a:lnTo>
                  <a:close/>
                </a:path>
              </a:pathLst>
            </a:custGeom>
            <a:solidFill>
              <a:srgbClr val="F2A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9"/>
            <p:cNvSpPr/>
            <p:nvPr/>
          </p:nvSpPr>
          <p:spPr>
            <a:xfrm>
              <a:off x="4116310" y="2732923"/>
              <a:ext cx="21655" cy="112247"/>
            </a:xfrm>
            <a:custGeom>
              <a:avLst/>
              <a:gdLst/>
              <a:ahLst/>
              <a:cxnLst/>
              <a:rect l="l" t="t" r="r" b="b"/>
              <a:pathLst>
                <a:path w="1259" h="6526" fill="none" extrusionOk="0">
                  <a:moveTo>
                    <a:pt x="1" y="6526"/>
                  </a:moveTo>
                  <a:lnTo>
                    <a:pt x="1259" y="1"/>
                  </a:lnTo>
                </a:path>
              </a:pathLst>
            </a:custGeom>
            <a:noFill/>
            <a:ln w="109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9"/>
            <p:cNvSpPr/>
            <p:nvPr/>
          </p:nvSpPr>
          <p:spPr>
            <a:xfrm>
              <a:off x="4046098" y="2678070"/>
              <a:ext cx="17888" cy="125405"/>
            </a:xfrm>
            <a:custGeom>
              <a:avLst/>
              <a:gdLst/>
              <a:ahLst/>
              <a:cxnLst/>
              <a:rect l="l" t="t" r="r" b="b"/>
              <a:pathLst>
                <a:path w="1040" h="7291" fill="none" extrusionOk="0">
                  <a:moveTo>
                    <a:pt x="0" y="7291"/>
                  </a:moveTo>
                  <a:lnTo>
                    <a:pt x="1039" y="0"/>
                  </a:lnTo>
                </a:path>
              </a:pathLst>
            </a:custGeom>
            <a:noFill/>
            <a:ln w="109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9"/>
            <p:cNvSpPr/>
            <p:nvPr/>
          </p:nvSpPr>
          <p:spPr>
            <a:xfrm>
              <a:off x="4371824" y="2407196"/>
              <a:ext cx="71500" cy="20709"/>
            </a:xfrm>
            <a:custGeom>
              <a:avLst/>
              <a:gdLst/>
              <a:ahLst/>
              <a:cxnLst/>
              <a:rect l="l" t="t" r="r" b="b"/>
              <a:pathLst>
                <a:path w="4157" h="1204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10" y="0"/>
                  </a:lnTo>
                  <a:lnTo>
                    <a:pt x="420" y="19"/>
                  </a:lnTo>
                  <a:lnTo>
                    <a:pt x="894" y="55"/>
                  </a:lnTo>
                  <a:lnTo>
                    <a:pt x="1477" y="146"/>
                  </a:lnTo>
                  <a:lnTo>
                    <a:pt x="1805" y="201"/>
                  </a:lnTo>
                  <a:lnTo>
                    <a:pt x="2133" y="274"/>
                  </a:lnTo>
                  <a:lnTo>
                    <a:pt x="2479" y="383"/>
                  </a:lnTo>
                  <a:lnTo>
                    <a:pt x="2826" y="493"/>
                  </a:lnTo>
                  <a:lnTo>
                    <a:pt x="3172" y="638"/>
                  </a:lnTo>
                  <a:lnTo>
                    <a:pt x="3518" y="802"/>
                  </a:lnTo>
                  <a:lnTo>
                    <a:pt x="3846" y="985"/>
                  </a:lnTo>
                  <a:lnTo>
                    <a:pt x="4156" y="1203"/>
                  </a:lnTo>
                </a:path>
              </a:pathLst>
            </a:custGeom>
            <a:noFill/>
            <a:ln w="109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9"/>
            <p:cNvSpPr/>
            <p:nvPr/>
          </p:nvSpPr>
          <p:spPr>
            <a:xfrm>
              <a:off x="3969280" y="1795853"/>
              <a:ext cx="201292" cy="167734"/>
            </a:xfrm>
            <a:custGeom>
              <a:avLst/>
              <a:gdLst/>
              <a:ahLst/>
              <a:cxnLst/>
              <a:rect l="l" t="t" r="r" b="b"/>
              <a:pathLst>
                <a:path w="11703" h="9752" extrusionOk="0">
                  <a:moveTo>
                    <a:pt x="9807" y="1"/>
                  </a:moveTo>
                  <a:lnTo>
                    <a:pt x="9624" y="92"/>
                  </a:lnTo>
                  <a:lnTo>
                    <a:pt x="9424" y="219"/>
                  </a:lnTo>
                  <a:lnTo>
                    <a:pt x="9132" y="365"/>
                  </a:lnTo>
                  <a:lnTo>
                    <a:pt x="8768" y="529"/>
                  </a:lnTo>
                  <a:lnTo>
                    <a:pt x="8330" y="693"/>
                  </a:lnTo>
                  <a:lnTo>
                    <a:pt x="7802" y="876"/>
                  </a:lnTo>
                  <a:lnTo>
                    <a:pt x="7218" y="1040"/>
                  </a:lnTo>
                  <a:lnTo>
                    <a:pt x="6562" y="1185"/>
                  </a:lnTo>
                  <a:lnTo>
                    <a:pt x="6198" y="1240"/>
                  </a:lnTo>
                  <a:lnTo>
                    <a:pt x="5833" y="1295"/>
                  </a:lnTo>
                  <a:lnTo>
                    <a:pt x="5450" y="1350"/>
                  </a:lnTo>
                  <a:lnTo>
                    <a:pt x="5049" y="1386"/>
                  </a:lnTo>
                  <a:lnTo>
                    <a:pt x="4612" y="1404"/>
                  </a:lnTo>
                  <a:lnTo>
                    <a:pt x="3737" y="1404"/>
                  </a:lnTo>
                  <a:lnTo>
                    <a:pt x="3263" y="1386"/>
                  </a:lnTo>
                  <a:lnTo>
                    <a:pt x="2771" y="1350"/>
                  </a:lnTo>
                  <a:lnTo>
                    <a:pt x="2279" y="1295"/>
                  </a:lnTo>
                  <a:lnTo>
                    <a:pt x="1769" y="1222"/>
                  </a:lnTo>
                  <a:lnTo>
                    <a:pt x="1240" y="1131"/>
                  </a:lnTo>
                  <a:lnTo>
                    <a:pt x="693" y="1003"/>
                  </a:lnTo>
                  <a:lnTo>
                    <a:pt x="147" y="876"/>
                  </a:lnTo>
                  <a:lnTo>
                    <a:pt x="1" y="7382"/>
                  </a:lnTo>
                  <a:lnTo>
                    <a:pt x="92" y="7492"/>
                  </a:lnTo>
                  <a:lnTo>
                    <a:pt x="384" y="7802"/>
                  </a:lnTo>
                  <a:lnTo>
                    <a:pt x="602" y="8002"/>
                  </a:lnTo>
                  <a:lnTo>
                    <a:pt x="876" y="8221"/>
                  </a:lnTo>
                  <a:lnTo>
                    <a:pt x="1185" y="8458"/>
                  </a:lnTo>
                  <a:lnTo>
                    <a:pt x="1532" y="8695"/>
                  </a:lnTo>
                  <a:lnTo>
                    <a:pt x="1933" y="8913"/>
                  </a:lnTo>
                  <a:lnTo>
                    <a:pt x="2370" y="9150"/>
                  </a:lnTo>
                  <a:lnTo>
                    <a:pt x="2862" y="9333"/>
                  </a:lnTo>
                  <a:lnTo>
                    <a:pt x="3117" y="9424"/>
                  </a:lnTo>
                  <a:lnTo>
                    <a:pt x="3391" y="9515"/>
                  </a:lnTo>
                  <a:lnTo>
                    <a:pt x="3664" y="9588"/>
                  </a:lnTo>
                  <a:lnTo>
                    <a:pt x="3956" y="9643"/>
                  </a:lnTo>
                  <a:lnTo>
                    <a:pt x="4266" y="9697"/>
                  </a:lnTo>
                  <a:lnTo>
                    <a:pt x="4576" y="9734"/>
                  </a:lnTo>
                  <a:lnTo>
                    <a:pt x="4904" y="9752"/>
                  </a:lnTo>
                  <a:lnTo>
                    <a:pt x="5578" y="9752"/>
                  </a:lnTo>
                  <a:lnTo>
                    <a:pt x="5924" y="9715"/>
                  </a:lnTo>
                  <a:lnTo>
                    <a:pt x="6271" y="9679"/>
                  </a:lnTo>
                  <a:lnTo>
                    <a:pt x="6617" y="9643"/>
                  </a:lnTo>
                  <a:lnTo>
                    <a:pt x="7255" y="9515"/>
                  </a:lnTo>
                  <a:lnTo>
                    <a:pt x="7875" y="9351"/>
                  </a:lnTo>
                  <a:lnTo>
                    <a:pt x="8421" y="9187"/>
                  </a:lnTo>
                  <a:lnTo>
                    <a:pt x="8950" y="8986"/>
                  </a:lnTo>
                  <a:lnTo>
                    <a:pt x="9424" y="8768"/>
                  </a:lnTo>
                  <a:lnTo>
                    <a:pt x="9843" y="8567"/>
                  </a:lnTo>
                  <a:lnTo>
                    <a:pt x="10244" y="8348"/>
                  </a:lnTo>
                  <a:lnTo>
                    <a:pt x="10572" y="8130"/>
                  </a:lnTo>
                  <a:lnTo>
                    <a:pt x="10882" y="7929"/>
                  </a:lnTo>
                  <a:lnTo>
                    <a:pt x="11119" y="7747"/>
                  </a:lnTo>
                  <a:lnTo>
                    <a:pt x="11338" y="7565"/>
                  </a:lnTo>
                  <a:lnTo>
                    <a:pt x="11611" y="7328"/>
                  </a:lnTo>
                  <a:lnTo>
                    <a:pt x="11702" y="7237"/>
                  </a:lnTo>
                  <a:lnTo>
                    <a:pt x="9807" y="1"/>
                  </a:lnTo>
                  <a:close/>
                </a:path>
              </a:pathLst>
            </a:custGeom>
            <a:solidFill>
              <a:srgbClr val="F2A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9"/>
            <p:cNvSpPr/>
            <p:nvPr/>
          </p:nvSpPr>
          <p:spPr>
            <a:xfrm>
              <a:off x="3844508" y="1378894"/>
              <a:ext cx="370884" cy="442986"/>
            </a:xfrm>
            <a:custGeom>
              <a:avLst/>
              <a:gdLst/>
              <a:ahLst/>
              <a:cxnLst/>
              <a:rect l="l" t="t" r="r" b="b"/>
              <a:pathLst>
                <a:path w="21563" h="25755" extrusionOk="0">
                  <a:moveTo>
                    <a:pt x="10754" y="1"/>
                  </a:moveTo>
                  <a:lnTo>
                    <a:pt x="10371" y="19"/>
                  </a:lnTo>
                  <a:lnTo>
                    <a:pt x="9989" y="37"/>
                  </a:lnTo>
                  <a:lnTo>
                    <a:pt x="9606" y="73"/>
                  </a:lnTo>
                  <a:lnTo>
                    <a:pt x="9187" y="110"/>
                  </a:lnTo>
                  <a:lnTo>
                    <a:pt x="8786" y="183"/>
                  </a:lnTo>
                  <a:lnTo>
                    <a:pt x="8367" y="256"/>
                  </a:lnTo>
                  <a:lnTo>
                    <a:pt x="7947" y="347"/>
                  </a:lnTo>
                  <a:lnTo>
                    <a:pt x="7528" y="456"/>
                  </a:lnTo>
                  <a:lnTo>
                    <a:pt x="7109" y="566"/>
                  </a:lnTo>
                  <a:lnTo>
                    <a:pt x="6690" y="711"/>
                  </a:lnTo>
                  <a:lnTo>
                    <a:pt x="6289" y="857"/>
                  </a:lnTo>
                  <a:lnTo>
                    <a:pt x="5870" y="1021"/>
                  </a:lnTo>
                  <a:lnTo>
                    <a:pt x="5469" y="1203"/>
                  </a:lnTo>
                  <a:lnTo>
                    <a:pt x="5049" y="1404"/>
                  </a:lnTo>
                  <a:lnTo>
                    <a:pt x="4667" y="1623"/>
                  </a:lnTo>
                  <a:lnTo>
                    <a:pt x="4266" y="1860"/>
                  </a:lnTo>
                  <a:lnTo>
                    <a:pt x="3883" y="2097"/>
                  </a:lnTo>
                  <a:lnTo>
                    <a:pt x="3518" y="2370"/>
                  </a:lnTo>
                  <a:lnTo>
                    <a:pt x="3172" y="2643"/>
                  </a:lnTo>
                  <a:lnTo>
                    <a:pt x="2826" y="2953"/>
                  </a:lnTo>
                  <a:lnTo>
                    <a:pt x="2479" y="3263"/>
                  </a:lnTo>
                  <a:lnTo>
                    <a:pt x="2170" y="3591"/>
                  </a:lnTo>
                  <a:lnTo>
                    <a:pt x="1878" y="3956"/>
                  </a:lnTo>
                  <a:lnTo>
                    <a:pt x="1586" y="4320"/>
                  </a:lnTo>
                  <a:lnTo>
                    <a:pt x="1331" y="4703"/>
                  </a:lnTo>
                  <a:lnTo>
                    <a:pt x="1076" y="5104"/>
                  </a:lnTo>
                  <a:lnTo>
                    <a:pt x="857" y="5523"/>
                  </a:lnTo>
                  <a:lnTo>
                    <a:pt x="657" y="5979"/>
                  </a:lnTo>
                  <a:lnTo>
                    <a:pt x="475" y="6434"/>
                  </a:lnTo>
                  <a:lnTo>
                    <a:pt x="329" y="6908"/>
                  </a:lnTo>
                  <a:lnTo>
                    <a:pt x="201" y="7400"/>
                  </a:lnTo>
                  <a:lnTo>
                    <a:pt x="110" y="7929"/>
                  </a:lnTo>
                  <a:lnTo>
                    <a:pt x="37" y="8458"/>
                  </a:lnTo>
                  <a:lnTo>
                    <a:pt x="1" y="9004"/>
                  </a:lnTo>
                  <a:lnTo>
                    <a:pt x="1" y="9588"/>
                  </a:lnTo>
                  <a:lnTo>
                    <a:pt x="19" y="10171"/>
                  </a:lnTo>
                  <a:lnTo>
                    <a:pt x="74" y="10791"/>
                  </a:lnTo>
                  <a:lnTo>
                    <a:pt x="183" y="11429"/>
                  </a:lnTo>
                  <a:lnTo>
                    <a:pt x="402" y="12723"/>
                  </a:lnTo>
                  <a:lnTo>
                    <a:pt x="657" y="14035"/>
                  </a:lnTo>
                  <a:lnTo>
                    <a:pt x="930" y="15347"/>
                  </a:lnTo>
                  <a:lnTo>
                    <a:pt x="1094" y="16003"/>
                  </a:lnTo>
                  <a:lnTo>
                    <a:pt x="1258" y="16641"/>
                  </a:lnTo>
                  <a:lnTo>
                    <a:pt x="1441" y="17279"/>
                  </a:lnTo>
                  <a:lnTo>
                    <a:pt x="1641" y="17917"/>
                  </a:lnTo>
                  <a:lnTo>
                    <a:pt x="1842" y="18537"/>
                  </a:lnTo>
                  <a:lnTo>
                    <a:pt x="2078" y="19138"/>
                  </a:lnTo>
                  <a:lnTo>
                    <a:pt x="2315" y="19740"/>
                  </a:lnTo>
                  <a:lnTo>
                    <a:pt x="2589" y="20323"/>
                  </a:lnTo>
                  <a:lnTo>
                    <a:pt x="2862" y="20870"/>
                  </a:lnTo>
                  <a:lnTo>
                    <a:pt x="3172" y="21417"/>
                  </a:lnTo>
                  <a:lnTo>
                    <a:pt x="3500" y="21927"/>
                  </a:lnTo>
                  <a:lnTo>
                    <a:pt x="3846" y="22419"/>
                  </a:lnTo>
                  <a:lnTo>
                    <a:pt x="4229" y="22893"/>
                  </a:lnTo>
                  <a:lnTo>
                    <a:pt x="4630" y="23330"/>
                  </a:lnTo>
                  <a:lnTo>
                    <a:pt x="5068" y="23731"/>
                  </a:lnTo>
                  <a:lnTo>
                    <a:pt x="5305" y="23914"/>
                  </a:lnTo>
                  <a:lnTo>
                    <a:pt x="5541" y="24114"/>
                  </a:lnTo>
                  <a:lnTo>
                    <a:pt x="5778" y="24278"/>
                  </a:lnTo>
                  <a:lnTo>
                    <a:pt x="6034" y="24442"/>
                  </a:lnTo>
                  <a:lnTo>
                    <a:pt x="6289" y="24606"/>
                  </a:lnTo>
                  <a:lnTo>
                    <a:pt x="6562" y="24752"/>
                  </a:lnTo>
                  <a:lnTo>
                    <a:pt x="6836" y="24898"/>
                  </a:lnTo>
                  <a:lnTo>
                    <a:pt x="7127" y="25025"/>
                  </a:lnTo>
                  <a:lnTo>
                    <a:pt x="7419" y="25153"/>
                  </a:lnTo>
                  <a:lnTo>
                    <a:pt x="7710" y="25262"/>
                  </a:lnTo>
                  <a:lnTo>
                    <a:pt x="8020" y="25354"/>
                  </a:lnTo>
                  <a:lnTo>
                    <a:pt x="8348" y="25445"/>
                  </a:lnTo>
                  <a:lnTo>
                    <a:pt x="8676" y="25518"/>
                  </a:lnTo>
                  <a:lnTo>
                    <a:pt x="9005" y="25591"/>
                  </a:lnTo>
                  <a:lnTo>
                    <a:pt x="9369" y="25645"/>
                  </a:lnTo>
                  <a:lnTo>
                    <a:pt x="9715" y="25700"/>
                  </a:lnTo>
                  <a:lnTo>
                    <a:pt x="10080" y="25718"/>
                  </a:lnTo>
                  <a:lnTo>
                    <a:pt x="10463" y="25755"/>
                  </a:lnTo>
                  <a:lnTo>
                    <a:pt x="11246" y="25755"/>
                  </a:lnTo>
                  <a:lnTo>
                    <a:pt x="11666" y="25736"/>
                  </a:lnTo>
                  <a:lnTo>
                    <a:pt x="12085" y="25718"/>
                  </a:lnTo>
                  <a:lnTo>
                    <a:pt x="12504" y="25663"/>
                  </a:lnTo>
                  <a:lnTo>
                    <a:pt x="12905" y="25627"/>
                  </a:lnTo>
                  <a:lnTo>
                    <a:pt x="13306" y="25554"/>
                  </a:lnTo>
                  <a:lnTo>
                    <a:pt x="13689" y="25499"/>
                  </a:lnTo>
                  <a:lnTo>
                    <a:pt x="14071" y="25408"/>
                  </a:lnTo>
                  <a:lnTo>
                    <a:pt x="14436" y="25335"/>
                  </a:lnTo>
                  <a:lnTo>
                    <a:pt x="14782" y="25226"/>
                  </a:lnTo>
                  <a:lnTo>
                    <a:pt x="15129" y="25135"/>
                  </a:lnTo>
                  <a:lnTo>
                    <a:pt x="15457" y="25007"/>
                  </a:lnTo>
                  <a:lnTo>
                    <a:pt x="15767" y="24898"/>
                  </a:lnTo>
                  <a:lnTo>
                    <a:pt x="16076" y="24770"/>
                  </a:lnTo>
                  <a:lnTo>
                    <a:pt x="16386" y="24624"/>
                  </a:lnTo>
                  <a:lnTo>
                    <a:pt x="16678" y="24479"/>
                  </a:lnTo>
                  <a:lnTo>
                    <a:pt x="16951" y="24333"/>
                  </a:lnTo>
                  <a:lnTo>
                    <a:pt x="17225" y="24169"/>
                  </a:lnTo>
                  <a:lnTo>
                    <a:pt x="17480" y="24005"/>
                  </a:lnTo>
                  <a:lnTo>
                    <a:pt x="17972" y="23658"/>
                  </a:lnTo>
                  <a:lnTo>
                    <a:pt x="18428" y="23276"/>
                  </a:lnTo>
                  <a:lnTo>
                    <a:pt x="18847" y="22875"/>
                  </a:lnTo>
                  <a:lnTo>
                    <a:pt x="19230" y="22456"/>
                  </a:lnTo>
                  <a:lnTo>
                    <a:pt x="19576" y="22018"/>
                  </a:lnTo>
                  <a:lnTo>
                    <a:pt x="19904" y="21544"/>
                  </a:lnTo>
                  <a:lnTo>
                    <a:pt x="20177" y="21070"/>
                  </a:lnTo>
                  <a:lnTo>
                    <a:pt x="20432" y="20578"/>
                  </a:lnTo>
                  <a:lnTo>
                    <a:pt x="20669" y="20068"/>
                  </a:lnTo>
                  <a:lnTo>
                    <a:pt x="20870" y="19539"/>
                  </a:lnTo>
                  <a:lnTo>
                    <a:pt x="21034" y="19011"/>
                  </a:lnTo>
                  <a:lnTo>
                    <a:pt x="21180" y="18464"/>
                  </a:lnTo>
                  <a:lnTo>
                    <a:pt x="21307" y="17917"/>
                  </a:lnTo>
                  <a:lnTo>
                    <a:pt x="21398" y="17370"/>
                  </a:lnTo>
                  <a:lnTo>
                    <a:pt x="21471" y="16805"/>
                  </a:lnTo>
                  <a:lnTo>
                    <a:pt x="21526" y="16240"/>
                  </a:lnTo>
                  <a:lnTo>
                    <a:pt x="21563" y="15694"/>
                  </a:lnTo>
                  <a:lnTo>
                    <a:pt x="21563" y="15128"/>
                  </a:lnTo>
                  <a:lnTo>
                    <a:pt x="21563" y="14563"/>
                  </a:lnTo>
                  <a:lnTo>
                    <a:pt x="21544" y="14017"/>
                  </a:lnTo>
                  <a:lnTo>
                    <a:pt x="21508" y="13470"/>
                  </a:lnTo>
                  <a:lnTo>
                    <a:pt x="21453" y="12923"/>
                  </a:lnTo>
                  <a:lnTo>
                    <a:pt x="21380" y="12395"/>
                  </a:lnTo>
                  <a:lnTo>
                    <a:pt x="21307" y="11866"/>
                  </a:lnTo>
                  <a:lnTo>
                    <a:pt x="21216" y="11337"/>
                  </a:lnTo>
                  <a:lnTo>
                    <a:pt x="21125" y="10809"/>
                  </a:lnTo>
                  <a:lnTo>
                    <a:pt x="20998" y="10262"/>
                  </a:lnTo>
                  <a:lnTo>
                    <a:pt x="20870" y="9715"/>
                  </a:lnTo>
                  <a:lnTo>
                    <a:pt x="20724" y="9150"/>
                  </a:lnTo>
                  <a:lnTo>
                    <a:pt x="20560" y="8603"/>
                  </a:lnTo>
                  <a:lnTo>
                    <a:pt x="20378" y="8038"/>
                  </a:lnTo>
                  <a:lnTo>
                    <a:pt x="20196" y="7473"/>
                  </a:lnTo>
                  <a:lnTo>
                    <a:pt x="19977" y="6927"/>
                  </a:lnTo>
                  <a:lnTo>
                    <a:pt x="19740" y="6380"/>
                  </a:lnTo>
                  <a:lnTo>
                    <a:pt x="19485" y="5833"/>
                  </a:lnTo>
                  <a:lnTo>
                    <a:pt x="19211" y="5304"/>
                  </a:lnTo>
                  <a:lnTo>
                    <a:pt x="18920" y="4776"/>
                  </a:lnTo>
                  <a:lnTo>
                    <a:pt x="18610" y="4284"/>
                  </a:lnTo>
                  <a:lnTo>
                    <a:pt x="18264" y="3792"/>
                  </a:lnTo>
                  <a:lnTo>
                    <a:pt x="17899" y="3336"/>
                  </a:lnTo>
                  <a:lnTo>
                    <a:pt x="17516" y="2880"/>
                  </a:lnTo>
                  <a:lnTo>
                    <a:pt x="17115" y="2461"/>
                  </a:lnTo>
                  <a:lnTo>
                    <a:pt x="16678" y="2060"/>
                  </a:lnTo>
                  <a:lnTo>
                    <a:pt x="16222" y="1696"/>
                  </a:lnTo>
                  <a:lnTo>
                    <a:pt x="15730" y="1349"/>
                  </a:lnTo>
                  <a:lnTo>
                    <a:pt x="15201" y="1058"/>
                  </a:lnTo>
                  <a:lnTo>
                    <a:pt x="14946" y="912"/>
                  </a:lnTo>
                  <a:lnTo>
                    <a:pt x="14655" y="784"/>
                  </a:lnTo>
                  <a:lnTo>
                    <a:pt x="14381" y="657"/>
                  </a:lnTo>
                  <a:lnTo>
                    <a:pt x="14090" y="547"/>
                  </a:lnTo>
                  <a:lnTo>
                    <a:pt x="13798" y="438"/>
                  </a:lnTo>
                  <a:lnTo>
                    <a:pt x="13488" y="347"/>
                  </a:lnTo>
                  <a:lnTo>
                    <a:pt x="13178" y="274"/>
                  </a:lnTo>
                  <a:lnTo>
                    <a:pt x="12850" y="201"/>
                  </a:lnTo>
                  <a:lnTo>
                    <a:pt x="12522" y="128"/>
                  </a:lnTo>
                  <a:lnTo>
                    <a:pt x="12194" y="92"/>
                  </a:lnTo>
                  <a:lnTo>
                    <a:pt x="11848" y="37"/>
                  </a:lnTo>
                  <a:lnTo>
                    <a:pt x="11483" y="19"/>
                  </a:lnTo>
                  <a:lnTo>
                    <a:pt x="11119" y="1"/>
                  </a:lnTo>
                  <a:close/>
                </a:path>
              </a:pathLst>
            </a:custGeom>
            <a:solidFill>
              <a:srgbClr val="F2A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9"/>
            <p:cNvSpPr/>
            <p:nvPr/>
          </p:nvSpPr>
          <p:spPr>
            <a:xfrm>
              <a:off x="3806890" y="1581414"/>
              <a:ext cx="75577" cy="135450"/>
            </a:xfrm>
            <a:custGeom>
              <a:avLst/>
              <a:gdLst/>
              <a:ahLst/>
              <a:cxnLst/>
              <a:rect l="l" t="t" r="r" b="b"/>
              <a:pathLst>
                <a:path w="4394" h="7875" extrusionOk="0">
                  <a:moveTo>
                    <a:pt x="2516" y="1"/>
                  </a:moveTo>
                  <a:lnTo>
                    <a:pt x="2406" y="55"/>
                  </a:lnTo>
                  <a:lnTo>
                    <a:pt x="2115" y="201"/>
                  </a:lnTo>
                  <a:lnTo>
                    <a:pt x="1914" y="311"/>
                  </a:lnTo>
                  <a:lnTo>
                    <a:pt x="1696" y="456"/>
                  </a:lnTo>
                  <a:lnTo>
                    <a:pt x="1459" y="639"/>
                  </a:lnTo>
                  <a:lnTo>
                    <a:pt x="1222" y="839"/>
                  </a:lnTo>
                  <a:lnTo>
                    <a:pt x="985" y="1076"/>
                  </a:lnTo>
                  <a:lnTo>
                    <a:pt x="766" y="1350"/>
                  </a:lnTo>
                  <a:lnTo>
                    <a:pt x="547" y="1678"/>
                  </a:lnTo>
                  <a:lnTo>
                    <a:pt x="456" y="1842"/>
                  </a:lnTo>
                  <a:lnTo>
                    <a:pt x="365" y="2024"/>
                  </a:lnTo>
                  <a:lnTo>
                    <a:pt x="274" y="2206"/>
                  </a:lnTo>
                  <a:lnTo>
                    <a:pt x="201" y="2407"/>
                  </a:lnTo>
                  <a:lnTo>
                    <a:pt x="146" y="2625"/>
                  </a:lnTo>
                  <a:lnTo>
                    <a:pt x="92" y="2844"/>
                  </a:lnTo>
                  <a:lnTo>
                    <a:pt x="55" y="3081"/>
                  </a:lnTo>
                  <a:lnTo>
                    <a:pt x="19" y="3318"/>
                  </a:lnTo>
                  <a:lnTo>
                    <a:pt x="0" y="3573"/>
                  </a:lnTo>
                  <a:lnTo>
                    <a:pt x="0" y="3828"/>
                  </a:lnTo>
                  <a:lnTo>
                    <a:pt x="19" y="4102"/>
                  </a:lnTo>
                  <a:lnTo>
                    <a:pt x="37" y="4357"/>
                  </a:lnTo>
                  <a:lnTo>
                    <a:pt x="73" y="4612"/>
                  </a:lnTo>
                  <a:lnTo>
                    <a:pt x="128" y="4849"/>
                  </a:lnTo>
                  <a:lnTo>
                    <a:pt x="201" y="5086"/>
                  </a:lnTo>
                  <a:lnTo>
                    <a:pt x="274" y="5305"/>
                  </a:lnTo>
                  <a:lnTo>
                    <a:pt x="347" y="5523"/>
                  </a:lnTo>
                  <a:lnTo>
                    <a:pt x="438" y="5724"/>
                  </a:lnTo>
                  <a:lnTo>
                    <a:pt x="547" y="5924"/>
                  </a:lnTo>
                  <a:lnTo>
                    <a:pt x="657" y="6107"/>
                  </a:lnTo>
                  <a:lnTo>
                    <a:pt x="766" y="6271"/>
                  </a:lnTo>
                  <a:lnTo>
                    <a:pt x="894" y="6453"/>
                  </a:lnTo>
                  <a:lnTo>
                    <a:pt x="1039" y="6599"/>
                  </a:lnTo>
                  <a:lnTo>
                    <a:pt x="1185" y="6745"/>
                  </a:lnTo>
                  <a:lnTo>
                    <a:pt x="1331" y="6890"/>
                  </a:lnTo>
                  <a:lnTo>
                    <a:pt x="1477" y="7018"/>
                  </a:lnTo>
                  <a:lnTo>
                    <a:pt x="1805" y="7255"/>
                  </a:lnTo>
                  <a:lnTo>
                    <a:pt x="2151" y="7455"/>
                  </a:lnTo>
                  <a:lnTo>
                    <a:pt x="2516" y="7601"/>
                  </a:lnTo>
                  <a:lnTo>
                    <a:pt x="2880" y="7729"/>
                  </a:lnTo>
                  <a:lnTo>
                    <a:pt x="3263" y="7820"/>
                  </a:lnTo>
                  <a:lnTo>
                    <a:pt x="3646" y="7856"/>
                  </a:lnTo>
                  <a:lnTo>
                    <a:pt x="4010" y="7875"/>
                  </a:lnTo>
                  <a:lnTo>
                    <a:pt x="4393" y="7856"/>
                  </a:lnTo>
                  <a:lnTo>
                    <a:pt x="2516" y="1"/>
                  </a:lnTo>
                  <a:close/>
                </a:path>
              </a:pathLst>
            </a:custGeom>
            <a:solidFill>
              <a:srgbClr val="F2A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9"/>
            <p:cNvSpPr/>
            <p:nvPr/>
          </p:nvSpPr>
          <p:spPr>
            <a:xfrm>
              <a:off x="4199389" y="1530311"/>
              <a:ext cx="60836" cy="133266"/>
            </a:xfrm>
            <a:custGeom>
              <a:avLst/>
              <a:gdLst/>
              <a:ahLst/>
              <a:cxnLst/>
              <a:rect l="l" t="t" r="r" b="b"/>
              <a:pathLst>
                <a:path w="3537" h="7748" extrusionOk="0">
                  <a:moveTo>
                    <a:pt x="1" y="1"/>
                  </a:moveTo>
                  <a:lnTo>
                    <a:pt x="165" y="675"/>
                  </a:lnTo>
                  <a:lnTo>
                    <a:pt x="329" y="1459"/>
                  </a:lnTo>
                  <a:lnTo>
                    <a:pt x="493" y="2480"/>
                  </a:lnTo>
                  <a:lnTo>
                    <a:pt x="584" y="3045"/>
                  </a:lnTo>
                  <a:lnTo>
                    <a:pt x="657" y="3646"/>
                  </a:lnTo>
                  <a:lnTo>
                    <a:pt x="730" y="4302"/>
                  </a:lnTo>
                  <a:lnTo>
                    <a:pt x="785" y="4959"/>
                  </a:lnTo>
                  <a:lnTo>
                    <a:pt x="803" y="5651"/>
                  </a:lnTo>
                  <a:lnTo>
                    <a:pt x="821" y="6344"/>
                  </a:lnTo>
                  <a:lnTo>
                    <a:pt x="821" y="7036"/>
                  </a:lnTo>
                  <a:lnTo>
                    <a:pt x="766" y="7747"/>
                  </a:lnTo>
                  <a:lnTo>
                    <a:pt x="931" y="7674"/>
                  </a:lnTo>
                  <a:lnTo>
                    <a:pt x="1095" y="7583"/>
                  </a:lnTo>
                  <a:lnTo>
                    <a:pt x="1313" y="7474"/>
                  </a:lnTo>
                  <a:lnTo>
                    <a:pt x="1568" y="7310"/>
                  </a:lnTo>
                  <a:lnTo>
                    <a:pt x="1842" y="7109"/>
                  </a:lnTo>
                  <a:lnTo>
                    <a:pt x="2133" y="6872"/>
                  </a:lnTo>
                  <a:lnTo>
                    <a:pt x="2425" y="6581"/>
                  </a:lnTo>
                  <a:lnTo>
                    <a:pt x="2717" y="6253"/>
                  </a:lnTo>
                  <a:lnTo>
                    <a:pt x="2844" y="6070"/>
                  </a:lnTo>
                  <a:lnTo>
                    <a:pt x="2972" y="5888"/>
                  </a:lnTo>
                  <a:lnTo>
                    <a:pt x="3081" y="5688"/>
                  </a:lnTo>
                  <a:lnTo>
                    <a:pt x="3191" y="5469"/>
                  </a:lnTo>
                  <a:lnTo>
                    <a:pt x="3282" y="5250"/>
                  </a:lnTo>
                  <a:lnTo>
                    <a:pt x="3373" y="4995"/>
                  </a:lnTo>
                  <a:lnTo>
                    <a:pt x="3428" y="4758"/>
                  </a:lnTo>
                  <a:lnTo>
                    <a:pt x="3482" y="4485"/>
                  </a:lnTo>
                  <a:lnTo>
                    <a:pt x="3519" y="4211"/>
                  </a:lnTo>
                  <a:lnTo>
                    <a:pt x="3537" y="3920"/>
                  </a:lnTo>
                  <a:lnTo>
                    <a:pt x="3519" y="3628"/>
                  </a:lnTo>
                  <a:lnTo>
                    <a:pt x="3500" y="3300"/>
                  </a:lnTo>
                  <a:lnTo>
                    <a:pt x="3446" y="2972"/>
                  </a:lnTo>
                  <a:lnTo>
                    <a:pt x="3373" y="2626"/>
                  </a:lnTo>
                  <a:lnTo>
                    <a:pt x="3300" y="2407"/>
                  </a:lnTo>
                  <a:lnTo>
                    <a:pt x="3227" y="2188"/>
                  </a:lnTo>
                  <a:lnTo>
                    <a:pt x="3136" y="1969"/>
                  </a:lnTo>
                  <a:lnTo>
                    <a:pt x="3045" y="1787"/>
                  </a:lnTo>
                  <a:lnTo>
                    <a:pt x="2935" y="1605"/>
                  </a:lnTo>
                  <a:lnTo>
                    <a:pt x="2826" y="1441"/>
                  </a:lnTo>
                  <a:lnTo>
                    <a:pt x="2698" y="1295"/>
                  </a:lnTo>
                  <a:lnTo>
                    <a:pt x="2571" y="1149"/>
                  </a:lnTo>
                  <a:lnTo>
                    <a:pt x="2298" y="894"/>
                  </a:lnTo>
                  <a:lnTo>
                    <a:pt x="2024" y="675"/>
                  </a:lnTo>
                  <a:lnTo>
                    <a:pt x="1732" y="511"/>
                  </a:lnTo>
                  <a:lnTo>
                    <a:pt x="1441" y="365"/>
                  </a:lnTo>
                  <a:lnTo>
                    <a:pt x="1167" y="256"/>
                  </a:lnTo>
                  <a:lnTo>
                    <a:pt x="894" y="165"/>
                  </a:lnTo>
                  <a:lnTo>
                    <a:pt x="657" y="92"/>
                  </a:lnTo>
                  <a:lnTo>
                    <a:pt x="438" y="56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rgbClr val="F2A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9"/>
            <p:cNvSpPr/>
            <p:nvPr/>
          </p:nvSpPr>
          <p:spPr>
            <a:xfrm>
              <a:off x="4031993" y="1524050"/>
              <a:ext cx="53922" cy="108171"/>
            </a:xfrm>
            <a:custGeom>
              <a:avLst/>
              <a:gdLst/>
              <a:ahLst/>
              <a:cxnLst/>
              <a:rect l="l" t="t" r="r" b="b"/>
              <a:pathLst>
                <a:path w="3135" h="6289" fill="none" extrusionOk="0">
                  <a:moveTo>
                    <a:pt x="0" y="0"/>
                  </a:moveTo>
                  <a:lnTo>
                    <a:pt x="1112" y="4320"/>
                  </a:lnTo>
                  <a:lnTo>
                    <a:pt x="1112" y="4320"/>
                  </a:lnTo>
                  <a:lnTo>
                    <a:pt x="1367" y="4211"/>
                  </a:lnTo>
                  <a:lnTo>
                    <a:pt x="1659" y="4138"/>
                  </a:lnTo>
                  <a:lnTo>
                    <a:pt x="1987" y="4065"/>
                  </a:lnTo>
                  <a:lnTo>
                    <a:pt x="2151" y="4047"/>
                  </a:lnTo>
                  <a:lnTo>
                    <a:pt x="2333" y="4028"/>
                  </a:lnTo>
                  <a:lnTo>
                    <a:pt x="2497" y="4028"/>
                  </a:lnTo>
                  <a:lnTo>
                    <a:pt x="2643" y="4028"/>
                  </a:lnTo>
                  <a:lnTo>
                    <a:pt x="2789" y="4065"/>
                  </a:lnTo>
                  <a:lnTo>
                    <a:pt x="2916" y="4120"/>
                  </a:lnTo>
                  <a:lnTo>
                    <a:pt x="3007" y="4211"/>
                  </a:lnTo>
                  <a:lnTo>
                    <a:pt x="3080" y="4320"/>
                  </a:lnTo>
                  <a:lnTo>
                    <a:pt x="3080" y="4320"/>
                  </a:lnTo>
                  <a:lnTo>
                    <a:pt x="3117" y="4448"/>
                  </a:lnTo>
                  <a:lnTo>
                    <a:pt x="3135" y="4593"/>
                  </a:lnTo>
                  <a:lnTo>
                    <a:pt x="3135" y="4739"/>
                  </a:lnTo>
                  <a:lnTo>
                    <a:pt x="3117" y="4903"/>
                  </a:lnTo>
                  <a:lnTo>
                    <a:pt x="3099" y="5067"/>
                  </a:lnTo>
                  <a:lnTo>
                    <a:pt x="3044" y="5231"/>
                  </a:lnTo>
                  <a:lnTo>
                    <a:pt x="2935" y="5541"/>
                  </a:lnTo>
                  <a:lnTo>
                    <a:pt x="2807" y="5833"/>
                  </a:lnTo>
                  <a:lnTo>
                    <a:pt x="2698" y="6070"/>
                  </a:lnTo>
                  <a:lnTo>
                    <a:pt x="2570" y="6289"/>
                  </a:lnTo>
                </a:path>
              </a:pathLst>
            </a:custGeom>
            <a:noFill/>
            <a:ln w="12300" cap="rnd" cmpd="sng">
              <a:solidFill>
                <a:srgbClr val="DF99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9"/>
            <p:cNvSpPr/>
            <p:nvPr/>
          </p:nvSpPr>
          <p:spPr>
            <a:xfrm>
              <a:off x="3945767" y="1557901"/>
              <a:ext cx="29171" cy="49553"/>
            </a:xfrm>
            <a:custGeom>
              <a:avLst/>
              <a:gdLst/>
              <a:ahLst/>
              <a:cxnLst/>
              <a:rect l="l" t="t" r="r" b="b"/>
              <a:pathLst>
                <a:path w="1696" h="2881" extrusionOk="0">
                  <a:moveTo>
                    <a:pt x="548" y="1"/>
                  </a:moveTo>
                  <a:lnTo>
                    <a:pt x="475" y="19"/>
                  </a:lnTo>
                  <a:lnTo>
                    <a:pt x="402" y="74"/>
                  </a:lnTo>
                  <a:lnTo>
                    <a:pt x="329" y="110"/>
                  </a:lnTo>
                  <a:lnTo>
                    <a:pt x="274" y="183"/>
                  </a:lnTo>
                  <a:lnTo>
                    <a:pt x="220" y="256"/>
                  </a:lnTo>
                  <a:lnTo>
                    <a:pt x="165" y="347"/>
                  </a:lnTo>
                  <a:lnTo>
                    <a:pt x="74" y="548"/>
                  </a:lnTo>
                  <a:lnTo>
                    <a:pt x="37" y="766"/>
                  </a:lnTo>
                  <a:lnTo>
                    <a:pt x="1" y="1022"/>
                  </a:lnTo>
                  <a:lnTo>
                    <a:pt x="19" y="1313"/>
                  </a:lnTo>
                  <a:lnTo>
                    <a:pt x="55" y="1605"/>
                  </a:lnTo>
                  <a:lnTo>
                    <a:pt x="147" y="1878"/>
                  </a:lnTo>
                  <a:lnTo>
                    <a:pt x="238" y="2152"/>
                  </a:lnTo>
                  <a:lnTo>
                    <a:pt x="365" y="2370"/>
                  </a:lnTo>
                  <a:lnTo>
                    <a:pt x="511" y="2571"/>
                  </a:lnTo>
                  <a:lnTo>
                    <a:pt x="657" y="2717"/>
                  </a:lnTo>
                  <a:lnTo>
                    <a:pt x="730" y="2771"/>
                  </a:lnTo>
                  <a:lnTo>
                    <a:pt x="821" y="2826"/>
                  </a:lnTo>
                  <a:lnTo>
                    <a:pt x="894" y="2844"/>
                  </a:lnTo>
                  <a:lnTo>
                    <a:pt x="985" y="2881"/>
                  </a:lnTo>
                  <a:lnTo>
                    <a:pt x="1058" y="2881"/>
                  </a:lnTo>
                  <a:lnTo>
                    <a:pt x="1149" y="2862"/>
                  </a:lnTo>
                  <a:lnTo>
                    <a:pt x="1222" y="2844"/>
                  </a:lnTo>
                  <a:lnTo>
                    <a:pt x="1295" y="2808"/>
                  </a:lnTo>
                  <a:lnTo>
                    <a:pt x="1368" y="2753"/>
                  </a:lnTo>
                  <a:lnTo>
                    <a:pt x="1422" y="2698"/>
                  </a:lnTo>
                  <a:lnTo>
                    <a:pt x="1495" y="2625"/>
                  </a:lnTo>
                  <a:lnTo>
                    <a:pt x="1532" y="2534"/>
                  </a:lnTo>
                  <a:lnTo>
                    <a:pt x="1623" y="2334"/>
                  </a:lnTo>
                  <a:lnTo>
                    <a:pt x="1678" y="2097"/>
                  </a:lnTo>
                  <a:lnTo>
                    <a:pt x="1696" y="1842"/>
                  </a:lnTo>
                  <a:lnTo>
                    <a:pt x="1678" y="1568"/>
                  </a:lnTo>
                  <a:lnTo>
                    <a:pt x="1641" y="1277"/>
                  </a:lnTo>
                  <a:lnTo>
                    <a:pt x="1568" y="985"/>
                  </a:lnTo>
                  <a:lnTo>
                    <a:pt x="1459" y="730"/>
                  </a:lnTo>
                  <a:lnTo>
                    <a:pt x="1331" y="493"/>
                  </a:lnTo>
                  <a:lnTo>
                    <a:pt x="1204" y="311"/>
                  </a:lnTo>
                  <a:lnTo>
                    <a:pt x="1040" y="165"/>
                  </a:lnTo>
                  <a:lnTo>
                    <a:pt x="967" y="92"/>
                  </a:lnTo>
                  <a:lnTo>
                    <a:pt x="876" y="56"/>
                  </a:lnTo>
                  <a:lnTo>
                    <a:pt x="803" y="19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9"/>
            <p:cNvSpPr/>
            <p:nvPr/>
          </p:nvSpPr>
          <p:spPr>
            <a:xfrm>
              <a:off x="3929788" y="1534078"/>
              <a:ext cx="43894" cy="24785"/>
            </a:xfrm>
            <a:custGeom>
              <a:avLst/>
              <a:gdLst/>
              <a:ahLst/>
              <a:cxnLst/>
              <a:rect l="l" t="t" r="r" b="b"/>
              <a:pathLst>
                <a:path w="2552" h="1441" fill="none" extrusionOk="0">
                  <a:moveTo>
                    <a:pt x="0" y="1441"/>
                  </a:moveTo>
                  <a:lnTo>
                    <a:pt x="0" y="1441"/>
                  </a:lnTo>
                  <a:lnTo>
                    <a:pt x="328" y="1386"/>
                  </a:lnTo>
                  <a:lnTo>
                    <a:pt x="656" y="1295"/>
                  </a:lnTo>
                  <a:lnTo>
                    <a:pt x="1076" y="1167"/>
                  </a:lnTo>
                  <a:lnTo>
                    <a:pt x="1276" y="1094"/>
                  </a:lnTo>
                  <a:lnTo>
                    <a:pt x="1495" y="985"/>
                  </a:lnTo>
                  <a:lnTo>
                    <a:pt x="1714" y="875"/>
                  </a:lnTo>
                  <a:lnTo>
                    <a:pt x="1914" y="730"/>
                  </a:lnTo>
                  <a:lnTo>
                    <a:pt x="2115" y="584"/>
                  </a:lnTo>
                  <a:lnTo>
                    <a:pt x="2279" y="402"/>
                  </a:lnTo>
                  <a:lnTo>
                    <a:pt x="2424" y="219"/>
                  </a:lnTo>
                  <a:lnTo>
                    <a:pt x="2552" y="1"/>
                  </a:lnTo>
                </a:path>
              </a:pathLst>
            </a:custGeom>
            <a:noFill/>
            <a:ln w="109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9"/>
            <p:cNvSpPr/>
            <p:nvPr/>
          </p:nvSpPr>
          <p:spPr>
            <a:xfrm>
              <a:off x="4075562" y="1483611"/>
              <a:ext cx="52684" cy="30100"/>
            </a:xfrm>
            <a:custGeom>
              <a:avLst/>
              <a:gdLst/>
              <a:ahLst/>
              <a:cxnLst/>
              <a:rect l="l" t="t" r="r" b="b"/>
              <a:pathLst>
                <a:path w="3063" h="1750" fill="none" extrusionOk="0">
                  <a:moveTo>
                    <a:pt x="1" y="1404"/>
                  </a:moveTo>
                  <a:lnTo>
                    <a:pt x="1" y="1404"/>
                  </a:lnTo>
                  <a:lnTo>
                    <a:pt x="73" y="1167"/>
                  </a:lnTo>
                  <a:lnTo>
                    <a:pt x="183" y="930"/>
                  </a:lnTo>
                  <a:lnTo>
                    <a:pt x="347" y="675"/>
                  </a:lnTo>
                  <a:lnTo>
                    <a:pt x="438" y="529"/>
                  </a:lnTo>
                  <a:lnTo>
                    <a:pt x="547" y="401"/>
                  </a:lnTo>
                  <a:lnTo>
                    <a:pt x="675" y="274"/>
                  </a:lnTo>
                  <a:lnTo>
                    <a:pt x="821" y="182"/>
                  </a:lnTo>
                  <a:lnTo>
                    <a:pt x="967" y="91"/>
                  </a:lnTo>
                  <a:lnTo>
                    <a:pt x="1131" y="37"/>
                  </a:lnTo>
                  <a:lnTo>
                    <a:pt x="1313" y="0"/>
                  </a:lnTo>
                  <a:lnTo>
                    <a:pt x="1513" y="0"/>
                  </a:lnTo>
                  <a:lnTo>
                    <a:pt x="1513" y="0"/>
                  </a:lnTo>
                  <a:lnTo>
                    <a:pt x="1714" y="55"/>
                  </a:lnTo>
                  <a:lnTo>
                    <a:pt x="1896" y="110"/>
                  </a:lnTo>
                  <a:lnTo>
                    <a:pt x="2060" y="219"/>
                  </a:lnTo>
                  <a:lnTo>
                    <a:pt x="2224" y="328"/>
                  </a:lnTo>
                  <a:lnTo>
                    <a:pt x="2352" y="456"/>
                  </a:lnTo>
                  <a:lnTo>
                    <a:pt x="2479" y="620"/>
                  </a:lnTo>
                  <a:lnTo>
                    <a:pt x="2589" y="766"/>
                  </a:lnTo>
                  <a:lnTo>
                    <a:pt x="2698" y="930"/>
                  </a:lnTo>
                  <a:lnTo>
                    <a:pt x="2862" y="1240"/>
                  </a:lnTo>
                  <a:lnTo>
                    <a:pt x="2971" y="1495"/>
                  </a:lnTo>
                  <a:lnTo>
                    <a:pt x="3063" y="1750"/>
                  </a:lnTo>
                </a:path>
              </a:pathLst>
            </a:custGeom>
            <a:noFill/>
            <a:ln w="109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9"/>
            <p:cNvSpPr/>
            <p:nvPr/>
          </p:nvSpPr>
          <p:spPr>
            <a:xfrm>
              <a:off x="4091868" y="1527490"/>
              <a:ext cx="28862" cy="49553"/>
            </a:xfrm>
            <a:custGeom>
              <a:avLst/>
              <a:gdLst/>
              <a:ahLst/>
              <a:cxnLst/>
              <a:rect l="l" t="t" r="r" b="b"/>
              <a:pathLst>
                <a:path w="1678" h="2881" extrusionOk="0">
                  <a:moveTo>
                    <a:pt x="547" y="1"/>
                  </a:moveTo>
                  <a:lnTo>
                    <a:pt x="456" y="19"/>
                  </a:lnTo>
                  <a:lnTo>
                    <a:pt x="383" y="56"/>
                  </a:lnTo>
                  <a:lnTo>
                    <a:pt x="328" y="110"/>
                  </a:lnTo>
                  <a:lnTo>
                    <a:pt x="255" y="183"/>
                  </a:lnTo>
                  <a:lnTo>
                    <a:pt x="201" y="256"/>
                  </a:lnTo>
                  <a:lnTo>
                    <a:pt x="146" y="329"/>
                  </a:lnTo>
                  <a:lnTo>
                    <a:pt x="73" y="529"/>
                  </a:lnTo>
                  <a:lnTo>
                    <a:pt x="19" y="766"/>
                  </a:lnTo>
                  <a:lnTo>
                    <a:pt x="0" y="1022"/>
                  </a:lnTo>
                  <a:lnTo>
                    <a:pt x="0" y="1313"/>
                  </a:lnTo>
                  <a:lnTo>
                    <a:pt x="55" y="1605"/>
                  </a:lnTo>
                  <a:lnTo>
                    <a:pt x="128" y="1878"/>
                  </a:lnTo>
                  <a:lnTo>
                    <a:pt x="237" y="2133"/>
                  </a:lnTo>
                  <a:lnTo>
                    <a:pt x="347" y="2370"/>
                  </a:lnTo>
                  <a:lnTo>
                    <a:pt x="492" y="2571"/>
                  </a:lnTo>
                  <a:lnTo>
                    <a:pt x="638" y="2717"/>
                  </a:lnTo>
                  <a:lnTo>
                    <a:pt x="729" y="2771"/>
                  </a:lnTo>
                  <a:lnTo>
                    <a:pt x="802" y="2826"/>
                  </a:lnTo>
                  <a:lnTo>
                    <a:pt x="893" y="2844"/>
                  </a:lnTo>
                  <a:lnTo>
                    <a:pt x="966" y="2862"/>
                  </a:lnTo>
                  <a:lnTo>
                    <a:pt x="1057" y="2881"/>
                  </a:lnTo>
                  <a:lnTo>
                    <a:pt x="1130" y="2862"/>
                  </a:lnTo>
                  <a:lnTo>
                    <a:pt x="1221" y="2844"/>
                  </a:lnTo>
                  <a:lnTo>
                    <a:pt x="1294" y="2808"/>
                  </a:lnTo>
                  <a:lnTo>
                    <a:pt x="1367" y="2753"/>
                  </a:lnTo>
                  <a:lnTo>
                    <a:pt x="1422" y="2698"/>
                  </a:lnTo>
                  <a:lnTo>
                    <a:pt x="1477" y="2607"/>
                  </a:lnTo>
                  <a:lnTo>
                    <a:pt x="1531" y="2534"/>
                  </a:lnTo>
                  <a:lnTo>
                    <a:pt x="1604" y="2334"/>
                  </a:lnTo>
                  <a:lnTo>
                    <a:pt x="1659" y="2097"/>
                  </a:lnTo>
                  <a:lnTo>
                    <a:pt x="1677" y="1842"/>
                  </a:lnTo>
                  <a:lnTo>
                    <a:pt x="1677" y="1568"/>
                  </a:lnTo>
                  <a:lnTo>
                    <a:pt x="1622" y="1277"/>
                  </a:lnTo>
                  <a:lnTo>
                    <a:pt x="1550" y="985"/>
                  </a:lnTo>
                  <a:lnTo>
                    <a:pt x="1440" y="730"/>
                  </a:lnTo>
                  <a:lnTo>
                    <a:pt x="1331" y="493"/>
                  </a:lnTo>
                  <a:lnTo>
                    <a:pt x="1185" y="311"/>
                  </a:lnTo>
                  <a:lnTo>
                    <a:pt x="1039" y="147"/>
                  </a:lnTo>
                  <a:lnTo>
                    <a:pt x="948" y="92"/>
                  </a:lnTo>
                  <a:lnTo>
                    <a:pt x="875" y="56"/>
                  </a:lnTo>
                  <a:lnTo>
                    <a:pt x="784" y="19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9"/>
            <p:cNvSpPr/>
            <p:nvPr/>
          </p:nvSpPr>
          <p:spPr>
            <a:xfrm>
              <a:off x="3976814" y="1674211"/>
              <a:ext cx="85604" cy="22274"/>
            </a:xfrm>
            <a:custGeom>
              <a:avLst/>
              <a:gdLst/>
              <a:ahLst/>
              <a:cxnLst/>
              <a:rect l="l" t="t" r="r" b="b"/>
              <a:pathLst>
                <a:path w="4977" h="1295" fill="none" extrusionOk="0">
                  <a:moveTo>
                    <a:pt x="0" y="110"/>
                  </a:moveTo>
                  <a:lnTo>
                    <a:pt x="0" y="110"/>
                  </a:lnTo>
                  <a:lnTo>
                    <a:pt x="182" y="92"/>
                  </a:lnTo>
                  <a:lnTo>
                    <a:pt x="675" y="37"/>
                  </a:lnTo>
                  <a:lnTo>
                    <a:pt x="1021" y="19"/>
                  </a:lnTo>
                  <a:lnTo>
                    <a:pt x="1404" y="1"/>
                  </a:lnTo>
                  <a:lnTo>
                    <a:pt x="1805" y="1"/>
                  </a:lnTo>
                  <a:lnTo>
                    <a:pt x="2242" y="19"/>
                  </a:lnTo>
                  <a:lnTo>
                    <a:pt x="2679" y="56"/>
                  </a:lnTo>
                  <a:lnTo>
                    <a:pt x="3117" y="110"/>
                  </a:lnTo>
                  <a:lnTo>
                    <a:pt x="3518" y="201"/>
                  </a:lnTo>
                  <a:lnTo>
                    <a:pt x="3718" y="256"/>
                  </a:lnTo>
                  <a:lnTo>
                    <a:pt x="3919" y="329"/>
                  </a:lnTo>
                  <a:lnTo>
                    <a:pt x="4101" y="420"/>
                  </a:lnTo>
                  <a:lnTo>
                    <a:pt x="4265" y="493"/>
                  </a:lnTo>
                  <a:lnTo>
                    <a:pt x="4429" y="602"/>
                  </a:lnTo>
                  <a:lnTo>
                    <a:pt x="4575" y="712"/>
                  </a:lnTo>
                  <a:lnTo>
                    <a:pt x="4703" y="839"/>
                  </a:lnTo>
                  <a:lnTo>
                    <a:pt x="4812" y="967"/>
                  </a:lnTo>
                  <a:lnTo>
                    <a:pt x="4903" y="1131"/>
                  </a:lnTo>
                  <a:lnTo>
                    <a:pt x="4976" y="1295"/>
                  </a:lnTo>
                </a:path>
              </a:pathLst>
            </a:custGeom>
            <a:noFill/>
            <a:ln w="109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9"/>
            <p:cNvSpPr/>
            <p:nvPr/>
          </p:nvSpPr>
          <p:spPr>
            <a:xfrm>
              <a:off x="3850149" y="1581414"/>
              <a:ext cx="32319" cy="135140"/>
            </a:xfrm>
            <a:custGeom>
              <a:avLst/>
              <a:gdLst/>
              <a:ahLst/>
              <a:cxnLst/>
              <a:rect l="l" t="t" r="r" b="b"/>
              <a:pathLst>
                <a:path w="1879" h="7857" fill="none" extrusionOk="0">
                  <a:moveTo>
                    <a:pt x="1" y="1"/>
                  </a:moveTo>
                  <a:lnTo>
                    <a:pt x="1878" y="7856"/>
                  </a:lnTo>
                </a:path>
              </a:pathLst>
            </a:custGeom>
            <a:noFill/>
            <a:ln w="12300" cap="rnd" cmpd="sng">
              <a:solidFill>
                <a:srgbClr val="DF99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9"/>
            <p:cNvSpPr/>
            <p:nvPr/>
          </p:nvSpPr>
          <p:spPr>
            <a:xfrm>
              <a:off x="3808146" y="1653519"/>
              <a:ext cx="61456" cy="54266"/>
            </a:xfrm>
            <a:custGeom>
              <a:avLst/>
              <a:gdLst/>
              <a:ahLst/>
              <a:cxnLst/>
              <a:rect l="l" t="t" r="r" b="b"/>
              <a:pathLst>
                <a:path w="3573" h="3155" fill="none" extrusionOk="0">
                  <a:moveTo>
                    <a:pt x="0" y="584"/>
                  </a:moveTo>
                  <a:lnTo>
                    <a:pt x="0" y="584"/>
                  </a:lnTo>
                  <a:lnTo>
                    <a:pt x="110" y="511"/>
                  </a:lnTo>
                  <a:lnTo>
                    <a:pt x="383" y="365"/>
                  </a:lnTo>
                  <a:lnTo>
                    <a:pt x="565" y="293"/>
                  </a:lnTo>
                  <a:lnTo>
                    <a:pt x="784" y="201"/>
                  </a:lnTo>
                  <a:lnTo>
                    <a:pt x="1021" y="110"/>
                  </a:lnTo>
                  <a:lnTo>
                    <a:pt x="1294" y="56"/>
                  </a:lnTo>
                  <a:lnTo>
                    <a:pt x="1568" y="19"/>
                  </a:lnTo>
                  <a:lnTo>
                    <a:pt x="1859" y="1"/>
                  </a:lnTo>
                  <a:lnTo>
                    <a:pt x="2151" y="19"/>
                  </a:lnTo>
                  <a:lnTo>
                    <a:pt x="2315" y="56"/>
                  </a:lnTo>
                  <a:lnTo>
                    <a:pt x="2461" y="92"/>
                  </a:lnTo>
                  <a:lnTo>
                    <a:pt x="2607" y="147"/>
                  </a:lnTo>
                  <a:lnTo>
                    <a:pt x="2753" y="220"/>
                  </a:lnTo>
                  <a:lnTo>
                    <a:pt x="2898" y="293"/>
                  </a:lnTo>
                  <a:lnTo>
                    <a:pt x="3044" y="402"/>
                  </a:lnTo>
                  <a:lnTo>
                    <a:pt x="3190" y="511"/>
                  </a:lnTo>
                  <a:lnTo>
                    <a:pt x="3318" y="639"/>
                  </a:lnTo>
                  <a:lnTo>
                    <a:pt x="3445" y="785"/>
                  </a:lnTo>
                  <a:lnTo>
                    <a:pt x="3573" y="967"/>
                  </a:lnTo>
                  <a:lnTo>
                    <a:pt x="3573" y="967"/>
                  </a:lnTo>
                  <a:lnTo>
                    <a:pt x="3518" y="985"/>
                  </a:lnTo>
                  <a:lnTo>
                    <a:pt x="3372" y="1058"/>
                  </a:lnTo>
                  <a:lnTo>
                    <a:pt x="3135" y="1204"/>
                  </a:lnTo>
                  <a:lnTo>
                    <a:pt x="3008" y="1295"/>
                  </a:lnTo>
                  <a:lnTo>
                    <a:pt x="2862" y="1423"/>
                  </a:lnTo>
                  <a:lnTo>
                    <a:pt x="2716" y="1550"/>
                  </a:lnTo>
                  <a:lnTo>
                    <a:pt x="2570" y="1714"/>
                  </a:lnTo>
                  <a:lnTo>
                    <a:pt x="2425" y="1878"/>
                  </a:lnTo>
                  <a:lnTo>
                    <a:pt x="2297" y="2097"/>
                  </a:lnTo>
                  <a:lnTo>
                    <a:pt x="2169" y="2316"/>
                  </a:lnTo>
                  <a:lnTo>
                    <a:pt x="2042" y="2571"/>
                  </a:lnTo>
                  <a:lnTo>
                    <a:pt x="1951" y="2844"/>
                  </a:lnTo>
                  <a:lnTo>
                    <a:pt x="1859" y="3154"/>
                  </a:lnTo>
                </a:path>
              </a:pathLst>
            </a:custGeom>
            <a:noFill/>
            <a:ln w="12300" cap="rnd" cmpd="sng">
              <a:solidFill>
                <a:srgbClr val="DF99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9"/>
            <p:cNvSpPr/>
            <p:nvPr/>
          </p:nvSpPr>
          <p:spPr>
            <a:xfrm>
              <a:off x="4199389" y="1530311"/>
              <a:ext cx="13812" cy="133266"/>
            </a:xfrm>
            <a:custGeom>
              <a:avLst/>
              <a:gdLst/>
              <a:ahLst/>
              <a:cxnLst/>
              <a:rect l="l" t="t" r="r" b="b"/>
              <a:pathLst>
                <a:path w="803" h="7748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47" y="657"/>
                  </a:lnTo>
                  <a:lnTo>
                    <a:pt x="293" y="1423"/>
                  </a:lnTo>
                  <a:lnTo>
                    <a:pt x="457" y="2425"/>
                  </a:lnTo>
                  <a:lnTo>
                    <a:pt x="548" y="2990"/>
                  </a:lnTo>
                  <a:lnTo>
                    <a:pt x="621" y="3592"/>
                  </a:lnTo>
                  <a:lnTo>
                    <a:pt x="675" y="4229"/>
                  </a:lnTo>
                  <a:lnTo>
                    <a:pt x="730" y="4904"/>
                  </a:lnTo>
                  <a:lnTo>
                    <a:pt x="766" y="5596"/>
                  </a:lnTo>
                  <a:lnTo>
                    <a:pt x="803" y="6307"/>
                  </a:lnTo>
                  <a:lnTo>
                    <a:pt x="803" y="7018"/>
                  </a:lnTo>
                  <a:lnTo>
                    <a:pt x="766" y="7747"/>
                  </a:lnTo>
                </a:path>
              </a:pathLst>
            </a:custGeom>
            <a:noFill/>
            <a:ln w="12300" cap="rnd" cmpd="sng">
              <a:solidFill>
                <a:srgbClr val="DF99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9"/>
            <p:cNvSpPr/>
            <p:nvPr/>
          </p:nvSpPr>
          <p:spPr>
            <a:xfrm>
              <a:off x="4211945" y="1579849"/>
              <a:ext cx="45786" cy="55814"/>
            </a:xfrm>
            <a:custGeom>
              <a:avLst/>
              <a:gdLst/>
              <a:ahLst/>
              <a:cxnLst/>
              <a:rect l="l" t="t" r="r" b="b"/>
              <a:pathLst>
                <a:path w="2662" h="3245" fill="none" extrusionOk="0">
                  <a:moveTo>
                    <a:pt x="2661" y="1"/>
                  </a:moveTo>
                  <a:lnTo>
                    <a:pt x="2661" y="1"/>
                  </a:lnTo>
                  <a:lnTo>
                    <a:pt x="2570" y="19"/>
                  </a:lnTo>
                  <a:lnTo>
                    <a:pt x="2297" y="92"/>
                  </a:lnTo>
                  <a:lnTo>
                    <a:pt x="1914" y="238"/>
                  </a:lnTo>
                  <a:lnTo>
                    <a:pt x="1695" y="329"/>
                  </a:lnTo>
                  <a:lnTo>
                    <a:pt x="1476" y="438"/>
                  </a:lnTo>
                  <a:lnTo>
                    <a:pt x="1239" y="566"/>
                  </a:lnTo>
                  <a:lnTo>
                    <a:pt x="1002" y="730"/>
                  </a:lnTo>
                  <a:lnTo>
                    <a:pt x="784" y="912"/>
                  </a:lnTo>
                  <a:lnTo>
                    <a:pt x="583" y="1131"/>
                  </a:lnTo>
                  <a:lnTo>
                    <a:pt x="383" y="1368"/>
                  </a:lnTo>
                  <a:lnTo>
                    <a:pt x="219" y="1623"/>
                  </a:lnTo>
                  <a:lnTo>
                    <a:pt x="146" y="1769"/>
                  </a:lnTo>
                  <a:lnTo>
                    <a:pt x="91" y="1914"/>
                  </a:lnTo>
                  <a:lnTo>
                    <a:pt x="36" y="2079"/>
                  </a:lnTo>
                  <a:lnTo>
                    <a:pt x="0" y="2243"/>
                  </a:lnTo>
                  <a:lnTo>
                    <a:pt x="0" y="2243"/>
                  </a:lnTo>
                  <a:lnTo>
                    <a:pt x="292" y="2243"/>
                  </a:lnTo>
                  <a:lnTo>
                    <a:pt x="602" y="2261"/>
                  </a:lnTo>
                  <a:lnTo>
                    <a:pt x="966" y="2334"/>
                  </a:lnTo>
                  <a:lnTo>
                    <a:pt x="1148" y="2370"/>
                  </a:lnTo>
                  <a:lnTo>
                    <a:pt x="1331" y="2443"/>
                  </a:lnTo>
                  <a:lnTo>
                    <a:pt x="1513" y="2516"/>
                  </a:lnTo>
                  <a:lnTo>
                    <a:pt x="1695" y="2625"/>
                  </a:lnTo>
                  <a:lnTo>
                    <a:pt x="1841" y="2735"/>
                  </a:lnTo>
                  <a:lnTo>
                    <a:pt x="1968" y="2880"/>
                  </a:lnTo>
                  <a:lnTo>
                    <a:pt x="2078" y="3045"/>
                  </a:lnTo>
                  <a:lnTo>
                    <a:pt x="2151" y="3245"/>
                  </a:lnTo>
                </a:path>
              </a:pathLst>
            </a:custGeom>
            <a:noFill/>
            <a:ln w="12300" cap="rnd" cmpd="sng">
              <a:solidFill>
                <a:srgbClr val="DF99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9"/>
            <p:cNvSpPr/>
            <p:nvPr/>
          </p:nvSpPr>
          <p:spPr>
            <a:xfrm>
              <a:off x="3985277" y="1795853"/>
              <a:ext cx="165860" cy="53320"/>
            </a:xfrm>
            <a:custGeom>
              <a:avLst/>
              <a:gdLst/>
              <a:ahLst/>
              <a:cxnLst/>
              <a:rect l="l" t="t" r="r" b="b"/>
              <a:pathLst>
                <a:path w="9643" h="3100" extrusionOk="0">
                  <a:moveTo>
                    <a:pt x="8877" y="1"/>
                  </a:moveTo>
                  <a:lnTo>
                    <a:pt x="8822" y="37"/>
                  </a:lnTo>
                  <a:lnTo>
                    <a:pt x="8658" y="128"/>
                  </a:lnTo>
                  <a:lnTo>
                    <a:pt x="8366" y="292"/>
                  </a:lnTo>
                  <a:lnTo>
                    <a:pt x="7929" y="493"/>
                  </a:lnTo>
                  <a:lnTo>
                    <a:pt x="7327" y="712"/>
                  </a:lnTo>
                  <a:lnTo>
                    <a:pt x="6981" y="821"/>
                  </a:lnTo>
                  <a:lnTo>
                    <a:pt x="6580" y="930"/>
                  </a:lnTo>
                  <a:lnTo>
                    <a:pt x="6124" y="1058"/>
                  </a:lnTo>
                  <a:lnTo>
                    <a:pt x="5632" y="1167"/>
                  </a:lnTo>
                  <a:lnTo>
                    <a:pt x="5104" y="1258"/>
                  </a:lnTo>
                  <a:lnTo>
                    <a:pt x="4502" y="1368"/>
                  </a:lnTo>
                  <a:lnTo>
                    <a:pt x="3919" y="1441"/>
                  </a:lnTo>
                  <a:lnTo>
                    <a:pt x="3372" y="1495"/>
                  </a:lnTo>
                  <a:lnTo>
                    <a:pt x="2862" y="1532"/>
                  </a:lnTo>
                  <a:lnTo>
                    <a:pt x="2005" y="1532"/>
                  </a:lnTo>
                  <a:lnTo>
                    <a:pt x="1641" y="1514"/>
                  </a:lnTo>
                  <a:lnTo>
                    <a:pt x="1313" y="1477"/>
                  </a:lnTo>
                  <a:lnTo>
                    <a:pt x="1021" y="1422"/>
                  </a:lnTo>
                  <a:lnTo>
                    <a:pt x="766" y="1386"/>
                  </a:lnTo>
                  <a:lnTo>
                    <a:pt x="565" y="1331"/>
                  </a:lnTo>
                  <a:lnTo>
                    <a:pt x="255" y="1222"/>
                  </a:lnTo>
                  <a:lnTo>
                    <a:pt x="73" y="1149"/>
                  </a:lnTo>
                  <a:lnTo>
                    <a:pt x="0" y="1113"/>
                  </a:lnTo>
                  <a:lnTo>
                    <a:pt x="128" y="1222"/>
                  </a:lnTo>
                  <a:lnTo>
                    <a:pt x="274" y="1331"/>
                  </a:lnTo>
                  <a:lnTo>
                    <a:pt x="492" y="1495"/>
                  </a:lnTo>
                  <a:lnTo>
                    <a:pt x="766" y="1659"/>
                  </a:lnTo>
                  <a:lnTo>
                    <a:pt x="1130" y="1860"/>
                  </a:lnTo>
                  <a:lnTo>
                    <a:pt x="1568" y="2060"/>
                  </a:lnTo>
                  <a:lnTo>
                    <a:pt x="2096" y="2279"/>
                  </a:lnTo>
                  <a:lnTo>
                    <a:pt x="2698" y="2480"/>
                  </a:lnTo>
                  <a:lnTo>
                    <a:pt x="3390" y="2662"/>
                  </a:lnTo>
                  <a:lnTo>
                    <a:pt x="3773" y="2753"/>
                  </a:lnTo>
                  <a:lnTo>
                    <a:pt x="4174" y="2826"/>
                  </a:lnTo>
                  <a:lnTo>
                    <a:pt x="4612" y="2899"/>
                  </a:lnTo>
                  <a:lnTo>
                    <a:pt x="5067" y="2953"/>
                  </a:lnTo>
                  <a:lnTo>
                    <a:pt x="5541" y="3008"/>
                  </a:lnTo>
                  <a:lnTo>
                    <a:pt x="6051" y="3045"/>
                  </a:lnTo>
                  <a:lnTo>
                    <a:pt x="6580" y="3081"/>
                  </a:lnTo>
                  <a:lnTo>
                    <a:pt x="7127" y="3099"/>
                  </a:lnTo>
                  <a:lnTo>
                    <a:pt x="7710" y="3099"/>
                  </a:lnTo>
                  <a:lnTo>
                    <a:pt x="8330" y="3081"/>
                  </a:lnTo>
                  <a:lnTo>
                    <a:pt x="8968" y="3063"/>
                  </a:lnTo>
                  <a:lnTo>
                    <a:pt x="9642" y="3008"/>
                  </a:lnTo>
                  <a:lnTo>
                    <a:pt x="8877" y="1"/>
                  </a:lnTo>
                  <a:close/>
                </a:path>
              </a:pathLst>
            </a:custGeom>
            <a:solidFill>
              <a:srgbClr val="DF99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9"/>
            <p:cNvSpPr/>
            <p:nvPr/>
          </p:nvSpPr>
          <p:spPr>
            <a:xfrm>
              <a:off x="3785888" y="1322769"/>
              <a:ext cx="432632" cy="216032"/>
            </a:xfrm>
            <a:custGeom>
              <a:avLst/>
              <a:gdLst/>
              <a:ahLst/>
              <a:cxnLst/>
              <a:rect l="l" t="t" r="r" b="b"/>
              <a:pathLst>
                <a:path w="25153" h="12560" extrusionOk="0">
                  <a:moveTo>
                    <a:pt x="16441" y="1"/>
                  </a:moveTo>
                  <a:lnTo>
                    <a:pt x="15639" y="19"/>
                  </a:lnTo>
                  <a:lnTo>
                    <a:pt x="14782" y="92"/>
                  </a:lnTo>
                  <a:lnTo>
                    <a:pt x="13871" y="220"/>
                  </a:lnTo>
                  <a:lnTo>
                    <a:pt x="12084" y="511"/>
                  </a:lnTo>
                  <a:lnTo>
                    <a:pt x="10444" y="803"/>
                  </a:lnTo>
                  <a:lnTo>
                    <a:pt x="8968" y="1095"/>
                  </a:lnTo>
                  <a:lnTo>
                    <a:pt x="7601" y="1386"/>
                  </a:lnTo>
                  <a:lnTo>
                    <a:pt x="6981" y="1550"/>
                  </a:lnTo>
                  <a:lnTo>
                    <a:pt x="6380" y="1714"/>
                  </a:lnTo>
                  <a:lnTo>
                    <a:pt x="5833" y="1878"/>
                  </a:lnTo>
                  <a:lnTo>
                    <a:pt x="5286" y="2042"/>
                  </a:lnTo>
                  <a:lnTo>
                    <a:pt x="4794" y="2206"/>
                  </a:lnTo>
                  <a:lnTo>
                    <a:pt x="4320" y="2389"/>
                  </a:lnTo>
                  <a:lnTo>
                    <a:pt x="3883" y="2571"/>
                  </a:lnTo>
                  <a:lnTo>
                    <a:pt x="3482" y="2753"/>
                  </a:lnTo>
                  <a:lnTo>
                    <a:pt x="3081" y="2935"/>
                  </a:lnTo>
                  <a:lnTo>
                    <a:pt x="2734" y="3136"/>
                  </a:lnTo>
                  <a:lnTo>
                    <a:pt x="2406" y="3336"/>
                  </a:lnTo>
                  <a:lnTo>
                    <a:pt x="2096" y="3537"/>
                  </a:lnTo>
                  <a:lnTo>
                    <a:pt x="1823" y="3756"/>
                  </a:lnTo>
                  <a:lnTo>
                    <a:pt x="1568" y="3974"/>
                  </a:lnTo>
                  <a:lnTo>
                    <a:pt x="1331" y="4211"/>
                  </a:lnTo>
                  <a:lnTo>
                    <a:pt x="1130" y="4448"/>
                  </a:lnTo>
                  <a:lnTo>
                    <a:pt x="930" y="4685"/>
                  </a:lnTo>
                  <a:lnTo>
                    <a:pt x="766" y="4940"/>
                  </a:lnTo>
                  <a:lnTo>
                    <a:pt x="620" y="5196"/>
                  </a:lnTo>
                  <a:lnTo>
                    <a:pt x="511" y="5469"/>
                  </a:lnTo>
                  <a:lnTo>
                    <a:pt x="401" y="5761"/>
                  </a:lnTo>
                  <a:lnTo>
                    <a:pt x="310" y="6034"/>
                  </a:lnTo>
                  <a:lnTo>
                    <a:pt x="255" y="6344"/>
                  </a:lnTo>
                  <a:lnTo>
                    <a:pt x="201" y="6654"/>
                  </a:lnTo>
                  <a:lnTo>
                    <a:pt x="128" y="7273"/>
                  </a:lnTo>
                  <a:lnTo>
                    <a:pt x="55" y="7911"/>
                  </a:lnTo>
                  <a:lnTo>
                    <a:pt x="19" y="8513"/>
                  </a:lnTo>
                  <a:lnTo>
                    <a:pt x="0" y="9114"/>
                  </a:lnTo>
                  <a:lnTo>
                    <a:pt x="0" y="9679"/>
                  </a:lnTo>
                  <a:lnTo>
                    <a:pt x="37" y="10226"/>
                  </a:lnTo>
                  <a:lnTo>
                    <a:pt x="110" y="10718"/>
                  </a:lnTo>
                  <a:lnTo>
                    <a:pt x="146" y="10955"/>
                  </a:lnTo>
                  <a:lnTo>
                    <a:pt x="201" y="11174"/>
                  </a:lnTo>
                  <a:lnTo>
                    <a:pt x="274" y="11393"/>
                  </a:lnTo>
                  <a:lnTo>
                    <a:pt x="347" y="11575"/>
                  </a:lnTo>
                  <a:lnTo>
                    <a:pt x="438" y="11757"/>
                  </a:lnTo>
                  <a:lnTo>
                    <a:pt x="529" y="11921"/>
                  </a:lnTo>
                  <a:lnTo>
                    <a:pt x="638" y="12067"/>
                  </a:lnTo>
                  <a:lnTo>
                    <a:pt x="766" y="12194"/>
                  </a:lnTo>
                  <a:lnTo>
                    <a:pt x="893" y="12304"/>
                  </a:lnTo>
                  <a:lnTo>
                    <a:pt x="1039" y="12395"/>
                  </a:lnTo>
                  <a:lnTo>
                    <a:pt x="1185" y="12468"/>
                  </a:lnTo>
                  <a:lnTo>
                    <a:pt x="1367" y="12523"/>
                  </a:lnTo>
                  <a:lnTo>
                    <a:pt x="1550" y="12559"/>
                  </a:lnTo>
                  <a:lnTo>
                    <a:pt x="1750" y="12559"/>
                  </a:lnTo>
                  <a:lnTo>
                    <a:pt x="1951" y="12541"/>
                  </a:lnTo>
                  <a:lnTo>
                    <a:pt x="2187" y="12504"/>
                  </a:lnTo>
                  <a:lnTo>
                    <a:pt x="2424" y="12450"/>
                  </a:lnTo>
                  <a:lnTo>
                    <a:pt x="2680" y="12359"/>
                  </a:lnTo>
                  <a:lnTo>
                    <a:pt x="3172" y="12231"/>
                  </a:lnTo>
                  <a:lnTo>
                    <a:pt x="4393" y="11958"/>
                  </a:lnTo>
                  <a:lnTo>
                    <a:pt x="5960" y="11611"/>
                  </a:lnTo>
                  <a:lnTo>
                    <a:pt x="6762" y="11465"/>
                  </a:lnTo>
                  <a:lnTo>
                    <a:pt x="7510" y="11338"/>
                  </a:lnTo>
                  <a:lnTo>
                    <a:pt x="7692" y="11301"/>
                  </a:lnTo>
                  <a:lnTo>
                    <a:pt x="7892" y="11247"/>
                  </a:lnTo>
                  <a:lnTo>
                    <a:pt x="8093" y="11174"/>
                  </a:lnTo>
                  <a:lnTo>
                    <a:pt x="8293" y="11101"/>
                  </a:lnTo>
                  <a:lnTo>
                    <a:pt x="8713" y="10900"/>
                  </a:lnTo>
                  <a:lnTo>
                    <a:pt x="9150" y="10645"/>
                  </a:lnTo>
                  <a:lnTo>
                    <a:pt x="9606" y="10354"/>
                  </a:lnTo>
                  <a:lnTo>
                    <a:pt x="10043" y="9989"/>
                  </a:lnTo>
                  <a:lnTo>
                    <a:pt x="10481" y="9588"/>
                  </a:lnTo>
                  <a:lnTo>
                    <a:pt x="10699" y="9388"/>
                  </a:lnTo>
                  <a:lnTo>
                    <a:pt x="10900" y="9151"/>
                  </a:lnTo>
                  <a:lnTo>
                    <a:pt x="11100" y="8914"/>
                  </a:lnTo>
                  <a:lnTo>
                    <a:pt x="11301" y="8677"/>
                  </a:lnTo>
                  <a:lnTo>
                    <a:pt x="11483" y="8422"/>
                  </a:lnTo>
                  <a:lnTo>
                    <a:pt x="11665" y="8166"/>
                  </a:lnTo>
                  <a:lnTo>
                    <a:pt x="11829" y="7893"/>
                  </a:lnTo>
                  <a:lnTo>
                    <a:pt x="11975" y="7620"/>
                  </a:lnTo>
                  <a:lnTo>
                    <a:pt x="12121" y="7328"/>
                  </a:lnTo>
                  <a:lnTo>
                    <a:pt x="12248" y="7036"/>
                  </a:lnTo>
                  <a:lnTo>
                    <a:pt x="12376" y="6727"/>
                  </a:lnTo>
                  <a:lnTo>
                    <a:pt x="12467" y="6417"/>
                  </a:lnTo>
                  <a:lnTo>
                    <a:pt x="12558" y="6107"/>
                  </a:lnTo>
                  <a:lnTo>
                    <a:pt x="12631" y="5797"/>
                  </a:lnTo>
                  <a:lnTo>
                    <a:pt x="12668" y="5469"/>
                  </a:lnTo>
                  <a:lnTo>
                    <a:pt x="12704" y="5141"/>
                  </a:lnTo>
                  <a:lnTo>
                    <a:pt x="12722" y="4795"/>
                  </a:lnTo>
                  <a:lnTo>
                    <a:pt x="12704" y="4448"/>
                  </a:lnTo>
                  <a:lnTo>
                    <a:pt x="13123" y="6198"/>
                  </a:lnTo>
                  <a:lnTo>
                    <a:pt x="13451" y="7547"/>
                  </a:lnTo>
                  <a:lnTo>
                    <a:pt x="13652" y="8476"/>
                  </a:lnTo>
                  <a:lnTo>
                    <a:pt x="13725" y="8750"/>
                  </a:lnTo>
                  <a:lnTo>
                    <a:pt x="13779" y="8877"/>
                  </a:lnTo>
                  <a:lnTo>
                    <a:pt x="13852" y="9023"/>
                  </a:lnTo>
                  <a:lnTo>
                    <a:pt x="13925" y="9132"/>
                  </a:lnTo>
                  <a:lnTo>
                    <a:pt x="14035" y="9260"/>
                  </a:lnTo>
                  <a:lnTo>
                    <a:pt x="14144" y="9369"/>
                  </a:lnTo>
                  <a:lnTo>
                    <a:pt x="14272" y="9461"/>
                  </a:lnTo>
                  <a:lnTo>
                    <a:pt x="14417" y="9552"/>
                  </a:lnTo>
                  <a:lnTo>
                    <a:pt x="14600" y="9643"/>
                  </a:lnTo>
                  <a:lnTo>
                    <a:pt x="14782" y="9697"/>
                  </a:lnTo>
                  <a:lnTo>
                    <a:pt x="15001" y="9752"/>
                  </a:lnTo>
                  <a:lnTo>
                    <a:pt x="15256" y="9789"/>
                  </a:lnTo>
                  <a:lnTo>
                    <a:pt x="15511" y="9807"/>
                  </a:lnTo>
                  <a:lnTo>
                    <a:pt x="15821" y="9807"/>
                  </a:lnTo>
                  <a:lnTo>
                    <a:pt x="16149" y="9789"/>
                  </a:lnTo>
                  <a:lnTo>
                    <a:pt x="16951" y="9752"/>
                  </a:lnTo>
                  <a:lnTo>
                    <a:pt x="17917" y="9697"/>
                  </a:lnTo>
                  <a:lnTo>
                    <a:pt x="20159" y="9625"/>
                  </a:lnTo>
                  <a:lnTo>
                    <a:pt x="22328" y="9552"/>
                  </a:lnTo>
                  <a:lnTo>
                    <a:pt x="23895" y="9497"/>
                  </a:lnTo>
                  <a:lnTo>
                    <a:pt x="24150" y="9479"/>
                  </a:lnTo>
                  <a:lnTo>
                    <a:pt x="24369" y="9442"/>
                  </a:lnTo>
                  <a:lnTo>
                    <a:pt x="24570" y="9388"/>
                  </a:lnTo>
                  <a:lnTo>
                    <a:pt x="24715" y="9296"/>
                  </a:lnTo>
                  <a:lnTo>
                    <a:pt x="24843" y="9205"/>
                  </a:lnTo>
                  <a:lnTo>
                    <a:pt x="24952" y="9096"/>
                  </a:lnTo>
                  <a:lnTo>
                    <a:pt x="25025" y="8968"/>
                  </a:lnTo>
                  <a:lnTo>
                    <a:pt x="25080" y="8823"/>
                  </a:lnTo>
                  <a:lnTo>
                    <a:pt x="25135" y="8659"/>
                  </a:lnTo>
                  <a:lnTo>
                    <a:pt x="25153" y="8476"/>
                  </a:lnTo>
                  <a:lnTo>
                    <a:pt x="25153" y="8276"/>
                  </a:lnTo>
                  <a:lnTo>
                    <a:pt x="25153" y="8075"/>
                  </a:lnTo>
                  <a:lnTo>
                    <a:pt x="25116" y="7620"/>
                  </a:lnTo>
                  <a:lnTo>
                    <a:pt x="25062" y="7091"/>
                  </a:lnTo>
                  <a:lnTo>
                    <a:pt x="25025" y="6763"/>
                  </a:lnTo>
                  <a:lnTo>
                    <a:pt x="24952" y="6307"/>
                  </a:lnTo>
                  <a:lnTo>
                    <a:pt x="24843" y="5779"/>
                  </a:lnTo>
                  <a:lnTo>
                    <a:pt x="24752" y="5487"/>
                  </a:lnTo>
                  <a:lnTo>
                    <a:pt x="24661" y="5177"/>
                  </a:lnTo>
                  <a:lnTo>
                    <a:pt x="24551" y="4867"/>
                  </a:lnTo>
                  <a:lnTo>
                    <a:pt x="24406" y="4539"/>
                  </a:lnTo>
                  <a:lnTo>
                    <a:pt x="24260" y="4211"/>
                  </a:lnTo>
                  <a:lnTo>
                    <a:pt x="24096" y="3865"/>
                  </a:lnTo>
                  <a:lnTo>
                    <a:pt x="23895" y="3519"/>
                  </a:lnTo>
                  <a:lnTo>
                    <a:pt x="23676" y="3191"/>
                  </a:lnTo>
                  <a:lnTo>
                    <a:pt x="23421" y="2863"/>
                  </a:lnTo>
                  <a:lnTo>
                    <a:pt x="23148" y="2534"/>
                  </a:lnTo>
                  <a:lnTo>
                    <a:pt x="22838" y="2206"/>
                  </a:lnTo>
                  <a:lnTo>
                    <a:pt x="22510" y="1897"/>
                  </a:lnTo>
                  <a:lnTo>
                    <a:pt x="22145" y="1605"/>
                  </a:lnTo>
                  <a:lnTo>
                    <a:pt x="21744" y="1331"/>
                  </a:lnTo>
                  <a:lnTo>
                    <a:pt x="21325" y="1076"/>
                  </a:lnTo>
                  <a:lnTo>
                    <a:pt x="20851" y="839"/>
                  </a:lnTo>
                  <a:lnTo>
                    <a:pt x="20341" y="621"/>
                  </a:lnTo>
                  <a:lnTo>
                    <a:pt x="19794" y="438"/>
                  </a:lnTo>
                  <a:lnTo>
                    <a:pt x="19211" y="274"/>
                  </a:lnTo>
                  <a:lnTo>
                    <a:pt x="18591" y="147"/>
                  </a:lnTo>
                  <a:lnTo>
                    <a:pt x="17917" y="56"/>
                  </a:lnTo>
                  <a:lnTo>
                    <a:pt x="172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9"/>
            <p:cNvSpPr/>
            <p:nvPr/>
          </p:nvSpPr>
          <p:spPr>
            <a:xfrm>
              <a:off x="3745760" y="4442796"/>
              <a:ext cx="426990" cy="183713"/>
            </a:xfrm>
            <a:custGeom>
              <a:avLst/>
              <a:gdLst/>
              <a:ahLst/>
              <a:cxnLst/>
              <a:rect l="l" t="t" r="r" b="b"/>
              <a:pathLst>
                <a:path w="24825" h="10681" extrusionOk="0">
                  <a:moveTo>
                    <a:pt x="13925" y="0"/>
                  </a:moveTo>
                  <a:lnTo>
                    <a:pt x="13780" y="18"/>
                  </a:lnTo>
                  <a:lnTo>
                    <a:pt x="13634" y="36"/>
                  </a:lnTo>
                  <a:lnTo>
                    <a:pt x="13488" y="91"/>
                  </a:lnTo>
                  <a:lnTo>
                    <a:pt x="13360" y="146"/>
                  </a:lnTo>
                  <a:lnTo>
                    <a:pt x="13233" y="219"/>
                  </a:lnTo>
                  <a:lnTo>
                    <a:pt x="13105" y="292"/>
                  </a:lnTo>
                  <a:lnTo>
                    <a:pt x="12996" y="383"/>
                  </a:lnTo>
                  <a:lnTo>
                    <a:pt x="12905" y="492"/>
                  </a:lnTo>
                  <a:lnTo>
                    <a:pt x="12814" y="620"/>
                  </a:lnTo>
                  <a:lnTo>
                    <a:pt x="12741" y="729"/>
                  </a:lnTo>
                  <a:lnTo>
                    <a:pt x="12686" y="875"/>
                  </a:lnTo>
                  <a:lnTo>
                    <a:pt x="12631" y="1002"/>
                  </a:lnTo>
                  <a:lnTo>
                    <a:pt x="12595" y="1148"/>
                  </a:lnTo>
                  <a:lnTo>
                    <a:pt x="12577" y="1294"/>
                  </a:lnTo>
                  <a:lnTo>
                    <a:pt x="12577" y="1458"/>
                  </a:lnTo>
                  <a:lnTo>
                    <a:pt x="12595" y="1677"/>
                  </a:lnTo>
                  <a:lnTo>
                    <a:pt x="11355" y="2060"/>
                  </a:lnTo>
                  <a:lnTo>
                    <a:pt x="10007" y="2497"/>
                  </a:lnTo>
                  <a:lnTo>
                    <a:pt x="8403" y="3044"/>
                  </a:lnTo>
                  <a:lnTo>
                    <a:pt x="6653" y="3664"/>
                  </a:lnTo>
                  <a:lnTo>
                    <a:pt x="5760" y="3992"/>
                  </a:lnTo>
                  <a:lnTo>
                    <a:pt x="4903" y="4338"/>
                  </a:lnTo>
                  <a:lnTo>
                    <a:pt x="4083" y="4666"/>
                  </a:lnTo>
                  <a:lnTo>
                    <a:pt x="3318" y="4994"/>
                  </a:lnTo>
                  <a:lnTo>
                    <a:pt x="2643" y="5322"/>
                  </a:lnTo>
                  <a:lnTo>
                    <a:pt x="2042" y="5632"/>
                  </a:lnTo>
                  <a:lnTo>
                    <a:pt x="1787" y="5796"/>
                  </a:lnTo>
                  <a:lnTo>
                    <a:pt x="1550" y="5960"/>
                  </a:lnTo>
                  <a:lnTo>
                    <a:pt x="1331" y="6124"/>
                  </a:lnTo>
                  <a:lnTo>
                    <a:pt x="1130" y="6325"/>
                  </a:lnTo>
                  <a:lnTo>
                    <a:pt x="948" y="6507"/>
                  </a:lnTo>
                  <a:lnTo>
                    <a:pt x="784" y="6707"/>
                  </a:lnTo>
                  <a:lnTo>
                    <a:pt x="656" y="6908"/>
                  </a:lnTo>
                  <a:lnTo>
                    <a:pt x="529" y="7108"/>
                  </a:lnTo>
                  <a:lnTo>
                    <a:pt x="420" y="7309"/>
                  </a:lnTo>
                  <a:lnTo>
                    <a:pt x="328" y="7528"/>
                  </a:lnTo>
                  <a:lnTo>
                    <a:pt x="237" y="7728"/>
                  </a:lnTo>
                  <a:lnTo>
                    <a:pt x="183" y="7947"/>
                  </a:lnTo>
                  <a:lnTo>
                    <a:pt x="73" y="8366"/>
                  </a:lnTo>
                  <a:lnTo>
                    <a:pt x="19" y="8767"/>
                  </a:lnTo>
                  <a:lnTo>
                    <a:pt x="0" y="9150"/>
                  </a:lnTo>
                  <a:lnTo>
                    <a:pt x="0" y="9514"/>
                  </a:lnTo>
                  <a:lnTo>
                    <a:pt x="19" y="9842"/>
                  </a:lnTo>
                  <a:lnTo>
                    <a:pt x="55" y="10116"/>
                  </a:lnTo>
                  <a:lnTo>
                    <a:pt x="128" y="10535"/>
                  </a:lnTo>
                  <a:lnTo>
                    <a:pt x="164" y="10681"/>
                  </a:lnTo>
                  <a:lnTo>
                    <a:pt x="22510" y="10681"/>
                  </a:lnTo>
                  <a:lnTo>
                    <a:pt x="22966" y="10663"/>
                  </a:lnTo>
                  <a:lnTo>
                    <a:pt x="23348" y="10626"/>
                  </a:lnTo>
                  <a:lnTo>
                    <a:pt x="23676" y="10553"/>
                  </a:lnTo>
                  <a:lnTo>
                    <a:pt x="23950" y="10444"/>
                  </a:lnTo>
                  <a:lnTo>
                    <a:pt x="24187" y="10334"/>
                  </a:lnTo>
                  <a:lnTo>
                    <a:pt x="24369" y="10207"/>
                  </a:lnTo>
                  <a:lnTo>
                    <a:pt x="24515" y="10061"/>
                  </a:lnTo>
                  <a:lnTo>
                    <a:pt x="24624" y="9915"/>
                  </a:lnTo>
                  <a:lnTo>
                    <a:pt x="24697" y="9769"/>
                  </a:lnTo>
                  <a:lnTo>
                    <a:pt x="24752" y="9642"/>
                  </a:lnTo>
                  <a:lnTo>
                    <a:pt x="24788" y="9514"/>
                  </a:lnTo>
                  <a:lnTo>
                    <a:pt x="24807" y="9387"/>
                  </a:lnTo>
                  <a:lnTo>
                    <a:pt x="24825" y="9223"/>
                  </a:lnTo>
                  <a:lnTo>
                    <a:pt x="24807" y="9150"/>
                  </a:lnTo>
                  <a:lnTo>
                    <a:pt x="24825" y="8056"/>
                  </a:lnTo>
                  <a:lnTo>
                    <a:pt x="24825" y="6908"/>
                  </a:lnTo>
                  <a:lnTo>
                    <a:pt x="24788" y="5577"/>
                  </a:lnTo>
                  <a:lnTo>
                    <a:pt x="24770" y="4885"/>
                  </a:lnTo>
                  <a:lnTo>
                    <a:pt x="24715" y="4210"/>
                  </a:lnTo>
                  <a:lnTo>
                    <a:pt x="24661" y="3572"/>
                  </a:lnTo>
                  <a:lnTo>
                    <a:pt x="24606" y="2989"/>
                  </a:lnTo>
                  <a:lnTo>
                    <a:pt x="24515" y="2479"/>
                  </a:lnTo>
                  <a:lnTo>
                    <a:pt x="24460" y="2242"/>
                  </a:lnTo>
                  <a:lnTo>
                    <a:pt x="24406" y="2041"/>
                  </a:lnTo>
                  <a:lnTo>
                    <a:pt x="24351" y="1877"/>
                  </a:lnTo>
                  <a:lnTo>
                    <a:pt x="24278" y="1732"/>
                  </a:lnTo>
                  <a:lnTo>
                    <a:pt x="24205" y="1622"/>
                  </a:lnTo>
                  <a:lnTo>
                    <a:pt x="24132" y="1549"/>
                  </a:lnTo>
                  <a:lnTo>
                    <a:pt x="23986" y="1458"/>
                  </a:lnTo>
                  <a:lnTo>
                    <a:pt x="23822" y="1403"/>
                  </a:lnTo>
                  <a:lnTo>
                    <a:pt x="23695" y="1367"/>
                  </a:lnTo>
                  <a:lnTo>
                    <a:pt x="23567" y="1367"/>
                  </a:lnTo>
                  <a:lnTo>
                    <a:pt x="23440" y="1385"/>
                  </a:lnTo>
                  <a:lnTo>
                    <a:pt x="23330" y="1422"/>
                  </a:lnTo>
                  <a:lnTo>
                    <a:pt x="23221" y="1476"/>
                  </a:lnTo>
                  <a:lnTo>
                    <a:pt x="23130" y="1531"/>
                  </a:lnTo>
                  <a:lnTo>
                    <a:pt x="22984" y="1677"/>
                  </a:lnTo>
                  <a:lnTo>
                    <a:pt x="22856" y="1823"/>
                  </a:lnTo>
                  <a:lnTo>
                    <a:pt x="22765" y="1968"/>
                  </a:lnTo>
                  <a:lnTo>
                    <a:pt x="18263" y="2224"/>
                  </a:lnTo>
                  <a:lnTo>
                    <a:pt x="18263" y="2224"/>
                  </a:lnTo>
                  <a:lnTo>
                    <a:pt x="18300" y="2060"/>
                  </a:lnTo>
                  <a:lnTo>
                    <a:pt x="18336" y="1877"/>
                  </a:lnTo>
                  <a:lnTo>
                    <a:pt x="18336" y="1695"/>
                  </a:lnTo>
                  <a:lnTo>
                    <a:pt x="18318" y="1531"/>
                  </a:lnTo>
                  <a:lnTo>
                    <a:pt x="18281" y="1349"/>
                  </a:lnTo>
                  <a:lnTo>
                    <a:pt x="18227" y="1203"/>
                  </a:lnTo>
                  <a:lnTo>
                    <a:pt x="18154" y="1039"/>
                  </a:lnTo>
                  <a:lnTo>
                    <a:pt x="18063" y="893"/>
                  </a:lnTo>
                  <a:lnTo>
                    <a:pt x="17953" y="766"/>
                  </a:lnTo>
                  <a:lnTo>
                    <a:pt x="17844" y="638"/>
                  </a:lnTo>
                  <a:lnTo>
                    <a:pt x="17716" y="529"/>
                  </a:lnTo>
                  <a:lnTo>
                    <a:pt x="17571" y="437"/>
                  </a:lnTo>
                  <a:lnTo>
                    <a:pt x="17407" y="346"/>
                  </a:lnTo>
                  <a:lnTo>
                    <a:pt x="17243" y="292"/>
                  </a:lnTo>
                  <a:lnTo>
                    <a:pt x="17078" y="237"/>
                  </a:lnTo>
                  <a:lnTo>
                    <a:pt x="16896" y="219"/>
                  </a:lnTo>
                  <a:lnTo>
                    <a:pt x="140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9"/>
            <p:cNvSpPr/>
            <p:nvPr/>
          </p:nvSpPr>
          <p:spPr>
            <a:xfrm>
              <a:off x="4114126" y="4491697"/>
              <a:ext cx="52993" cy="108480"/>
            </a:xfrm>
            <a:custGeom>
              <a:avLst/>
              <a:gdLst/>
              <a:ahLst/>
              <a:cxnLst/>
              <a:rect l="l" t="t" r="r" b="b"/>
              <a:pathLst>
                <a:path w="3081" h="6307" fill="none" extrusionOk="0">
                  <a:moveTo>
                    <a:pt x="3081" y="0"/>
                  </a:moveTo>
                  <a:lnTo>
                    <a:pt x="3081" y="0"/>
                  </a:lnTo>
                  <a:lnTo>
                    <a:pt x="2990" y="37"/>
                  </a:lnTo>
                  <a:lnTo>
                    <a:pt x="2753" y="128"/>
                  </a:lnTo>
                  <a:lnTo>
                    <a:pt x="2406" y="310"/>
                  </a:lnTo>
                  <a:lnTo>
                    <a:pt x="2206" y="438"/>
                  </a:lnTo>
                  <a:lnTo>
                    <a:pt x="1987" y="565"/>
                  </a:lnTo>
                  <a:lnTo>
                    <a:pt x="1768" y="729"/>
                  </a:lnTo>
                  <a:lnTo>
                    <a:pt x="1531" y="912"/>
                  </a:lnTo>
                  <a:lnTo>
                    <a:pt x="1313" y="1112"/>
                  </a:lnTo>
                  <a:lnTo>
                    <a:pt x="1094" y="1349"/>
                  </a:lnTo>
                  <a:lnTo>
                    <a:pt x="893" y="1586"/>
                  </a:lnTo>
                  <a:lnTo>
                    <a:pt x="711" y="1859"/>
                  </a:lnTo>
                  <a:lnTo>
                    <a:pt x="547" y="2151"/>
                  </a:lnTo>
                  <a:lnTo>
                    <a:pt x="420" y="2461"/>
                  </a:lnTo>
                  <a:lnTo>
                    <a:pt x="420" y="2461"/>
                  </a:lnTo>
                  <a:lnTo>
                    <a:pt x="292" y="2807"/>
                  </a:lnTo>
                  <a:lnTo>
                    <a:pt x="201" y="3135"/>
                  </a:lnTo>
                  <a:lnTo>
                    <a:pt x="146" y="3482"/>
                  </a:lnTo>
                  <a:lnTo>
                    <a:pt x="92" y="3810"/>
                  </a:lnTo>
                  <a:lnTo>
                    <a:pt x="55" y="4138"/>
                  </a:lnTo>
                  <a:lnTo>
                    <a:pt x="19" y="4448"/>
                  </a:lnTo>
                  <a:lnTo>
                    <a:pt x="0" y="5049"/>
                  </a:lnTo>
                  <a:lnTo>
                    <a:pt x="19" y="5559"/>
                  </a:lnTo>
                  <a:lnTo>
                    <a:pt x="37" y="5960"/>
                  </a:lnTo>
                  <a:lnTo>
                    <a:pt x="92" y="6307"/>
                  </a:lnTo>
                </a:path>
              </a:pathLst>
            </a:custGeom>
            <a:noFill/>
            <a:ln w="109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9"/>
            <p:cNvSpPr/>
            <p:nvPr/>
          </p:nvSpPr>
          <p:spPr>
            <a:xfrm>
              <a:off x="3879631" y="4481033"/>
              <a:ext cx="180273" cy="66478"/>
            </a:xfrm>
            <a:custGeom>
              <a:avLst/>
              <a:gdLst/>
              <a:ahLst/>
              <a:cxnLst/>
              <a:rect l="l" t="t" r="r" b="b"/>
              <a:pathLst>
                <a:path w="10481" h="3865" fill="none" extrusionOk="0">
                  <a:moveTo>
                    <a:pt x="10480" y="1"/>
                  </a:moveTo>
                  <a:lnTo>
                    <a:pt x="10480" y="1"/>
                  </a:lnTo>
                  <a:lnTo>
                    <a:pt x="5814" y="1750"/>
                  </a:lnTo>
                  <a:lnTo>
                    <a:pt x="2297" y="3044"/>
                  </a:lnTo>
                  <a:lnTo>
                    <a:pt x="893" y="3555"/>
                  </a:lnTo>
                  <a:lnTo>
                    <a:pt x="0" y="3865"/>
                  </a:lnTo>
                </a:path>
              </a:pathLst>
            </a:custGeom>
            <a:noFill/>
            <a:ln w="109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9"/>
            <p:cNvSpPr/>
            <p:nvPr/>
          </p:nvSpPr>
          <p:spPr>
            <a:xfrm>
              <a:off x="3826946" y="4521798"/>
              <a:ext cx="71500" cy="78380"/>
            </a:xfrm>
            <a:custGeom>
              <a:avLst/>
              <a:gdLst/>
              <a:ahLst/>
              <a:cxnLst/>
              <a:rect l="l" t="t" r="r" b="b"/>
              <a:pathLst>
                <a:path w="4157" h="4557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47" y="37"/>
                  </a:lnTo>
                  <a:lnTo>
                    <a:pt x="329" y="91"/>
                  </a:lnTo>
                  <a:lnTo>
                    <a:pt x="566" y="164"/>
                  </a:lnTo>
                  <a:lnTo>
                    <a:pt x="839" y="274"/>
                  </a:lnTo>
                  <a:lnTo>
                    <a:pt x="1149" y="419"/>
                  </a:lnTo>
                  <a:lnTo>
                    <a:pt x="1477" y="602"/>
                  </a:lnTo>
                  <a:lnTo>
                    <a:pt x="1842" y="820"/>
                  </a:lnTo>
                  <a:lnTo>
                    <a:pt x="2206" y="1075"/>
                  </a:lnTo>
                  <a:lnTo>
                    <a:pt x="2389" y="1240"/>
                  </a:lnTo>
                  <a:lnTo>
                    <a:pt x="2553" y="1404"/>
                  </a:lnTo>
                  <a:lnTo>
                    <a:pt x="2735" y="1586"/>
                  </a:lnTo>
                  <a:lnTo>
                    <a:pt x="2917" y="1768"/>
                  </a:lnTo>
                  <a:lnTo>
                    <a:pt x="3081" y="1969"/>
                  </a:lnTo>
                  <a:lnTo>
                    <a:pt x="3245" y="2206"/>
                  </a:lnTo>
                  <a:lnTo>
                    <a:pt x="3391" y="2442"/>
                  </a:lnTo>
                  <a:lnTo>
                    <a:pt x="3537" y="2679"/>
                  </a:lnTo>
                  <a:lnTo>
                    <a:pt x="3664" y="2953"/>
                  </a:lnTo>
                  <a:lnTo>
                    <a:pt x="3792" y="3244"/>
                  </a:lnTo>
                  <a:lnTo>
                    <a:pt x="3901" y="3536"/>
                  </a:lnTo>
                  <a:lnTo>
                    <a:pt x="4011" y="3864"/>
                  </a:lnTo>
                  <a:lnTo>
                    <a:pt x="4102" y="4192"/>
                  </a:lnTo>
                  <a:lnTo>
                    <a:pt x="4157" y="4557"/>
                  </a:lnTo>
                </a:path>
              </a:pathLst>
            </a:custGeom>
            <a:noFill/>
            <a:ln w="109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9"/>
            <p:cNvSpPr/>
            <p:nvPr/>
          </p:nvSpPr>
          <p:spPr>
            <a:xfrm>
              <a:off x="3747634" y="4600164"/>
              <a:ext cx="424806" cy="4403"/>
            </a:xfrm>
            <a:custGeom>
              <a:avLst/>
              <a:gdLst/>
              <a:ahLst/>
              <a:cxnLst/>
              <a:rect l="l" t="t" r="r" b="b"/>
              <a:pathLst>
                <a:path w="24698" h="256" fill="none" extrusionOk="0">
                  <a:moveTo>
                    <a:pt x="1" y="256"/>
                  </a:moveTo>
                  <a:lnTo>
                    <a:pt x="24698" y="1"/>
                  </a:lnTo>
                </a:path>
              </a:pathLst>
            </a:custGeom>
            <a:noFill/>
            <a:ln w="109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9"/>
            <p:cNvSpPr/>
            <p:nvPr/>
          </p:nvSpPr>
          <p:spPr>
            <a:xfrm>
              <a:off x="4197514" y="4443106"/>
              <a:ext cx="427317" cy="183713"/>
            </a:xfrm>
            <a:custGeom>
              <a:avLst/>
              <a:gdLst/>
              <a:ahLst/>
              <a:cxnLst/>
              <a:rect l="l" t="t" r="r" b="b"/>
              <a:pathLst>
                <a:path w="24844" h="10681" extrusionOk="0">
                  <a:moveTo>
                    <a:pt x="10754" y="0"/>
                  </a:moveTo>
                  <a:lnTo>
                    <a:pt x="7947" y="219"/>
                  </a:lnTo>
                  <a:lnTo>
                    <a:pt x="7747" y="237"/>
                  </a:lnTo>
                  <a:lnTo>
                    <a:pt x="7583" y="274"/>
                  </a:lnTo>
                  <a:lnTo>
                    <a:pt x="7419" y="347"/>
                  </a:lnTo>
                  <a:lnTo>
                    <a:pt x="7255" y="419"/>
                  </a:lnTo>
                  <a:lnTo>
                    <a:pt x="7127" y="529"/>
                  </a:lnTo>
                  <a:lnTo>
                    <a:pt x="6981" y="638"/>
                  </a:lnTo>
                  <a:lnTo>
                    <a:pt x="6872" y="748"/>
                  </a:lnTo>
                  <a:lnTo>
                    <a:pt x="6763" y="893"/>
                  </a:lnTo>
                  <a:lnTo>
                    <a:pt x="6690" y="1039"/>
                  </a:lnTo>
                  <a:lnTo>
                    <a:pt x="6617" y="1185"/>
                  </a:lnTo>
                  <a:lnTo>
                    <a:pt x="6562" y="1349"/>
                  </a:lnTo>
                  <a:lnTo>
                    <a:pt x="6526" y="1513"/>
                  </a:lnTo>
                  <a:lnTo>
                    <a:pt x="6507" y="1695"/>
                  </a:lnTo>
                  <a:lnTo>
                    <a:pt x="6507" y="1859"/>
                  </a:lnTo>
                  <a:lnTo>
                    <a:pt x="6526" y="2042"/>
                  </a:lnTo>
                  <a:lnTo>
                    <a:pt x="6562" y="2224"/>
                  </a:lnTo>
                  <a:lnTo>
                    <a:pt x="2060" y="1969"/>
                  </a:lnTo>
                  <a:lnTo>
                    <a:pt x="1969" y="1823"/>
                  </a:lnTo>
                  <a:lnTo>
                    <a:pt x="1860" y="1677"/>
                  </a:lnTo>
                  <a:lnTo>
                    <a:pt x="1696" y="1531"/>
                  </a:lnTo>
                  <a:lnTo>
                    <a:pt x="1605" y="1477"/>
                  </a:lnTo>
                  <a:lnTo>
                    <a:pt x="1495" y="1422"/>
                  </a:lnTo>
                  <a:lnTo>
                    <a:pt x="1386" y="1385"/>
                  </a:lnTo>
                  <a:lnTo>
                    <a:pt x="1276" y="1367"/>
                  </a:lnTo>
                  <a:lnTo>
                    <a:pt x="1131" y="1367"/>
                  </a:lnTo>
                  <a:lnTo>
                    <a:pt x="1003" y="1385"/>
                  </a:lnTo>
                  <a:lnTo>
                    <a:pt x="857" y="1458"/>
                  </a:lnTo>
                  <a:lnTo>
                    <a:pt x="693" y="1550"/>
                  </a:lnTo>
                  <a:lnTo>
                    <a:pt x="620" y="1622"/>
                  </a:lnTo>
                  <a:lnTo>
                    <a:pt x="547" y="1732"/>
                  </a:lnTo>
                  <a:lnTo>
                    <a:pt x="475" y="1878"/>
                  </a:lnTo>
                  <a:lnTo>
                    <a:pt x="420" y="2042"/>
                  </a:lnTo>
                  <a:lnTo>
                    <a:pt x="365" y="2242"/>
                  </a:lnTo>
                  <a:lnTo>
                    <a:pt x="310" y="2461"/>
                  </a:lnTo>
                  <a:lnTo>
                    <a:pt x="238" y="2989"/>
                  </a:lnTo>
                  <a:lnTo>
                    <a:pt x="165" y="3573"/>
                  </a:lnTo>
                  <a:lnTo>
                    <a:pt x="110" y="4211"/>
                  </a:lnTo>
                  <a:lnTo>
                    <a:pt x="74" y="4885"/>
                  </a:lnTo>
                  <a:lnTo>
                    <a:pt x="37" y="5578"/>
                  </a:lnTo>
                  <a:lnTo>
                    <a:pt x="1" y="6908"/>
                  </a:lnTo>
                  <a:lnTo>
                    <a:pt x="1" y="8038"/>
                  </a:lnTo>
                  <a:lnTo>
                    <a:pt x="19" y="9150"/>
                  </a:lnTo>
                  <a:lnTo>
                    <a:pt x="19" y="9223"/>
                  </a:lnTo>
                  <a:lnTo>
                    <a:pt x="19" y="9387"/>
                  </a:lnTo>
                  <a:lnTo>
                    <a:pt x="37" y="9496"/>
                  </a:lnTo>
                  <a:lnTo>
                    <a:pt x="74" y="9642"/>
                  </a:lnTo>
                  <a:lnTo>
                    <a:pt x="128" y="9770"/>
                  </a:lnTo>
                  <a:lnTo>
                    <a:pt x="201" y="9915"/>
                  </a:lnTo>
                  <a:lnTo>
                    <a:pt x="310" y="10061"/>
                  </a:lnTo>
                  <a:lnTo>
                    <a:pt x="456" y="10189"/>
                  </a:lnTo>
                  <a:lnTo>
                    <a:pt x="657" y="10335"/>
                  </a:lnTo>
                  <a:lnTo>
                    <a:pt x="875" y="10444"/>
                  </a:lnTo>
                  <a:lnTo>
                    <a:pt x="1149" y="10535"/>
                  </a:lnTo>
                  <a:lnTo>
                    <a:pt x="1477" y="10608"/>
                  </a:lnTo>
                  <a:lnTo>
                    <a:pt x="1860" y="10663"/>
                  </a:lnTo>
                  <a:lnTo>
                    <a:pt x="2315" y="10681"/>
                  </a:lnTo>
                  <a:lnTo>
                    <a:pt x="24661" y="10681"/>
                  </a:lnTo>
                  <a:lnTo>
                    <a:pt x="24697" y="10535"/>
                  </a:lnTo>
                  <a:lnTo>
                    <a:pt x="24770" y="10116"/>
                  </a:lnTo>
                  <a:lnTo>
                    <a:pt x="24807" y="9843"/>
                  </a:lnTo>
                  <a:lnTo>
                    <a:pt x="24825" y="9514"/>
                  </a:lnTo>
                  <a:lnTo>
                    <a:pt x="24843" y="9150"/>
                  </a:lnTo>
                  <a:lnTo>
                    <a:pt x="24807" y="8767"/>
                  </a:lnTo>
                  <a:lnTo>
                    <a:pt x="24752" y="8348"/>
                  </a:lnTo>
                  <a:lnTo>
                    <a:pt x="24661" y="7947"/>
                  </a:lnTo>
                  <a:lnTo>
                    <a:pt x="24588" y="7728"/>
                  </a:lnTo>
                  <a:lnTo>
                    <a:pt x="24515" y="7510"/>
                  </a:lnTo>
                  <a:lnTo>
                    <a:pt x="24406" y="7309"/>
                  </a:lnTo>
                  <a:lnTo>
                    <a:pt x="24296" y="7109"/>
                  </a:lnTo>
                  <a:lnTo>
                    <a:pt x="24187" y="6890"/>
                  </a:lnTo>
                  <a:lnTo>
                    <a:pt x="24041" y="6689"/>
                  </a:lnTo>
                  <a:lnTo>
                    <a:pt x="23877" y="6507"/>
                  </a:lnTo>
                  <a:lnTo>
                    <a:pt x="23695" y="6307"/>
                  </a:lnTo>
                  <a:lnTo>
                    <a:pt x="23513" y="6124"/>
                  </a:lnTo>
                  <a:lnTo>
                    <a:pt x="23294" y="5960"/>
                  </a:lnTo>
                  <a:lnTo>
                    <a:pt x="23057" y="5778"/>
                  </a:lnTo>
                  <a:lnTo>
                    <a:pt x="22784" y="5632"/>
                  </a:lnTo>
                  <a:lnTo>
                    <a:pt x="22200" y="5322"/>
                  </a:lnTo>
                  <a:lnTo>
                    <a:pt x="21508" y="4994"/>
                  </a:lnTo>
                  <a:lnTo>
                    <a:pt x="20742" y="4666"/>
                  </a:lnTo>
                  <a:lnTo>
                    <a:pt x="19922" y="4320"/>
                  </a:lnTo>
                  <a:lnTo>
                    <a:pt x="19065" y="3992"/>
                  </a:lnTo>
                  <a:lnTo>
                    <a:pt x="18172" y="3664"/>
                  </a:lnTo>
                  <a:lnTo>
                    <a:pt x="16423" y="3044"/>
                  </a:lnTo>
                  <a:lnTo>
                    <a:pt x="14819" y="2497"/>
                  </a:lnTo>
                  <a:lnTo>
                    <a:pt x="13488" y="2060"/>
                  </a:lnTo>
                  <a:lnTo>
                    <a:pt x="12231" y="1659"/>
                  </a:lnTo>
                  <a:lnTo>
                    <a:pt x="12249" y="1458"/>
                  </a:lnTo>
                  <a:lnTo>
                    <a:pt x="12249" y="1294"/>
                  </a:lnTo>
                  <a:lnTo>
                    <a:pt x="12231" y="1149"/>
                  </a:lnTo>
                  <a:lnTo>
                    <a:pt x="12194" y="1003"/>
                  </a:lnTo>
                  <a:lnTo>
                    <a:pt x="12158" y="857"/>
                  </a:lnTo>
                  <a:lnTo>
                    <a:pt x="12085" y="729"/>
                  </a:lnTo>
                  <a:lnTo>
                    <a:pt x="12012" y="602"/>
                  </a:lnTo>
                  <a:lnTo>
                    <a:pt x="11921" y="492"/>
                  </a:lnTo>
                  <a:lnTo>
                    <a:pt x="11830" y="383"/>
                  </a:lnTo>
                  <a:lnTo>
                    <a:pt x="11720" y="292"/>
                  </a:lnTo>
                  <a:lnTo>
                    <a:pt x="11611" y="201"/>
                  </a:lnTo>
                  <a:lnTo>
                    <a:pt x="11483" y="146"/>
                  </a:lnTo>
                  <a:lnTo>
                    <a:pt x="11337" y="73"/>
                  </a:lnTo>
                  <a:lnTo>
                    <a:pt x="11210" y="37"/>
                  </a:lnTo>
                  <a:lnTo>
                    <a:pt x="1106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9"/>
            <p:cNvSpPr/>
            <p:nvPr/>
          </p:nvSpPr>
          <p:spPr>
            <a:xfrm>
              <a:off x="4203155" y="4491697"/>
              <a:ext cx="52993" cy="108790"/>
            </a:xfrm>
            <a:custGeom>
              <a:avLst/>
              <a:gdLst/>
              <a:ahLst/>
              <a:cxnLst/>
              <a:rect l="l" t="t" r="r" b="b"/>
              <a:pathLst>
                <a:path w="3081" h="6325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92" y="37"/>
                  </a:lnTo>
                  <a:lnTo>
                    <a:pt x="329" y="146"/>
                  </a:lnTo>
                  <a:lnTo>
                    <a:pt x="675" y="328"/>
                  </a:lnTo>
                  <a:lnTo>
                    <a:pt x="876" y="456"/>
                  </a:lnTo>
                  <a:lnTo>
                    <a:pt x="1094" y="584"/>
                  </a:lnTo>
                  <a:lnTo>
                    <a:pt x="1313" y="748"/>
                  </a:lnTo>
                  <a:lnTo>
                    <a:pt x="1550" y="930"/>
                  </a:lnTo>
                  <a:lnTo>
                    <a:pt x="1769" y="1130"/>
                  </a:lnTo>
                  <a:lnTo>
                    <a:pt x="1987" y="1349"/>
                  </a:lnTo>
                  <a:lnTo>
                    <a:pt x="2188" y="1604"/>
                  </a:lnTo>
                  <a:lnTo>
                    <a:pt x="2370" y="1878"/>
                  </a:lnTo>
                  <a:lnTo>
                    <a:pt x="2534" y="2169"/>
                  </a:lnTo>
                  <a:lnTo>
                    <a:pt x="2680" y="2479"/>
                  </a:lnTo>
                  <a:lnTo>
                    <a:pt x="2680" y="2479"/>
                  </a:lnTo>
                  <a:lnTo>
                    <a:pt x="2789" y="2807"/>
                  </a:lnTo>
                  <a:lnTo>
                    <a:pt x="2880" y="3154"/>
                  </a:lnTo>
                  <a:lnTo>
                    <a:pt x="2953" y="3482"/>
                  </a:lnTo>
                  <a:lnTo>
                    <a:pt x="3008" y="3828"/>
                  </a:lnTo>
                  <a:lnTo>
                    <a:pt x="3045" y="4156"/>
                  </a:lnTo>
                  <a:lnTo>
                    <a:pt x="3063" y="4466"/>
                  </a:lnTo>
                  <a:lnTo>
                    <a:pt x="3081" y="5049"/>
                  </a:lnTo>
                  <a:lnTo>
                    <a:pt x="3063" y="5559"/>
                  </a:lnTo>
                  <a:lnTo>
                    <a:pt x="3045" y="5960"/>
                  </a:lnTo>
                  <a:lnTo>
                    <a:pt x="3008" y="6325"/>
                  </a:lnTo>
                </a:path>
              </a:pathLst>
            </a:custGeom>
            <a:noFill/>
            <a:ln w="109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9"/>
            <p:cNvSpPr/>
            <p:nvPr/>
          </p:nvSpPr>
          <p:spPr>
            <a:xfrm>
              <a:off x="4310383" y="4481343"/>
              <a:ext cx="180583" cy="66478"/>
            </a:xfrm>
            <a:custGeom>
              <a:avLst/>
              <a:gdLst/>
              <a:ahLst/>
              <a:cxnLst/>
              <a:rect l="l" t="t" r="r" b="b"/>
              <a:pathLst>
                <a:path w="10499" h="3865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4666" y="1732"/>
                  </a:lnTo>
                  <a:lnTo>
                    <a:pt x="8202" y="3045"/>
                  </a:lnTo>
                  <a:lnTo>
                    <a:pt x="9587" y="3555"/>
                  </a:lnTo>
                  <a:lnTo>
                    <a:pt x="10499" y="3865"/>
                  </a:lnTo>
                </a:path>
              </a:pathLst>
            </a:custGeom>
            <a:noFill/>
            <a:ln w="109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9"/>
            <p:cNvSpPr/>
            <p:nvPr/>
          </p:nvSpPr>
          <p:spPr>
            <a:xfrm>
              <a:off x="4471827" y="4522108"/>
              <a:ext cx="71500" cy="78380"/>
            </a:xfrm>
            <a:custGeom>
              <a:avLst/>
              <a:gdLst/>
              <a:ahLst/>
              <a:cxnLst/>
              <a:rect l="l" t="t" r="r" b="b"/>
              <a:pathLst>
                <a:path w="4157" h="4557" fill="none" extrusionOk="0">
                  <a:moveTo>
                    <a:pt x="4156" y="0"/>
                  </a:moveTo>
                  <a:lnTo>
                    <a:pt x="4156" y="0"/>
                  </a:lnTo>
                  <a:lnTo>
                    <a:pt x="4011" y="37"/>
                  </a:lnTo>
                  <a:lnTo>
                    <a:pt x="3828" y="91"/>
                  </a:lnTo>
                  <a:lnTo>
                    <a:pt x="3610" y="164"/>
                  </a:lnTo>
                  <a:lnTo>
                    <a:pt x="3318" y="274"/>
                  </a:lnTo>
                  <a:lnTo>
                    <a:pt x="3008" y="401"/>
                  </a:lnTo>
                  <a:lnTo>
                    <a:pt x="2680" y="584"/>
                  </a:lnTo>
                  <a:lnTo>
                    <a:pt x="2315" y="802"/>
                  </a:lnTo>
                  <a:lnTo>
                    <a:pt x="1969" y="1076"/>
                  </a:lnTo>
                  <a:lnTo>
                    <a:pt x="1787" y="1222"/>
                  </a:lnTo>
                  <a:lnTo>
                    <a:pt x="1605" y="1404"/>
                  </a:lnTo>
                  <a:lnTo>
                    <a:pt x="1422" y="1568"/>
                  </a:lnTo>
                  <a:lnTo>
                    <a:pt x="1258" y="1768"/>
                  </a:lnTo>
                  <a:lnTo>
                    <a:pt x="1076" y="1969"/>
                  </a:lnTo>
                  <a:lnTo>
                    <a:pt x="930" y="2188"/>
                  </a:lnTo>
                  <a:lnTo>
                    <a:pt x="766" y="2424"/>
                  </a:lnTo>
                  <a:lnTo>
                    <a:pt x="620" y="2680"/>
                  </a:lnTo>
                  <a:lnTo>
                    <a:pt x="493" y="2953"/>
                  </a:lnTo>
                  <a:lnTo>
                    <a:pt x="365" y="3226"/>
                  </a:lnTo>
                  <a:lnTo>
                    <a:pt x="256" y="3536"/>
                  </a:lnTo>
                  <a:lnTo>
                    <a:pt x="147" y="3864"/>
                  </a:lnTo>
                  <a:lnTo>
                    <a:pt x="74" y="4192"/>
                  </a:lnTo>
                  <a:lnTo>
                    <a:pt x="1" y="4557"/>
                  </a:lnTo>
                </a:path>
              </a:pathLst>
            </a:custGeom>
            <a:noFill/>
            <a:ln w="109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9"/>
            <p:cNvSpPr/>
            <p:nvPr/>
          </p:nvSpPr>
          <p:spPr>
            <a:xfrm>
              <a:off x="4197823" y="4600474"/>
              <a:ext cx="425115" cy="4420"/>
            </a:xfrm>
            <a:custGeom>
              <a:avLst/>
              <a:gdLst/>
              <a:ahLst/>
              <a:cxnLst/>
              <a:rect l="l" t="t" r="r" b="b"/>
              <a:pathLst>
                <a:path w="24716" h="257" fill="none" extrusionOk="0">
                  <a:moveTo>
                    <a:pt x="24716" y="256"/>
                  </a:moveTo>
                  <a:lnTo>
                    <a:pt x="1" y="1"/>
                  </a:lnTo>
                </a:path>
              </a:pathLst>
            </a:custGeom>
            <a:noFill/>
            <a:ln w="109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9"/>
            <p:cNvSpPr/>
            <p:nvPr/>
          </p:nvSpPr>
          <p:spPr>
            <a:xfrm>
              <a:off x="3822887" y="2139142"/>
              <a:ext cx="4076" cy="116960"/>
            </a:xfrm>
            <a:custGeom>
              <a:avLst/>
              <a:gdLst/>
              <a:ahLst/>
              <a:cxnLst/>
              <a:rect l="l" t="t" r="r" b="b"/>
              <a:pathLst>
                <a:path w="237" h="6800" fill="none" extrusionOk="0">
                  <a:moveTo>
                    <a:pt x="0" y="1"/>
                  </a:moveTo>
                  <a:lnTo>
                    <a:pt x="237" y="6799"/>
                  </a:lnTo>
                </a:path>
              </a:pathLst>
            </a:custGeom>
            <a:noFill/>
            <a:ln w="109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9"/>
            <p:cNvSpPr/>
            <p:nvPr/>
          </p:nvSpPr>
          <p:spPr>
            <a:xfrm>
              <a:off x="3969280" y="1920316"/>
              <a:ext cx="201292" cy="43275"/>
            </a:xfrm>
            <a:custGeom>
              <a:avLst/>
              <a:gdLst/>
              <a:ahLst/>
              <a:cxnLst/>
              <a:rect l="l" t="t" r="r" b="b"/>
              <a:pathLst>
                <a:path w="11703" h="2516" fill="none" extrusionOk="0">
                  <a:moveTo>
                    <a:pt x="1" y="146"/>
                  </a:moveTo>
                  <a:lnTo>
                    <a:pt x="1" y="146"/>
                  </a:lnTo>
                  <a:lnTo>
                    <a:pt x="110" y="256"/>
                  </a:lnTo>
                  <a:lnTo>
                    <a:pt x="402" y="566"/>
                  </a:lnTo>
                  <a:lnTo>
                    <a:pt x="639" y="766"/>
                  </a:lnTo>
                  <a:lnTo>
                    <a:pt x="912" y="985"/>
                  </a:lnTo>
                  <a:lnTo>
                    <a:pt x="1222" y="1222"/>
                  </a:lnTo>
                  <a:lnTo>
                    <a:pt x="1586" y="1459"/>
                  </a:lnTo>
                  <a:lnTo>
                    <a:pt x="1987" y="1696"/>
                  </a:lnTo>
                  <a:lnTo>
                    <a:pt x="2443" y="1914"/>
                  </a:lnTo>
                  <a:lnTo>
                    <a:pt x="2935" y="2115"/>
                  </a:lnTo>
                  <a:lnTo>
                    <a:pt x="3190" y="2206"/>
                  </a:lnTo>
                  <a:lnTo>
                    <a:pt x="3446" y="2279"/>
                  </a:lnTo>
                  <a:lnTo>
                    <a:pt x="3737" y="2352"/>
                  </a:lnTo>
                  <a:lnTo>
                    <a:pt x="4011" y="2407"/>
                  </a:lnTo>
                  <a:lnTo>
                    <a:pt x="4320" y="2461"/>
                  </a:lnTo>
                  <a:lnTo>
                    <a:pt x="4612" y="2498"/>
                  </a:lnTo>
                  <a:lnTo>
                    <a:pt x="4940" y="2516"/>
                  </a:lnTo>
                  <a:lnTo>
                    <a:pt x="5250" y="2516"/>
                  </a:lnTo>
                  <a:lnTo>
                    <a:pt x="5578" y="2516"/>
                  </a:lnTo>
                  <a:lnTo>
                    <a:pt x="5924" y="2479"/>
                  </a:lnTo>
                  <a:lnTo>
                    <a:pt x="5924" y="2479"/>
                  </a:lnTo>
                  <a:lnTo>
                    <a:pt x="6581" y="2388"/>
                  </a:lnTo>
                  <a:lnTo>
                    <a:pt x="7218" y="2279"/>
                  </a:lnTo>
                  <a:lnTo>
                    <a:pt x="7820" y="2115"/>
                  </a:lnTo>
                  <a:lnTo>
                    <a:pt x="8367" y="1933"/>
                  </a:lnTo>
                  <a:lnTo>
                    <a:pt x="8877" y="1732"/>
                  </a:lnTo>
                  <a:lnTo>
                    <a:pt x="9351" y="1532"/>
                  </a:lnTo>
                  <a:lnTo>
                    <a:pt x="9788" y="1313"/>
                  </a:lnTo>
                  <a:lnTo>
                    <a:pt x="10189" y="1094"/>
                  </a:lnTo>
                  <a:lnTo>
                    <a:pt x="10536" y="894"/>
                  </a:lnTo>
                  <a:lnTo>
                    <a:pt x="10827" y="693"/>
                  </a:lnTo>
                  <a:lnTo>
                    <a:pt x="11101" y="493"/>
                  </a:lnTo>
                  <a:lnTo>
                    <a:pt x="11319" y="329"/>
                  </a:lnTo>
                  <a:lnTo>
                    <a:pt x="11611" y="92"/>
                  </a:lnTo>
                  <a:lnTo>
                    <a:pt x="11702" y="1"/>
                  </a:lnTo>
                </a:path>
              </a:pathLst>
            </a:custGeom>
            <a:noFill/>
            <a:ln w="109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9"/>
            <p:cNvSpPr/>
            <p:nvPr/>
          </p:nvSpPr>
          <p:spPr>
            <a:xfrm>
              <a:off x="4354262" y="2106857"/>
              <a:ext cx="27606" cy="149244"/>
            </a:xfrm>
            <a:custGeom>
              <a:avLst/>
              <a:gdLst/>
              <a:ahLst/>
              <a:cxnLst/>
              <a:rect l="l" t="t" r="r" b="b"/>
              <a:pathLst>
                <a:path w="1605" h="8677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201" y="766"/>
                  </a:lnTo>
                  <a:lnTo>
                    <a:pt x="438" y="1641"/>
                  </a:lnTo>
                  <a:lnTo>
                    <a:pt x="693" y="2771"/>
                  </a:lnTo>
                  <a:lnTo>
                    <a:pt x="967" y="4101"/>
                  </a:lnTo>
                  <a:lnTo>
                    <a:pt x="1113" y="4812"/>
                  </a:lnTo>
                  <a:lnTo>
                    <a:pt x="1240" y="5560"/>
                  </a:lnTo>
                  <a:lnTo>
                    <a:pt x="1350" y="6325"/>
                  </a:lnTo>
                  <a:lnTo>
                    <a:pt x="1459" y="7109"/>
                  </a:lnTo>
                  <a:lnTo>
                    <a:pt x="1550" y="7892"/>
                  </a:lnTo>
                  <a:lnTo>
                    <a:pt x="1605" y="8676"/>
                  </a:lnTo>
                </a:path>
              </a:pathLst>
            </a:custGeom>
            <a:noFill/>
            <a:ln w="109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9"/>
            <p:cNvSpPr/>
            <p:nvPr/>
          </p:nvSpPr>
          <p:spPr>
            <a:xfrm>
              <a:off x="4629212" y="1531257"/>
              <a:ext cx="407244" cy="544242"/>
            </a:xfrm>
            <a:custGeom>
              <a:avLst/>
              <a:gdLst/>
              <a:ahLst/>
              <a:cxnLst/>
              <a:rect l="l" t="t" r="r" b="b"/>
              <a:pathLst>
                <a:path w="23677" h="31642" extrusionOk="0">
                  <a:moveTo>
                    <a:pt x="9496" y="1"/>
                  </a:moveTo>
                  <a:lnTo>
                    <a:pt x="8950" y="19"/>
                  </a:lnTo>
                  <a:lnTo>
                    <a:pt x="8385" y="37"/>
                  </a:lnTo>
                  <a:lnTo>
                    <a:pt x="7856" y="92"/>
                  </a:lnTo>
                  <a:lnTo>
                    <a:pt x="7327" y="183"/>
                  </a:lnTo>
                  <a:lnTo>
                    <a:pt x="6817" y="292"/>
                  </a:lnTo>
                  <a:lnTo>
                    <a:pt x="6307" y="420"/>
                  </a:lnTo>
                  <a:lnTo>
                    <a:pt x="5815" y="566"/>
                  </a:lnTo>
                  <a:lnTo>
                    <a:pt x="5341" y="748"/>
                  </a:lnTo>
                  <a:lnTo>
                    <a:pt x="4867" y="948"/>
                  </a:lnTo>
                  <a:lnTo>
                    <a:pt x="4411" y="1185"/>
                  </a:lnTo>
                  <a:lnTo>
                    <a:pt x="3992" y="1440"/>
                  </a:lnTo>
                  <a:lnTo>
                    <a:pt x="3573" y="1714"/>
                  </a:lnTo>
                  <a:lnTo>
                    <a:pt x="3172" y="2024"/>
                  </a:lnTo>
                  <a:lnTo>
                    <a:pt x="2771" y="2352"/>
                  </a:lnTo>
                  <a:lnTo>
                    <a:pt x="2406" y="2698"/>
                  </a:lnTo>
                  <a:lnTo>
                    <a:pt x="2060" y="3081"/>
                  </a:lnTo>
                  <a:lnTo>
                    <a:pt x="1732" y="3482"/>
                  </a:lnTo>
                  <a:lnTo>
                    <a:pt x="1422" y="3919"/>
                  </a:lnTo>
                  <a:lnTo>
                    <a:pt x="1149" y="4375"/>
                  </a:lnTo>
                  <a:lnTo>
                    <a:pt x="875" y="4849"/>
                  </a:lnTo>
                  <a:lnTo>
                    <a:pt x="638" y="5341"/>
                  </a:lnTo>
                  <a:lnTo>
                    <a:pt x="456" y="5760"/>
                  </a:lnTo>
                  <a:lnTo>
                    <a:pt x="310" y="6179"/>
                  </a:lnTo>
                  <a:lnTo>
                    <a:pt x="274" y="6362"/>
                  </a:lnTo>
                  <a:lnTo>
                    <a:pt x="274" y="6544"/>
                  </a:lnTo>
                  <a:lnTo>
                    <a:pt x="292" y="6708"/>
                  </a:lnTo>
                  <a:lnTo>
                    <a:pt x="347" y="6872"/>
                  </a:lnTo>
                  <a:lnTo>
                    <a:pt x="438" y="7036"/>
                  </a:lnTo>
                  <a:lnTo>
                    <a:pt x="547" y="7164"/>
                  </a:lnTo>
                  <a:lnTo>
                    <a:pt x="675" y="7291"/>
                  </a:lnTo>
                  <a:lnTo>
                    <a:pt x="839" y="7382"/>
                  </a:lnTo>
                  <a:lnTo>
                    <a:pt x="6781" y="10043"/>
                  </a:lnTo>
                  <a:lnTo>
                    <a:pt x="6981" y="10116"/>
                  </a:lnTo>
                  <a:lnTo>
                    <a:pt x="7163" y="10135"/>
                  </a:lnTo>
                  <a:lnTo>
                    <a:pt x="7346" y="10116"/>
                  </a:lnTo>
                  <a:lnTo>
                    <a:pt x="7528" y="10080"/>
                  </a:lnTo>
                  <a:lnTo>
                    <a:pt x="7692" y="9989"/>
                  </a:lnTo>
                  <a:lnTo>
                    <a:pt x="7856" y="9879"/>
                  </a:lnTo>
                  <a:lnTo>
                    <a:pt x="7984" y="9734"/>
                  </a:lnTo>
                  <a:lnTo>
                    <a:pt x="8075" y="9569"/>
                  </a:lnTo>
                  <a:lnTo>
                    <a:pt x="8184" y="9314"/>
                  </a:lnTo>
                  <a:lnTo>
                    <a:pt x="8348" y="8986"/>
                  </a:lnTo>
                  <a:lnTo>
                    <a:pt x="8512" y="8658"/>
                  </a:lnTo>
                  <a:lnTo>
                    <a:pt x="8694" y="8348"/>
                  </a:lnTo>
                  <a:lnTo>
                    <a:pt x="8877" y="8057"/>
                  </a:lnTo>
                  <a:lnTo>
                    <a:pt x="9095" y="7783"/>
                  </a:lnTo>
                  <a:lnTo>
                    <a:pt x="9314" y="7528"/>
                  </a:lnTo>
                  <a:lnTo>
                    <a:pt x="9551" y="7291"/>
                  </a:lnTo>
                  <a:lnTo>
                    <a:pt x="9806" y="7091"/>
                  </a:lnTo>
                  <a:lnTo>
                    <a:pt x="10061" y="6927"/>
                  </a:lnTo>
                  <a:lnTo>
                    <a:pt x="10353" y="6799"/>
                  </a:lnTo>
                  <a:lnTo>
                    <a:pt x="10499" y="6763"/>
                  </a:lnTo>
                  <a:lnTo>
                    <a:pt x="10663" y="6708"/>
                  </a:lnTo>
                  <a:lnTo>
                    <a:pt x="10827" y="6690"/>
                  </a:lnTo>
                  <a:lnTo>
                    <a:pt x="10991" y="6671"/>
                  </a:lnTo>
                  <a:lnTo>
                    <a:pt x="11155" y="6653"/>
                  </a:lnTo>
                  <a:lnTo>
                    <a:pt x="11337" y="6671"/>
                  </a:lnTo>
                  <a:lnTo>
                    <a:pt x="11520" y="6690"/>
                  </a:lnTo>
                  <a:lnTo>
                    <a:pt x="11702" y="6726"/>
                  </a:lnTo>
                  <a:lnTo>
                    <a:pt x="11884" y="6763"/>
                  </a:lnTo>
                  <a:lnTo>
                    <a:pt x="12085" y="6817"/>
                  </a:lnTo>
                  <a:lnTo>
                    <a:pt x="12285" y="6890"/>
                  </a:lnTo>
                  <a:lnTo>
                    <a:pt x="12504" y="6981"/>
                  </a:lnTo>
                  <a:lnTo>
                    <a:pt x="12814" y="7145"/>
                  </a:lnTo>
                  <a:lnTo>
                    <a:pt x="13087" y="7328"/>
                  </a:lnTo>
                  <a:lnTo>
                    <a:pt x="13342" y="7528"/>
                  </a:lnTo>
                  <a:lnTo>
                    <a:pt x="13561" y="7747"/>
                  </a:lnTo>
                  <a:lnTo>
                    <a:pt x="13743" y="7984"/>
                  </a:lnTo>
                  <a:lnTo>
                    <a:pt x="13907" y="8239"/>
                  </a:lnTo>
                  <a:lnTo>
                    <a:pt x="14035" y="8512"/>
                  </a:lnTo>
                  <a:lnTo>
                    <a:pt x="14126" y="8786"/>
                  </a:lnTo>
                  <a:lnTo>
                    <a:pt x="14199" y="9077"/>
                  </a:lnTo>
                  <a:lnTo>
                    <a:pt x="14235" y="9369"/>
                  </a:lnTo>
                  <a:lnTo>
                    <a:pt x="14253" y="9679"/>
                  </a:lnTo>
                  <a:lnTo>
                    <a:pt x="14235" y="9970"/>
                  </a:lnTo>
                  <a:lnTo>
                    <a:pt x="14199" y="10280"/>
                  </a:lnTo>
                  <a:lnTo>
                    <a:pt x="14126" y="10590"/>
                  </a:lnTo>
                  <a:lnTo>
                    <a:pt x="14035" y="10882"/>
                  </a:lnTo>
                  <a:lnTo>
                    <a:pt x="13925" y="11173"/>
                  </a:lnTo>
                  <a:lnTo>
                    <a:pt x="13761" y="11483"/>
                  </a:lnTo>
                  <a:lnTo>
                    <a:pt x="13579" y="11775"/>
                  </a:lnTo>
                  <a:lnTo>
                    <a:pt x="13379" y="12048"/>
                  </a:lnTo>
                  <a:lnTo>
                    <a:pt x="13142" y="12285"/>
                  </a:lnTo>
                  <a:lnTo>
                    <a:pt x="12886" y="12522"/>
                  </a:lnTo>
                  <a:lnTo>
                    <a:pt x="12613" y="12723"/>
                  </a:lnTo>
                  <a:lnTo>
                    <a:pt x="12340" y="12923"/>
                  </a:lnTo>
                  <a:lnTo>
                    <a:pt x="12030" y="13105"/>
                  </a:lnTo>
                  <a:lnTo>
                    <a:pt x="11720" y="13269"/>
                  </a:lnTo>
                  <a:lnTo>
                    <a:pt x="11392" y="13434"/>
                  </a:lnTo>
                  <a:lnTo>
                    <a:pt x="11064" y="13579"/>
                  </a:lnTo>
                  <a:lnTo>
                    <a:pt x="10718" y="13725"/>
                  </a:lnTo>
                  <a:lnTo>
                    <a:pt x="10007" y="13980"/>
                  </a:lnTo>
                  <a:lnTo>
                    <a:pt x="9278" y="14235"/>
                  </a:lnTo>
                  <a:lnTo>
                    <a:pt x="8567" y="14472"/>
                  </a:lnTo>
                  <a:lnTo>
                    <a:pt x="7856" y="14728"/>
                  </a:lnTo>
                  <a:lnTo>
                    <a:pt x="7200" y="14983"/>
                  </a:lnTo>
                  <a:lnTo>
                    <a:pt x="6872" y="15129"/>
                  </a:lnTo>
                  <a:lnTo>
                    <a:pt x="6562" y="15293"/>
                  </a:lnTo>
                  <a:lnTo>
                    <a:pt x="6270" y="15457"/>
                  </a:lnTo>
                  <a:lnTo>
                    <a:pt x="5997" y="15639"/>
                  </a:lnTo>
                  <a:lnTo>
                    <a:pt x="5724" y="15821"/>
                  </a:lnTo>
                  <a:lnTo>
                    <a:pt x="5487" y="16022"/>
                  </a:lnTo>
                  <a:lnTo>
                    <a:pt x="5268" y="16240"/>
                  </a:lnTo>
                  <a:lnTo>
                    <a:pt x="5086" y="16496"/>
                  </a:lnTo>
                  <a:lnTo>
                    <a:pt x="4903" y="16751"/>
                  </a:lnTo>
                  <a:lnTo>
                    <a:pt x="4758" y="17024"/>
                  </a:lnTo>
                  <a:lnTo>
                    <a:pt x="4211" y="18245"/>
                  </a:lnTo>
                  <a:lnTo>
                    <a:pt x="4156" y="18428"/>
                  </a:lnTo>
                  <a:lnTo>
                    <a:pt x="4120" y="18628"/>
                  </a:lnTo>
                  <a:lnTo>
                    <a:pt x="4138" y="18810"/>
                  </a:lnTo>
                  <a:lnTo>
                    <a:pt x="4192" y="18993"/>
                  </a:lnTo>
                  <a:lnTo>
                    <a:pt x="4265" y="19157"/>
                  </a:lnTo>
                  <a:lnTo>
                    <a:pt x="4375" y="19302"/>
                  </a:lnTo>
                  <a:lnTo>
                    <a:pt x="4521" y="19430"/>
                  </a:lnTo>
                  <a:lnTo>
                    <a:pt x="4703" y="19539"/>
                  </a:lnTo>
                  <a:lnTo>
                    <a:pt x="10061" y="21945"/>
                  </a:lnTo>
                  <a:lnTo>
                    <a:pt x="10244" y="22018"/>
                  </a:lnTo>
                  <a:lnTo>
                    <a:pt x="10444" y="22036"/>
                  </a:lnTo>
                  <a:lnTo>
                    <a:pt x="10626" y="22018"/>
                  </a:lnTo>
                  <a:lnTo>
                    <a:pt x="10809" y="21982"/>
                  </a:lnTo>
                  <a:lnTo>
                    <a:pt x="10973" y="21891"/>
                  </a:lnTo>
                  <a:lnTo>
                    <a:pt x="11119" y="21781"/>
                  </a:lnTo>
                  <a:lnTo>
                    <a:pt x="11246" y="21635"/>
                  </a:lnTo>
                  <a:lnTo>
                    <a:pt x="11355" y="21471"/>
                  </a:lnTo>
                  <a:lnTo>
                    <a:pt x="11392" y="21362"/>
                  </a:lnTo>
                  <a:lnTo>
                    <a:pt x="11465" y="21271"/>
                  </a:lnTo>
                  <a:lnTo>
                    <a:pt x="11611" y="21089"/>
                  </a:lnTo>
                  <a:lnTo>
                    <a:pt x="11811" y="20925"/>
                  </a:lnTo>
                  <a:lnTo>
                    <a:pt x="12030" y="20779"/>
                  </a:lnTo>
                  <a:lnTo>
                    <a:pt x="12285" y="20651"/>
                  </a:lnTo>
                  <a:lnTo>
                    <a:pt x="12558" y="20524"/>
                  </a:lnTo>
                  <a:lnTo>
                    <a:pt x="12868" y="20414"/>
                  </a:lnTo>
                  <a:lnTo>
                    <a:pt x="13196" y="20323"/>
                  </a:lnTo>
                  <a:lnTo>
                    <a:pt x="13944" y="20123"/>
                  </a:lnTo>
                  <a:lnTo>
                    <a:pt x="14746" y="19959"/>
                  </a:lnTo>
                  <a:lnTo>
                    <a:pt x="15602" y="19758"/>
                  </a:lnTo>
                  <a:lnTo>
                    <a:pt x="16495" y="19539"/>
                  </a:lnTo>
                  <a:lnTo>
                    <a:pt x="16951" y="19430"/>
                  </a:lnTo>
                  <a:lnTo>
                    <a:pt x="17425" y="19284"/>
                  </a:lnTo>
                  <a:lnTo>
                    <a:pt x="17881" y="19138"/>
                  </a:lnTo>
                  <a:lnTo>
                    <a:pt x="18336" y="18974"/>
                  </a:lnTo>
                  <a:lnTo>
                    <a:pt x="18792" y="18792"/>
                  </a:lnTo>
                  <a:lnTo>
                    <a:pt x="19229" y="18592"/>
                  </a:lnTo>
                  <a:lnTo>
                    <a:pt x="19667" y="18373"/>
                  </a:lnTo>
                  <a:lnTo>
                    <a:pt x="20104" y="18118"/>
                  </a:lnTo>
                  <a:lnTo>
                    <a:pt x="20505" y="17844"/>
                  </a:lnTo>
                  <a:lnTo>
                    <a:pt x="20906" y="17534"/>
                  </a:lnTo>
                  <a:lnTo>
                    <a:pt x="21289" y="17206"/>
                  </a:lnTo>
                  <a:lnTo>
                    <a:pt x="21653" y="16842"/>
                  </a:lnTo>
                  <a:lnTo>
                    <a:pt x="21981" y="16441"/>
                  </a:lnTo>
                  <a:lnTo>
                    <a:pt x="22291" y="15985"/>
                  </a:lnTo>
                  <a:lnTo>
                    <a:pt x="22455" y="15766"/>
                  </a:lnTo>
                  <a:lnTo>
                    <a:pt x="22583" y="15511"/>
                  </a:lnTo>
                  <a:lnTo>
                    <a:pt x="22729" y="15256"/>
                  </a:lnTo>
                  <a:lnTo>
                    <a:pt x="22838" y="15001"/>
                  </a:lnTo>
                  <a:lnTo>
                    <a:pt x="23057" y="14509"/>
                  </a:lnTo>
                  <a:lnTo>
                    <a:pt x="23221" y="14017"/>
                  </a:lnTo>
                  <a:lnTo>
                    <a:pt x="23367" y="13525"/>
                  </a:lnTo>
                  <a:lnTo>
                    <a:pt x="23494" y="13033"/>
                  </a:lnTo>
                  <a:lnTo>
                    <a:pt x="23585" y="12540"/>
                  </a:lnTo>
                  <a:lnTo>
                    <a:pt x="23640" y="12067"/>
                  </a:lnTo>
                  <a:lnTo>
                    <a:pt x="23677" y="11574"/>
                  </a:lnTo>
                  <a:lnTo>
                    <a:pt x="23677" y="11101"/>
                  </a:lnTo>
                  <a:lnTo>
                    <a:pt x="23658" y="10608"/>
                  </a:lnTo>
                  <a:lnTo>
                    <a:pt x="23604" y="10135"/>
                  </a:lnTo>
                  <a:lnTo>
                    <a:pt x="23513" y="9661"/>
                  </a:lnTo>
                  <a:lnTo>
                    <a:pt x="23421" y="9205"/>
                  </a:lnTo>
                  <a:lnTo>
                    <a:pt x="23276" y="8749"/>
                  </a:lnTo>
                  <a:lnTo>
                    <a:pt x="23130" y="8294"/>
                  </a:lnTo>
                  <a:lnTo>
                    <a:pt x="22929" y="7838"/>
                  </a:lnTo>
                  <a:lnTo>
                    <a:pt x="22729" y="7401"/>
                  </a:lnTo>
                  <a:lnTo>
                    <a:pt x="22492" y="6963"/>
                  </a:lnTo>
                  <a:lnTo>
                    <a:pt x="22218" y="6526"/>
                  </a:lnTo>
                  <a:lnTo>
                    <a:pt x="21945" y="6106"/>
                  </a:lnTo>
                  <a:lnTo>
                    <a:pt x="21617" y="5687"/>
                  </a:lnTo>
                  <a:lnTo>
                    <a:pt x="21289" y="5286"/>
                  </a:lnTo>
                  <a:lnTo>
                    <a:pt x="20924" y="4904"/>
                  </a:lnTo>
                  <a:lnTo>
                    <a:pt x="20542" y="4521"/>
                  </a:lnTo>
                  <a:lnTo>
                    <a:pt x="20141" y="4138"/>
                  </a:lnTo>
                  <a:lnTo>
                    <a:pt x="19703" y="3773"/>
                  </a:lnTo>
                  <a:lnTo>
                    <a:pt x="19248" y="3427"/>
                  </a:lnTo>
                  <a:lnTo>
                    <a:pt x="18774" y="3081"/>
                  </a:lnTo>
                  <a:lnTo>
                    <a:pt x="18263" y="2753"/>
                  </a:lnTo>
                  <a:lnTo>
                    <a:pt x="17753" y="2425"/>
                  </a:lnTo>
                  <a:lnTo>
                    <a:pt x="17206" y="2133"/>
                  </a:lnTo>
                  <a:lnTo>
                    <a:pt x="16641" y="1841"/>
                  </a:lnTo>
                  <a:lnTo>
                    <a:pt x="16040" y="1568"/>
                  </a:lnTo>
                  <a:lnTo>
                    <a:pt x="15438" y="1295"/>
                  </a:lnTo>
                  <a:lnTo>
                    <a:pt x="14818" y="1058"/>
                  </a:lnTo>
                  <a:lnTo>
                    <a:pt x="14217" y="839"/>
                  </a:lnTo>
                  <a:lnTo>
                    <a:pt x="13597" y="657"/>
                  </a:lnTo>
                  <a:lnTo>
                    <a:pt x="12996" y="493"/>
                  </a:lnTo>
                  <a:lnTo>
                    <a:pt x="12394" y="347"/>
                  </a:lnTo>
                  <a:lnTo>
                    <a:pt x="11811" y="219"/>
                  </a:lnTo>
                  <a:lnTo>
                    <a:pt x="11228" y="128"/>
                  </a:lnTo>
                  <a:lnTo>
                    <a:pt x="10645" y="73"/>
                  </a:lnTo>
                  <a:lnTo>
                    <a:pt x="10061" y="19"/>
                  </a:lnTo>
                  <a:lnTo>
                    <a:pt x="9496" y="1"/>
                  </a:lnTo>
                  <a:close/>
                  <a:moveTo>
                    <a:pt x="3974" y="22875"/>
                  </a:moveTo>
                  <a:lnTo>
                    <a:pt x="3573" y="22930"/>
                  </a:lnTo>
                  <a:lnTo>
                    <a:pt x="3172" y="23021"/>
                  </a:lnTo>
                  <a:lnTo>
                    <a:pt x="2771" y="23148"/>
                  </a:lnTo>
                  <a:lnTo>
                    <a:pt x="2406" y="23312"/>
                  </a:lnTo>
                  <a:lnTo>
                    <a:pt x="2042" y="23513"/>
                  </a:lnTo>
                  <a:lnTo>
                    <a:pt x="1695" y="23750"/>
                  </a:lnTo>
                  <a:lnTo>
                    <a:pt x="1386" y="24023"/>
                  </a:lnTo>
                  <a:lnTo>
                    <a:pt x="1094" y="24315"/>
                  </a:lnTo>
                  <a:lnTo>
                    <a:pt x="821" y="24643"/>
                  </a:lnTo>
                  <a:lnTo>
                    <a:pt x="584" y="25007"/>
                  </a:lnTo>
                  <a:lnTo>
                    <a:pt x="474" y="25208"/>
                  </a:lnTo>
                  <a:lnTo>
                    <a:pt x="383" y="25408"/>
                  </a:lnTo>
                  <a:lnTo>
                    <a:pt x="292" y="25609"/>
                  </a:lnTo>
                  <a:lnTo>
                    <a:pt x="219" y="25809"/>
                  </a:lnTo>
                  <a:lnTo>
                    <a:pt x="110" y="26229"/>
                  </a:lnTo>
                  <a:lnTo>
                    <a:pt x="37" y="26648"/>
                  </a:lnTo>
                  <a:lnTo>
                    <a:pt x="0" y="27067"/>
                  </a:lnTo>
                  <a:lnTo>
                    <a:pt x="19" y="27468"/>
                  </a:lnTo>
                  <a:lnTo>
                    <a:pt x="73" y="27887"/>
                  </a:lnTo>
                  <a:lnTo>
                    <a:pt x="164" y="28288"/>
                  </a:lnTo>
                  <a:lnTo>
                    <a:pt x="292" y="28689"/>
                  </a:lnTo>
                  <a:lnTo>
                    <a:pt x="456" y="29054"/>
                  </a:lnTo>
                  <a:lnTo>
                    <a:pt x="657" y="29418"/>
                  </a:lnTo>
                  <a:lnTo>
                    <a:pt x="875" y="29764"/>
                  </a:lnTo>
                  <a:lnTo>
                    <a:pt x="1149" y="30074"/>
                  </a:lnTo>
                  <a:lnTo>
                    <a:pt x="1459" y="30366"/>
                  </a:lnTo>
                  <a:lnTo>
                    <a:pt x="1787" y="30639"/>
                  </a:lnTo>
                  <a:lnTo>
                    <a:pt x="2151" y="30876"/>
                  </a:lnTo>
                  <a:lnTo>
                    <a:pt x="2333" y="30986"/>
                  </a:lnTo>
                  <a:lnTo>
                    <a:pt x="2534" y="31077"/>
                  </a:lnTo>
                  <a:lnTo>
                    <a:pt x="2971" y="31277"/>
                  </a:lnTo>
                  <a:lnTo>
                    <a:pt x="3190" y="31350"/>
                  </a:lnTo>
                  <a:lnTo>
                    <a:pt x="3391" y="31423"/>
                  </a:lnTo>
                  <a:lnTo>
                    <a:pt x="3810" y="31551"/>
                  </a:lnTo>
                  <a:lnTo>
                    <a:pt x="4229" y="31624"/>
                  </a:lnTo>
                  <a:lnTo>
                    <a:pt x="4630" y="31642"/>
                  </a:lnTo>
                  <a:lnTo>
                    <a:pt x="5049" y="31642"/>
                  </a:lnTo>
                  <a:lnTo>
                    <a:pt x="5468" y="31587"/>
                  </a:lnTo>
                  <a:lnTo>
                    <a:pt x="5869" y="31496"/>
                  </a:lnTo>
                  <a:lnTo>
                    <a:pt x="6252" y="31368"/>
                  </a:lnTo>
                  <a:lnTo>
                    <a:pt x="6635" y="31204"/>
                  </a:lnTo>
                  <a:lnTo>
                    <a:pt x="6999" y="31004"/>
                  </a:lnTo>
                  <a:lnTo>
                    <a:pt x="7346" y="30767"/>
                  </a:lnTo>
                  <a:lnTo>
                    <a:pt x="7656" y="30512"/>
                  </a:lnTo>
                  <a:lnTo>
                    <a:pt x="7947" y="30202"/>
                  </a:lnTo>
                  <a:lnTo>
                    <a:pt x="8221" y="29874"/>
                  </a:lnTo>
                  <a:lnTo>
                    <a:pt x="8457" y="29509"/>
                  </a:lnTo>
                  <a:lnTo>
                    <a:pt x="8549" y="29327"/>
                  </a:lnTo>
                  <a:lnTo>
                    <a:pt x="8658" y="29127"/>
                  </a:lnTo>
                  <a:lnTo>
                    <a:pt x="8731" y="28926"/>
                  </a:lnTo>
                  <a:lnTo>
                    <a:pt x="8804" y="28707"/>
                  </a:lnTo>
                  <a:lnTo>
                    <a:pt x="8931" y="28306"/>
                  </a:lnTo>
                  <a:lnTo>
                    <a:pt x="9004" y="27887"/>
                  </a:lnTo>
                  <a:lnTo>
                    <a:pt x="9022" y="27468"/>
                  </a:lnTo>
                  <a:lnTo>
                    <a:pt x="9022" y="27049"/>
                  </a:lnTo>
                  <a:lnTo>
                    <a:pt x="8968" y="26629"/>
                  </a:lnTo>
                  <a:lnTo>
                    <a:pt x="8877" y="26229"/>
                  </a:lnTo>
                  <a:lnTo>
                    <a:pt x="8749" y="25846"/>
                  </a:lnTo>
                  <a:lnTo>
                    <a:pt x="8585" y="25463"/>
                  </a:lnTo>
                  <a:lnTo>
                    <a:pt x="8385" y="25098"/>
                  </a:lnTo>
                  <a:lnTo>
                    <a:pt x="8148" y="24770"/>
                  </a:lnTo>
                  <a:lnTo>
                    <a:pt x="7892" y="24442"/>
                  </a:lnTo>
                  <a:lnTo>
                    <a:pt x="7583" y="24151"/>
                  </a:lnTo>
                  <a:lnTo>
                    <a:pt x="7255" y="23877"/>
                  </a:lnTo>
                  <a:lnTo>
                    <a:pt x="6890" y="23659"/>
                  </a:lnTo>
                  <a:lnTo>
                    <a:pt x="6708" y="23549"/>
                  </a:lnTo>
                  <a:lnTo>
                    <a:pt x="6507" y="23458"/>
                  </a:lnTo>
                  <a:lnTo>
                    <a:pt x="6052" y="23258"/>
                  </a:lnTo>
                  <a:lnTo>
                    <a:pt x="5851" y="23166"/>
                  </a:lnTo>
                  <a:lnTo>
                    <a:pt x="5651" y="23094"/>
                  </a:lnTo>
                  <a:lnTo>
                    <a:pt x="5231" y="22984"/>
                  </a:lnTo>
                  <a:lnTo>
                    <a:pt x="4812" y="22911"/>
                  </a:lnTo>
                  <a:lnTo>
                    <a:pt x="4393" y="2287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41" name="Google Shape;841;p29"/>
          <p:cNvGrpSpPr/>
          <p:nvPr/>
        </p:nvGrpSpPr>
        <p:grpSpPr>
          <a:xfrm>
            <a:off x="612584" y="1430866"/>
            <a:ext cx="2640847" cy="782028"/>
            <a:chOff x="210057" y="1709662"/>
            <a:chExt cx="2640847" cy="782028"/>
          </a:xfrm>
        </p:grpSpPr>
        <p:sp>
          <p:nvSpPr>
            <p:cNvPr id="842" name="Google Shape;842;p29"/>
            <p:cNvSpPr txBox="1"/>
            <p:nvPr/>
          </p:nvSpPr>
          <p:spPr>
            <a:xfrm>
              <a:off x="806704" y="1765420"/>
              <a:ext cx="2044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Não sabia o que era</a:t>
              </a:r>
              <a:endParaRPr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43" name="Google Shape;843;p29"/>
            <p:cNvSpPr txBox="1"/>
            <p:nvPr/>
          </p:nvSpPr>
          <p:spPr>
            <a:xfrm>
              <a:off x="806704" y="1979590"/>
              <a:ext cx="2044200" cy="51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latin typeface="Roboto"/>
                  <a:ea typeface="Roboto"/>
                  <a:cs typeface="Roboto"/>
                  <a:sym typeface="Roboto"/>
                </a:rPr>
                <a:t>5 pessoas</a:t>
              </a:r>
              <a:endParaRPr sz="11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44" name="Google Shape;844;p29"/>
            <p:cNvSpPr/>
            <p:nvPr/>
          </p:nvSpPr>
          <p:spPr>
            <a:xfrm>
              <a:off x="210057" y="1709662"/>
              <a:ext cx="645900" cy="645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2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56</a:t>
              </a:r>
              <a:r>
                <a:rPr lang="en" sz="12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12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45" name="Google Shape;845;p29"/>
          <p:cNvGrpSpPr/>
          <p:nvPr/>
        </p:nvGrpSpPr>
        <p:grpSpPr>
          <a:xfrm>
            <a:off x="6124873" y="1245220"/>
            <a:ext cx="2044200" cy="1499584"/>
            <a:chOff x="6293302" y="1765440"/>
            <a:chExt cx="2044200" cy="1499584"/>
          </a:xfrm>
        </p:grpSpPr>
        <p:sp>
          <p:nvSpPr>
            <p:cNvPr id="846" name="Google Shape;846;p29"/>
            <p:cNvSpPr txBox="1"/>
            <p:nvPr/>
          </p:nvSpPr>
          <p:spPr>
            <a:xfrm>
              <a:off x="6293302" y="1765440"/>
              <a:ext cx="2044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Estaria disposto a usar uma GVC?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48" name="Google Shape;848;p29"/>
            <p:cNvSpPr/>
            <p:nvPr/>
          </p:nvSpPr>
          <p:spPr>
            <a:xfrm>
              <a:off x="6480945" y="2619124"/>
              <a:ext cx="645900" cy="645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SIM</a:t>
              </a:r>
              <a:endParaRPr sz="13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49" name="Google Shape;849;p29"/>
          <p:cNvGrpSpPr/>
          <p:nvPr/>
        </p:nvGrpSpPr>
        <p:grpSpPr>
          <a:xfrm>
            <a:off x="596152" y="2352167"/>
            <a:ext cx="2982283" cy="790622"/>
            <a:chOff x="209324" y="3705157"/>
            <a:chExt cx="2982283" cy="790622"/>
          </a:xfrm>
        </p:grpSpPr>
        <p:sp>
          <p:nvSpPr>
            <p:cNvPr id="850" name="Google Shape;850;p29"/>
            <p:cNvSpPr txBox="1"/>
            <p:nvPr/>
          </p:nvSpPr>
          <p:spPr>
            <a:xfrm>
              <a:off x="806568" y="3769933"/>
              <a:ext cx="2385039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Nunca teve necessidade</a:t>
              </a:r>
              <a:endParaRPr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51" name="Google Shape;851;p29"/>
            <p:cNvSpPr txBox="1"/>
            <p:nvPr/>
          </p:nvSpPr>
          <p:spPr>
            <a:xfrm>
              <a:off x="812568" y="3983679"/>
              <a:ext cx="2044200" cy="51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latin typeface="Roboto"/>
                  <a:ea typeface="Roboto"/>
                  <a:cs typeface="Roboto"/>
                  <a:sym typeface="Roboto"/>
                </a:rPr>
                <a:t>3 pessoas</a:t>
              </a:r>
              <a:endParaRPr sz="11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52" name="Google Shape;852;p29"/>
            <p:cNvSpPr/>
            <p:nvPr/>
          </p:nvSpPr>
          <p:spPr>
            <a:xfrm>
              <a:off x="209324" y="3705157"/>
              <a:ext cx="645900" cy="645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33%</a:t>
              </a:r>
              <a:endParaRPr sz="12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856" name="Google Shape;856;p29"/>
          <p:cNvSpPr/>
          <p:nvPr/>
        </p:nvSpPr>
        <p:spPr>
          <a:xfrm>
            <a:off x="7410270" y="2097241"/>
            <a:ext cx="645900" cy="645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NÃO</a:t>
            </a:r>
            <a:endParaRPr sz="1300" b="1" dirty="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2" name="Google Shape;851;p29">
            <a:extLst>
              <a:ext uri="{FF2B5EF4-FFF2-40B4-BE49-F238E27FC236}">
                <a16:creationId xmlns:a16="http://schemas.microsoft.com/office/drawing/2014/main" id="{602FDF83-8DC0-473C-BF2D-8CAFA1210661}"/>
              </a:ext>
            </a:extLst>
          </p:cNvPr>
          <p:cNvSpPr txBox="1"/>
          <p:nvPr/>
        </p:nvSpPr>
        <p:spPr>
          <a:xfrm>
            <a:off x="6096706" y="2724162"/>
            <a:ext cx="1077519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7 pessoas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851;p29">
            <a:extLst>
              <a:ext uri="{FF2B5EF4-FFF2-40B4-BE49-F238E27FC236}">
                <a16:creationId xmlns:a16="http://schemas.microsoft.com/office/drawing/2014/main" id="{3367B3AC-91D2-4EF1-B5EF-91A505CDE704}"/>
              </a:ext>
            </a:extLst>
          </p:cNvPr>
          <p:cNvSpPr txBox="1"/>
          <p:nvPr/>
        </p:nvSpPr>
        <p:spPr>
          <a:xfrm>
            <a:off x="7199723" y="2719191"/>
            <a:ext cx="1077519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2 pessoas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" name="Conexão reta unidirecional 4">
            <a:extLst>
              <a:ext uri="{FF2B5EF4-FFF2-40B4-BE49-F238E27FC236}">
                <a16:creationId xmlns:a16="http://schemas.microsoft.com/office/drawing/2014/main" id="{4683AFD2-564F-47ED-9962-C4040330C786}"/>
              </a:ext>
            </a:extLst>
          </p:cNvPr>
          <p:cNvCxnSpPr>
            <a:cxnSpLocks/>
          </p:cNvCxnSpPr>
          <p:nvPr/>
        </p:nvCxnSpPr>
        <p:spPr>
          <a:xfrm>
            <a:off x="7738483" y="3103695"/>
            <a:ext cx="0" cy="347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9" name="Google Shape;851;p29">
            <a:extLst>
              <a:ext uri="{FF2B5EF4-FFF2-40B4-BE49-F238E27FC236}">
                <a16:creationId xmlns:a16="http://schemas.microsoft.com/office/drawing/2014/main" id="{907CA5D0-EF42-4ABC-8953-5FDE9403EA3C}"/>
              </a:ext>
            </a:extLst>
          </p:cNvPr>
          <p:cNvSpPr txBox="1"/>
          <p:nvPr/>
        </p:nvSpPr>
        <p:spPr>
          <a:xfrm>
            <a:off x="6657893" y="3409434"/>
            <a:ext cx="1968594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sz="1200" dirty="0"/>
              <a:t>Não sei como utilizar e não desejo aprender</a:t>
            </a:r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PT" sz="1200" dirty="0"/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sz="1200" dirty="0"/>
              <a:t>Não gosto deste tipo de aplicações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4" name="Google Shape;841;p29">
            <a:extLst>
              <a:ext uri="{FF2B5EF4-FFF2-40B4-BE49-F238E27FC236}">
                <a16:creationId xmlns:a16="http://schemas.microsoft.com/office/drawing/2014/main" id="{04586925-10EC-4A49-BD8D-03FC33DBF634}"/>
              </a:ext>
            </a:extLst>
          </p:cNvPr>
          <p:cNvGrpSpPr/>
          <p:nvPr/>
        </p:nvGrpSpPr>
        <p:grpSpPr>
          <a:xfrm>
            <a:off x="607957" y="3273468"/>
            <a:ext cx="2904166" cy="779331"/>
            <a:chOff x="203456" y="1695971"/>
            <a:chExt cx="2904166" cy="779331"/>
          </a:xfrm>
        </p:grpSpPr>
        <p:sp>
          <p:nvSpPr>
            <p:cNvPr id="75" name="Google Shape;842;p29">
              <a:extLst>
                <a:ext uri="{FF2B5EF4-FFF2-40B4-BE49-F238E27FC236}">
                  <a16:creationId xmlns:a16="http://schemas.microsoft.com/office/drawing/2014/main" id="{638B1E00-CF30-4493-8F95-97928D555679}"/>
                </a:ext>
              </a:extLst>
            </p:cNvPr>
            <p:cNvSpPr txBox="1"/>
            <p:nvPr/>
          </p:nvSpPr>
          <p:spPr>
            <a:xfrm>
              <a:off x="806704" y="1765420"/>
              <a:ext cx="2300918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Não tenho computador</a:t>
              </a:r>
            </a:p>
          </p:txBody>
        </p:sp>
        <p:sp>
          <p:nvSpPr>
            <p:cNvPr id="76" name="Google Shape;843;p29">
              <a:extLst>
                <a:ext uri="{FF2B5EF4-FFF2-40B4-BE49-F238E27FC236}">
                  <a16:creationId xmlns:a16="http://schemas.microsoft.com/office/drawing/2014/main" id="{3BA0D526-6326-4E6A-B48E-908DED9180D8}"/>
                </a:ext>
              </a:extLst>
            </p:cNvPr>
            <p:cNvSpPr txBox="1"/>
            <p:nvPr/>
          </p:nvSpPr>
          <p:spPr>
            <a:xfrm>
              <a:off x="806700" y="1963202"/>
              <a:ext cx="2044200" cy="51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latin typeface="Roboto"/>
                  <a:ea typeface="Roboto"/>
                  <a:cs typeface="Roboto"/>
                  <a:sym typeface="Roboto"/>
                </a:rPr>
                <a:t>1 pessoa</a:t>
              </a:r>
              <a:endParaRPr sz="11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" name="Google Shape;844;p29">
              <a:extLst>
                <a:ext uri="{FF2B5EF4-FFF2-40B4-BE49-F238E27FC236}">
                  <a16:creationId xmlns:a16="http://schemas.microsoft.com/office/drawing/2014/main" id="{625AB7E0-697F-4051-A4C8-02F53DC0DA6E}"/>
                </a:ext>
              </a:extLst>
            </p:cNvPr>
            <p:cNvSpPr/>
            <p:nvPr/>
          </p:nvSpPr>
          <p:spPr>
            <a:xfrm>
              <a:off x="203456" y="1695971"/>
              <a:ext cx="645900" cy="645900"/>
            </a:xfrm>
            <a:prstGeom prst="ellipse">
              <a:avLst/>
            </a:prstGeom>
            <a:solidFill>
              <a:srgbClr val="2C79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2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11%</a:t>
              </a:r>
              <a:endParaRPr sz="12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450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57;p20">
            <a:extLst>
              <a:ext uri="{FF2B5EF4-FFF2-40B4-BE49-F238E27FC236}">
                <a16:creationId xmlns:a16="http://schemas.microsoft.com/office/drawing/2014/main" id="{CFBAD547-B816-41D4-BAB3-3B1BDAF56151}"/>
              </a:ext>
            </a:extLst>
          </p:cNvPr>
          <p:cNvSpPr/>
          <p:nvPr/>
        </p:nvSpPr>
        <p:spPr>
          <a:xfrm>
            <a:off x="4975421" y="2083833"/>
            <a:ext cx="786531" cy="786531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40" name="Google Shape;340;p20"/>
          <p:cNvSpPr txBox="1">
            <a:spLocks noGrp="1"/>
          </p:cNvSpPr>
          <p:nvPr>
            <p:ph type="title"/>
          </p:nvPr>
        </p:nvSpPr>
        <p:spPr>
          <a:xfrm>
            <a:off x="1580321" y="917255"/>
            <a:ext cx="5983358" cy="10225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b="0" dirty="0">
                <a:solidFill>
                  <a:srgbClr val="000000"/>
                </a:solidFill>
                <a:latin typeface="Roboto"/>
                <a:ea typeface="Roboto"/>
                <a:sym typeface="Arial"/>
              </a:rPr>
              <a:t>Se pudesse ter </a:t>
            </a:r>
            <a:r>
              <a:rPr lang="pt-PT" sz="1600" b="0" dirty="0">
                <a:solidFill>
                  <a:srgbClr val="000000"/>
                </a:solidFill>
                <a:latin typeface="Roboto"/>
                <a:ea typeface="Roboto"/>
              </a:rPr>
              <a:t>uma formação neste tipo de aplicação, qual o seu nível de interesse?</a:t>
            </a:r>
            <a:endParaRPr lang="pt-PT" sz="1600" b="0" dirty="0">
              <a:solidFill>
                <a:srgbClr val="000000"/>
              </a:solidFill>
              <a:latin typeface="Roboto"/>
              <a:ea typeface="Roboto"/>
              <a:sym typeface="Arial"/>
            </a:endParaRPr>
          </a:p>
        </p:txBody>
      </p:sp>
      <p:grpSp>
        <p:nvGrpSpPr>
          <p:cNvPr id="346" name="Google Shape;346;p20"/>
          <p:cNvGrpSpPr/>
          <p:nvPr/>
        </p:nvGrpSpPr>
        <p:grpSpPr>
          <a:xfrm>
            <a:off x="191000" y="2154149"/>
            <a:ext cx="1427761" cy="2207199"/>
            <a:chOff x="457201" y="2188438"/>
            <a:chExt cx="1427761" cy="2207199"/>
          </a:xfrm>
        </p:grpSpPr>
        <p:sp>
          <p:nvSpPr>
            <p:cNvPr id="347" name="Google Shape;347;p20"/>
            <p:cNvSpPr txBox="1"/>
            <p:nvPr/>
          </p:nvSpPr>
          <p:spPr>
            <a:xfrm>
              <a:off x="466562" y="3532237"/>
              <a:ext cx="1418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</a:t>
              </a:r>
              <a:r>
                <a:rPr lang="en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8" name="Google Shape;348;p20"/>
            <p:cNvSpPr txBox="1"/>
            <p:nvPr/>
          </p:nvSpPr>
          <p:spPr>
            <a:xfrm>
              <a:off x="457201" y="3675637"/>
              <a:ext cx="14184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200" dirty="0">
                  <a:latin typeface="Roboto"/>
                  <a:ea typeface="Roboto"/>
                  <a:cs typeface="Roboto"/>
                  <a:sym typeface="Roboto"/>
                </a:rPr>
                <a:t>0</a:t>
              </a: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 participantes 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9" name="Google Shape;349;p20"/>
            <p:cNvSpPr/>
            <p:nvPr/>
          </p:nvSpPr>
          <p:spPr>
            <a:xfrm>
              <a:off x="843451" y="2188438"/>
              <a:ext cx="645900" cy="645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sz="18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50" name="Google Shape;350;p20"/>
          <p:cNvGrpSpPr/>
          <p:nvPr/>
        </p:nvGrpSpPr>
        <p:grpSpPr>
          <a:xfrm>
            <a:off x="1686738" y="2154149"/>
            <a:ext cx="1427757" cy="2207070"/>
            <a:chOff x="2160000" y="2160776"/>
            <a:chExt cx="1427757" cy="2207070"/>
          </a:xfrm>
        </p:grpSpPr>
        <p:sp>
          <p:nvSpPr>
            <p:cNvPr id="351" name="Google Shape;351;p20"/>
            <p:cNvSpPr txBox="1"/>
            <p:nvPr/>
          </p:nvSpPr>
          <p:spPr>
            <a:xfrm>
              <a:off x="2169357" y="3504575"/>
              <a:ext cx="1418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0%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2" name="Google Shape;352;p20"/>
            <p:cNvSpPr txBox="1"/>
            <p:nvPr/>
          </p:nvSpPr>
          <p:spPr>
            <a:xfrm>
              <a:off x="2160000" y="3647846"/>
              <a:ext cx="14184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200" dirty="0">
                  <a:latin typeface="Roboto"/>
                  <a:ea typeface="Roboto"/>
                  <a:cs typeface="Roboto"/>
                  <a:sym typeface="Roboto"/>
                </a:rPr>
                <a:t>0</a:t>
              </a: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 participantes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3" name="Google Shape;353;p20"/>
            <p:cNvSpPr/>
            <p:nvPr/>
          </p:nvSpPr>
          <p:spPr>
            <a:xfrm>
              <a:off x="2546250" y="2160776"/>
              <a:ext cx="645900" cy="645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 sz="18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54" name="Google Shape;354;p20"/>
          <p:cNvGrpSpPr/>
          <p:nvPr/>
        </p:nvGrpSpPr>
        <p:grpSpPr>
          <a:xfrm>
            <a:off x="3163754" y="2154149"/>
            <a:ext cx="1418400" cy="2207070"/>
            <a:chOff x="3862799" y="2160776"/>
            <a:chExt cx="1418400" cy="2207070"/>
          </a:xfrm>
        </p:grpSpPr>
        <p:sp>
          <p:nvSpPr>
            <p:cNvPr id="355" name="Google Shape;355;p20"/>
            <p:cNvSpPr txBox="1"/>
            <p:nvPr/>
          </p:nvSpPr>
          <p:spPr>
            <a:xfrm>
              <a:off x="3862799" y="3504575"/>
              <a:ext cx="1418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28,5%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6" name="Google Shape;356;p20"/>
            <p:cNvSpPr txBox="1"/>
            <p:nvPr/>
          </p:nvSpPr>
          <p:spPr>
            <a:xfrm>
              <a:off x="3862799" y="3647846"/>
              <a:ext cx="14184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200" dirty="0">
                  <a:latin typeface="Roboto"/>
                  <a:ea typeface="Roboto"/>
                  <a:cs typeface="Roboto"/>
                  <a:sym typeface="Roboto"/>
                </a:rPr>
                <a:t>2</a:t>
              </a: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 participantes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7" name="Google Shape;357;p20"/>
            <p:cNvSpPr/>
            <p:nvPr/>
          </p:nvSpPr>
          <p:spPr>
            <a:xfrm>
              <a:off x="4249049" y="2160776"/>
              <a:ext cx="645900" cy="645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 sz="18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58" name="Google Shape;358;p20"/>
          <p:cNvGrpSpPr/>
          <p:nvPr/>
        </p:nvGrpSpPr>
        <p:grpSpPr>
          <a:xfrm>
            <a:off x="4631413" y="2154149"/>
            <a:ext cx="1446474" cy="2207070"/>
            <a:chOff x="5537521" y="2188438"/>
            <a:chExt cx="1446474" cy="2207070"/>
          </a:xfrm>
        </p:grpSpPr>
        <p:sp>
          <p:nvSpPr>
            <p:cNvPr id="359" name="Google Shape;359;p20"/>
            <p:cNvSpPr txBox="1"/>
            <p:nvPr/>
          </p:nvSpPr>
          <p:spPr>
            <a:xfrm>
              <a:off x="5537521" y="3532237"/>
              <a:ext cx="1418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43%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60" name="Google Shape;360;p20"/>
            <p:cNvSpPr txBox="1"/>
            <p:nvPr/>
          </p:nvSpPr>
          <p:spPr>
            <a:xfrm>
              <a:off x="5565595" y="3675508"/>
              <a:ext cx="14184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200" dirty="0">
                  <a:latin typeface="Roboto"/>
                  <a:ea typeface="Roboto"/>
                  <a:cs typeface="Roboto"/>
                  <a:sym typeface="Roboto"/>
                </a:rPr>
                <a:t>3</a:t>
              </a: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 participantes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1" name="Google Shape;361;p20"/>
            <p:cNvSpPr/>
            <p:nvPr/>
          </p:nvSpPr>
          <p:spPr>
            <a:xfrm>
              <a:off x="5951848" y="2188438"/>
              <a:ext cx="645900" cy="645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endParaRPr sz="18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62" name="Google Shape;362;p20"/>
          <p:cNvGrpSpPr/>
          <p:nvPr/>
        </p:nvGrpSpPr>
        <p:grpSpPr>
          <a:xfrm>
            <a:off x="6155225" y="2154149"/>
            <a:ext cx="1418400" cy="2207070"/>
            <a:chOff x="7268399" y="2160776"/>
            <a:chExt cx="1418400" cy="2207070"/>
          </a:xfrm>
        </p:grpSpPr>
        <p:sp>
          <p:nvSpPr>
            <p:cNvPr id="363" name="Google Shape;363;p20"/>
            <p:cNvSpPr txBox="1"/>
            <p:nvPr/>
          </p:nvSpPr>
          <p:spPr>
            <a:xfrm>
              <a:off x="7268399" y="3504575"/>
              <a:ext cx="1418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28,5%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64" name="Google Shape;364;p20"/>
            <p:cNvSpPr txBox="1"/>
            <p:nvPr/>
          </p:nvSpPr>
          <p:spPr>
            <a:xfrm>
              <a:off x="7268399" y="3647846"/>
              <a:ext cx="14184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200" dirty="0">
                  <a:latin typeface="Roboto"/>
                  <a:ea typeface="Roboto"/>
                  <a:cs typeface="Roboto"/>
                  <a:sym typeface="Roboto"/>
                </a:rPr>
                <a:t>2</a:t>
              </a: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 participantes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5" name="Google Shape;365;p20"/>
            <p:cNvSpPr/>
            <p:nvPr/>
          </p:nvSpPr>
          <p:spPr>
            <a:xfrm>
              <a:off x="7654649" y="2160776"/>
              <a:ext cx="645900" cy="645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</a:t>
              </a:r>
              <a:endParaRPr sz="18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366" name="Google Shape;366;p20"/>
          <p:cNvCxnSpPr>
            <a:cxnSpLocks/>
            <a:stCxn id="349" idx="4"/>
          </p:cNvCxnSpPr>
          <p:nvPr/>
        </p:nvCxnSpPr>
        <p:spPr>
          <a:xfrm>
            <a:off x="900200" y="2800049"/>
            <a:ext cx="0" cy="50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68" name="Google Shape;368;p20"/>
          <p:cNvCxnSpPr>
            <a:cxnSpLocks/>
            <a:stCxn id="353" idx="4"/>
          </p:cNvCxnSpPr>
          <p:nvPr/>
        </p:nvCxnSpPr>
        <p:spPr>
          <a:xfrm>
            <a:off x="2395938" y="2800049"/>
            <a:ext cx="0" cy="50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70" name="Google Shape;370;p20"/>
          <p:cNvCxnSpPr>
            <a:cxnSpLocks/>
            <a:stCxn id="357" idx="4"/>
          </p:cNvCxnSpPr>
          <p:nvPr/>
        </p:nvCxnSpPr>
        <p:spPr>
          <a:xfrm>
            <a:off x="3872954" y="2800049"/>
            <a:ext cx="0" cy="50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72" name="Google Shape;372;p20"/>
          <p:cNvCxnSpPr>
            <a:cxnSpLocks/>
            <a:stCxn id="361" idx="4"/>
          </p:cNvCxnSpPr>
          <p:nvPr/>
        </p:nvCxnSpPr>
        <p:spPr>
          <a:xfrm>
            <a:off x="5368690" y="2800049"/>
            <a:ext cx="0" cy="50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74" name="Google Shape;374;p20"/>
          <p:cNvCxnSpPr>
            <a:cxnSpLocks/>
            <a:stCxn id="365" idx="4"/>
          </p:cNvCxnSpPr>
          <p:nvPr/>
        </p:nvCxnSpPr>
        <p:spPr>
          <a:xfrm>
            <a:off x="6864425" y="2800049"/>
            <a:ext cx="0" cy="50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44" name="Google Shape;362;p20">
            <a:extLst>
              <a:ext uri="{FF2B5EF4-FFF2-40B4-BE49-F238E27FC236}">
                <a16:creationId xmlns:a16="http://schemas.microsoft.com/office/drawing/2014/main" id="{5496D0F9-50E3-46B9-8555-99EE320356A4}"/>
              </a:ext>
            </a:extLst>
          </p:cNvPr>
          <p:cNvGrpSpPr/>
          <p:nvPr/>
        </p:nvGrpSpPr>
        <p:grpSpPr>
          <a:xfrm>
            <a:off x="7506947" y="2154149"/>
            <a:ext cx="1418400" cy="2209691"/>
            <a:chOff x="7265022" y="2160776"/>
            <a:chExt cx="1418400" cy="2209691"/>
          </a:xfrm>
        </p:grpSpPr>
        <p:sp>
          <p:nvSpPr>
            <p:cNvPr id="45" name="Google Shape;363;p20">
              <a:extLst>
                <a:ext uri="{FF2B5EF4-FFF2-40B4-BE49-F238E27FC236}">
                  <a16:creationId xmlns:a16="http://schemas.microsoft.com/office/drawing/2014/main" id="{0313BD34-820A-4B07-BB17-3A4766855366}"/>
                </a:ext>
              </a:extLst>
            </p:cNvPr>
            <p:cNvSpPr txBox="1"/>
            <p:nvPr/>
          </p:nvSpPr>
          <p:spPr>
            <a:xfrm>
              <a:off x="7265022" y="3504575"/>
              <a:ext cx="1418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0%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6" name="Google Shape;364;p20">
              <a:extLst>
                <a:ext uri="{FF2B5EF4-FFF2-40B4-BE49-F238E27FC236}">
                  <a16:creationId xmlns:a16="http://schemas.microsoft.com/office/drawing/2014/main" id="{E95185A4-6D76-4822-9133-10B7474D2086}"/>
                </a:ext>
              </a:extLst>
            </p:cNvPr>
            <p:cNvSpPr txBox="1"/>
            <p:nvPr/>
          </p:nvSpPr>
          <p:spPr>
            <a:xfrm>
              <a:off x="7265022" y="3650467"/>
              <a:ext cx="14184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200" dirty="0">
                  <a:latin typeface="Roboto"/>
                  <a:ea typeface="Roboto"/>
                  <a:cs typeface="Roboto"/>
                  <a:sym typeface="Roboto"/>
                </a:rPr>
                <a:t>0</a:t>
              </a: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 participantes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" name="Google Shape;365;p20">
              <a:extLst>
                <a:ext uri="{FF2B5EF4-FFF2-40B4-BE49-F238E27FC236}">
                  <a16:creationId xmlns:a16="http://schemas.microsoft.com/office/drawing/2014/main" id="{8DB62035-409A-499B-AA73-8D46EEC0F047}"/>
                </a:ext>
              </a:extLst>
            </p:cNvPr>
            <p:cNvSpPr/>
            <p:nvPr/>
          </p:nvSpPr>
          <p:spPr>
            <a:xfrm>
              <a:off x="7654649" y="2160776"/>
              <a:ext cx="645900" cy="645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6</a:t>
              </a:r>
              <a:endParaRPr sz="18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48" name="Google Shape;374;p20">
            <a:extLst>
              <a:ext uri="{FF2B5EF4-FFF2-40B4-BE49-F238E27FC236}">
                <a16:creationId xmlns:a16="http://schemas.microsoft.com/office/drawing/2014/main" id="{C220DAB3-D90C-44D5-9313-53D558E825D1}"/>
              </a:ext>
            </a:extLst>
          </p:cNvPr>
          <p:cNvCxnSpPr>
            <a:cxnSpLocks/>
          </p:cNvCxnSpPr>
          <p:nvPr/>
        </p:nvCxnSpPr>
        <p:spPr>
          <a:xfrm>
            <a:off x="8216147" y="2800049"/>
            <a:ext cx="0" cy="50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24872235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 funcionalidades são oferecidas?</a:t>
            </a:r>
            <a:endParaRPr dirty="0"/>
          </a:p>
        </p:txBody>
      </p:sp>
      <p:grpSp>
        <p:nvGrpSpPr>
          <p:cNvPr id="384" name="Google Shape;384;p21"/>
          <p:cNvGrpSpPr/>
          <p:nvPr/>
        </p:nvGrpSpPr>
        <p:grpSpPr>
          <a:xfrm>
            <a:off x="6197005" y="1482489"/>
            <a:ext cx="2649685" cy="3661011"/>
            <a:chOff x="5594104" y="1482368"/>
            <a:chExt cx="2649685" cy="3661011"/>
          </a:xfrm>
        </p:grpSpPr>
        <p:grpSp>
          <p:nvGrpSpPr>
            <p:cNvPr id="385" name="Google Shape;385;p21"/>
            <p:cNvGrpSpPr/>
            <p:nvPr/>
          </p:nvGrpSpPr>
          <p:grpSpPr>
            <a:xfrm>
              <a:off x="5594104" y="2304757"/>
              <a:ext cx="1501121" cy="2838623"/>
              <a:chOff x="10063308" y="2689419"/>
              <a:chExt cx="1297650" cy="2453858"/>
            </a:xfrm>
          </p:grpSpPr>
          <p:sp>
            <p:nvSpPr>
              <p:cNvPr id="386" name="Google Shape;386;p21"/>
              <p:cNvSpPr/>
              <p:nvPr/>
            </p:nvSpPr>
            <p:spPr>
              <a:xfrm>
                <a:off x="10085777" y="2689419"/>
                <a:ext cx="1275182" cy="954216"/>
              </a:xfrm>
              <a:custGeom>
                <a:avLst/>
                <a:gdLst/>
                <a:ahLst/>
                <a:cxnLst/>
                <a:rect l="l" t="t" r="r" b="b"/>
                <a:pathLst>
                  <a:path w="43190" h="32319" extrusionOk="0">
                    <a:moveTo>
                      <a:pt x="20733" y="0"/>
                    </a:moveTo>
                    <a:lnTo>
                      <a:pt x="20308" y="22"/>
                    </a:lnTo>
                    <a:lnTo>
                      <a:pt x="19906" y="90"/>
                    </a:lnTo>
                    <a:lnTo>
                      <a:pt x="19503" y="179"/>
                    </a:lnTo>
                    <a:lnTo>
                      <a:pt x="19101" y="313"/>
                    </a:lnTo>
                    <a:lnTo>
                      <a:pt x="18743" y="470"/>
                    </a:lnTo>
                    <a:lnTo>
                      <a:pt x="18385" y="671"/>
                    </a:lnTo>
                    <a:lnTo>
                      <a:pt x="18050" y="895"/>
                    </a:lnTo>
                    <a:lnTo>
                      <a:pt x="17736" y="1163"/>
                    </a:lnTo>
                    <a:lnTo>
                      <a:pt x="17446" y="1454"/>
                    </a:lnTo>
                    <a:lnTo>
                      <a:pt x="17200" y="1789"/>
                    </a:lnTo>
                    <a:lnTo>
                      <a:pt x="16976" y="2170"/>
                    </a:lnTo>
                    <a:lnTo>
                      <a:pt x="16797" y="2595"/>
                    </a:lnTo>
                    <a:lnTo>
                      <a:pt x="16663" y="3042"/>
                    </a:lnTo>
                    <a:lnTo>
                      <a:pt x="16372" y="2975"/>
                    </a:lnTo>
                    <a:lnTo>
                      <a:pt x="16081" y="2930"/>
                    </a:lnTo>
                    <a:lnTo>
                      <a:pt x="15813" y="2908"/>
                    </a:lnTo>
                    <a:lnTo>
                      <a:pt x="15522" y="2885"/>
                    </a:lnTo>
                    <a:lnTo>
                      <a:pt x="15276" y="2863"/>
                    </a:lnTo>
                    <a:lnTo>
                      <a:pt x="15008" y="2885"/>
                    </a:lnTo>
                    <a:lnTo>
                      <a:pt x="14493" y="2930"/>
                    </a:lnTo>
                    <a:lnTo>
                      <a:pt x="14001" y="3042"/>
                    </a:lnTo>
                    <a:lnTo>
                      <a:pt x="13532" y="3176"/>
                    </a:lnTo>
                    <a:lnTo>
                      <a:pt x="13084" y="3377"/>
                    </a:lnTo>
                    <a:lnTo>
                      <a:pt x="12659" y="3601"/>
                    </a:lnTo>
                    <a:lnTo>
                      <a:pt x="12257" y="3869"/>
                    </a:lnTo>
                    <a:lnTo>
                      <a:pt x="11854" y="4182"/>
                    </a:lnTo>
                    <a:lnTo>
                      <a:pt x="11474" y="4518"/>
                    </a:lnTo>
                    <a:lnTo>
                      <a:pt x="11116" y="4898"/>
                    </a:lnTo>
                    <a:lnTo>
                      <a:pt x="10781" y="5278"/>
                    </a:lnTo>
                    <a:lnTo>
                      <a:pt x="10467" y="5703"/>
                    </a:lnTo>
                    <a:lnTo>
                      <a:pt x="10154" y="6151"/>
                    </a:lnTo>
                    <a:lnTo>
                      <a:pt x="9863" y="6598"/>
                    </a:lnTo>
                    <a:lnTo>
                      <a:pt x="9573" y="7090"/>
                    </a:lnTo>
                    <a:lnTo>
                      <a:pt x="9304" y="7560"/>
                    </a:lnTo>
                    <a:lnTo>
                      <a:pt x="9058" y="8052"/>
                    </a:lnTo>
                    <a:lnTo>
                      <a:pt x="8835" y="8566"/>
                    </a:lnTo>
                    <a:lnTo>
                      <a:pt x="8387" y="9573"/>
                    </a:lnTo>
                    <a:lnTo>
                      <a:pt x="8007" y="10579"/>
                    </a:lnTo>
                    <a:lnTo>
                      <a:pt x="7672" y="11563"/>
                    </a:lnTo>
                    <a:lnTo>
                      <a:pt x="7358" y="12480"/>
                    </a:lnTo>
                    <a:lnTo>
                      <a:pt x="6889" y="14091"/>
                    </a:lnTo>
                    <a:lnTo>
                      <a:pt x="6755" y="14426"/>
                    </a:lnTo>
                    <a:lnTo>
                      <a:pt x="6598" y="14739"/>
                    </a:lnTo>
                    <a:lnTo>
                      <a:pt x="6419" y="15030"/>
                    </a:lnTo>
                    <a:lnTo>
                      <a:pt x="6195" y="15298"/>
                    </a:lnTo>
                    <a:lnTo>
                      <a:pt x="5972" y="15544"/>
                    </a:lnTo>
                    <a:lnTo>
                      <a:pt x="5703" y="15768"/>
                    </a:lnTo>
                    <a:lnTo>
                      <a:pt x="5435" y="15992"/>
                    </a:lnTo>
                    <a:lnTo>
                      <a:pt x="5144" y="16193"/>
                    </a:lnTo>
                    <a:lnTo>
                      <a:pt x="4831" y="16372"/>
                    </a:lnTo>
                    <a:lnTo>
                      <a:pt x="4518" y="16551"/>
                    </a:lnTo>
                    <a:lnTo>
                      <a:pt x="3869" y="16886"/>
                    </a:lnTo>
                    <a:lnTo>
                      <a:pt x="2550" y="17513"/>
                    </a:lnTo>
                    <a:lnTo>
                      <a:pt x="1924" y="17803"/>
                    </a:lnTo>
                    <a:lnTo>
                      <a:pt x="1633" y="17960"/>
                    </a:lnTo>
                    <a:lnTo>
                      <a:pt x="1364" y="18139"/>
                    </a:lnTo>
                    <a:lnTo>
                      <a:pt x="1096" y="18318"/>
                    </a:lnTo>
                    <a:lnTo>
                      <a:pt x="850" y="18497"/>
                    </a:lnTo>
                    <a:lnTo>
                      <a:pt x="649" y="18676"/>
                    </a:lnTo>
                    <a:lnTo>
                      <a:pt x="447" y="18899"/>
                    </a:lnTo>
                    <a:lnTo>
                      <a:pt x="291" y="19123"/>
                    </a:lnTo>
                    <a:lnTo>
                      <a:pt x="157" y="19347"/>
                    </a:lnTo>
                    <a:lnTo>
                      <a:pt x="67" y="19615"/>
                    </a:lnTo>
                    <a:lnTo>
                      <a:pt x="22" y="19883"/>
                    </a:lnTo>
                    <a:lnTo>
                      <a:pt x="0" y="20197"/>
                    </a:lnTo>
                    <a:lnTo>
                      <a:pt x="22" y="20510"/>
                    </a:lnTo>
                    <a:lnTo>
                      <a:pt x="89" y="20845"/>
                    </a:lnTo>
                    <a:lnTo>
                      <a:pt x="224" y="21225"/>
                    </a:lnTo>
                    <a:lnTo>
                      <a:pt x="358" y="21606"/>
                    </a:lnTo>
                    <a:lnTo>
                      <a:pt x="514" y="21919"/>
                    </a:lnTo>
                    <a:lnTo>
                      <a:pt x="693" y="22209"/>
                    </a:lnTo>
                    <a:lnTo>
                      <a:pt x="850" y="22478"/>
                    </a:lnTo>
                    <a:lnTo>
                      <a:pt x="1029" y="22702"/>
                    </a:lnTo>
                    <a:lnTo>
                      <a:pt x="1230" y="22903"/>
                    </a:lnTo>
                    <a:lnTo>
                      <a:pt x="1431" y="23082"/>
                    </a:lnTo>
                    <a:lnTo>
                      <a:pt x="1633" y="23238"/>
                    </a:lnTo>
                    <a:lnTo>
                      <a:pt x="1834" y="23372"/>
                    </a:lnTo>
                    <a:lnTo>
                      <a:pt x="2058" y="23484"/>
                    </a:lnTo>
                    <a:lnTo>
                      <a:pt x="2304" y="23596"/>
                    </a:lnTo>
                    <a:lnTo>
                      <a:pt x="2550" y="23686"/>
                    </a:lnTo>
                    <a:lnTo>
                      <a:pt x="3064" y="23842"/>
                    </a:lnTo>
                    <a:lnTo>
                      <a:pt x="3601" y="23976"/>
                    </a:lnTo>
                    <a:lnTo>
                      <a:pt x="4205" y="24133"/>
                    </a:lnTo>
                    <a:lnTo>
                      <a:pt x="4831" y="24334"/>
                    </a:lnTo>
                    <a:lnTo>
                      <a:pt x="5502" y="24558"/>
                    </a:lnTo>
                    <a:lnTo>
                      <a:pt x="5860" y="24714"/>
                    </a:lnTo>
                    <a:lnTo>
                      <a:pt x="6218" y="24871"/>
                    </a:lnTo>
                    <a:lnTo>
                      <a:pt x="6576" y="25050"/>
                    </a:lnTo>
                    <a:lnTo>
                      <a:pt x="6978" y="25274"/>
                    </a:lnTo>
                    <a:lnTo>
                      <a:pt x="7358" y="25520"/>
                    </a:lnTo>
                    <a:lnTo>
                      <a:pt x="7761" y="25788"/>
                    </a:lnTo>
                    <a:lnTo>
                      <a:pt x="8186" y="26101"/>
                    </a:lnTo>
                    <a:lnTo>
                      <a:pt x="8611" y="26459"/>
                    </a:lnTo>
                    <a:lnTo>
                      <a:pt x="9036" y="26839"/>
                    </a:lnTo>
                    <a:lnTo>
                      <a:pt x="9483" y="27264"/>
                    </a:lnTo>
                    <a:lnTo>
                      <a:pt x="9953" y="27689"/>
                    </a:lnTo>
                    <a:lnTo>
                      <a:pt x="10400" y="28069"/>
                    </a:lnTo>
                    <a:lnTo>
                      <a:pt x="10848" y="28405"/>
                    </a:lnTo>
                    <a:lnTo>
                      <a:pt x="11295" y="28696"/>
                    </a:lnTo>
                    <a:lnTo>
                      <a:pt x="11720" y="28942"/>
                    </a:lnTo>
                    <a:lnTo>
                      <a:pt x="12167" y="29165"/>
                    </a:lnTo>
                    <a:lnTo>
                      <a:pt x="12592" y="29344"/>
                    </a:lnTo>
                    <a:lnTo>
                      <a:pt x="12995" y="29478"/>
                    </a:lnTo>
                    <a:lnTo>
                      <a:pt x="13420" y="29590"/>
                    </a:lnTo>
                    <a:lnTo>
                      <a:pt x="13822" y="29657"/>
                    </a:lnTo>
                    <a:lnTo>
                      <a:pt x="14203" y="29724"/>
                    </a:lnTo>
                    <a:lnTo>
                      <a:pt x="14583" y="29747"/>
                    </a:lnTo>
                    <a:lnTo>
                      <a:pt x="14963" y="29747"/>
                    </a:lnTo>
                    <a:lnTo>
                      <a:pt x="15321" y="29724"/>
                    </a:lnTo>
                    <a:lnTo>
                      <a:pt x="15656" y="29702"/>
                    </a:lnTo>
                    <a:lnTo>
                      <a:pt x="15992" y="29635"/>
                    </a:lnTo>
                    <a:lnTo>
                      <a:pt x="16327" y="29590"/>
                    </a:lnTo>
                    <a:lnTo>
                      <a:pt x="16618" y="29501"/>
                    </a:lnTo>
                    <a:lnTo>
                      <a:pt x="17177" y="29322"/>
                    </a:lnTo>
                    <a:lnTo>
                      <a:pt x="17669" y="29121"/>
                    </a:lnTo>
                    <a:lnTo>
                      <a:pt x="18094" y="28919"/>
                    </a:lnTo>
                    <a:lnTo>
                      <a:pt x="18430" y="28718"/>
                    </a:lnTo>
                    <a:lnTo>
                      <a:pt x="18676" y="28561"/>
                    </a:lnTo>
                    <a:lnTo>
                      <a:pt x="18877" y="28405"/>
                    </a:lnTo>
                    <a:lnTo>
                      <a:pt x="18989" y="28651"/>
                    </a:lnTo>
                    <a:lnTo>
                      <a:pt x="19168" y="28942"/>
                    </a:lnTo>
                    <a:lnTo>
                      <a:pt x="19391" y="29299"/>
                    </a:lnTo>
                    <a:lnTo>
                      <a:pt x="19682" y="29702"/>
                    </a:lnTo>
                    <a:lnTo>
                      <a:pt x="20062" y="30149"/>
                    </a:lnTo>
                    <a:lnTo>
                      <a:pt x="20264" y="30373"/>
                    </a:lnTo>
                    <a:lnTo>
                      <a:pt x="20510" y="30597"/>
                    </a:lnTo>
                    <a:lnTo>
                      <a:pt x="20756" y="30820"/>
                    </a:lnTo>
                    <a:lnTo>
                      <a:pt x="21024" y="31044"/>
                    </a:lnTo>
                    <a:lnTo>
                      <a:pt x="21293" y="31245"/>
                    </a:lnTo>
                    <a:lnTo>
                      <a:pt x="21606" y="31447"/>
                    </a:lnTo>
                    <a:lnTo>
                      <a:pt x="21919" y="31626"/>
                    </a:lnTo>
                    <a:lnTo>
                      <a:pt x="22254" y="31804"/>
                    </a:lnTo>
                    <a:lnTo>
                      <a:pt x="22612" y="31961"/>
                    </a:lnTo>
                    <a:lnTo>
                      <a:pt x="22992" y="32073"/>
                    </a:lnTo>
                    <a:lnTo>
                      <a:pt x="23395" y="32185"/>
                    </a:lnTo>
                    <a:lnTo>
                      <a:pt x="23820" y="32274"/>
                    </a:lnTo>
                    <a:lnTo>
                      <a:pt x="24245" y="32319"/>
                    </a:lnTo>
                    <a:lnTo>
                      <a:pt x="25184" y="32319"/>
                    </a:lnTo>
                    <a:lnTo>
                      <a:pt x="25676" y="32252"/>
                    </a:lnTo>
                    <a:lnTo>
                      <a:pt x="26191" y="32162"/>
                    </a:lnTo>
                    <a:lnTo>
                      <a:pt x="26728" y="32006"/>
                    </a:lnTo>
                    <a:lnTo>
                      <a:pt x="27287" y="31827"/>
                    </a:lnTo>
                    <a:lnTo>
                      <a:pt x="27846" y="31603"/>
                    </a:lnTo>
                    <a:lnTo>
                      <a:pt x="28427" y="31357"/>
                    </a:lnTo>
                    <a:lnTo>
                      <a:pt x="28987" y="31133"/>
                    </a:lnTo>
                    <a:lnTo>
                      <a:pt x="29523" y="30955"/>
                    </a:lnTo>
                    <a:lnTo>
                      <a:pt x="30060" y="30798"/>
                    </a:lnTo>
                    <a:lnTo>
                      <a:pt x="30552" y="30664"/>
                    </a:lnTo>
                    <a:lnTo>
                      <a:pt x="31044" y="30574"/>
                    </a:lnTo>
                    <a:lnTo>
                      <a:pt x="31514" y="30485"/>
                    </a:lnTo>
                    <a:lnTo>
                      <a:pt x="31984" y="30418"/>
                    </a:lnTo>
                    <a:lnTo>
                      <a:pt x="32431" y="30373"/>
                    </a:lnTo>
                    <a:lnTo>
                      <a:pt x="32856" y="30351"/>
                    </a:lnTo>
                    <a:lnTo>
                      <a:pt x="33281" y="30328"/>
                    </a:lnTo>
                    <a:lnTo>
                      <a:pt x="33706" y="30351"/>
                    </a:lnTo>
                    <a:lnTo>
                      <a:pt x="34489" y="30373"/>
                    </a:lnTo>
                    <a:lnTo>
                      <a:pt x="35249" y="30463"/>
                    </a:lnTo>
                    <a:lnTo>
                      <a:pt x="35965" y="30574"/>
                    </a:lnTo>
                    <a:lnTo>
                      <a:pt x="36658" y="30664"/>
                    </a:lnTo>
                    <a:lnTo>
                      <a:pt x="37352" y="30776"/>
                    </a:lnTo>
                    <a:lnTo>
                      <a:pt x="38022" y="30865"/>
                    </a:lnTo>
                    <a:lnTo>
                      <a:pt x="38671" y="30932"/>
                    </a:lnTo>
                    <a:lnTo>
                      <a:pt x="39678" y="30932"/>
                    </a:lnTo>
                    <a:lnTo>
                      <a:pt x="40013" y="30887"/>
                    </a:lnTo>
                    <a:lnTo>
                      <a:pt x="40349" y="30843"/>
                    </a:lnTo>
                    <a:lnTo>
                      <a:pt x="40684" y="30776"/>
                    </a:lnTo>
                    <a:lnTo>
                      <a:pt x="41020" y="30686"/>
                    </a:lnTo>
                    <a:lnTo>
                      <a:pt x="41310" y="30597"/>
                    </a:lnTo>
                    <a:lnTo>
                      <a:pt x="41601" y="30463"/>
                    </a:lnTo>
                    <a:lnTo>
                      <a:pt x="41847" y="30328"/>
                    </a:lnTo>
                    <a:lnTo>
                      <a:pt x="42071" y="30172"/>
                    </a:lnTo>
                    <a:lnTo>
                      <a:pt x="42294" y="29993"/>
                    </a:lnTo>
                    <a:lnTo>
                      <a:pt x="42473" y="29814"/>
                    </a:lnTo>
                    <a:lnTo>
                      <a:pt x="42630" y="29613"/>
                    </a:lnTo>
                    <a:lnTo>
                      <a:pt x="42764" y="29411"/>
                    </a:lnTo>
                    <a:lnTo>
                      <a:pt x="42876" y="29188"/>
                    </a:lnTo>
                    <a:lnTo>
                      <a:pt x="42988" y="28964"/>
                    </a:lnTo>
                    <a:lnTo>
                      <a:pt x="43055" y="28740"/>
                    </a:lnTo>
                    <a:lnTo>
                      <a:pt x="43122" y="28494"/>
                    </a:lnTo>
                    <a:lnTo>
                      <a:pt x="43167" y="28226"/>
                    </a:lnTo>
                    <a:lnTo>
                      <a:pt x="43189" y="27980"/>
                    </a:lnTo>
                    <a:lnTo>
                      <a:pt x="43189" y="27711"/>
                    </a:lnTo>
                    <a:lnTo>
                      <a:pt x="43167" y="27443"/>
                    </a:lnTo>
                    <a:lnTo>
                      <a:pt x="43144" y="27175"/>
                    </a:lnTo>
                    <a:lnTo>
                      <a:pt x="43100" y="26906"/>
                    </a:lnTo>
                    <a:lnTo>
                      <a:pt x="43055" y="26638"/>
                    </a:lnTo>
                    <a:lnTo>
                      <a:pt x="42898" y="26101"/>
                    </a:lnTo>
                    <a:lnTo>
                      <a:pt x="42675" y="25564"/>
                    </a:lnTo>
                    <a:lnTo>
                      <a:pt x="42429" y="25050"/>
                    </a:lnTo>
                    <a:lnTo>
                      <a:pt x="42138" y="24558"/>
                    </a:lnTo>
                    <a:lnTo>
                      <a:pt x="41802" y="24111"/>
                    </a:lnTo>
                    <a:lnTo>
                      <a:pt x="41445" y="23686"/>
                    </a:lnTo>
                    <a:lnTo>
                      <a:pt x="41064" y="23283"/>
                    </a:lnTo>
                    <a:lnTo>
                      <a:pt x="40617" y="22903"/>
                    </a:lnTo>
                    <a:lnTo>
                      <a:pt x="39700" y="22075"/>
                    </a:lnTo>
                    <a:lnTo>
                      <a:pt x="39230" y="21650"/>
                    </a:lnTo>
                    <a:lnTo>
                      <a:pt x="38783" y="21181"/>
                    </a:lnTo>
                    <a:lnTo>
                      <a:pt x="38336" y="20711"/>
                    </a:lnTo>
                    <a:lnTo>
                      <a:pt x="37933" y="20197"/>
                    </a:lnTo>
                    <a:lnTo>
                      <a:pt x="37754" y="19906"/>
                    </a:lnTo>
                    <a:lnTo>
                      <a:pt x="37575" y="19637"/>
                    </a:lnTo>
                    <a:lnTo>
                      <a:pt x="37396" y="19347"/>
                    </a:lnTo>
                    <a:lnTo>
                      <a:pt x="37240" y="19034"/>
                    </a:lnTo>
                    <a:lnTo>
                      <a:pt x="37105" y="18698"/>
                    </a:lnTo>
                    <a:lnTo>
                      <a:pt x="36994" y="18385"/>
                    </a:lnTo>
                    <a:lnTo>
                      <a:pt x="36904" y="18027"/>
                    </a:lnTo>
                    <a:lnTo>
                      <a:pt x="36815" y="17669"/>
                    </a:lnTo>
                    <a:lnTo>
                      <a:pt x="36770" y="17289"/>
                    </a:lnTo>
                    <a:lnTo>
                      <a:pt x="36725" y="16886"/>
                    </a:lnTo>
                    <a:lnTo>
                      <a:pt x="36725" y="16484"/>
                    </a:lnTo>
                    <a:lnTo>
                      <a:pt x="36725" y="16059"/>
                    </a:lnTo>
                    <a:lnTo>
                      <a:pt x="36770" y="15612"/>
                    </a:lnTo>
                    <a:lnTo>
                      <a:pt x="36837" y="15142"/>
                    </a:lnTo>
                    <a:lnTo>
                      <a:pt x="36949" y="14650"/>
                    </a:lnTo>
                    <a:lnTo>
                      <a:pt x="37083" y="14135"/>
                    </a:lnTo>
                    <a:lnTo>
                      <a:pt x="37240" y="13420"/>
                    </a:lnTo>
                    <a:lnTo>
                      <a:pt x="37374" y="12704"/>
                    </a:lnTo>
                    <a:lnTo>
                      <a:pt x="37441" y="12033"/>
                    </a:lnTo>
                    <a:lnTo>
                      <a:pt x="37463" y="11362"/>
                    </a:lnTo>
                    <a:lnTo>
                      <a:pt x="37419" y="10713"/>
                    </a:lnTo>
                    <a:lnTo>
                      <a:pt x="37352" y="10065"/>
                    </a:lnTo>
                    <a:lnTo>
                      <a:pt x="37217" y="9461"/>
                    </a:lnTo>
                    <a:lnTo>
                      <a:pt x="37061" y="8879"/>
                    </a:lnTo>
                    <a:lnTo>
                      <a:pt x="36837" y="8298"/>
                    </a:lnTo>
                    <a:lnTo>
                      <a:pt x="36613" y="7761"/>
                    </a:lnTo>
                    <a:lnTo>
                      <a:pt x="36323" y="7247"/>
                    </a:lnTo>
                    <a:lnTo>
                      <a:pt x="36010" y="6755"/>
                    </a:lnTo>
                    <a:lnTo>
                      <a:pt x="35674" y="6285"/>
                    </a:lnTo>
                    <a:lnTo>
                      <a:pt x="35316" y="5860"/>
                    </a:lnTo>
                    <a:lnTo>
                      <a:pt x="34914" y="5457"/>
                    </a:lnTo>
                    <a:lnTo>
                      <a:pt x="34489" y="5077"/>
                    </a:lnTo>
                    <a:lnTo>
                      <a:pt x="34041" y="4742"/>
                    </a:lnTo>
                    <a:lnTo>
                      <a:pt x="33594" y="4429"/>
                    </a:lnTo>
                    <a:lnTo>
                      <a:pt x="33102" y="4160"/>
                    </a:lnTo>
                    <a:lnTo>
                      <a:pt x="32610" y="3914"/>
                    </a:lnTo>
                    <a:lnTo>
                      <a:pt x="32118" y="3713"/>
                    </a:lnTo>
                    <a:lnTo>
                      <a:pt x="31603" y="3556"/>
                    </a:lnTo>
                    <a:lnTo>
                      <a:pt x="31089" y="3422"/>
                    </a:lnTo>
                    <a:lnTo>
                      <a:pt x="30552" y="3355"/>
                    </a:lnTo>
                    <a:lnTo>
                      <a:pt x="30015" y="3310"/>
                    </a:lnTo>
                    <a:lnTo>
                      <a:pt x="29479" y="3310"/>
                    </a:lnTo>
                    <a:lnTo>
                      <a:pt x="28964" y="3355"/>
                    </a:lnTo>
                    <a:lnTo>
                      <a:pt x="28427" y="3444"/>
                    </a:lnTo>
                    <a:lnTo>
                      <a:pt x="27913" y="3579"/>
                    </a:lnTo>
                    <a:lnTo>
                      <a:pt x="27399" y="3758"/>
                    </a:lnTo>
                    <a:lnTo>
                      <a:pt x="26884" y="4004"/>
                    </a:lnTo>
                    <a:lnTo>
                      <a:pt x="26392" y="4272"/>
                    </a:lnTo>
                    <a:lnTo>
                      <a:pt x="26370" y="3869"/>
                    </a:lnTo>
                    <a:lnTo>
                      <a:pt x="26303" y="3467"/>
                    </a:lnTo>
                    <a:lnTo>
                      <a:pt x="26191" y="3087"/>
                    </a:lnTo>
                    <a:lnTo>
                      <a:pt x="26034" y="2729"/>
                    </a:lnTo>
                    <a:lnTo>
                      <a:pt x="25833" y="2393"/>
                    </a:lnTo>
                    <a:lnTo>
                      <a:pt x="25609" y="2058"/>
                    </a:lnTo>
                    <a:lnTo>
                      <a:pt x="25341" y="1767"/>
                    </a:lnTo>
                    <a:lnTo>
                      <a:pt x="25050" y="1476"/>
                    </a:lnTo>
                    <a:lnTo>
                      <a:pt x="24737" y="1230"/>
                    </a:lnTo>
                    <a:lnTo>
                      <a:pt x="24401" y="984"/>
                    </a:lnTo>
                    <a:lnTo>
                      <a:pt x="24044" y="783"/>
                    </a:lnTo>
                    <a:lnTo>
                      <a:pt x="23663" y="582"/>
                    </a:lnTo>
                    <a:lnTo>
                      <a:pt x="23261" y="425"/>
                    </a:lnTo>
                    <a:lnTo>
                      <a:pt x="22858" y="291"/>
                    </a:lnTo>
                    <a:lnTo>
                      <a:pt x="22433" y="157"/>
                    </a:lnTo>
                    <a:lnTo>
                      <a:pt x="22008" y="90"/>
                    </a:lnTo>
                    <a:lnTo>
                      <a:pt x="21583" y="22"/>
                    </a:lnTo>
                    <a:lnTo>
                      <a:pt x="211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21"/>
              <p:cNvSpPr/>
              <p:nvPr/>
            </p:nvSpPr>
            <p:spPr>
              <a:xfrm>
                <a:off x="10142552" y="4527151"/>
                <a:ext cx="1007745" cy="616126"/>
              </a:xfrm>
              <a:custGeom>
                <a:avLst/>
                <a:gdLst/>
                <a:ahLst/>
                <a:cxnLst/>
                <a:rect l="l" t="t" r="r" b="b"/>
                <a:pathLst>
                  <a:path w="34132" h="20868" extrusionOk="0">
                    <a:moveTo>
                      <a:pt x="14360" y="1"/>
                    </a:moveTo>
                    <a:lnTo>
                      <a:pt x="13689" y="23"/>
                    </a:lnTo>
                    <a:lnTo>
                      <a:pt x="13040" y="68"/>
                    </a:lnTo>
                    <a:lnTo>
                      <a:pt x="12414" y="135"/>
                    </a:lnTo>
                    <a:lnTo>
                      <a:pt x="11787" y="202"/>
                    </a:lnTo>
                    <a:lnTo>
                      <a:pt x="11184" y="314"/>
                    </a:lnTo>
                    <a:lnTo>
                      <a:pt x="10602" y="426"/>
                    </a:lnTo>
                    <a:lnTo>
                      <a:pt x="10043" y="537"/>
                    </a:lnTo>
                    <a:lnTo>
                      <a:pt x="9484" y="694"/>
                    </a:lnTo>
                    <a:lnTo>
                      <a:pt x="8947" y="850"/>
                    </a:lnTo>
                    <a:lnTo>
                      <a:pt x="8433" y="1007"/>
                    </a:lnTo>
                    <a:lnTo>
                      <a:pt x="7940" y="1208"/>
                    </a:lnTo>
                    <a:lnTo>
                      <a:pt x="7448" y="1387"/>
                    </a:lnTo>
                    <a:lnTo>
                      <a:pt x="6979" y="1589"/>
                    </a:lnTo>
                    <a:lnTo>
                      <a:pt x="6531" y="1790"/>
                    </a:lnTo>
                    <a:lnTo>
                      <a:pt x="6084" y="2013"/>
                    </a:lnTo>
                    <a:lnTo>
                      <a:pt x="5257" y="2461"/>
                    </a:lnTo>
                    <a:lnTo>
                      <a:pt x="4518" y="2908"/>
                    </a:lnTo>
                    <a:lnTo>
                      <a:pt x="3825" y="3378"/>
                    </a:lnTo>
                    <a:lnTo>
                      <a:pt x="3199" y="3848"/>
                    </a:lnTo>
                    <a:lnTo>
                      <a:pt x="2640" y="4295"/>
                    </a:lnTo>
                    <a:lnTo>
                      <a:pt x="2125" y="4742"/>
                    </a:lnTo>
                    <a:lnTo>
                      <a:pt x="1700" y="5145"/>
                    </a:lnTo>
                    <a:lnTo>
                      <a:pt x="1342" y="5503"/>
                    </a:lnTo>
                    <a:lnTo>
                      <a:pt x="1052" y="5816"/>
                    </a:lnTo>
                    <a:lnTo>
                      <a:pt x="649" y="6285"/>
                    </a:lnTo>
                    <a:lnTo>
                      <a:pt x="515" y="6442"/>
                    </a:lnTo>
                    <a:lnTo>
                      <a:pt x="448" y="7091"/>
                    </a:lnTo>
                    <a:lnTo>
                      <a:pt x="314" y="8790"/>
                    </a:lnTo>
                    <a:lnTo>
                      <a:pt x="224" y="10065"/>
                    </a:lnTo>
                    <a:lnTo>
                      <a:pt x="135" y="11497"/>
                    </a:lnTo>
                    <a:lnTo>
                      <a:pt x="68" y="13062"/>
                    </a:lnTo>
                    <a:lnTo>
                      <a:pt x="23" y="14695"/>
                    </a:lnTo>
                    <a:lnTo>
                      <a:pt x="1" y="16328"/>
                    </a:lnTo>
                    <a:lnTo>
                      <a:pt x="45" y="17938"/>
                    </a:lnTo>
                    <a:lnTo>
                      <a:pt x="90" y="18721"/>
                    </a:lnTo>
                    <a:lnTo>
                      <a:pt x="135" y="19481"/>
                    </a:lnTo>
                    <a:lnTo>
                      <a:pt x="202" y="20197"/>
                    </a:lnTo>
                    <a:lnTo>
                      <a:pt x="291" y="20868"/>
                    </a:lnTo>
                    <a:lnTo>
                      <a:pt x="13979" y="20868"/>
                    </a:lnTo>
                    <a:lnTo>
                      <a:pt x="16283" y="11362"/>
                    </a:lnTo>
                    <a:lnTo>
                      <a:pt x="17401" y="6733"/>
                    </a:lnTo>
                    <a:lnTo>
                      <a:pt x="18788" y="6733"/>
                    </a:lnTo>
                    <a:lnTo>
                      <a:pt x="18833" y="11519"/>
                    </a:lnTo>
                    <a:lnTo>
                      <a:pt x="18922" y="20868"/>
                    </a:lnTo>
                    <a:lnTo>
                      <a:pt x="33550" y="20868"/>
                    </a:lnTo>
                    <a:lnTo>
                      <a:pt x="33773" y="17111"/>
                    </a:lnTo>
                    <a:lnTo>
                      <a:pt x="33952" y="13689"/>
                    </a:lnTo>
                    <a:lnTo>
                      <a:pt x="34087" y="10356"/>
                    </a:lnTo>
                    <a:lnTo>
                      <a:pt x="34131" y="8947"/>
                    </a:lnTo>
                    <a:lnTo>
                      <a:pt x="34131" y="7896"/>
                    </a:lnTo>
                    <a:lnTo>
                      <a:pt x="33080" y="7113"/>
                    </a:lnTo>
                    <a:lnTo>
                      <a:pt x="32074" y="6397"/>
                    </a:lnTo>
                    <a:lnTo>
                      <a:pt x="31067" y="5726"/>
                    </a:lnTo>
                    <a:lnTo>
                      <a:pt x="30083" y="5100"/>
                    </a:lnTo>
                    <a:lnTo>
                      <a:pt x="29099" y="4518"/>
                    </a:lnTo>
                    <a:lnTo>
                      <a:pt x="28137" y="3959"/>
                    </a:lnTo>
                    <a:lnTo>
                      <a:pt x="27198" y="3445"/>
                    </a:lnTo>
                    <a:lnTo>
                      <a:pt x="26281" y="2998"/>
                    </a:lnTo>
                    <a:lnTo>
                      <a:pt x="25364" y="2550"/>
                    </a:lnTo>
                    <a:lnTo>
                      <a:pt x="24469" y="2170"/>
                    </a:lnTo>
                    <a:lnTo>
                      <a:pt x="23597" y="1812"/>
                    </a:lnTo>
                    <a:lnTo>
                      <a:pt x="22747" y="1499"/>
                    </a:lnTo>
                    <a:lnTo>
                      <a:pt x="21897" y="1208"/>
                    </a:lnTo>
                    <a:lnTo>
                      <a:pt x="21069" y="962"/>
                    </a:lnTo>
                    <a:lnTo>
                      <a:pt x="20264" y="739"/>
                    </a:lnTo>
                    <a:lnTo>
                      <a:pt x="19459" y="560"/>
                    </a:lnTo>
                    <a:lnTo>
                      <a:pt x="18676" y="403"/>
                    </a:lnTo>
                    <a:lnTo>
                      <a:pt x="17916" y="269"/>
                    </a:lnTo>
                    <a:lnTo>
                      <a:pt x="17178" y="157"/>
                    </a:lnTo>
                    <a:lnTo>
                      <a:pt x="16440" y="90"/>
                    </a:lnTo>
                    <a:lnTo>
                      <a:pt x="15724" y="45"/>
                    </a:lnTo>
                    <a:lnTo>
                      <a:pt x="1503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21"/>
              <p:cNvSpPr/>
              <p:nvPr/>
            </p:nvSpPr>
            <p:spPr>
              <a:xfrm>
                <a:off x="10458200" y="3423726"/>
                <a:ext cx="419372" cy="293862"/>
              </a:xfrm>
              <a:custGeom>
                <a:avLst/>
                <a:gdLst/>
                <a:ahLst/>
                <a:cxnLst/>
                <a:rect l="l" t="t" r="r" b="b"/>
                <a:pathLst>
                  <a:path w="14204" h="9953" extrusionOk="0">
                    <a:moveTo>
                      <a:pt x="4720" y="0"/>
                    </a:moveTo>
                    <a:lnTo>
                      <a:pt x="3490" y="4563"/>
                    </a:lnTo>
                    <a:lnTo>
                      <a:pt x="1" y="3623"/>
                    </a:lnTo>
                    <a:lnTo>
                      <a:pt x="23" y="3892"/>
                    </a:lnTo>
                    <a:lnTo>
                      <a:pt x="90" y="4182"/>
                    </a:lnTo>
                    <a:lnTo>
                      <a:pt x="157" y="4563"/>
                    </a:lnTo>
                    <a:lnTo>
                      <a:pt x="291" y="5010"/>
                    </a:lnTo>
                    <a:lnTo>
                      <a:pt x="470" y="5502"/>
                    </a:lnTo>
                    <a:lnTo>
                      <a:pt x="694" y="6039"/>
                    </a:lnTo>
                    <a:lnTo>
                      <a:pt x="850" y="6330"/>
                    </a:lnTo>
                    <a:lnTo>
                      <a:pt x="1007" y="6598"/>
                    </a:lnTo>
                    <a:lnTo>
                      <a:pt x="1186" y="6889"/>
                    </a:lnTo>
                    <a:lnTo>
                      <a:pt x="1365" y="7179"/>
                    </a:lnTo>
                    <a:lnTo>
                      <a:pt x="1589" y="7448"/>
                    </a:lnTo>
                    <a:lnTo>
                      <a:pt x="1812" y="7739"/>
                    </a:lnTo>
                    <a:lnTo>
                      <a:pt x="2081" y="8007"/>
                    </a:lnTo>
                    <a:lnTo>
                      <a:pt x="2371" y="8253"/>
                    </a:lnTo>
                    <a:lnTo>
                      <a:pt x="2662" y="8521"/>
                    </a:lnTo>
                    <a:lnTo>
                      <a:pt x="2998" y="8745"/>
                    </a:lnTo>
                    <a:lnTo>
                      <a:pt x="3355" y="8969"/>
                    </a:lnTo>
                    <a:lnTo>
                      <a:pt x="3736" y="9170"/>
                    </a:lnTo>
                    <a:lnTo>
                      <a:pt x="4138" y="9371"/>
                    </a:lnTo>
                    <a:lnTo>
                      <a:pt x="4586" y="9528"/>
                    </a:lnTo>
                    <a:lnTo>
                      <a:pt x="5055" y="9662"/>
                    </a:lnTo>
                    <a:lnTo>
                      <a:pt x="5570" y="9774"/>
                    </a:lnTo>
                    <a:lnTo>
                      <a:pt x="6084" y="9863"/>
                    </a:lnTo>
                    <a:lnTo>
                      <a:pt x="6666" y="9931"/>
                    </a:lnTo>
                    <a:lnTo>
                      <a:pt x="7180" y="9953"/>
                    </a:lnTo>
                    <a:lnTo>
                      <a:pt x="7672" y="9953"/>
                    </a:lnTo>
                    <a:lnTo>
                      <a:pt x="8142" y="9931"/>
                    </a:lnTo>
                    <a:lnTo>
                      <a:pt x="8589" y="9886"/>
                    </a:lnTo>
                    <a:lnTo>
                      <a:pt x="9014" y="9819"/>
                    </a:lnTo>
                    <a:lnTo>
                      <a:pt x="9439" y="9729"/>
                    </a:lnTo>
                    <a:lnTo>
                      <a:pt x="9819" y="9640"/>
                    </a:lnTo>
                    <a:lnTo>
                      <a:pt x="10199" y="9528"/>
                    </a:lnTo>
                    <a:lnTo>
                      <a:pt x="10557" y="9394"/>
                    </a:lnTo>
                    <a:lnTo>
                      <a:pt x="10870" y="9237"/>
                    </a:lnTo>
                    <a:lnTo>
                      <a:pt x="11206" y="9081"/>
                    </a:lnTo>
                    <a:lnTo>
                      <a:pt x="11497" y="8924"/>
                    </a:lnTo>
                    <a:lnTo>
                      <a:pt x="11787" y="8767"/>
                    </a:lnTo>
                    <a:lnTo>
                      <a:pt x="12034" y="8589"/>
                    </a:lnTo>
                    <a:lnTo>
                      <a:pt x="12526" y="8208"/>
                    </a:lnTo>
                    <a:lnTo>
                      <a:pt x="12928" y="7850"/>
                    </a:lnTo>
                    <a:lnTo>
                      <a:pt x="13286" y="7493"/>
                    </a:lnTo>
                    <a:lnTo>
                      <a:pt x="13577" y="7135"/>
                    </a:lnTo>
                    <a:lnTo>
                      <a:pt x="13800" y="6844"/>
                    </a:lnTo>
                    <a:lnTo>
                      <a:pt x="13979" y="6576"/>
                    </a:lnTo>
                    <a:lnTo>
                      <a:pt x="14091" y="6374"/>
                    </a:lnTo>
                    <a:lnTo>
                      <a:pt x="14203" y="6195"/>
                    </a:lnTo>
                    <a:lnTo>
                      <a:pt x="10714" y="5547"/>
                    </a:lnTo>
                    <a:lnTo>
                      <a:pt x="10848" y="828"/>
                    </a:lnTo>
                    <a:lnTo>
                      <a:pt x="4720" y="0"/>
                    </a:lnTo>
                    <a:close/>
                  </a:path>
                </a:pathLst>
              </a:custGeom>
              <a:solidFill>
                <a:srgbClr val="FFB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21"/>
              <p:cNvSpPr/>
              <p:nvPr/>
            </p:nvSpPr>
            <p:spPr>
              <a:xfrm>
                <a:off x="10569154" y="3454078"/>
                <a:ext cx="209361" cy="99086"/>
              </a:xfrm>
              <a:custGeom>
                <a:avLst/>
                <a:gdLst/>
                <a:ahLst/>
                <a:cxnLst/>
                <a:rect l="l" t="t" r="r" b="b"/>
                <a:pathLst>
                  <a:path w="7091" h="3356" extrusionOk="0">
                    <a:moveTo>
                      <a:pt x="671" y="1"/>
                    </a:moveTo>
                    <a:lnTo>
                      <a:pt x="0" y="2528"/>
                    </a:lnTo>
                    <a:lnTo>
                      <a:pt x="649" y="2774"/>
                    </a:lnTo>
                    <a:lnTo>
                      <a:pt x="1297" y="2976"/>
                    </a:lnTo>
                    <a:lnTo>
                      <a:pt x="1924" y="3132"/>
                    </a:lnTo>
                    <a:lnTo>
                      <a:pt x="2550" y="3222"/>
                    </a:lnTo>
                    <a:lnTo>
                      <a:pt x="3154" y="3311"/>
                    </a:lnTo>
                    <a:lnTo>
                      <a:pt x="3735" y="3356"/>
                    </a:lnTo>
                    <a:lnTo>
                      <a:pt x="4786" y="3356"/>
                    </a:lnTo>
                    <a:lnTo>
                      <a:pt x="5256" y="3333"/>
                    </a:lnTo>
                    <a:lnTo>
                      <a:pt x="5681" y="3289"/>
                    </a:lnTo>
                    <a:lnTo>
                      <a:pt x="6397" y="3199"/>
                    </a:lnTo>
                    <a:lnTo>
                      <a:pt x="6844" y="3132"/>
                    </a:lnTo>
                    <a:lnTo>
                      <a:pt x="7001" y="3087"/>
                    </a:lnTo>
                    <a:lnTo>
                      <a:pt x="7090" y="202"/>
                    </a:lnTo>
                    <a:lnTo>
                      <a:pt x="671" y="1"/>
                    </a:lnTo>
                    <a:close/>
                  </a:path>
                </a:pathLst>
              </a:custGeom>
              <a:solidFill>
                <a:srgbClr val="FFA9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21"/>
              <p:cNvSpPr/>
              <p:nvPr/>
            </p:nvSpPr>
            <p:spPr>
              <a:xfrm>
                <a:off x="10407359" y="2898069"/>
                <a:ext cx="701335" cy="612170"/>
              </a:xfrm>
              <a:custGeom>
                <a:avLst/>
                <a:gdLst/>
                <a:ahLst/>
                <a:cxnLst/>
                <a:rect l="l" t="t" r="r" b="b"/>
                <a:pathLst>
                  <a:path w="23754" h="20734" extrusionOk="0">
                    <a:moveTo>
                      <a:pt x="14404" y="1"/>
                    </a:moveTo>
                    <a:lnTo>
                      <a:pt x="13152" y="470"/>
                    </a:lnTo>
                    <a:lnTo>
                      <a:pt x="11944" y="940"/>
                    </a:lnTo>
                    <a:lnTo>
                      <a:pt x="10826" y="1410"/>
                    </a:lnTo>
                    <a:lnTo>
                      <a:pt x="9774" y="1857"/>
                    </a:lnTo>
                    <a:lnTo>
                      <a:pt x="8813" y="2282"/>
                    </a:lnTo>
                    <a:lnTo>
                      <a:pt x="7896" y="2707"/>
                    </a:lnTo>
                    <a:lnTo>
                      <a:pt x="6352" y="3467"/>
                    </a:lnTo>
                    <a:lnTo>
                      <a:pt x="5100" y="4094"/>
                    </a:lnTo>
                    <a:lnTo>
                      <a:pt x="4205" y="4586"/>
                    </a:lnTo>
                    <a:lnTo>
                      <a:pt x="3467" y="5011"/>
                    </a:lnTo>
                    <a:lnTo>
                      <a:pt x="3266" y="4765"/>
                    </a:lnTo>
                    <a:lnTo>
                      <a:pt x="3064" y="4563"/>
                    </a:lnTo>
                    <a:lnTo>
                      <a:pt x="2863" y="4384"/>
                    </a:lnTo>
                    <a:lnTo>
                      <a:pt x="2662" y="4250"/>
                    </a:lnTo>
                    <a:lnTo>
                      <a:pt x="2483" y="4116"/>
                    </a:lnTo>
                    <a:lnTo>
                      <a:pt x="2304" y="4004"/>
                    </a:lnTo>
                    <a:lnTo>
                      <a:pt x="2125" y="3937"/>
                    </a:lnTo>
                    <a:lnTo>
                      <a:pt x="1969" y="3870"/>
                    </a:lnTo>
                    <a:lnTo>
                      <a:pt x="1812" y="3825"/>
                    </a:lnTo>
                    <a:lnTo>
                      <a:pt x="1365" y="3825"/>
                    </a:lnTo>
                    <a:lnTo>
                      <a:pt x="1230" y="3870"/>
                    </a:lnTo>
                    <a:lnTo>
                      <a:pt x="1119" y="3915"/>
                    </a:lnTo>
                    <a:lnTo>
                      <a:pt x="984" y="3982"/>
                    </a:lnTo>
                    <a:lnTo>
                      <a:pt x="873" y="4049"/>
                    </a:lnTo>
                    <a:lnTo>
                      <a:pt x="671" y="4250"/>
                    </a:lnTo>
                    <a:lnTo>
                      <a:pt x="492" y="4496"/>
                    </a:lnTo>
                    <a:lnTo>
                      <a:pt x="358" y="4765"/>
                    </a:lnTo>
                    <a:lnTo>
                      <a:pt x="224" y="5055"/>
                    </a:lnTo>
                    <a:lnTo>
                      <a:pt x="135" y="5369"/>
                    </a:lnTo>
                    <a:lnTo>
                      <a:pt x="67" y="5704"/>
                    </a:lnTo>
                    <a:lnTo>
                      <a:pt x="23" y="6040"/>
                    </a:lnTo>
                    <a:lnTo>
                      <a:pt x="0" y="6353"/>
                    </a:lnTo>
                    <a:lnTo>
                      <a:pt x="23" y="6822"/>
                    </a:lnTo>
                    <a:lnTo>
                      <a:pt x="67" y="7225"/>
                    </a:lnTo>
                    <a:lnTo>
                      <a:pt x="157" y="7538"/>
                    </a:lnTo>
                    <a:lnTo>
                      <a:pt x="291" y="7806"/>
                    </a:lnTo>
                    <a:lnTo>
                      <a:pt x="448" y="8030"/>
                    </a:lnTo>
                    <a:lnTo>
                      <a:pt x="604" y="8209"/>
                    </a:lnTo>
                    <a:lnTo>
                      <a:pt x="783" y="8321"/>
                    </a:lnTo>
                    <a:lnTo>
                      <a:pt x="984" y="8410"/>
                    </a:lnTo>
                    <a:lnTo>
                      <a:pt x="1163" y="8477"/>
                    </a:lnTo>
                    <a:lnTo>
                      <a:pt x="1365" y="8522"/>
                    </a:lnTo>
                    <a:lnTo>
                      <a:pt x="1678" y="8522"/>
                    </a:lnTo>
                    <a:lnTo>
                      <a:pt x="1901" y="8500"/>
                    </a:lnTo>
                    <a:lnTo>
                      <a:pt x="1991" y="8477"/>
                    </a:lnTo>
                    <a:lnTo>
                      <a:pt x="1946" y="9148"/>
                    </a:lnTo>
                    <a:lnTo>
                      <a:pt x="1924" y="9886"/>
                    </a:lnTo>
                    <a:lnTo>
                      <a:pt x="1924" y="10803"/>
                    </a:lnTo>
                    <a:lnTo>
                      <a:pt x="1969" y="11832"/>
                    </a:lnTo>
                    <a:lnTo>
                      <a:pt x="1991" y="12369"/>
                    </a:lnTo>
                    <a:lnTo>
                      <a:pt x="2058" y="12928"/>
                    </a:lnTo>
                    <a:lnTo>
                      <a:pt x="2147" y="13465"/>
                    </a:lnTo>
                    <a:lnTo>
                      <a:pt x="2237" y="13979"/>
                    </a:lnTo>
                    <a:lnTo>
                      <a:pt x="2371" y="14494"/>
                    </a:lnTo>
                    <a:lnTo>
                      <a:pt x="2528" y="14964"/>
                    </a:lnTo>
                    <a:lnTo>
                      <a:pt x="2818" y="15657"/>
                    </a:lnTo>
                    <a:lnTo>
                      <a:pt x="3132" y="16328"/>
                    </a:lnTo>
                    <a:lnTo>
                      <a:pt x="3445" y="16932"/>
                    </a:lnTo>
                    <a:lnTo>
                      <a:pt x="3780" y="17491"/>
                    </a:lnTo>
                    <a:lnTo>
                      <a:pt x="4160" y="18005"/>
                    </a:lnTo>
                    <a:lnTo>
                      <a:pt x="4518" y="18475"/>
                    </a:lnTo>
                    <a:lnTo>
                      <a:pt x="4921" y="18878"/>
                    </a:lnTo>
                    <a:lnTo>
                      <a:pt x="5323" y="19258"/>
                    </a:lnTo>
                    <a:lnTo>
                      <a:pt x="5748" y="19593"/>
                    </a:lnTo>
                    <a:lnTo>
                      <a:pt x="6196" y="19884"/>
                    </a:lnTo>
                    <a:lnTo>
                      <a:pt x="6643" y="20108"/>
                    </a:lnTo>
                    <a:lnTo>
                      <a:pt x="7090" y="20331"/>
                    </a:lnTo>
                    <a:lnTo>
                      <a:pt x="7560" y="20488"/>
                    </a:lnTo>
                    <a:lnTo>
                      <a:pt x="8052" y="20600"/>
                    </a:lnTo>
                    <a:lnTo>
                      <a:pt x="8544" y="20689"/>
                    </a:lnTo>
                    <a:lnTo>
                      <a:pt x="9036" y="20734"/>
                    </a:lnTo>
                    <a:lnTo>
                      <a:pt x="9551" y="20734"/>
                    </a:lnTo>
                    <a:lnTo>
                      <a:pt x="10065" y="20712"/>
                    </a:lnTo>
                    <a:lnTo>
                      <a:pt x="10580" y="20644"/>
                    </a:lnTo>
                    <a:lnTo>
                      <a:pt x="11094" y="20555"/>
                    </a:lnTo>
                    <a:lnTo>
                      <a:pt x="11631" y="20421"/>
                    </a:lnTo>
                    <a:lnTo>
                      <a:pt x="12168" y="20264"/>
                    </a:lnTo>
                    <a:lnTo>
                      <a:pt x="12704" y="20063"/>
                    </a:lnTo>
                    <a:lnTo>
                      <a:pt x="13241" y="19839"/>
                    </a:lnTo>
                    <a:lnTo>
                      <a:pt x="13778" y="19593"/>
                    </a:lnTo>
                    <a:lnTo>
                      <a:pt x="14315" y="19303"/>
                    </a:lnTo>
                    <a:lnTo>
                      <a:pt x="14851" y="18989"/>
                    </a:lnTo>
                    <a:lnTo>
                      <a:pt x="15388" y="18654"/>
                    </a:lnTo>
                    <a:lnTo>
                      <a:pt x="15903" y="18296"/>
                    </a:lnTo>
                    <a:lnTo>
                      <a:pt x="16439" y="17893"/>
                    </a:lnTo>
                    <a:lnTo>
                      <a:pt x="16976" y="17491"/>
                    </a:lnTo>
                    <a:lnTo>
                      <a:pt x="17491" y="17044"/>
                    </a:lnTo>
                    <a:lnTo>
                      <a:pt x="17826" y="16730"/>
                    </a:lnTo>
                    <a:lnTo>
                      <a:pt x="18139" y="16417"/>
                    </a:lnTo>
                    <a:lnTo>
                      <a:pt x="18430" y="16082"/>
                    </a:lnTo>
                    <a:lnTo>
                      <a:pt x="18676" y="15769"/>
                    </a:lnTo>
                    <a:lnTo>
                      <a:pt x="18922" y="15433"/>
                    </a:lnTo>
                    <a:lnTo>
                      <a:pt x="19123" y="15120"/>
                    </a:lnTo>
                    <a:lnTo>
                      <a:pt x="19481" y="14494"/>
                    </a:lnTo>
                    <a:lnTo>
                      <a:pt x="19750" y="13957"/>
                    </a:lnTo>
                    <a:lnTo>
                      <a:pt x="19929" y="13532"/>
                    </a:lnTo>
                    <a:lnTo>
                      <a:pt x="20085" y="13152"/>
                    </a:lnTo>
                    <a:lnTo>
                      <a:pt x="20331" y="13443"/>
                    </a:lnTo>
                    <a:lnTo>
                      <a:pt x="20577" y="13666"/>
                    </a:lnTo>
                    <a:lnTo>
                      <a:pt x="20801" y="13868"/>
                    </a:lnTo>
                    <a:lnTo>
                      <a:pt x="21047" y="14024"/>
                    </a:lnTo>
                    <a:lnTo>
                      <a:pt x="21248" y="14136"/>
                    </a:lnTo>
                    <a:lnTo>
                      <a:pt x="21472" y="14225"/>
                    </a:lnTo>
                    <a:lnTo>
                      <a:pt x="21673" y="14270"/>
                    </a:lnTo>
                    <a:lnTo>
                      <a:pt x="22053" y="14270"/>
                    </a:lnTo>
                    <a:lnTo>
                      <a:pt x="22232" y="14225"/>
                    </a:lnTo>
                    <a:lnTo>
                      <a:pt x="22411" y="14158"/>
                    </a:lnTo>
                    <a:lnTo>
                      <a:pt x="22568" y="14069"/>
                    </a:lnTo>
                    <a:lnTo>
                      <a:pt x="22724" y="13957"/>
                    </a:lnTo>
                    <a:lnTo>
                      <a:pt x="22859" y="13823"/>
                    </a:lnTo>
                    <a:lnTo>
                      <a:pt x="22993" y="13666"/>
                    </a:lnTo>
                    <a:lnTo>
                      <a:pt x="23105" y="13510"/>
                    </a:lnTo>
                    <a:lnTo>
                      <a:pt x="23216" y="13331"/>
                    </a:lnTo>
                    <a:lnTo>
                      <a:pt x="23328" y="13152"/>
                    </a:lnTo>
                    <a:lnTo>
                      <a:pt x="23507" y="12749"/>
                    </a:lnTo>
                    <a:lnTo>
                      <a:pt x="23641" y="12324"/>
                    </a:lnTo>
                    <a:lnTo>
                      <a:pt x="23708" y="11899"/>
                    </a:lnTo>
                    <a:lnTo>
                      <a:pt x="23753" y="11474"/>
                    </a:lnTo>
                    <a:lnTo>
                      <a:pt x="23753" y="11094"/>
                    </a:lnTo>
                    <a:lnTo>
                      <a:pt x="23731" y="10915"/>
                    </a:lnTo>
                    <a:lnTo>
                      <a:pt x="23686" y="10736"/>
                    </a:lnTo>
                    <a:lnTo>
                      <a:pt x="23641" y="10602"/>
                    </a:lnTo>
                    <a:lnTo>
                      <a:pt x="23574" y="10446"/>
                    </a:lnTo>
                    <a:lnTo>
                      <a:pt x="23440" y="10222"/>
                    </a:lnTo>
                    <a:lnTo>
                      <a:pt x="23261" y="10043"/>
                    </a:lnTo>
                    <a:lnTo>
                      <a:pt x="23082" y="9909"/>
                    </a:lnTo>
                    <a:lnTo>
                      <a:pt x="22903" y="9819"/>
                    </a:lnTo>
                    <a:lnTo>
                      <a:pt x="22702" y="9775"/>
                    </a:lnTo>
                    <a:lnTo>
                      <a:pt x="22501" y="9730"/>
                    </a:lnTo>
                    <a:lnTo>
                      <a:pt x="22322" y="9730"/>
                    </a:lnTo>
                    <a:lnTo>
                      <a:pt x="22120" y="9752"/>
                    </a:lnTo>
                    <a:lnTo>
                      <a:pt x="21942" y="9775"/>
                    </a:lnTo>
                    <a:lnTo>
                      <a:pt x="21763" y="9819"/>
                    </a:lnTo>
                    <a:lnTo>
                      <a:pt x="21472" y="9931"/>
                    </a:lnTo>
                    <a:lnTo>
                      <a:pt x="21271" y="10021"/>
                    </a:lnTo>
                    <a:lnTo>
                      <a:pt x="21203" y="10065"/>
                    </a:lnTo>
                    <a:lnTo>
                      <a:pt x="21069" y="9909"/>
                    </a:lnTo>
                    <a:lnTo>
                      <a:pt x="20689" y="9484"/>
                    </a:lnTo>
                    <a:lnTo>
                      <a:pt x="20085" y="8723"/>
                    </a:lnTo>
                    <a:lnTo>
                      <a:pt x="19280" y="7672"/>
                    </a:lnTo>
                    <a:lnTo>
                      <a:pt x="18810" y="7024"/>
                    </a:lnTo>
                    <a:lnTo>
                      <a:pt x="18296" y="6286"/>
                    </a:lnTo>
                    <a:lnTo>
                      <a:pt x="17737" y="5458"/>
                    </a:lnTo>
                    <a:lnTo>
                      <a:pt x="17133" y="4541"/>
                    </a:lnTo>
                    <a:lnTo>
                      <a:pt x="16507" y="3535"/>
                    </a:lnTo>
                    <a:lnTo>
                      <a:pt x="15836" y="2461"/>
                    </a:lnTo>
                    <a:lnTo>
                      <a:pt x="15142" y="1276"/>
                    </a:lnTo>
                    <a:lnTo>
                      <a:pt x="14404" y="1"/>
                    </a:lnTo>
                    <a:close/>
                  </a:path>
                </a:pathLst>
              </a:custGeom>
              <a:solidFill>
                <a:srgbClr val="FFB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21"/>
              <p:cNvSpPr/>
              <p:nvPr/>
            </p:nvSpPr>
            <p:spPr>
              <a:xfrm>
                <a:off x="10806207" y="3143065"/>
                <a:ext cx="52850" cy="52850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790" extrusionOk="0">
                    <a:moveTo>
                      <a:pt x="895" y="0"/>
                    </a:moveTo>
                    <a:lnTo>
                      <a:pt x="716" y="23"/>
                    </a:lnTo>
                    <a:lnTo>
                      <a:pt x="537" y="68"/>
                    </a:lnTo>
                    <a:lnTo>
                      <a:pt x="403" y="157"/>
                    </a:lnTo>
                    <a:lnTo>
                      <a:pt x="269" y="269"/>
                    </a:lnTo>
                    <a:lnTo>
                      <a:pt x="157" y="403"/>
                    </a:lnTo>
                    <a:lnTo>
                      <a:pt x="68" y="560"/>
                    </a:lnTo>
                    <a:lnTo>
                      <a:pt x="23" y="716"/>
                    </a:lnTo>
                    <a:lnTo>
                      <a:pt x="0" y="895"/>
                    </a:lnTo>
                    <a:lnTo>
                      <a:pt x="23" y="1074"/>
                    </a:lnTo>
                    <a:lnTo>
                      <a:pt x="68" y="1253"/>
                    </a:lnTo>
                    <a:lnTo>
                      <a:pt x="157" y="1387"/>
                    </a:lnTo>
                    <a:lnTo>
                      <a:pt x="269" y="1521"/>
                    </a:lnTo>
                    <a:lnTo>
                      <a:pt x="403" y="1633"/>
                    </a:lnTo>
                    <a:lnTo>
                      <a:pt x="560" y="1723"/>
                    </a:lnTo>
                    <a:lnTo>
                      <a:pt x="716" y="1767"/>
                    </a:lnTo>
                    <a:lnTo>
                      <a:pt x="895" y="1790"/>
                    </a:lnTo>
                    <a:lnTo>
                      <a:pt x="1074" y="1767"/>
                    </a:lnTo>
                    <a:lnTo>
                      <a:pt x="1253" y="1723"/>
                    </a:lnTo>
                    <a:lnTo>
                      <a:pt x="1387" y="1633"/>
                    </a:lnTo>
                    <a:lnTo>
                      <a:pt x="1521" y="1521"/>
                    </a:lnTo>
                    <a:lnTo>
                      <a:pt x="1633" y="1387"/>
                    </a:lnTo>
                    <a:lnTo>
                      <a:pt x="1723" y="1253"/>
                    </a:lnTo>
                    <a:lnTo>
                      <a:pt x="1767" y="1074"/>
                    </a:lnTo>
                    <a:lnTo>
                      <a:pt x="1790" y="895"/>
                    </a:lnTo>
                    <a:lnTo>
                      <a:pt x="1767" y="716"/>
                    </a:lnTo>
                    <a:lnTo>
                      <a:pt x="1723" y="537"/>
                    </a:lnTo>
                    <a:lnTo>
                      <a:pt x="1633" y="403"/>
                    </a:lnTo>
                    <a:lnTo>
                      <a:pt x="1521" y="269"/>
                    </a:lnTo>
                    <a:lnTo>
                      <a:pt x="1387" y="157"/>
                    </a:lnTo>
                    <a:lnTo>
                      <a:pt x="1253" y="68"/>
                    </a:lnTo>
                    <a:lnTo>
                      <a:pt x="1074" y="23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21"/>
              <p:cNvSpPr/>
              <p:nvPr/>
            </p:nvSpPr>
            <p:spPr>
              <a:xfrm>
                <a:off x="10616688" y="3106071"/>
                <a:ext cx="52850" cy="52879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791" extrusionOk="0">
                    <a:moveTo>
                      <a:pt x="694" y="1"/>
                    </a:moveTo>
                    <a:lnTo>
                      <a:pt x="537" y="68"/>
                    </a:lnTo>
                    <a:lnTo>
                      <a:pt x="381" y="135"/>
                    </a:lnTo>
                    <a:lnTo>
                      <a:pt x="246" y="247"/>
                    </a:lnTo>
                    <a:lnTo>
                      <a:pt x="135" y="381"/>
                    </a:lnTo>
                    <a:lnTo>
                      <a:pt x="68" y="538"/>
                    </a:lnTo>
                    <a:lnTo>
                      <a:pt x="0" y="717"/>
                    </a:lnTo>
                    <a:lnTo>
                      <a:pt x="0" y="896"/>
                    </a:lnTo>
                    <a:lnTo>
                      <a:pt x="0" y="1075"/>
                    </a:lnTo>
                    <a:lnTo>
                      <a:pt x="68" y="1231"/>
                    </a:lnTo>
                    <a:lnTo>
                      <a:pt x="135" y="1388"/>
                    </a:lnTo>
                    <a:lnTo>
                      <a:pt x="246" y="1522"/>
                    </a:lnTo>
                    <a:lnTo>
                      <a:pt x="381" y="1634"/>
                    </a:lnTo>
                    <a:lnTo>
                      <a:pt x="537" y="1723"/>
                    </a:lnTo>
                    <a:lnTo>
                      <a:pt x="716" y="1768"/>
                    </a:lnTo>
                    <a:lnTo>
                      <a:pt x="895" y="1790"/>
                    </a:lnTo>
                    <a:lnTo>
                      <a:pt x="1074" y="1768"/>
                    </a:lnTo>
                    <a:lnTo>
                      <a:pt x="1231" y="1723"/>
                    </a:lnTo>
                    <a:lnTo>
                      <a:pt x="1387" y="1634"/>
                    </a:lnTo>
                    <a:lnTo>
                      <a:pt x="1521" y="1522"/>
                    </a:lnTo>
                    <a:lnTo>
                      <a:pt x="1633" y="1388"/>
                    </a:lnTo>
                    <a:lnTo>
                      <a:pt x="1723" y="1231"/>
                    </a:lnTo>
                    <a:lnTo>
                      <a:pt x="1767" y="1052"/>
                    </a:lnTo>
                    <a:lnTo>
                      <a:pt x="1790" y="873"/>
                    </a:lnTo>
                    <a:lnTo>
                      <a:pt x="1767" y="694"/>
                    </a:lnTo>
                    <a:lnTo>
                      <a:pt x="1723" y="538"/>
                    </a:lnTo>
                    <a:lnTo>
                      <a:pt x="1633" y="381"/>
                    </a:lnTo>
                    <a:lnTo>
                      <a:pt x="1521" y="247"/>
                    </a:lnTo>
                    <a:lnTo>
                      <a:pt x="1387" y="135"/>
                    </a:lnTo>
                    <a:lnTo>
                      <a:pt x="1231" y="68"/>
                    </a:lnTo>
                    <a:lnTo>
                      <a:pt x="105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21"/>
              <p:cNvSpPr/>
              <p:nvPr/>
            </p:nvSpPr>
            <p:spPr>
              <a:xfrm>
                <a:off x="10618666" y="3025527"/>
                <a:ext cx="103692" cy="38323"/>
              </a:xfrm>
              <a:custGeom>
                <a:avLst/>
                <a:gdLst/>
                <a:ahLst/>
                <a:cxnLst/>
                <a:rect l="l" t="t" r="r" b="b"/>
                <a:pathLst>
                  <a:path w="3512" h="1298" extrusionOk="0">
                    <a:moveTo>
                      <a:pt x="1767" y="0"/>
                    </a:moveTo>
                    <a:lnTo>
                      <a:pt x="1544" y="23"/>
                    </a:lnTo>
                    <a:lnTo>
                      <a:pt x="1298" y="67"/>
                    </a:lnTo>
                    <a:lnTo>
                      <a:pt x="1074" y="112"/>
                    </a:lnTo>
                    <a:lnTo>
                      <a:pt x="828" y="202"/>
                    </a:lnTo>
                    <a:lnTo>
                      <a:pt x="582" y="336"/>
                    </a:lnTo>
                    <a:lnTo>
                      <a:pt x="358" y="470"/>
                    </a:lnTo>
                    <a:lnTo>
                      <a:pt x="112" y="671"/>
                    </a:lnTo>
                    <a:lnTo>
                      <a:pt x="68" y="716"/>
                    </a:lnTo>
                    <a:lnTo>
                      <a:pt x="23" y="783"/>
                    </a:lnTo>
                    <a:lnTo>
                      <a:pt x="1" y="850"/>
                    </a:lnTo>
                    <a:lnTo>
                      <a:pt x="1" y="917"/>
                    </a:lnTo>
                    <a:lnTo>
                      <a:pt x="1" y="984"/>
                    </a:lnTo>
                    <a:lnTo>
                      <a:pt x="1" y="1052"/>
                    </a:lnTo>
                    <a:lnTo>
                      <a:pt x="45" y="1119"/>
                    </a:lnTo>
                    <a:lnTo>
                      <a:pt x="90" y="1186"/>
                    </a:lnTo>
                    <a:lnTo>
                      <a:pt x="135" y="1230"/>
                    </a:lnTo>
                    <a:lnTo>
                      <a:pt x="202" y="1275"/>
                    </a:lnTo>
                    <a:lnTo>
                      <a:pt x="269" y="1298"/>
                    </a:lnTo>
                    <a:lnTo>
                      <a:pt x="358" y="1298"/>
                    </a:lnTo>
                    <a:lnTo>
                      <a:pt x="470" y="1275"/>
                    </a:lnTo>
                    <a:lnTo>
                      <a:pt x="604" y="1208"/>
                    </a:lnTo>
                    <a:lnTo>
                      <a:pt x="806" y="1052"/>
                    </a:lnTo>
                    <a:lnTo>
                      <a:pt x="1007" y="917"/>
                    </a:lnTo>
                    <a:lnTo>
                      <a:pt x="1231" y="828"/>
                    </a:lnTo>
                    <a:lnTo>
                      <a:pt x="1432" y="783"/>
                    </a:lnTo>
                    <a:lnTo>
                      <a:pt x="1611" y="738"/>
                    </a:lnTo>
                    <a:lnTo>
                      <a:pt x="1991" y="738"/>
                    </a:lnTo>
                    <a:lnTo>
                      <a:pt x="2170" y="761"/>
                    </a:lnTo>
                    <a:lnTo>
                      <a:pt x="2461" y="850"/>
                    </a:lnTo>
                    <a:lnTo>
                      <a:pt x="2707" y="940"/>
                    </a:lnTo>
                    <a:lnTo>
                      <a:pt x="2863" y="1029"/>
                    </a:lnTo>
                    <a:lnTo>
                      <a:pt x="2930" y="1074"/>
                    </a:lnTo>
                    <a:lnTo>
                      <a:pt x="2998" y="1119"/>
                    </a:lnTo>
                    <a:lnTo>
                      <a:pt x="3065" y="1141"/>
                    </a:lnTo>
                    <a:lnTo>
                      <a:pt x="3199" y="1141"/>
                    </a:lnTo>
                    <a:lnTo>
                      <a:pt x="3266" y="1119"/>
                    </a:lnTo>
                    <a:lnTo>
                      <a:pt x="3333" y="1096"/>
                    </a:lnTo>
                    <a:lnTo>
                      <a:pt x="3400" y="1052"/>
                    </a:lnTo>
                    <a:lnTo>
                      <a:pt x="3445" y="1007"/>
                    </a:lnTo>
                    <a:lnTo>
                      <a:pt x="3467" y="940"/>
                    </a:lnTo>
                    <a:lnTo>
                      <a:pt x="3490" y="873"/>
                    </a:lnTo>
                    <a:lnTo>
                      <a:pt x="3512" y="806"/>
                    </a:lnTo>
                    <a:lnTo>
                      <a:pt x="3512" y="716"/>
                    </a:lnTo>
                    <a:lnTo>
                      <a:pt x="3490" y="649"/>
                    </a:lnTo>
                    <a:lnTo>
                      <a:pt x="3445" y="604"/>
                    </a:lnTo>
                    <a:lnTo>
                      <a:pt x="3400" y="537"/>
                    </a:lnTo>
                    <a:lnTo>
                      <a:pt x="3355" y="492"/>
                    </a:lnTo>
                    <a:lnTo>
                      <a:pt x="3109" y="336"/>
                    </a:lnTo>
                    <a:lnTo>
                      <a:pt x="2774" y="202"/>
                    </a:lnTo>
                    <a:lnTo>
                      <a:pt x="2595" y="135"/>
                    </a:lnTo>
                    <a:lnTo>
                      <a:pt x="2416" y="90"/>
                    </a:lnTo>
                    <a:lnTo>
                      <a:pt x="2192" y="45"/>
                    </a:lnTo>
                    <a:lnTo>
                      <a:pt x="1991" y="23"/>
                    </a:lnTo>
                    <a:lnTo>
                      <a:pt x="176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21"/>
              <p:cNvSpPr/>
              <p:nvPr/>
            </p:nvSpPr>
            <p:spPr>
              <a:xfrm>
                <a:off x="10819404" y="3067128"/>
                <a:ext cx="97107" cy="58784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1991" extrusionOk="0">
                    <a:moveTo>
                      <a:pt x="1074" y="0"/>
                    </a:moveTo>
                    <a:lnTo>
                      <a:pt x="806" y="67"/>
                    </a:lnTo>
                    <a:lnTo>
                      <a:pt x="560" y="135"/>
                    </a:lnTo>
                    <a:lnTo>
                      <a:pt x="381" y="202"/>
                    </a:lnTo>
                    <a:lnTo>
                      <a:pt x="202" y="291"/>
                    </a:lnTo>
                    <a:lnTo>
                      <a:pt x="135" y="336"/>
                    </a:lnTo>
                    <a:lnTo>
                      <a:pt x="90" y="381"/>
                    </a:lnTo>
                    <a:lnTo>
                      <a:pt x="46" y="448"/>
                    </a:lnTo>
                    <a:lnTo>
                      <a:pt x="23" y="492"/>
                    </a:lnTo>
                    <a:lnTo>
                      <a:pt x="1" y="560"/>
                    </a:lnTo>
                    <a:lnTo>
                      <a:pt x="1" y="649"/>
                    </a:lnTo>
                    <a:lnTo>
                      <a:pt x="23" y="716"/>
                    </a:lnTo>
                    <a:lnTo>
                      <a:pt x="46" y="783"/>
                    </a:lnTo>
                    <a:lnTo>
                      <a:pt x="90" y="828"/>
                    </a:lnTo>
                    <a:lnTo>
                      <a:pt x="135" y="895"/>
                    </a:lnTo>
                    <a:lnTo>
                      <a:pt x="202" y="917"/>
                    </a:lnTo>
                    <a:lnTo>
                      <a:pt x="269" y="962"/>
                    </a:lnTo>
                    <a:lnTo>
                      <a:pt x="403" y="962"/>
                    </a:lnTo>
                    <a:lnTo>
                      <a:pt x="471" y="940"/>
                    </a:lnTo>
                    <a:lnTo>
                      <a:pt x="538" y="917"/>
                    </a:lnTo>
                    <a:lnTo>
                      <a:pt x="672" y="873"/>
                    </a:lnTo>
                    <a:lnTo>
                      <a:pt x="963" y="783"/>
                    </a:lnTo>
                    <a:lnTo>
                      <a:pt x="1141" y="738"/>
                    </a:lnTo>
                    <a:lnTo>
                      <a:pt x="1343" y="716"/>
                    </a:lnTo>
                    <a:lnTo>
                      <a:pt x="1566" y="738"/>
                    </a:lnTo>
                    <a:lnTo>
                      <a:pt x="1790" y="783"/>
                    </a:lnTo>
                    <a:lnTo>
                      <a:pt x="1924" y="850"/>
                    </a:lnTo>
                    <a:lnTo>
                      <a:pt x="2036" y="917"/>
                    </a:lnTo>
                    <a:lnTo>
                      <a:pt x="2148" y="1029"/>
                    </a:lnTo>
                    <a:lnTo>
                      <a:pt x="2237" y="1141"/>
                    </a:lnTo>
                    <a:lnTo>
                      <a:pt x="2349" y="1253"/>
                    </a:lnTo>
                    <a:lnTo>
                      <a:pt x="2439" y="1409"/>
                    </a:lnTo>
                    <a:lnTo>
                      <a:pt x="2506" y="1566"/>
                    </a:lnTo>
                    <a:lnTo>
                      <a:pt x="2573" y="1745"/>
                    </a:lnTo>
                    <a:lnTo>
                      <a:pt x="2640" y="1857"/>
                    </a:lnTo>
                    <a:lnTo>
                      <a:pt x="2707" y="1924"/>
                    </a:lnTo>
                    <a:lnTo>
                      <a:pt x="2819" y="1969"/>
                    </a:lnTo>
                    <a:lnTo>
                      <a:pt x="2931" y="1991"/>
                    </a:lnTo>
                    <a:lnTo>
                      <a:pt x="3043" y="1969"/>
                    </a:lnTo>
                    <a:lnTo>
                      <a:pt x="3110" y="1946"/>
                    </a:lnTo>
                    <a:lnTo>
                      <a:pt x="3177" y="1902"/>
                    </a:lnTo>
                    <a:lnTo>
                      <a:pt x="3222" y="1857"/>
                    </a:lnTo>
                    <a:lnTo>
                      <a:pt x="3244" y="1790"/>
                    </a:lnTo>
                    <a:lnTo>
                      <a:pt x="3266" y="1723"/>
                    </a:lnTo>
                    <a:lnTo>
                      <a:pt x="3289" y="1655"/>
                    </a:lnTo>
                    <a:lnTo>
                      <a:pt x="3289" y="1588"/>
                    </a:lnTo>
                    <a:lnTo>
                      <a:pt x="3266" y="1499"/>
                    </a:lnTo>
                    <a:lnTo>
                      <a:pt x="3154" y="1253"/>
                    </a:lnTo>
                    <a:lnTo>
                      <a:pt x="3043" y="1029"/>
                    </a:lnTo>
                    <a:lnTo>
                      <a:pt x="2908" y="806"/>
                    </a:lnTo>
                    <a:lnTo>
                      <a:pt x="2774" y="627"/>
                    </a:lnTo>
                    <a:lnTo>
                      <a:pt x="2618" y="448"/>
                    </a:lnTo>
                    <a:lnTo>
                      <a:pt x="2439" y="314"/>
                    </a:lnTo>
                    <a:lnTo>
                      <a:pt x="2260" y="202"/>
                    </a:lnTo>
                    <a:lnTo>
                      <a:pt x="2059" y="112"/>
                    </a:lnTo>
                    <a:lnTo>
                      <a:pt x="1880" y="67"/>
                    </a:lnTo>
                    <a:lnTo>
                      <a:pt x="1723" y="23"/>
                    </a:lnTo>
                    <a:lnTo>
                      <a:pt x="154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21"/>
              <p:cNvSpPr/>
              <p:nvPr/>
            </p:nvSpPr>
            <p:spPr>
              <a:xfrm>
                <a:off x="10424513" y="3032111"/>
                <a:ext cx="57485" cy="86538"/>
              </a:xfrm>
              <a:custGeom>
                <a:avLst/>
                <a:gdLst/>
                <a:ahLst/>
                <a:cxnLst/>
                <a:rect l="l" t="t" r="r" b="b"/>
                <a:pathLst>
                  <a:path w="1947" h="2931" extrusionOk="0">
                    <a:moveTo>
                      <a:pt x="940" y="1"/>
                    </a:moveTo>
                    <a:lnTo>
                      <a:pt x="761" y="46"/>
                    </a:lnTo>
                    <a:lnTo>
                      <a:pt x="582" y="90"/>
                    </a:lnTo>
                    <a:lnTo>
                      <a:pt x="426" y="180"/>
                    </a:lnTo>
                    <a:lnTo>
                      <a:pt x="269" y="292"/>
                    </a:lnTo>
                    <a:lnTo>
                      <a:pt x="180" y="404"/>
                    </a:lnTo>
                    <a:lnTo>
                      <a:pt x="157" y="471"/>
                    </a:lnTo>
                    <a:lnTo>
                      <a:pt x="135" y="538"/>
                    </a:lnTo>
                    <a:lnTo>
                      <a:pt x="135" y="605"/>
                    </a:lnTo>
                    <a:lnTo>
                      <a:pt x="157" y="672"/>
                    </a:lnTo>
                    <a:lnTo>
                      <a:pt x="202" y="784"/>
                    </a:lnTo>
                    <a:lnTo>
                      <a:pt x="292" y="873"/>
                    </a:lnTo>
                    <a:lnTo>
                      <a:pt x="403" y="963"/>
                    </a:lnTo>
                    <a:lnTo>
                      <a:pt x="515" y="1030"/>
                    </a:lnTo>
                    <a:lnTo>
                      <a:pt x="605" y="1119"/>
                    </a:lnTo>
                    <a:lnTo>
                      <a:pt x="672" y="1209"/>
                    </a:lnTo>
                    <a:lnTo>
                      <a:pt x="694" y="1343"/>
                    </a:lnTo>
                    <a:lnTo>
                      <a:pt x="694" y="1432"/>
                    </a:lnTo>
                    <a:lnTo>
                      <a:pt x="649" y="1500"/>
                    </a:lnTo>
                    <a:lnTo>
                      <a:pt x="582" y="1544"/>
                    </a:lnTo>
                    <a:lnTo>
                      <a:pt x="515" y="1544"/>
                    </a:lnTo>
                    <a:lnTo>
                      <a:pt x="359" y="1567"/>
                    </a:lnTo>
                    <a:lnTo>
                      <a:pt x="269" y="1589"/>
                    </a:lnTo>
                    <a:lnTo>
                      <a:pt x="180" y="1634"/>
                    </a:lnTo>
                    <a:lnTo>
                      <a:pt x="90" y="1723"/>
                    </a:lnTo>
                    <a:lnTo>
                      <a:pt x="46" y="1835"/>
                    </a:lnTo>
                    <a:lnTo>
                      <a:pt x="1" y="1947"/>
                    </a:lnTo>
                    <a:lnTo>
                      <a:pt x="23" y="2081"/>
                    </a:lnTo>
                    <a:lnTo>
                      <a:pt x="46" y="2215"/>
                    </a:lnTo>
                    <a:lnTo>
                      <a:pt x="68" y="2349"/>
                    </a:lnTo>
                    <a:lnTo>
                      <a:pt x="135" y="2461"/>
                    </a:lnTo>
                    <a:lnTo>
                      <a:pt x="202" y="2551"/>
                    </a:lnTo>
                    <a:lnTo>
                      <a:pt x="314" y="2707"/>
                    </a:lnTo>
                    <a:lnTo>
                      <a:pt x="448" y="2819"/>
                    </a:lnTo>
                    <a:lnTo>
                      <a:pt x="582" y="2886"/>
                    </a:lnTo>
                    <a:lnTo>
                      <a:pt x="717" y="2909"/>
                    </a:lnTo>
                    <a:lnTo>
                      <a:pt x="851" y="2931"/>
                    </a:lnTo>
                    <a:lnTo>
                      <a:pt x="985" y="2909"/>
                    </a:lnTo>
                    <a:lnTo>
                      <a:pt x="1119" y="2864"/>
                    </a:lnTo>
                    <a:lnTo>
                      <a:pt x="1253" y="2774"/>
                    </a:lnTo>
                    <a:lnTo>
                      <a:pt x="1365" y="2685"/>
                    </a:lnTo>
                    <a:lnTo>
                      <a:pt x="1477" y="2595"/>
                    </a:lnTo>
                    <a:lnTo>
                      <a:pt x="1589" y="2461"/>
                    </a:lnTo>
                    <a:lnTo>
                      <a:pt x="1678" y="2349"/>
                    </a:lnTo>
                    <a:lnTo>
                      <a:pt x="1768" y="2193"/>
                    </a:lnTo>
                    <a:lnTo>
                      <a:pt x="1835" y="2059"/>
                    </a:lnTo>
                    <a:lnTo>
                      <a:pt x="1880" y="1902"/>
                    </a:lnTo>
                    <a:lnTo>
                      <a:pt x="1924" y="1768"/>
                    </a:lnTo>
                    <a:lnTo>
                      <a:pt x="1947" y="1522"/>
                    </a:lnTo>
                    <a:lnTo>
                      <a:pt x="1947" y="1276"/>
                    </a:lnTo>
                    <a:lnTo>
                      <a:pt x="1924" y="1052"/>
                    </a:lnTo>
                    <a:lnTo>
                      <a:pt x="1857" y="806"/>
                    </a:lnTo>
                    <a:lnTo>
                      <a:pt x="1745" y="605"/>
                    </a:lnTo>
                    <a:lnTo>
                      <a:pt x="1611" y="381"/>
                    </a:lnTo>
                    <a:lnTo>
                      <a:pt x="1455" y="202"/>
                    </a:lnTo>
                    <a:lnTo>
                      <a:pt x="1231" y="23"/>
                    </a:lnTo>
                    <a:lnTo>
                      <a:pt x="1097" y="1"/>
                    </a:lnTo>
                    <a:close/>
                  </a:path>
                </a:pathLst>
              </a:custGeom>
              <a:solidFill>
                <a:srgbClr val="FFA9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21"/>
              <p:cNvSpPr/>
              <p:nvPr/>
            </p:nvSpPr>
            <p:spPr>
              <a:xfrm>
                <a:off x="11023449" y="3206454"/>
                <a:ext cx="54857" cy="85209"/>
              </a:xfrm>
              <a:custGeom>
                <a:avLst/>
                <a:gdLst/>
                <a:ahLst/>
                <a:cxnLst/>
                <a:rect l="l" t="t" r="r" b="b"/>
                <a:pathLst>
                  <a:path w="1858" h="2886" extrusionOk="0">
                    <a:moveTo>
                      <a:pt x="1589" y="1"/>
                    </a:moveTo>
                    <a:lnTo>
                      <a:pt x="1388" y="45"/>
                    </a:lnTo>
                    <a:lnTo>
                      <a:pt x="1186" y="112"/>
                    </a:lnTo>
                    <a:lnTo>
                      <a:pt x="985" y="224"/>
                    </a:lnTo>
                    <a:lnTo>
                      <a:pt x="784" y="358"/>
                    </a:lnTo>
                    <a:lnTo>
                      <a:pt x="605" y="515"/>
                    </a:lnTo>
                    <a:lnTo>
                      <a:pt x="448" y="672"/>
                    </a:lnTo>
                    <a:lnTo>
                      <a:pt x="314" y="873"/>
                    </a:lnTo>
                    <a:lnTo>
                      <a:pt x="202" y="1074"/>
                    </a:lnTo>
                    <a:lnTo>
                      <a:pt x="113" y="1275"/>
                    </a:lnTo>
                    <a:lnTo>
                      <a:pt x="46" y="1499"/>
                    </a:lnTo>
                    <a:lnTo>
                      <a:pt x="1" y="1723"/>
                    </a:lnTo>
                    <a:lnTo>
                      <a:pt x="1" y="1924"/>
                    </a:lnTo>
                    <a:lnTo>
                      <a:pt x="46" y="2148"/>
                    </a:lnTo>
                    <a:lnTo>
                      <a:pt x="135" y="2349"/>
                    </a:lnTo>
                    <a:lnTo>
                      <a:pt x="269" y="2528"/>
                    </a:lnTo>
                    <a:lnTo>
                      <a:pt x="448" y="2707"/>
                    </a:lnTo>
                    <a:lnTo>
                      <a:pt x="538" y="2774"/>
                    </a:lnTo>
                    <a:lnTo>
                      <a:pt x="672" y="2841"/>
                    </a:lnTo>
                    <a:lnTo>
                      <a:pt x="784" y="2863"/>
                    </a:lnTo>
                    <a:lnTo>
                      <a:pt x="918" y="2886"/>
                    </a:lnTo>
                    <a:lnTo>
                      <a:pt x="1052" y="2863"/>
                    </a:lnTo>
                    <a:lnTo>
                      <a:pt x="1164" y="2841"/>
                    </a:lnTo>
                    <a:lnTo>
                      <a:pt x="1276" y="2774"/>
                    </a:lnTo>
                    <a:lnTo>
                      <a:pt x="1365" y="2662"/>
                    </a:lnTo>
                    <a:lnTo>
                      <a:pt x="1432" y="2550"/>
                    </a:lnTo>
                    <a:lnTo>
                      <a:pt x="1477" y="2439"/>
                    </a:lnTo>
                    <a:lnTo>
                      <a:pt x="1477" y="2349"/>
                    </a:lnTo>
                    <a:lnTo>
                      <a:pt x="1432" y="2237"/>
                    </a:lnTo>
                    <a:lnTo>
                      <a:pt x="1343" y="2058"/>
                    </a:lnTo>
                    <a:lnTo>
                      <a:pt x="1231" y="1857"/>
                    </a:lnTo>
                    <a:lnTo>
                      <a:pt x="1164" y="1700"/>
                    </a:lnTo>
                    <a:lnTo>
                      <a:pt x="1164" y="1633"/>
                    </a:lnTo>
                    <a:lnTo>
                      <a:pt x="1164" y="1589"/>
                    </a:lnTo>
                    <a:lnTo>
                      <a:pt x="1231" y="1499"/>
                    </a:lnTo>
                    <a:lnTo>
                      <a:pt x="1298" y="1432"/>
                    </a:lnTo>
                    <a:lnTo>
                      <a:pt x="1544" y="1275"/>
                    </a:lnTo>
                    <a:lnTo>
                      <a:pt x="1656" y="1186"/>
                    </a:lnTo>
                    <a:lnTo>
                      <a:pt x="1746" y="1029"/>
                    </a:lnTo>
                    <a:lnTo>
                      <a:pt x="1813" y="918"/>
                    </a:lnTo>
                    <a:lnTo>
                      <a:pt x="1857" y="783"/>
                    </a:lnTo>
                    <a:lnTo>
                      <a:pt x="1857" y="649"/>
                    </a:lnTo>
                    <a:lnTo>
                      <a:pt x="1857" y="515"/>
                    </a:lnTo>
                    <a:lnTo>
                      <a:pt x="1835" y="381"/>
                    </a:lnTo>
                    <a:lnTo>
                      <a:pt x="1790" y="247"/>
                    </a:lnTo>
                    <a:lnTo>
                      <a:pt x="1701" y="112"/>
                    </a:lnTo>
                    <a:lnTo>
                      <a:pt x="1589" y="1"/>
                    </a:lnTo>
                    <a:close/>
                  </a:path>
                </a:pathLst>
              </a:custGeom>
              <a:solidFill>
                <a:srgbClr val="FFA9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21"/>
              <p:cNvSpPr/>
              <p:nvPr/>
            </p:nvSpPr>
            <p:spPr>
              <a:xfrm>
                <a:off x="10715064" y="3279085"/>
                <a:ext cx="66726" cy="15884"/>
              </a:xfrm>
              <a:custGeom>
                <a:avLst/>
                <a:gdLst/>
                <a:ahLst/>
                <a:cxnLst/>
                <a:rect l="l" t="t" r="r" b="b"/>
                <a:pathLst>
                  <a:path w="2260" h="538" extrusionOk="0">
                    <a:moveTo>
                      <a:pt x="1813" y="1"/>
                    </a:moveTo>
                    <a:lnTo>
                      <a:pt x="1455" y="23"/>
                    </a:lnTo>
                    <a:lnTo>
                      <a:pt x="1119" y="46"/>
                    </a:lnTo>
                    <a:lnTo>
                      <a:pt x="806" y="113"/>
                    </a:lnTo>
                    <a:lnTo>
                      <a:pt x="292" y="247"/>
                    </a:lnTo>
                    <a:lnTo>
                      <a:pt x="68" y="314"/>
                    </a:lnTo>
                    <a:lnTo>
                      <a:pt x="23" y="336"/>
                    </a:lnTo>
                    <a:lnTo>
                      <a:pt x="1" y="381"/>
                    </a:lnTo>
                    <a:lnTo>
                      <a:pt x="1" y="426"/>
                    </a:lnTo>
                    <a:lnTo>
                      <a:pt x="1" y="471"/>
                    </a:lnTo>
                    <a:lnTo>
                      <a:pt x="46" y="515"/>
                    </a:lnTo>
                    <a:lnTo>
                      <a:pt x="113" y="538"/>
                    </a:lnTo>
                    <a:lnTo>
                      <a:pt x="158" y="538"/>
                    </a:lnTo>
                    <a:lnTo>
                      <a:pt x="336" y="471"/>
                    </a:lnTo>
                    <a:lnTo>
                      <a:pt x="829" y="359"/>
                    </a:lnTo>
                    <a:lnTo>
                      <a:pt x="1142" y="292"/>
                    </a:lnTo>
                    <a:lnTo>
                      <a:pt x="1455" y="269"/>
                    </a:lnTo>
                    <a:lnTo>
                      <a:pt x="1790" y="247"/>
                    </a:lnTo>
                    <a:lnTo>
                      <a:pt x="2126" y="292"/>
                    </a:lnTo>
                    <a:lnTo>
                      <a:pt x="2170" y="292"/>
                    </a:lnTo>
                    <a:lnTo>
                      <a:pt x="2215" y="269"/>
                    </a:lnTo>
                    <a:lnTo>
                      <a:pt x="2238" y="225"/>
                    </a:lnTo>
                    <a:lnTo>
                      <a:pt x="2260" y="180"/>
                    </a:lnTo>
                    <a:lnTo>
                      <a:pt x="2260" y="135"/>
                    </a:lnTo>
                    <a:lnTo>
                      <a:pt x="2238" y="90"/>
                    </a:lnTo>
                    <a:lnTo>
                      <a:pt x="2215" y="68"/>
                    </a:lnTo>
                    <a:lnTo>
                      <a:pt x="2170" y="46"/>
                    </a:lnTo>
                    <a:lnTo>
                      <a:pt x="1813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21"/>
              <p:cNvSpPr/>
              <p:nvPr/>
            </p:nvSpPr>
            <p:spPr>
              <a:xfrm>
                <a:off x="10667530" y="3092873"/>
                <a:ext cx="84559" cy="167761"/>
              </a:xfrm>
              <a:custGeom>
                <a:avLst/>
                <a:gdLst/>
                <a:ahLst/>
                <a:cxnLst/>
                <a:rect l="l" t="t" r="r" b="b"/>
                <a:pathLst>
                  <a:path w="2864" h="5682" extrusionOk="0">
                    <a:moveTo>
                      <a:pt x="2685" y="1"/>
                    </a:moveTo>
                    <a:lnTo>
                      <a:pt x="2640" y="45"/>
                    </a:lnTo>
                    <a:lnTo>
                      <a:pt x="2170" y="627"/>
                    </a:lnTo>
                    <a:lnTo>
                      <a:pt x="1723" y="1208"/>
                    </a:lnTo>
                    <a:lnTo>
                      <a:pt x="1231" y="1924"/>
                    </a:lnTo>
                    <a:lnTo>
                      <a:pt x="985" y="2282"/>
                    </a:lnTo>
                    <a:lnTo>
                      <a:pt x="739" y="2685"/>
                    </a:lnTo>
                    <a:lnTo>
                      <a:pt x="537" y="3065"/>
                    </a:lnTo>
                    <a:lnTo>
                      <a:pt x="336" y="3445"/>
                    </a:lnTo>
                    <a:lnTo>
                      <a:pt x="180" y="3825"/>
                    </a:lnTo>
                    <a:lnTo>
                      <a:pt x="90" y="4183"/>
                    </a:lnTo>
                    <a:lnTo>
                      <a:pt x="23" y="4496"/>
                    </a:lnTo>
                    <a:lnTo>
                      <a:pt x="1" y="4653"/>
                    </a:lnTo>
                    <a:lnTo>
                      <a:pt x="23" y="4809"/>
                    </a:lnTo>
                    <a:lnTo>
                      <a:pt x="45" y="4988"/>
                    </a:lnTo>
                    <a:lnTo>
                      <a:pt x="112" y="5145"/>
                    </a:lnTo>
                    <a:lnTo>
                      <a:pt x="202" y="5279"/>
                    </a:lnTo>
                    <a:lnTo>
                      <a:pt x="336" y="5391"/>
                    </a:lnTo>
                    <a:lnTo>
                      <a:pt x="537" y="5525"/>
                    </a:lnTo>
                    <a:lnTo>
                      <a:pt x="761" y="5615"/>
                    </a:lnTo>
                    <a:lnTo>
                      <a:pt x="962" y="5659"/>
                    </a:lnTo>
                    <a:lnTo>
                      <a:pt x="1186" y="5682"/>
                    </a:lnTo>
                    <a:lnTo>
                      <a:pt x="1365" y="5659"/>
                    </a:lnTo>
                    <a:lnTo>
                      <a:pt x="1544" y="5637"/>
                    </a:lnTo>
                    <a:lnTo>
                      <a:pt x="1700" y="5592"/>
                    </a:lnTo>
                    <a:lnTo>
                      <a:pt x="1835" y="5547"/>
                    </a:lnTo>
                    <a:lnTo>
                      <a:pt x="2058" y="5436"/>
                    </a:lnTo>
                    <a:lnTo>
                      <a:pt x="2148" y="5391"/>
                    </a:lnTo>
                    <a:lnTo>
                      <a:pt x="2170" y="5369"/>
                    </a:lnTo>
                    <a:lnTo>
                      <a:pt x="2192" y="5324"/>
                    </a:lnTo>
                    <a:lnTo>
                      <a:pt x="2192" y="5279"/>
                    </a:lnTo>
                    <a:lnTo>
                      <a:pt x="2170" y="5234"/>
                    </a:lnTo>
                    <a:lnTo>
                      <a:pt x="2148" y="5190"/>
                    </a:lnTo>
                    <a:lnTo>
                      <a:pt x="2103" y="5167"/>
                    </a:lnTo>
                    <a:lnTo>
                      <a:pt x="2058" y="5167"/>
                    </a:lnTo>
                    <a:lnTo>
                      <a:pt x="2014" y="5190"/>
                    </a:lnTo>
                    <a:lnTo>
                      <a:pt x="1857" y="5279"/>
                    </a:lnTo>
                    <a:lnTo>
                      <a:pt x="1678" y="5346"/>
                    </a:lnTo>
                    <a:lnTo>
                      <a:pt x="1477" y="5391"/>
                    </a:lnTo>
                    <a:lnTo>
                      <a:pt x="1253" y="5436"/>
                    </a:lnTo>
                    <a:lnTo>
                      <a:pt x="1119" y="5436"/>
                    </a:lnTo>
                    <a:lnTo>
                      <a:pt x="1007" y="5413"/>
                    </a:lnTo>
                    <a:lnTo>
                      <a:pt x="873" y="5391"/>
                    </a:lnTo>
                    <a:lnTo>
                      <a:pt x="739" y="5346"/>
                    </a:lnTo>
                    <a:lnTo>
                      <a:pt x="604" y="5279"/>
                    </a:lnTo>
                    <a:lnTo>
                      <a:pt x="470" y="5190"/>
                    </a:lnTo>
                    <a:lnTo>
                      <a:pt x="403" y="5122"/>
                    </a:lnTo>
                    <a:lnTo>
                      <a:pt x="336" y="5011"/>
                    </a:lnTo>
                    <a:lnTo>
                      <a:pt x="291" y="4899"/>
                    </a:lnTo>
                    <a:lnTo>
                      <a:pt x="269" y="4787"/>
                    </a:lnTo>
                    <a:lnTo>
                      <a:pt x="247" y="4653"/>
                    </a:lnTo>
                    <a:lnTo>
                      <a:pt x="269" y="4496"/>
                    </a:lnTo>
                    <a:lnTo>
                      <a:pt x="314" y="4183"/>
                    </a:lnTo>
                    <a:lnTo>
                      <a:pt x="448" y="3848"/>
                    </a:lnTo>
                    <a:lnTo>
                      <a:pt x="582" y="3490"/>
                    </a:lnTo>
                    <a:lnTo>
                      <a:pt x="783" y="3110"/>
                    </a:lnTo>
                    <a:lnTo>
                      <a:pt x="1007" y="2729"/>
                    </a:lnTo>
                    <a:lnTo>
                      <a:pt x="1231" y="2349"/>
                    </a:lnTo>
                    <a:lnTo>
                      <a:pt x="1477" y="1991"/>
                    </a:lnTo>
                    <a:lnTo>
                      <a:pt x="1969" y="1298"/>
                    </a:lnTo>
                    <a:lnTo>
                      <a:pt x="2394" y="739"/>
                    </a:lnTo>
                    <a:lnTo>
                      <a:pt x="2841" y="202"/>
                    </a:lnTo>
                    <a:lnTo>
                      <a:pt x="2863" y="157"/>
                    </a:lnTo>
                    <a:lnTo>
                      <a:pt x="2863" y="112"/>
                    </a:lnTo>
                    <a:lnTo>
                      <a:pt x="2841" y="68"/>
                    </a:lnTo>
                    <a:lnTo>
                      <a:pt x="2819" y="23"/>
                    </a:lnTo>
                    <a:lnTo>
                      <a:pt x="277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21"/>
              <p:cNvSpPr/>
              <p:nvPr/>
            </p:nvSpPr>
            <p:spPr>
              <a:xfrm>
                <a:off x="10142552" y="3522752"/>
                <a:ext cx="1024899" cy="1280467"/>
              </a:xfrm>
              <a:custGeom>
                <a:avLst/>
                <a:gdLst/>
                <a:ahLst/>
                <a:cxnLst/>
                <a:rect l="l" t="t" r="r" b="b"/>
                <a:pathLst>
                  <a:path w="34713" h="43369" extrusionOk="0">
                    <a:moveTo>
                      <a:pt x="8656" y="1"/>
                    </a:moveTo>
                    <a:lnTo>
                      <a:pt x="8276" y="23"/>
                    </a:lnTo>
                    <a:lnTo>
                      <a:pt x="7918" y="46"/>
                    </a:lnTo>
                    <a:lnTo>
                      <a:pt x="7560" y="113"/>
                    </a:lnTo>
                    <a:lnTo>
                      <a:pt x="7225" y="202"/>
                    </a:lnTo>
                    <a:lnTo>
                      <a:pt x="6867" y="292"/>
                    </a:lnTo>
                    <a:lnTo>
                      <a:pt x="6531" y="404"/>
                    </a:lnTo>
                    <a:lnTo>
                      <a:pt x="6174" y="538"/>
                    </a:lnTo>
                    <a:lnTo>
                      <a:pt x="5860" y="694"/>
                    </a:lnTo>
                    <a:lnTo>
                      <a:pt x="5525" y="851"/>
                    </a:lnTo>
                    <a:lnTo>
                      <a:pt x="5212" y="1030"/>
                    </a:lnTo>
                    <a:lnTo>
                      <a:pt x="4899" y="1231"/>
                    </a:lnTo>
                    <a:lnTo>
                      <a:pt x="4586" y="1432"/>
                    </a:lnTo>
                    <a:lnTo>
                      <a:pt x="4295" y="1678"/>
                    </a:lnTo>
                    <a:lnTo>
                      <a:pt x="4004" y="1902"/>
                    </a:lnTo>
                    <a:lnTo>
                      <a:pt x="3713" y="2170"/>
                    </a:lnTo>
                    <a:lnTo>
                      <a:pt x="3445" y="2439"/>
                    </a:lnTo>
                    <a:lnTo>
                      <a:pt x="3176" y="2707"/>
                    </a:lnTo>
                    <a:lnTo>
                      <a:pt x="2930" y="2998"/>
                    </a:lnTo>
                    <a:lnTo>
                      <a:pt x="2684" y="3311"/>
                    </a:lnTo>
                    <a:lnTo>
                      <a:pt x="2461" y="3624"/>
                    </a:lnTo>
                    <a:lnTo>
                      <a:pt x="2237" y="3937"/>
                    </a:lnTo>
                    <a:lnTo>
                      <a:pt x="2013" y="4273"/>
                    </a:lnTo>
                    <a:lnTo>
                      <a:pt x="1812" y="4608"/>
                    </a:lnTo>
                    <a:lnTo>
                      <a:pt x="1633" y="4966"/>
                    </a:lnTo>
                    <a:lnTo>
                      <a:pt x="1454" y="5324"/>
                    </a:lnTo>
                    <a:lnTo>
                      <a:pt x="1275" y="5682"/>
                    </a:lnTo>
                    <a:lnTo>
                      <a:pt x="1119" y="6062"/>
                    </a:lnTo>
                    <a:lnTo>
                      <a:pt x="985" y="6442"/>
                    </a:lnTo>
                    <a:lnTo>
                      <a:pt x="850" y="6823"/>
                    </a:lnTo>
                    <a:lnTo>
                      <a:pt x="739" y="7225"/>
                    </a:lnTo>
                    <a:lnTo>
                      <a:pt x="649" y="7583"/>
                    </a:lnTo>
                    <a:lnTo>
                      <a:pt x="604" y="7963"/>
                    </a:lnTo>
                    <a:lnTo>
                      <a:pt x="560" y="8366"/>
                    </a:lnTo>
                    <a:lnTo>
                      <a:pt x="560" y="8791"/>
                    </a:lnTo>
                    <a:lnTo>
                      <a:pt x="560" y="9238"/>
                    </a:lnTo>
                    <a:lnTo>
                      <a:pt x="604" y="9685"/>
                    </a:lnTo>
                    <a:lnTo>
                      <a:pt x="649" y="10155"/>
                    </a:lnTo>
                    <a:lnTo>
                      <a:pt x="739" y="10647"/>
                    </a:lnTo>
                    <a:lnTo>
                      <a:pt x="918" y="11676"/>
                    </a:lnTo>
                    <a:lnTo>
                      <a:pt x="1186" y="12750"/>
                    </a:lnTo>
                    <a:lnTo>
                      <a:pt x="1477" y="13868"/>
                    </a:lnTo>
                    <a:lnTo>
                      <a:pt x="1812" y="15031"/>
                    </a:lnTo>
                    <a:lnTo>
                      <a:pt x="2573" y="17424"/>
                    </a:lnTo>
                    <a:lnTo>
                      <a:pt x="3333" y="19907"/>
                    </a:lnTo>
                    <a:lnTo>
                      <a:pt x="3691" y="21137"/>
                    </a:lnTo>
                    <a:lnTo>
                      <a:pt x="4026" y="22389"/>
                    </a:lnTo>
                    <a:lnTo>
                      <a:pt x="4317" y="23619"/>
                    </a:lnTo>
                    <a:lnTo>
                      <a:pt x="4563" y="24827"/>
                    </a:lnTo>
                    <a:lnTo>
                      <a:pt x="4250" y="25319"/>
                    </a:lnTo>
                    <a:lnTo>
                      <a:pt x="3959" y="25856"/>
                    </a:lnTo>
                    <a:lnTo>
                      <a:pt x="3669" y="26393"/>
                    </a:lnTo>
                    <a:lnTo>
                      <a:pt x="3400" y="26974"/>
                    </a:lnTo>
                    <a:lnTo>
                      <a:pt x="3132" y="27556"/>
                    </a:lnTo>
                    <a:lnTo>
                      <a:pt x="2886" y="28160"/>
                    </a:lnTo>
                    <a:lnTo>
                      <a:pt x="2662" y="28764"/>
                    </a:lnTo>
                    <a:lnTo>
                      <a:pt x="2438" y="29367"/>
                    </a:lnTo>
                    <a:lnTo>
                      <a:pt x="2013" y="30620"/>
                    </a:lnTo>
                    <a:lnTo>
                      <a:pt x="1656" y="31872"/>
                    </a:lnTo>
                    <a:lnTo>
                      <a:pt x="1320" y="33103"/>
                    </a:lnTo>
                    <a:lnTo>
                      <a:pt x="1052" y="34310"/>
                    </a:lnTo>
                    <a:lnTo>
                      <a:pt x="783" y="35518"/>
                    </a:lnTo>
                    <a:lnTo>
                      <a:pt x="560" y="36659"/>
                    </a:lnTo>
                    <a:lnTo>
                      <a:pt x="381" y="37665"/>
                    </a:lnTo>
                    <a:lnTo>
                      <a:pt x="247" y="38560"/>
                    </a:lnTo>
                    <a:lnTo>
                      <a:pt x="68" y="39835"/>
                    </a:lnTo>
                    <a:lnTo>
                      <a:pt x="1" y="40304"/>
                    </a:lnTo>
                    <a:lnTo>
                      <a:pt x="940" y="40573"/>
                    </a:lnTo>
                    <a:lnTo>
                      <a:pt x="1879" y="40841"/>
                    </a:lnTo>
                    <a:lnTo>
                      <a:pt x="2819" y="41087"/>
                    </a:lnTo>
                    <a:lnTo>
                      <a:pt x="3758" y="41333"/>
                    </a:lnTo>
                    <a:lnTo>
                      <a:pt x="5816" y="37061"/>
                    </a:lnTo>
                    <a:lnTo>
                      <a:pt x="6442" y="41937"/>
                    </a:lnTo>
                    <a:lnTo>
                      <a:pt x="7627" y="42161"/>
                    </a:lnTo>
                    <a:lnTo>
                      <a:pt x="8790" y="42362"/>
                    </a:lnTo>
                    <a:lnTo>
                      <a:pt x="9976" y="42541"/>
                    </a:lnTo>
                    <a:lnTo>
                      <a:pt x="11116" y="42720"/>
                    </a:lnTo>
                    <a:lnTo>
                      <a:pt x="12280" y="42854"/>
                    </a:lnTo>
                    <a:lnTo>
                      <a:pt x="13398" y="42988"/>
                    </a:lnTo>
                    <a:lnTo>
                      <a:pt x="14516" y="43078"/>
                    </a:lnTo>
                    <a:lnTo>
                      <a:pt x="15634" y="43167"/>
                    </a:lnTo>
                    <a:lnTo>
                      <a:pt x="16708" y="43257"/>
                    </a:lnTo>
                    <a:lnTo>
                      <a:pt x="17782" y="43301"/>
                    </a:lnTo>
                    <a:lnTo>
                      <a:pt x="18833" y="43346"/>
                    </a:lnTo>
                    <a:lnTo>
                      <a:pt x="19884" y="43369"/>
                    </a:lnTo>
                    <a:lnTo>
                      <a:pt x="21875" y="43369"/>
                    </a:lnTo>
                    <a:lnTo>
                      <a:pt x="23798" y="43324"/>
                    </a:lnTo>
                    <a:lnTo>
                      <a:pt x="25610" y="43234"/>
                    </a:lnTo>
                    <a:lnTo>
                      <a:pt x="27310" y="43078"/>
                    </a:lnTo>
                    <a:lnTo>
                      <a:pt x="28898" y="42921"/>
                    </a:lnTo>
                    <a:lnTo>
                      <a:pt x="30351" y="42720"/>
                    </a:lnTo>
                    <a:lnTo>
                      <a:pt x="31671" y="42474"/>
                    </a:lnTo>
                    <a:lnTo>
                      <a:pt x="32834" y="42228"/>
                    </a:lnTo>
                    <a:lnTo>
                      <a:pt x="33863" y="41959"/>
                    </a:lnTo>
                    <a:lnTo>
                      <a:pt x="34310" y="41825"/>
                    </a:lnTo>
                    <a:lnTo>
                      <a:pt x="34713" y="41691"/>
                    </a:lnTo>
                    <a:lnTo>
                      <a:pt x="34646" y="40841"/>
                    </a:lnTo>
                    <a:lnTo>
                      <a:pt x="34556" y="40036"/>
                    </a:lnTo>
                    <a:lnTo>
                      <a:pt x="34467" y="39231"/>
                    </a:lnTo>
                    <a:lnTo>
                      <a:pt x="34355" y="38426"/>
                    </a:lnTo>
                    <a:lnTo>
                      <a:pt x="34221" y="37665"/>
                    </a:lnTo>
                    <a:lnTo>
                      <a:pt x="34087" y="36927"/>
                    </a:lnTo>
                    <a:lnTo>
                      <a:pt x="33930" y="36211"/>
                    </a:lnTo>
                    <a:lnTo>
                      <a:pt x="33773" y="35518"/>
                    </a:lnTo>
                    <a:lnTo>
                      <a:pt x="33483" y="34400"/>
                    </a:lnTo>
                    <a:lnTo>
                      <a:pt x="33170" y="33349"/>
                    </a:lnTo>
                    <a:lnTo>
                      <a:pt x="32856" y="32364"/>
                    </a:lnTo>
                    <a:lnTo>
                      <a:pt x="32543" y="31447"/>
                    </a:lnTo>
                    <a:lnTo>
                      <a:pt x="32208" y="30598"/>
                    </a:lnTo>
                    <a:lnTo>
                      <a:pt x="31895" y="29815"/>
                    </a:lnTo>
                    <a:lnTo>
                      <a:pt x="31559" y="29099"/>
                    </a:lnTo>
                    <a:lnTo>
                      <a:pt x="31268" y="28450"/>
                    </a:lnTo>
                    <a:lnTo>
                      <a:pt x="30978" y="27869"/>
                    </a:lnTo>
                    <a:lnTo>
                      <a:pt x="30709" y="27377"/>
                    </a:lnTo>
                    <a:lnTo>
                      <a:pt x="30240" y="26594"/>
                    </a:lnTo>
                    <a:lnTo>
                      <a:pt x="29949" y="26102"/>
                    </a:lnTo>
                    <a:lnTo>
                      <a:pt x="29837" y="25945"/>
                    </a:lnTo>
                    <a:lnTo>
                      <a:pt x="30038" y="25386"/>
                    </a:lnTo>
                    <a:lnTo>
                      <a:pt x="30575" y="23888"/>
                    </a:lnTo>
                    <a:lnTo>
                      <a:pt x="30933" y="22837"/>
                    </a:lnTo>
                    <a:lnTo>
                      <a:pt x="31313" y="21674"/>
                    </a:lnTo>
                    <a:lnTo>
                      <a:pt x="31716" y="20376"/>
                    </a:lnTo>
                    <a:lnTo>
                      <a:pt x="32096" y="18990"/>
                    </a:lnTo>
                    <a:lnTo>
                      <a:pt x="32454" y="17558"/>
                    </a:lnTo>
                    <a:lnTo>
                      <a:pt x="32789" y="16104"/>
                    </a:lnTo>
                    <a:lnTo>
                      <a:pt x="32946" y="15389"/>
                    </a:lnTo>
                    <a:lnTo>
                      <a:pt x="33058" y="14673"/>
                    </a:lnTo>
                    <a:lnTo>
                      <a:pt x="33170" y="13957"/>
                    </a:lnTo>
                    <a:lnTo>
                      <a:pt x="33259" y="13264"/>
                    </a:lnTo>
                    <a:lnTo>
                      <a:pt x="33348" y="12593"/>
                    </a:lnTo>
                    <a:lnTo>
                      <a:pt x="33371" y="11944"/>
                    </a:lnTo>
                    <a:lnTo>
                      <a:pt x="33393" y="11296"/>
                    </a:lnTo>
                    <a:lnTo>
                      <a:pt x="33393" y="10714"/>
                    </a:lnTo>
                    <a:lnTo>
                      <a:pt x="33348" y="10133"/>
                    </a:lnTo>
                    <a:lnTo>
                      <a:pt x="33259" y="9618"/>
                    </a:lnTo>
                    <a:lnTo>
                      <a:pt x="33147" y="9126"/>
                    </a:lnTo>
                    <a:lnTo>
                      <a:pt x="33013" y="8679"/>
                    </a:lnTo>
                    <a:lnTo>
                      <a:pt x="32901" y="8388"/>
                    </a:lnTo>
                    <a:lnTo>
                      <a:pt x="32767" y="8120"/>
                    </a:lnTo>
                    <a:lnTo>
                      <a:pt x="32476" y="7628"/>
                    </a:lnTo>
                    <a:lnTo>
                      <a:pt x="32141" y="7136"/>
                    </a:lnTo>
                    <a:lnTo>
                      <a:pt x="31783" y="6688"/>
                    </a:lnTo>
                    <a:lnTo>
                      <a:pt x="31380" y="6263"/>
                    </a:lnTo>
                    <a:lnTo>
                      <a:pt x="30978" y="5861"/>
                    </a:lnTo>
                    <a:lnTo>
                      <a:pt x="30553" y="5503"/>
                    </a:lnTo>
                    <a:lnTo>
                      <a:pt x="30105" y="5167"/>
                    </a:lnTo>
                    <a:lnTo>
                      <a:pt x="29636" y="4854"/>
                    </a:lnTo>
                    <a:lnTo>
                      <a:pt x="29188" y="4564"/>
                    </a:lnTo>
                    <a:lnTo>
                      <a:pt x="28719" y="4318"/>
                    </a:lnTo>
                    <a:lnTo>
                      <a:pt x="28271" y="4072"/>
                    </a:lnTo>
                    <a:lnTo>
                      <a:pt x="27824" y="3870"/>
                    </a:lnTo>
                    <a:lnTo>
                      <a:pt x="27377" y="3669"/>
                    </a:lnTo>
                    <a:lnTo>
                      <a:pt x="26571" y="3356"/>
                    </a:lnTo>
                    <a:lnTo>
                      <a:pt x="25901" y="3132"/>
                    </a:lnTo>
                    <a:lnTo>
                      <a:pt x="25364" y="2953"/>
                    </a:lnTo>
                    <a:lnTo>
                      <a:pt x="24894" y="2841"/>
                    </a:lnTo>
                    <a:lnTo>
                      <a:pt x="16954" y="4877"/>
                    </a:lnTo>
                    <a:lnTo>
                      <a:pt x="10692" y="292"/>
                    </a:lnTo>
                    <a:lnTo>
                      <a:pt x="10356" y="202"/>
                    </a:lnTo>
                    <a:lnTo>
                      <a:pt x="10043" y="113"/>
                    </a:lnTo>
                    <a:lnTo>
                      <a:pt x="9707" y="68"/>
                    </a:lnTo>
                    <a:lnTo>
                      <a:pt x="9394" y="23"/>
                    </a:lnTo>
                    <a:lnTo>
                      <a:pt x="901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21"/>
              <p:cNvSpPr/>
              <p:nvPr/>
            </p:nvSpPr>
            <p:spPr>
              <a:xfrm>
                <a:off x="10142552" y="4535742"/>
                <a:ext cx="1024899" cy="267466"/>
              </a:xfrm>
              <a:custGeom>
                <a:avLst/>
                <a:gdLst/>
                <a:ahLst/>
                <a:cxnLst/>
                <a:rect l="l" t="t" r="r" b="b"/>
                <a:pathLst>
                  <a:path w="34713" h="9059" extrusionOk="0">
                    <a:moveTo>
                      <a:pt x="1052" y="0"/>
                    </a:moveTo>
                    <a:lnTo>
                      <a:pt x="783" y="1208"/>
                    </a:lnTo>
                    <a:lnTo>
                      <a:pt x="560" y="2349"/>
                    </a:lnTo>
                    <a:lnTo>
                      <a:pt x="381" y="3355"/>
                    </a:lnTo>
                    <a:lnTo>
                      <a:pt x="247" y="4250"/>
                    </a:lnTo>
                    <a:lnTo>
                      <a:pt x="68" y="5525"/>
                    </a:lnTo>
                    <a:lnTo>
                      <a:pt x="1" y="5994"/>
                    </a:lnTo>
                    <a:lnTo>
                      <a:pt x="940" y="6263"/>
                    </a:lnTo>
                    <a:lnTo>
                      <a:pt x="1879" y="6531"/>
                    </a:lnTo>
                    <a:lnTo>
                      <a:pt x="2819" y="6777"/>
                    </a:lnTo>
                    <a:lnTo>
                      <a:pt x="3758" y="7023"/>
                    </a:lnTo>
                    <a:lnTo>
                      <a:pt x="5816" y="2751"/>
                    </a:lnTo>
                    <a:lnTo>
                      <a:pt x="6442" y="7627"/>
                    </a:lnTo>
                    <a:lnTo>
                      <a:pt x="7627" y="7851"/>
                    </a:lnTo>
                    <a:lnTo>
                      <a:pt x="8790" y="8052"/>
                    </a:lnTo>
                    <a:lnTo>
                      <a:pt x="9976" y="8231"/>
                    </a:lnTo>
                    <a:lnTo>
                      <a:pt x="11116" y="8410"/>
                    </a:lnTo>
                    <a:lnTo>
                      <a:pt x="12280" y="8544"/>
                    </a:lnTo>
                    <a:lnTo>
                      <a:pt x="13398" y="8678"/>
                    </a:lnTo>
                    <a:lnTo>
                      <a:pt x="14516" y="8768"/>
                    </a:lnTo>
                    <a:lnTo>
                      <a:pt x="15634" y="8857"/>
                    </a:lnTo>
                    <a:lnTo>
                      <a:pt x="16708" y="8947"/>
                    </a:lnTo>
                    <a:lnTo>
                      <a:pt x="17782" y="8991"/>
                    </a:lnTo>
                    <a:lnTo>
                      <a:pt x="18833" y="9036"/>
                    </a:lnTo>
                    <a:lnTo>
                      <a:pt x="19884" y="9059"/>
                    </a:lnTo>
                    <a:lnTo>
                      <a:pt x="21875" y="9059"/>
                    </a:lnTo>
                    <a:lnTo>
                      <a:pt x="23798" y="9014"/>
                    </a:lnTo>
                    <a:lnTo>
                      <a:pt x="25610" y="8924"/>
                    </a:lnTo>
                    <a:lnTo>
                      <a:pt x="27310" y="8768"/>
                    </a:lnTo>
                    <a:lnTo>
                      <a:pt x="28898" y="8611"/>
                    </a:lnTo>
                    <a:lnTo>
                      <a:pt x="30351" y="8410"/>
                    </a:lnTo>
                    <a:lnTo>
                      <a:pt x="31671" y="8164"/>
                    </a:lnTo>
                    <a:lnTo>
                      <a:pt x="32834" y="7918"/>
                    </a:lnTo>
                    <a:lnTo>
                      <a:pt x="33863" y="7649"/>
                    </a:lnTo>
                    <a:lnTo>
                      <a:pt x="34310" y="7515"/>
                    </a:lnTo>
                    <a:lnTo>
                      <a:pt x="34713" y="7381"/>
                    </a:lnTo>
                    <a:lnTo>
                      <a:pt x="34646" y="6531"/>
                    </a:lnTo>
                    <a:lnTo>
                      <a:pt x="34556" y="5726"/>
                    </a:lnTo>
                    <a:lnTo>
                      <a:pt x="34467" y="4921"/>
                    </a:lnTo>
                    <a:lnTo>
                      <a:pt x="34355" y="4116"/>
                    </a:lnTo>
                    <a:lnTo>
                      <a:pt x="34221" y="3355"/>
                    </a:lnTo>
                    <a:lnTo>
                      <a:pt x="34087" y="2617"/>
                    </a:lnTo>
                    <a:lnTo>
                      <a:pt x="33930" y="1901"/>
                    </a:lnTo>
                    <a:lnTo>
                      <a:pt x="33773" y="1208"/>
                    </a:lnTo>
                    <a:lnTo>
                      <a:pt x="32320" y="1454"/>
                    </a:lnTo>
                    <a:lnTo>
                      <a:pt x="30888" y="1678"/>
                    </a:lnTo>
                    <a:lnTo>
                      <a:pt x="29479" y="1857"/>
                    </a:lnTo>
                    <a:lnTo>
                      <a:pt x="28070" y="2013"/>
                    </a:lnTo>
                    <a:lnTo>
                      <a:pt x="26706" y="2125"/>
                    </a:lnTo>
                    <a:lnTo>
                      <a:pt x="25341" y="2237"/>
                    </a:lnTo>
                    <a:lnTo>
                      <a:pt x="23999" y="2304"/>
                    </a:lnTo>
                    <a:lnTo>
                      <a:pt x="22657" y="2349"/>
                    </a:lnTo>
                    <a:lnTo>
                      <a:pt x="21360" y="2393"/>
                    </a:lnTo>
                    <a:lnTo>
                      <a:pt x="20085" y="2393"/>
                    </a:lnTo>
                    <a:lnTo>
                      <a:pt x="18833" y="2371"/>
                    </a:lnTo>
                    <a:lnTo>
                      <a:pt x="17625" y="2349"/>
                    </a:lnTo>
                    <a:lnTo>
                      <a:pt x="16417" y="2282"/>
                    </a:lnTo>
                    <a:lnTo>
                      <a:pt x="15254" y="2215"/>
                    </a:lnTo>
                    <a:lnTo>
                      <a:pt x="14114" y="2147"/>
                    </a:lnTo>
                    <a:lnTo>
                      <a:pt x="13018" y="2058"/>
                    </a:lnTo>
                    <a:lnTo>
                      <a:pt x="11966" y="1946"/>
                    </a:lnTo>
                    <a:lnTo>
                      <a:pt x="10938" y="1834"/>
                    </a:lnTo>
                    <a:lnTo>
                      <a:pt x="8969" y="1566"/>
                    </a:lnTo>
                    <a:lnTo>
                      <a:pt x="7180" y="1298"/>
                    </a:lnTo>
                    <a:lnTo>
                      <a:pt x="5570" y="1007"/>
                    </a:lnTo>
                    <a:lnTo>
                      <a:pt x="4138" y="738"/>
                    </a:lnTo>
                    <a:lnTo>
                      <a:pt x="2886" y="470"/>
                    </a:lnTo>
                    <a:lnTo>
                      <a:pt x="1857" y="224"/>
                    </a:lnTo>
                    <a:lnTo>
                      <a:pt x="10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21"/>
              <p:cNvSpPr/>
              <p:nvPr/>
            </p:nvSpPr>
            <p:spPr>
              <a:xfrm>
                <a:off x="10419907" y="3523431"/>
                <a:ext cx="507179" cy="310396"/>
              </a:xfrm>
              <a:custGeom>
                <a:avLst/>
                <a:gdLst/>
                <a:ahLst/>
                <a:cxnLst/>
                <a:rect l="l" t="t" r="r" b="b"/>
                <a:pathLst>
                  <a:path w="17178" h="10513" extrusionOk="0">
                    <a:moveTo>
                      <a:pt x="0" y="0"/>
                    </a:moveTo>
                    <a:lnTo>
                      <a:pt x="6665" y="10512"/>
                    </a:lnTo>
                    <a:lnTo>
                      <a:pt x="17177" y="3333"/>
                    </a:lnTo>
                    <a:lnTo>
                      <a:pt x="16507" y="3109"/>
                    </a:lnTo>
                    <a:lnTo>
                      <a:pt x="15970" y="2930"/>
                    </a:lnTo>
                    <a:lnTo>
                      <a:pt x="15500" y="2818"/>
                    </a:lnTo>
                    <a:lnTo>
                      <a:pt x="7560" y="4854"/>
                    </a:lnTo>
                    <a:lnTo>
                      <a:pt x="1298" y="269"/>
                    </a:lnTo>
                    <a:lnTo>
                      <a:pt x="962" y="179"/>
                    </a:lnTo>
                    <a:lnTo>
                      <a:pt x="649" y="90"/>
                    </a:lnTo>
                    <a:lnTo>
                      <a:pt x="313" y="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21"/>
              <p:cNvSpPr/>
              <p:nvPr/>
            </p:nvSpPr>
            <p:spPr>
              <a:xfrm>
                <a:off x="10718371" y="4008107"/>
                <a:ext cx="231151" cy="97107"/>
              </a:xfrm>
              <a:custGeom>
                <a:avLst/>
                <a:gdLst/>
                <a:ahLst/>
                <a:cxnLst/>
                <a:rect l="l" t="t" r="r" b="b"/>
                <a:pathLst>
                  <a:path w="7829" h="3289" extrusionOk="0">
                    <a:moveTo>
                      <a:pt x="4094" y="1"/>
                    </a:moveTo>
                    <a:lnTo>
                      <a:pt x="3870" y="23"/>
                    </a:lnTo>
                    <a:lnTo>
                      <a:pt x="3646" y="46"/>
                    </a:lnTo>
                    <a:lnTo>
                      <a:pt x="3423" y="90"/>
                    </a:lnTo>
                    <a:lnTo>
                      <a:pt x="3199" y="135"/>
                    </a:lnTo>
                    <a:lnTo>
                      <a:pt x="2752" y="292"/>
                    </a:lnTo>
                    <a:lnTo>
                      <a:pt x="2305" y="471"/>
                    </a:lnTo>
                    <a:lnTo>
                      <a:pt x="1902" y="672"/>
                    </a:lnTo>
                    <a:lnTo>
                      <a:pt x="1499" y="896"/>
                    </a:lnTo>
                    <a:lnTo>
                      <a:pt x="1141" y="1119"/>
                    </a:lnTo>
                    <a:lnTo>
                      <a:pt x="828" y="1343"/>
                    </a:lnTo>
                    <a:lnTo>
                      <a:pt x="538" y="1544"/>
                    </a:lnTo>
                    <a:lnTo>
                      <a:pt x="135" y="1857"/>
                    </a:lnTo>
                    <a:lnTo>
                      <a:pt x="1" y="1991"/>
                    </a:lnTo>
                    <a:lnTo>
                      <a:pt x="5391" y="3289"/>
                    </a:lnTo>
                    <a:lnTo>
                      <a:pt x="7829" y="3289"/>
                    </a:lnTo>
                    <a:lnTo>
                      <a:pt x="7807" y="3222"/>
                    </a:lnTo>
                    <a:lnTo>
                      <a:pt x="7739" y="3020"/>
                    </a:lnTo>
                    <a:lnTo>
                      <a:pt x="7628" y="2730"/>
                    </a:lnTo>
                    <a:lnTo>
                      <a:pt x="7426" y="2327"/>
                    </a:lnTo>
                    <a:lnTo>
                      <a:pt x="7292" y="2126"/>
                    </a:lnTo>
                    <a:lnTo>
                      <a:pt x="7113" y="1880"/>
                    </a:lnTo>
                    <a:lnTo>
                      <a:pt x="6912" y="1634"/>
                    </a:lnTo>
                    <a:lnTo>
                      <a:pt x="6688" y="1388"/>
                    </a:lnTo>
                    <a:lnTo>
                      <a:pt x="6420" y="1142"/>
                    </a:lnTo>
                    <a:lnTo>
                      <a:pt x="6129" y="873"/>
                    </a:lnTo>
                    <a:lnTo>
                      <a:pt x="5794" y="627"/>
                    </a:lnTo>
                    <a:lnTo>
                      <a:pt x="5413" y="359"/>
                    </a:lnTo>
                    <a:lnTo>
                      <a:pt x="5190" y="247"/>
                    </a:lnTo>
                    <a:lnTo>
                      <a:pt x="4988" y="157"/>
                    </a:lnTo>
                    <a:lnTo>
                      <a:pt x="4765" y="90"/>
                    </a:lnTo>
                    <a:lnTo>
                      <a:pt x="4541" y="46"/>
                    </a:lnTo>
                    <a:lnTo>
                      <a:pt x="4340" y="23"/>
                    </a:lnTo>
                    <a:lnTo>
                      <a:pt x="4094" y="1"/>
                    </a:lnTo>
                    <a:close/>
                  </a:path>
                </a:pathLst>
              </a:custGeom>
              <a:solidFill>
                <a:srgbClr val="FFB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21"/>
              <p:cNvSpPr/>
              <p:nvPr/>
            </p:nvSpPr>
            <p:spPr>
              <a:xfrm>
                <a:off x="10526874" y="3690481"/>
                <a:ext cx="676239" cy="659735"/>
              </a:xfrm>
              <a:custGeom>
                <a:avLst/>
                <a:gdLst/>
                <a:ahLst/>
                <a:cxnLst/>
                <a:rect l="l" t="t" r="r" b="b"/>
                <a:pathLst>
                  <a:path w="22904" h="22345" extrusionOk="0">
                    <a:moveTo>
                      <a:pt x="17759" y="1"/>
                    </a:moveTo>
                    <a:lnTo>
                      <a:pt x="17580" y="135"/>
                    </a:lnTo>
                    <a:lnTo>
                      <a:pt x="17424" y="269"/>
                    </a:lnTo>
                    <a:lnTo>
                      <a:pt x="17111" y="560"/>
                    </a:lnTo>
                    <a:lnTo>
                      <a:pt x="16842" y="918"/>
                    </a:lnTo>
                    <a:lnTo>
                      <a:pt x="16574" y="1298"/>
                    </a:lnTo>
                    <a:lnTo>
                      <a:pt x="16350" y="1723"/>
                    </a:lnTo>
                    <a:lnTo>
                      <a:pt x="16127" y="2193"/>
                    </a:lnTo>
                    <a:lnTo>
                      <a:pt x="15948" y="2685"/>
                    </a:lnTo>
                    <a:lnTo>
                      <a:pt x="15769" y="3222"/>
                    </a:lnTo>
                    <a:lnTo>
                      <a:pt x="15612" y="3758"/>
                    </a:lnTo>
                    <a:lnTo>
                      <a:pt x="15478" y="4318"/>
                    </a:lnTo>
                    <a:lnTo>
                      <a:pt x="15344" y="4899"/>
                    </a:lnTo>
                    <a:lnTo>
                      <a:pt x="15254" y="5503"/>
                    </a:lnTo>
                    <a:lnTo>
                      <a:pt x="15165" y="6107"/>
                    </a:lnTo>
                    <a:lnTo>
                      <a:pt x="15075" y="6711"/>
                    </a:lnTo>
                    <a:lnTo>
                      <a:pt x="14964" y="7918"/>
                    </a:lnTo>
                    <a:lnTo>
                      <a:pt x="14874" y="9104"/>
                    </a:lnTo>
                    <a:lnTo>
                      <a:pt x="14852" y="10244"/>
                    </a:lnTo>
                    <a:lnTo>
                      <a:pt x="14829" y="11273"/>
                    </a:lnTo>
                    <a:lnTo>
                      <a:pt x="14852" y="12190"/>
                    </a:lnTo>
                    <a:lnTo>
                      <a:pt x="14874" y="13555"/>
                    </a:lnTo>
                    <a:lnTo>
                      <a:pt x="14919" y="14047"/>
                    </a:lnTo>
                    <a:lnTo>
                      <a:pt x="11072" y="14047"/>
                    </a:lnTo>
                    <a:lnTo>
                      <a:pt x="10155" y="14069"/>
                    </a:lnTo>
                    <a:lnTo>
                      <a:pt x="8969" y="14159"/>
                    </a:lnTo>
                    <a:lnTo>
                      <a:pt x="8276" y="14226"/>
                    </a:lnTo>
                    <a:lnTo>
                      <a:pt x="7516" y="14293"/>
                    </a:lnTo>
                    <a:lnTo>
                      <a:pt x="6733" y="14405"/>
                    </a:lnTo>
                    <a:lnTo>
                      <a:pt x="5883" y="14539"/>
                    </a:lnTo>
                    <a:lnTo>
                      <a:pt x="5011" y="14718"/>
                    </a:lnTo>
                    <a:lnTo>
                      <a:pt x="4094" y="14897"/>
                    </a:lnTo>
                    <a:lnTo>
                      <a:pt x="3177" y="15120"/>
                    </a:lnTo>
                    <a:lnTo>
                      <a:pt x="2215" y="15389"/>
                    </a:lnTo>
                    <a:lnTo>
                      <a:pt x="1589" y="15590"/>
                    </a:lnTo>
                    <a:lnTo>
                      <a:pt x="806" y="15858"/>
                    </a:lnTo>
                    <a:lnTo>
                      <a:pt x="1" y="16149"/>
                    </a:lnTo>
                    <a:lnTo>
                      <a:pt x="1074" y="16731"/>
                    </a:lnTo>
                    <a:lnTo>
                      <a:pt x="2282" y="17335"/>
                    </a:lnTo>
                    <a:lnTo>
                      <a:pt x="3557" y="17938"/>
                    </a:lnTo>
                    <a:lnTo>
                      <a:pt x="4876" y="18520"/>
                    </a:lnTo>
                    <a:lnTo>
                      <a:pt x="6218" y="19079"/>
                    </a:lnTo>
                    <a:lnTo>
                      <a:pt x="7583" y="19616"/>
                    </a:lnTo>
                    <a:lnTo>
                      <a:pt x="8947" y="20130"/>
                    </a:lnTo>
                    <a:lnTo>
                      <a:pt x="10311" y="20600"/>
                    </a:lnTo>
                    <a:lnTo>
                      <a:pt x="11653" y="21025"/>
                    </a:lnTo>
                    <a:lnTo>
                      <a:pt x="12951" y="21405"/>
                    </a:lnTo>
                    <a:lnTo>
                      <a:pt x="14181" y="21741"/>
                    </a:lnTo>
                    <a:lnTo>
                      <a:pt x="15366" y="22009"/>
                    </a:lnTo>
                    <a:lnTo>
                      <a:pt x="15925" y="22098"/>
                    </a:lnTo>
                    <a:lnTo>
                      <a:pt x="16462" y="22188"/>
                    </a:lnTo>
                    <a:lnTo>
                      <a:pt x="16954" y="22255"/>
                    </a:lnTo>
                    <a:lnTo>
                      <a:pt x="17446" y="22322"/>
                    </a:lnTo>
                    <a:lnTo>
                      <a:pt x="17894" y="22344"/>
                    </a:lnTo>
                    <a:lnTo>
                      <a:pt x="18721" y="22344"/>
                    </a:lnTo>
                    <a:lnTo>
                      <a:pt x="19079" y="22300"/>
                    </a:lnTo>
                    <a:lnTo>
                      <a:pt x="19414" y="22255"/>
                    </a:lnTo>
                    <a:lnTo>
                      <a:pt x="19705" y="22166"/>
                    </a:lnTo>
                    <a:lnTo>
                      <a:pt x="19929" y="22076"/>
                    </a:lnTo>
                    <a:lnTo>
                      <a:pt x="20153" y="21964"/>
                    </a:lnTo>
                    <a:lnTo>
                      <a:pt x="20376" y="21830"/>
                    </a:lnTo>
                    <a:lnTo>
                      <a:pt x="20577" y="21673"/>
                    </a:lnTo>
                    <a:lnTo>
                      <a:pt x="20779" y="21495"/>
                    </a:lnTo>
                    <a:lnTo>
                      <a:pt x="20958" y="21293"/>
                    </a:lnTo>
                    <a:lnTo>
                      <a:pt x="21137" y="21070"/>
                    </a:lnTo>
                    <a:lnTo>
                      <a:pt x="21316" y="20846"/>
                    </a:lnTo>
                    <a:lnTo>
                      <a:pt x="21472" y="20578"/>
                    </a:lnTo>
                    <a:lnTo>
                      <a:pt x="21629" y="20309"/>
                    </a:lnTo>
                    <a:lnTo>
                      <a:pt x="21763" y="20018"/>
                    </a:lnTo>
                    <a:lnTo>
                      <a:pt x="21897" y="19728"/>
                    </a:lnTo>
                    <a:lnTo>
                      <a:pt x="22143" y="19079"/>
                    </a:lnTo>
                    <a:lnTo>
                      <a:pt x="22367" y="18363"/>
                    </a:lnTo>
                    <a:lnTo>
                      <a:pt x="22523" y="17603"/>
                    </a:lnTo>
                    <a:lnTo>
                      <a:pt x="22680" y="16798"/>
                    </a:lnTo>
                    <a:lnTo>
                      <a:pt x="22792" y="15948"/>
                    </a:lnTo>
                    <a:lnTo>
                      <a:pt x="22859" y="15076"/>
                    </a:lnTo>
                    <a:lnTo>
                      <a:pt x="22881" y="14181"/>
                    </a:lnTo>
                    <a:lnTo>
                      <a:pt x="22904" y="13242"/>
                    </a:lnTo>
                    <a:lnTo>
                      <a:pt x="22859" y="12302"/>
                    </a:lnTo>
                    <a:lnTo>
                      <a:pt x="22792" y="11340"/>
                    </a:lnTo>
                    <a:lnTo>
                      <a:pt x="22702" y="10468"/>
                    </a:lnTo>
                    <a:lnTo>
                      <a:pt x="22590" y="9596"/>
                    </a:lnTo>
                    <a:lnTo>
                      <a:pt x="22456" y="8724"/>
                    </a:lnTo>
                    <a:lnTo>
                      <a:pt x="22277" y="7851"/>
                    </a:lnTo>
                    <a:lnTo>
                      <a:pt x="22165" y="7359"/>
                    </a:lnTo>
                    <a:lnTo>
                      <a:pt x="22031" y="6890"/>
                    </a:lnTo>
                    <a:lnTo>
                      <a:pt x="21897" y="6420"/>
                    </a:lnTo>
                    <a:lnTo>
                      <a:pt x="21741" y="5973"/>
                    </a:lnTo>
                    <a:lnTo>
                      <a:pt x="21427" y="5145"/>
                    </a:lnTo>
                    <a:lnTo>
                      <a:pt x="21070" y="4362"/>
                    </a:lnTo>
                    <a:lnTo>
                      <a:pt x="20712" y="3647"/>
                    </a:lnTo>
                    <a:lnTo>
                      <a:pt x="20331" y="3020"/>
                    </a:lnTo>
                    <a:lnTo>
                      <a:pt x="19951" y="2439"/>
                    </a:lnTo>
                    <a:lnTo>
                      <a:pt x="19571" y="1924"/>
                    </a:lnTo>
                    <a:lnTo>
                      <a:pt x="19213" y="1455"/>
                    </a:lnTo>
                    <a:lnTo>
                      <a:pt x="18878" y="1074"/>
                    </a:lnTo>
                    <a:lnTo>
                      <a:pt x="18565" y="739"/>
                    </a:lnTo>
                    <a:lnTo>
                      <a:pt x="18296" y="471"/>
                    </a:lnTo>
                    <a:lnTo>
                      <a:pt x="17894" y="135"/>
                    </a:lnTo>
                    <a:lnTo>
                      <a:pt x="1775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21"/>
              <p:cNvSpPr/>
              <p:nvPr/>
            </p:nvSpPr>
            <p:spPr>
              <a:xfrm>
                <a:off x="10063308" y="3528037"/>
                <a:ext cx="814268" cy="710576"/>
              </a:xfrm>
              <a:custGeom>
                <a:avLst/>
                <a:gdLst/>
                <a:ahLst/>
                <a:cxnLst/>
                <a:rect l="l" t="t" r="r" b="b"/>
                <a:pathLst>
                  <a:path w="27579" h="24067" extrusionOk="0">
                    <a:moveTo>
                      <a:pt x="9931" y="1"/>
                    </a:moveTo>
                    <a:lnTo>
                      <a:pt x="9640" y="23"/>
                    </a:lnTo>
                    <a:lnTo>
                      <a:pt x="9327" y="90"/>
                    </a:lnTo>
                    <a:lnTo>
                      <a:pt x="8992" y="180"/>
                    </a:lnTo>
                    <a:lnTo>
                      <a:pt x="8656" y="314"/>
                    </a:lnTo>
                    <a:lnTo>
                      <a:pt x="8298" y="493"/>
                    </a:lnTo>
                    <a:lnTo>
                      <a:pt x="7941" y="694"/>
                    </a:lnTo>
                    <a:lnTo>
                      <a:pt x="7583" y="918"/>
                    </a:lnTo>
                    <a:lnTo>
                      <a:pt x="7202" y="1186"/>
                    </a:lnTo>
                    <a:lnTo>
                      <a:pt x="6822" y="1499"/>
                    </a:lnTo>
                    <a:lnTo>
                      <a:pt x="6442" y="1812"/>
                    </a:lnTo>
                    <a:lnTo>
                      <a:pt x="6062" y="2170"/>
                    </a:lnTo>
                    <a:lnTo>
                      <a:pt x="5659" y="2573"/>
                    </a:lnTo>
                    <a:lnTo>
                      <a:pt x="5279" y="2976"/>
                    </a:lnTo>
                    <a:lnTo>
                      <a:pt x="4899" y="3423"/>
                    </a:lnTo>
                    <a:lnTo>
                      <a:pt x="4519" y="3893"/>
                    </a:lnTo>
                    <a:lnTo>
                      <a:pt x="4138" y="4362"/>
                    </a:lnTo>
                    <a:lnTo>
                      <a:pt x="3780" y="4877"/>
                    </a:lnTo>
                    <a:lnTo>
                      <a:pt x="3423" y="5413"/>
                    </a:lnTo>
                    <a:lnTo>
                      <a:pt x="3065" y="5950"/>
                    </a:lnTo>
                    <a:lnTo>
                      <a:pt x="2729" y="6532"/>
                    </a:lnTo>
                    <a:lnTo>
                      <a:pt x="2394" y="7113"/>
                    </a:lnTo>
                    <a:lnTo>
                      <a:pt x="2081" y="7717"/>
                    </a:lnTo>
                    <a:lnTo>
                      <a:pt x="1790" y="8343"/>
                    </a:lnTo>
                    <a:lnTo>
                      <a:pt x="1521" y="8970"/>
                    </a:lnTo>
                    <a:lnTo>
                      <a:pt x="1253" y="9618"/>
                    </a:lnTo>
                    <a:lnTo>
                      <a:pt x="1029" y="10289"/>
                    </a:lnTo>
                    <a:lnTo>
                      <a:pt x="806" y="10960"/>
                    </a:lnTo>
                    <a:lnTo>
                      <a:pt x="604" y="11631"/>
                    </a:lnTo>
                    <a:lnTo>
                      <a:pt x="448" y="12324"/>
                    </a:lnTo>
                    <a:lnTo>
                      <a:pt x="291" y="13018"/>
                    </a:lnTo>
                    <a:lnTo>
                      <a:pt x="179" y="13734"/>
                    </a:lnTo>
                    <a:lnTo>
                      <a:pt x="90" y="14449"/>
                    </a:lnTo>
                    <a:lnTo>
                      <a:pt x="45" y="15008"/>
                    </a:lnTo>
                    <a:lnTo>
                      <a:pt x="23" y="15590"/>
                    </a:lnTo>
                    <a:lnTo>
                      <a:pt x="1" y="16194"/>
                    </a:lnTo>
                    <a:lnTo>
                      <a:pt x="1" y="16798"/>
                    </a:lnTo>
                    <a:lnTo>
                      <a:pt x="23" y="17402"/>
                    </a:lnTo>
                    <a:lnTo>
                      <a:pt x="68" y="18005"/>
                    </a:lnTo>
                    <a:lnTo>
                      <a:pt x="112" y="18632"/>
                    </a:lnTo>
                    <a:lnTo>
                      <a:pt x="202" y="19258"/>
                    </a:lnTo>
                    <a:lnTo>
                      <a:pt x="247" y="19549"/>
                    </a:lnTo>
                    <a:lnTo>
                      <a:pt x="291" y="19817"/>
                    </a:lnTo>
                    <a:lnTo>
                      <a:pt x="381" y="20085"/>
                    </a:lnTo>
                    <a:lnTo>
                      <a:pt x="470" y="20332"/>
                    </a:lnTo>
                    <a:lnTo>
                      <a:pt x="560" y="20578"/>
                    </a:lnTo>
                    <a:lnTo>
                      <a:pt x="694" y="20801"/>
                    </a:lnTo>
                    <a:lnTo>
                      <a:pt x="828" y="21025"/>
                    </a:lnTo>
                    <a:lnTo>
                      <a:pt x="962" y="21226"/>
                    </a:lnTo>
                    <a:lnTo>
                      <a:pt x="1119" y="21427"/>
                    </a:lnTo>
                    <a:lnTo>
                      <a:pt x="1275" y="21629"/>
                    </a:lnTo>
                    <a:lnTo>
                      <a:pt x="1454" y="21808"/>
                    </a:lnTo>
                    <a:lnTo>
                      <a:pt x="1656" y="21987"/>
                    </a:lnTo>
                    <a:lnTo>
                      <a:pt x="2081" y="22322"/>
                    </a:lnTo>
                    <a:lnTo>
                      <a:pt x="2528" y="22613"/>
                    </a:lnTo>
                    <a:lnTo>
                      <a:pt x="3020" y="22881"/>
                    </a:lnTo>
                    <a:lnTo>
                      <a:pt x="3557" y="23105"/>
                    </a:lnTo>
                    <a:lnTo>
                      <a:pt x="4116" y="23329"/>
                    </a:lnTo>
                    <a:lnTo>
                      <a:pt x="4720" y="23485"/>
                    </a:lnTo>
                    <a:lnTo>
                      <a:pt x="5324" y="23642"/>
                    </a:lnTo>
                    <a:lnTo>
                      <a:pt x="5972" y="23776"/>
                    </a:lnTo>
                    <a:lnTo>
                      <a:pt x="6643" y="23865"/>
                    </a:lnTo>
                    <a:lnTo>
                      <a:pt x="7337" y="23955"/>
                    </a:lnTo>
                    <a:lnTo>
                      <a:pt x="8052" y="24000"/>
                    </a:lnTo>
                    <a:lnTo>
                      <a:pt x="8768" y="24044"/>
                    </a:lnTo>
                    <a:lnTo>
                      <a:pt x="9484" y="24067"/>
                    </a:lnTo>
                    <a:lnTo>
                      <a:pt x="10244" y="24067"/>
                    </a:lnTo>
                    <a:lnTo>
                      <a:pt x="10982" y="24044"/>
                    </a:lnTo>
                    <a:lnTo>
                      <a:pt x="11720" y="24000"/>
                    </a:lnTo>
                    <a:lnTo>
                      <a:pt x="13219" y="23910"/>
                    </a:lnTo>
                    <a:lnTo>
                      <a:pt x="14673" y="23754"/>
                    </a:lnTo>
                    <a:lnTo>
                      <a:pt x="16104" y="23575"/>
                    </a:lnTo>
                    <a:lnTo>
                      <a:pt x="17469" y="23351"/>
                    </a:lnTo>
                    <a:lnTo>
                      <a:pt x="18743" y="23127"/>
                    </a:lnTo>
                    <a:lnTo>
                      <a:pt x="19638" y="22948"/>
                    </a:lnTo>
                    <a:lnTo>
                      <a:pt x="20510" y="22702"/>
                    </a:lnTo>
                    <a:lnTo>
                      <a:pt x="21360" y="22456"/>
                    </a:lnTo>
                    <a:lnTo>
                      <a:pt x="22188" y="22188"/>
                    </a:lnTo>
                    <a:lnTo>
                      <a:pt x="22948" y="21897"/>
                    </a:lnTo>
                    <a:lnTo>
                      <a:pt x="23686" y="21584"/>
                    </a:lnTo>
                    <a:lnTo>
                      <a:pt x="24357" y="21293"/>
                    </a:lnTo>
                    <a:lnTo>
                      <a:pt x="24984" y="21002"/>
                    </a:lnTo>
                    <a:lnTo>
                      <a:pt x="25565" y="20712"/>
                    </a:lnTo>
                    <a:lnTo>
                      <a:pt x="26057" y="20443"/>
                    </a:lnTo>
                    <a:lnTo>
                      <a:pt x="26885" y="19974"/>
                    </a:lnTo>
                    <a:lnTo>
                      <a:pt x="27399" y="19661"/>
                    </a:lnTo>
                    <a:lnTo>
                      <a:pt x="27578" y="19549"/>
                    </a:lnTo>
                    <a:lnTo>
                      <a:pt x="27556" y="19504"/>
                    </a:lnTo>
                    <a:lnTo>
                      <a:pt x="27489" y="19347"/>
                    </a:lnTo>
                    <a:lnTo>
                      <a:pt x="27354" y="19101"/>
                    </a:lnTo>
                    <a:lnTo>
                      <a:pt x="27131" y="18788"/>
                    </a:lnTo>
                    <a:lnTo>
                      <a:pt x="26974" y="18632"/>
                    </a:lnTo>
                    <a:lnTo>
                      <a:pt x="26795" y="18453"/>
                    </a:lnTo>
                    <a:lnTo>
                      <a:pt x="26594" y="18274"/>
                    </a:lnTo>
                    <a:lnTo>
                      <a:pt x="26348" y="18073"/>
                    </a:lnTo>
                    <a:lnTo>
                      <a:pt x="26080" y="17871"/>
                    </a:lnTo>
                    <a:lnTo>
                      <a:pt x="25766" y="17692"/>
                    </a:lnTo>
                    <a:lnTo>
                      <a:pt x="25409" y="17491"/>
                    </a:lnTo>
                    <a:lnTo>
                      <a:pt x="25028" y="17312"/>
                    </a:lnTo>
                    <a:lnTo>
                      <a:pt x="24581" y="17111"/>
                    </a:lnTo>
                    <a:lnTo>
                      <a:pt x="24111" y="16932"/>
                    </a:lnTo>
                    <a:lnTo>
                      <a:pt x="23574" y="16775"/>
                    </a:lnTo>
                    <a:lnTo>
                      <a:pt x="22993" y="16619"/>
                    </a:lnTo>
                    <a:lnTo>
                      <a:pt x="22367" y="16462"/>
                    </a:lnTo>
                    <a:lnTo>
                      <a:pt x="21673" y="16328"/>
                    </a:lnTo>
                    <a:lnTo>
                      <a:pt x="20913" y="16216"/>
                    </a:lnTo>
                    <a:lnTo>
                      <a:pt x="20108" y="16127"/>
                    </a:lnTo>
                    <a:lnTo>
                      <a:pt x="16641" y="15746"/>
                    </a:lnTo>
                    <a:lnTo>
                      <a:pt x="12928" y="15322"/>
                    </a:lnTo>
                    <a:lnTo>
                      <a:pt x="8768" y="14829"/>
                    </a:lnTo>
                    <a:lnTo>
                      <a:pt x="8880" y="14181"/>
                    </a:lnTo>
                    <a:lnTo>
                      <a:pt x="9215" y="12503"/>
                    </a:lnTo>
                    <a:lnTo>
                      <a:pt x="9618" y="10133"/>
                    </a:lnTo>
                    <a:lnTo>
                      <a:pt x="9842" y="8791"/>
                    </a:lnTo>
                    <a:lnTo>
                      <a:pt x="10043" y="7426"/>
                    </a:lnTo>
                    <a:lnTo>
                      <a:pt x="10244" y="6040"/>
                    </a:lnTo>
                    <a:lnTo>
                      <a:pt x="10378" y="4698"/>
                    </a:lnTo>
                    <a:lnTo>
                      <a:pt x="10490" y="3445"/>
                    </a:lnTo>
                    <a:lnTo>
                      <a:pt x="10535" y="2864"/>
                    </a:lnTo>
                    <a:lnTo>
                      <a:pt x="10535" y="2327"/>
                    </a:lnTo>
                    <a:lnTo>
                      <a:pt x="10535" y="1812"/>
                    </a:lnTo>
                    <a:lnTo>
                      <a:pt x="10513" y="1365"/>
                    </a:lnTo>
                    <a:lnTo>
                      <a:pt x="10490" y="985"/>
                    </a:lnTo>
                    <a:lnTo>
                      <a:pt x="10423" y="649"/>
                    </a:lnTo>
                    <a:lnTo>
                      <a:pt x="10334" y="381"/>
                    </a:lnTo>
                    <a:lnTo>
                      <a:pt x="10289" y="269"/>
                    </a:lnTo>
                    <a:lnTo>
                      <a:pt x="10222" y="180"/>
                    </a:lnTo>
                    <a:lnTo>
                      <a:pt x="10155" y="90"/>
                    </a:lnTo>
                    <a:lnTo>
                      <a:pt x="10088" y="46"/>
                    </a:lnTo>
                    <a:lnTo>
                      <a:pt x="10021" y="23"/>
                    </a:lnTo>
                    <a:lnTo>
                      <a:pt x="993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21"/>
              <p:cNvSpPr/>
              <p:nvPr/>
            </p:nvSpPr>
            <p:spPr>
              <a:xfrm>
                <a:off x="10301041" y="3915666"/>
                <a:ext cx="262181" cy="165782"/>
              </a:xfrm>
              <a:custGeom>
                <a:avLst/>
                <a:gdLst/>
                <a:ahLst/>
                <a:cxnLst/>
                <a:rect l="l" t="t" r="r" b="b"/>
                <a:pathLst>
                  <a:path w="8880" h="5615" extrusionOk="0">
                    <a:moveTo>
                      <a:pt x="3422" y="1"/>
                    </a:moveTo>
                    <a:lnTo>
                      <a:pt x="3176" y="23"/>
                    </a:lnTo>
                    <a:lnTo>
                      <a:pt x="2908" y="45"/>
                    </a:lnTo>
                    <a:lnTo>
                      <a:pt x="2617" y="90"/>
                    </a:lnTo>
                    <a:lnTo>
                      <a:pt x="2326" y="157"/>
                    </a:lnTo>
                    <a:lnTo>
                      <a:pt x="2058" y="247"/>
                    </a:lnTo>
                    <a:lnTo>
                      <a:pt x="1790" y="359"/>
                    </a:lnTo>
                    <a:lnTo>
                      <a:pt x="1566" y="493"/>
                    </a:lnTo>
                    <a:lnTo>
                      <a:pt x="1365" y="627"/>
                    </a:lnTo>
                    <a:lnTo>
                      <a:pt x="1163" y="783"/>
                    </a:lnTo>
                    <a:lnTo>
                      <a:pt x="984" y="962"/>
                    </a:lnTo>
                    <a:lnTo>
                      <a:pt x="828" y="1141"/>
                    </a:lnTo>
                    <a:lnTo>
                      <a:pt x="694" y="1343"/>
                    </a:lnTo>
                    <a:lnTo>
                      <a:pt x="560" y="1544"/>
                    </a:lnTo>
                    <a:lnTo>
                      <a:pt x="448" y="1745"/>
                    </a:lnTo>
                    <a:lnTo>
                      <a:pt x="336" y="1947"/>
                    </a:lnTo>
                    <a:lnTo>
                      <a:pt x="246" y="2170"/>
                    </a:lnTo>
                    <a:lnTo>
                      <a:pt x="135" y="2595"/>
                    </a:lnTo>
                    <a:lnTo>
                      <a:pt x="45" y="3020"/>
                    </a:lnTo>
                    <a:lnTo>
                      <a:pt x="0" y="3445"/>
                    </a:lnTo>
                    <a:lnTo>
                      <a:pt x="0" y="3825"/>
                    </a:lnTo>
                    <a:lnTo>
                      <a:pt x="45" y="4183"/>
                    </a:lnTo>
                    <a:lnTo>
                      <a:pt x="112" y="4474"/>
                    </a:lnTo>
                    <a:lnTo>
                      <a:pt x="202" y="4720"/>
                    </a:lnTo>
                    <a:lnTo>
                      <a:pt x="246" y="4809"/>
                    </a:lnTo>
                    <a:lnTo>
                      <a:pt x="314" y="4876"/>
                    </a:lnTo>
                    <a:lnTo>
                      <a:pt x="381" y="4921"/>
                    </a:lnTo>
                    <a:lnTo>
                      <a:pt x="448" y="4944"/>
                    </a:lnTo>
                    <a:lnTo>
                      <a:pt x="582" y="4944"/>
                    </a:lnTo>
                    <a:lnTo>
                      <a:pt x="716" y="4876"/>
                    </a:lnTo>
                    <a:lnTo>
                      <a:pt x="850" y="4787"/>
                    </a:lnTo>
                    <a:lnTo>
                      <a:pt x="984" y="4653"/>
                    </a:lnTo>
                    <a:lnTo>
                      <a:pt x="1096" y="4474"/>
                    </a:lnTo>
                    <a:lnTo>
                      <a:pt x="1231" y="4273"/>
                    </a:lnTo>
                    <a:lnTo>
                      <a:pt x="1454" y="3848"/>
                    </a:lnTo>
                    <a:lnTo>
                      <a:pt x="1655" y="3423"/>
                    </a:lnTo>
                    <a:lnTo>
                      <a:pt x="1790" y="3020"/>
                    </a:lnTo>
                    <a:lnTo>
                      <a:pt x="1924" y="2662"/>
                    </a:lnTo>
                    <a:lnTo>
                      <a:pt x="1879" y="3087"/>
                    </a:lnTo>
                    <a:lnTo>
                      <a:pt x="1834" y="3534"/>
                    </a:lnTo>
                    <a:lnTo>
                      <a:pt x="1812" y="4071"/>
                    </a:lnTo>
                    <a:lnTo>
                      <a:pt x="1812" y="4608"/>
                    </a:lnTo>
                    <a:lnTo>
                      <a:pt x="1834" y="4854"/>
                    </a:lnTo>
                    <a:lnTo>
                      <a:pt x="1857" y="5078"/>
                    </a:lnTo>
                    <a:lnTo>
                      <a:pt x="1902" y="5279"/>
                    </a:lnTo>
                    <a:lnTo>
                      <a:pt x="1991" y="5436"/>
                    </a:lnTo>
                    <a:lnTo>
                      <a:pt x="2080" y="5547"/>
                    </a:lnTo>
                    <a:lnTo>
                      <a:pt x="2125" y="5592"/>
                    </a:lnTo>
                    <a:lnTo>
                      <a:pt x="2192" y="5615"/>
                    </a:lnTo>
                    <a:lnTo>
                      <a:pt x="2326" y="5615"/>
                    </a:lnTo>
                    <a:lnTo>
                      <a:pt x="2461" y="5547"/>
                    </a:lnTo>
                    <a:lnTo>
                      <a:pt x="2595" y="5436"/>
                    </a:lnTo>
                    <a:lnTo>
                      <a:pt x="2729" y="5301"/>
                    </a:lnTo>
                    <a:lnTo>
                      <a:pt x="2863" y="5100"/>
                    </a:lnTo>
                    <a:lnTo>
                      <a:pt x="2997" y="4899"/>
                    </a:lnTo>
                    <a:lnTo>
                      <a:pt x="3243" y="4429"/>
                    </a:lnTo>
                    <a:lnTo>
                      <a:pt x="3467" y="3959"/>
                    </a:lnTo>
                    <a:lnTo>
                      <a:pt x="3646" y="3557"/>
                    </a:lnTo>
                    <a:lnTo>
                      <a:pt x="3780" y="3132"/>
                    </a:lnTo>
                    <a:lnTo>
                      <a:pt x="3758" y="3534"/>
                    </a:lnTo>
                    <a:lnTo>
                      <a:pt x="3736" y="3915"/>
                    </a:lnTo>
                    <a:lnTo>
                      <a:pt x="3758" y="4362"/>
                    </a:lnTo>
                    <a:lnTo>
                      <a:pt x="3780" y="4809"/>
                    </a:lnTo>
                    <a:lnTo>
                      <a:pt x="3825" y="5033"/>
                    </a:lnTo>
                    <a:lnTo>
                      <a:pt x="3870" y="5212"/>
                    </a:lnTo>
                    <a:lnTo>
                      <a:pt x="3937" y="5369"/>
                    </a:lnTo>
                    <a:lnTo>
                      <a:pt x="4026" y="5480"/>
                    </a:lnTo>
                    <a:lnTo>
                      <a:pt x="4138" y="5547"/>
                    </a:lnTo>
                    <a:lnTo>
                      <a:pt x="4183" y="5570"/>
                    </a:lnTo>
                    <a:lnTo>
                      <a:pt x="4250" y="5570"/>
                    </a:lnTo>
                    <a:lnTo>
                      <a:pt x="4384" y="5547"/>
                    </a:lnTo>
                    <a:lnTo>
                      <a:pt x="4518" y="5480"/>
                    </a:lnTo>
                    <a:lnTo>
                      <a:pt x="4653" y="5369"/>
                    </a:lnTo>
                    <a:lnTo>
                      <a:pt x="4764" y="5212"/>
                    </a:lnTo>
                    <a:lnTo>
                      <a:pt x="4876" y="5055"/>
                    </a:lnTo>
                    <a:lnTo>
                      <a:pt x="4966" y="4854"/>
                    </a:lnTo>
                    <a:lnTo>
                      <a:pt x="5167" y="4451"/>
                    </a:lnTo>
                    <a:lnTo>
                      <a:pt x="5301" y="4049"/>
                    </a:lnTo>
                    <a:lnTo>
                      <a:pt x="5413" y="3691"/>
                    </a:lnTo>
                    <a:lnTo>
                      <a:pt x="5525" y="3356"/>
                    </a:lnTo>
                    <a:lnTo>
                      <a:pt x="5547" y="3602"/>
                    </a:lnTo>
                    <a:lnTo>
                      <a:pt x="5592" y="3848"/>
                    </a:lnTo>
                    <a:lnTo>
                      <a:pt x="5681" y="4116"/>
                    </a:lnTo>
                    <a:lnTo>
                      <a:pt x="5793" y="4384"/>
                    </a:lnTo>
                    <a:lnTo>
                      <a:pt x="5860" y="4519"/>
                    </a:lnTo>
                    <a:lnTo>
                      <a:pt x="5927" y="4608"/>
                    </a:lnTo>
                    <a:lnTo>
                      <a:pt x="6017" y="4698"/>
                    </a:lnTo>
                    <a:lnTo>
                      <a:pt x="6129" y="4742"/>
                    </a:lnTo>
                    <a:lnTo>
                      <a:pt x="6218" y="4765"/>
                    </a:lnTo>
                    <a:lnTo>
                      <a:pt x="6352" y="4742"/>
                    </a:lnTo>
                    <a:lnTo>
                      <a:pt x="6464" y="4698"/>
                    </a:lnTo>
                    <a:lnTo>
                      <a:pt x="6576" y="4586"/>
                    </a:lnTo>
                    <a:lnTo>
                      <a:pt x="6665" y="4474"/>
                    </a:lnTo>
                    <a:lnTo>
                      <a:pt x="6755" y="4317"/>
                    </a:lnTo>
                    <a:lnTo>
                      <a:pt x="6822" y="4138"/>
                    </a:lnTo>
                    <a:lnTo>
                      <a:pt x="6889" y="3959"/>
                    </a:lnTo>
                    <a:lnTo>
                      <a:pt x="7001" y="3557"/>
                    </a:lnTo>
                    <a:lnTo>
                      <a:pt x="7090" y="3177"/>
                    </a:lnTo>
                    <a:lnTo>
                      <a:pt x="7135" y="2841"/>
                    </a:lnTo>
                    <a:lnTo>
                      <a:pt x="7180" y="2528"/>
                    </a:lnTo>
                    <a:lnTo>
                      <a:pt x="8880" y="2640"/>
                    </a:lnTo>
                    <a:lnTo>
                      <a:pt x="8880" y="2640"/>
                    </a:lnTo>
                    <a:lnTo>
                      <a:pt x="8723" y="2528"/>
                    </a:lnTo>
                    <a:lnTo>
                      <a:pt x="8321" y="2193"/>
                    </a:lnTo>
                    <a:lnTo>
                      <a:pt x="7694" y="1723"/>
                    </a:lnTo>
                    <a:lnTo>
                      <a:pt x="7336" y="1477"/>
                    </a:lnTo>
                    <a:lnTo>
                      <a:pt x="6912" y="1208"/>
                    </a:lnTo>
                    <a:lnTo>
                      <a:pt x="6464" y="962"/>
                    </a:lnTo>
                    <a:lnTo>
                      <a:pt x="5995" y="716"/>
                    </a:lnTo>
                    <a:lnTo>
                      <a:pt x="5502" y="493"/>
                    </a:lnTo>
                    <a:lnTo>
                      <a:pt x="4988" y="291"/>
                    </a:lnTo>
                    <a:lnTo>
                      <a:pt x="4474" y="157"/>
                    </a:lnTo>
                    <a:lnTo>
                      <a:pt x="4205" y="90"/>
                    </a:lnTo>
                    <a:lnTo>
                      <a:pt x="3959" y="45"/>
                    </a:lnTo>
                    <a:lnTo>
                      <a:pt x="3691" y="23"/>
                    </a:lnTo>
                    <a:lnTo>
                      <a:pt x="3422" y="1"/>
                    </a:lnTo>
                    <a:close/>
                  </a:path>
                </a:pathLst>
              </a:custGeom>
              <a:solidFill>
                <a:srgbClr val="FFB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21"/>
              <p:cNvSpPr/>
              <p:nvPr/>
            </p:nvSpPr>
            <p:spPr>
              <a:xfrm>
                <a:off x="10804878" y="2882894"/>
                <a:ext cx="175024" cy="190879"/>
              </a:xfrm>
              <a:custGeom>
                <a:avLst/>
                <a:gdLst/>
                <a:ahLst/>
                <a:cxnLst/>
                <a:rect l="l" t="t" r="r" b="b"/>
                <a:pathLst>
                  <a:path w="5928" h="6465" extrusionOk="0">
                    <a:moveTo>
                      <a:pt x="45" y="0"/>
                    </a:moveTo>
                    <a:lnTo>
                      <a:pt x="23" y="224"/>
                    </a:lnTo>
                    <a:lnTo>
                      <a:pt x="1" y="492"/>
                    </a:lnTo>
                    <a:lnTo>
                      <a:pt x="1" y="850"/>
                    </a:lnTo>
                    <a:lnTo>
                      <a:pt x="45" y="1275"/>
                    </a:lnTo>
                    <a:lnTo>
                      <a:pt x="113" y="1745"/>
                    </a:lnTo>
                    <a:lnTo>
                      <a:pt x="247" y="2259"/>
                    </a:lnTo>
                    <a:lnTo>
                      <a:pt x="336" y="2528"/>
                    </a:lnTo>
                    <a:lnTo>
                      <a:pt x="426" y="2818"/>
                    </a:lnTo>
                    <a:lnTo>
                      <a:pt x="560" y="3087"/>
                    </a:lnTo>
                    <a:lnTo>
                      <a:pt x="716" y="3355"/>
                    </a:lnTo>
                    <a:lnTo>
                      <a:pt x="873" y="3646"/>
                    </a:lnTo>
                    <a:lnTo>
                      <a:pt x="1074" y="3914"/>
                    </a:lnTo>
                    <a:lnTo>
                      <a:pt x="1298" y="4205"/>
                    </a:lnTo>
                    <a:lnTo>
                      <a:pt x="1544" y="4473"/>
                    </a:lnTo>
                    <a:lnTo>
                      <a:pt x="1835" y="4720"/>
                    </a:lnTo>
                    <a:lnTo>
                      <a:pt x="2148" y="4966"/>
                    </a:lnTo>
                    <a:lnTo>
                      <a:pt x="2483" y="5212"/>
                    </a:lnTo>
                    <a:lnTo>
                      <a:pt x="2864" y="5435"/>
                    </a:lnTo>
                    <a:lnTo>
                      <a:pt x="3266" y="5659"/>
                    </a:lnTo>
                    <a:lnTo>
                      <a:pt x="3714" y="5860"/>
                    </a:lnTo>
                    <a:lnTo>
                      <a:pt x="4206" y="6039"/>
                    </a:lnTo>
                    <a:lnTo>
                      <a:pt x="4742" y="6196"/>
                    </a:lnTo>
                    <a:lnTo>
                      <a:pt x="5302" y="6352"/>
                    </a:lnTo>
                    <a:lnTo>
                      <a:pt x="5928" y="6464"/>
                    </a:lnTo>
                    <a:lnTo>
                      <a:pt x="5928" y="6464"/>
                    </a:lnTo>
                    <a:lnTo>
                      <a:pt x="5592" y="6352"/>
                    </a:lnTo>
                    <a:lnTo>
                      <a:pt x="5279" y="6263"/>
                    </a:lnTo>
                    <a:lnTo>
                      <a:pt x="4988" y="6129"/>
                    </a:lnTo>
                    <a:lnTo>
                      <a:pt x="4698" y="5994"/>
                    </a:lnTo>
                    <a:lnTo>
                      <a:pt x="4407" y="5860"/>
                    </a:lnTo>
                    <a:lnTo>
                      <a:pt x="4116" y="5704"/>
                    </a:lnTo>
                    <a:lnTo>
                      <a:pt x="3848" y="5525"/>
                    </a:lnTo>
                    <a:lnTo>
                      <a:pt x="3602" y="5346"/>
                    </a:lnTo>
                    <a:lnTo>
                      <a:pt x="3356" y="5167"/>
                    </a:lnTo>
                    <a:lnTo>
                      <a:pt x="3132" y="4988"/>
                    </a:lnTo>
                    <a:lnTo>
                      <a:pt x="2908" y="4787"/>
                    </a:lnTo>
                    <a:lnTo>
                      <a:pt x="2685" y="4585"/>
                    </a:lnTo>
                    <a:lnTo>
                      <a:pt x="2506" y="4362"/>
                    </a:lnTo>
                    <a:lnTo>
                      <a:pt x="2304" y="4160"/>
                    </a:lnTo>
                    <a:lnTo>
                      <a:pt x="2148" y="3937"/>
                    </a:lnTo>
                    <a:lnTo>
                      <a:pt x="1991" y="3713"/>
                    </a:lnTo>
                    <a:lnTo>
                      <a:pt x="1857" y="3489"/>
                    </a:lnTo>
                    <a:lnTo>
                      <a:pt x="1723" y="3243"/>
                    </a:lnTo>
                    <a:lnTo>
                      <a:pt x="1611" y="3020"/>
                    </a:lnTo>
                    <a:lnTo>
                      <a:pt x="1522" y="2774"/>
                    </a:lnTo>
                    <a:lnTo>
                      <a:pt x="1455" y="2528"/>
                    </a:lnTo>
                    <a:lnTo>
                      <a:pt x="1387" y="2304"/>
                    </a:lnTo>
                    <a:lnTo>
                      <a:pt x="1343" y="2058"/>
                    </a:lnTo>
                    <a:lnTo>
                      <a:pt x="1320" y="1812"/>
                    </a:lnTo>
                    <a:lnTo>
                      <a:pt x="1320" y="1588"/>
                    </a:lnTo>
                    <a:lnTo>
                      <a:pt x="1343" y="1342"/>
                    </a:lnTo>
                    <a:lnTo>
                      <a:pt x="1365" y="1119"/>
                    </a:lnTo>
                    <a:lnTo>
                      <a:pt x="1432" y="873"/>
                    </a:lnTo>
                    <a:lnTo>
                      <a:pt x="1499" y="649"/>
                    </a:lnTo>
                    <a:lnTo>
                      <a:pt x="1589" y="425"/>
                    </a:lnTo>
                    <a:lnTo>
                      <a:pt x="1701" y="202"/>
                    </a:lnTo>
                    <a:lnTo>
                      <a:pt x="183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7" name="Google Shape;407;p21"/>
            <p:cNvGrpSpPr/>
            <p:nvPr/>
          </p:nvGrpSpPr>
          <p:grpSpPr>
            <a:xfrm rot="-885699">
              <a:off x="5931114" y="1519838"/>
              <a:ext cx="374438" cy="620111"/>
              <a:chOff x="5931126" y="1381842"/>
              <a:chExt cx="374436" cy="620107"/>
            </a:xfrm>
          </p:grpSpPr>
          <p:sp>
            <p:nvSpPr>
              <p:cNvPr id="408" name="Google Shape;408;p21"/>
              <p:cNvSpPr/>
              <p:nvPr/>
            </p:nvSpPr>
            <p:spPr>
              <a:xfrm>
                <a:off x="5931126" y="1381842"/>
                <a:ext cx="374436" cy="518400"/>
              </a:xfrm>
              <a:custGeom>
                <a:avLst/>
                <a:gdLst/>
                <a:ahLst/>
                <a:cxnLst/>
                <a:rect l="l" t="t" r="r" b="b"/>
                <a:pathLst>
                  <a:path w="12682" h="17558" extrusionOk="0">
                    <a:moveTo>
                      <a:pt x="6777" y="0"/>
                    </a:moveTo>
                    <a:lnTo>
                      <a:pt x="6375" y="23"/>
                    </a:lnTo>
                    <a:lnTo>
                      <a:pt x="5972" y="45"/>
                    </a:lnTo>
                    <a:lnTo>
                      <a:pt x="5592" y="112"/>
                    </a:lnTo>
                    <a:lnTo>
                      <a:pt x="5212" y="202"/>
                    </a:lnTo>
                    <a:lnTo>
                      <a:pt x="4831" y="291"/>
                    </a:lnTo>
                    <a:lnTo>
                      <a:pt x="4451" y="403"/>
                    </a:lnTo>
                    <a:lnTo>
                      <a:pt x="4116" y="537"/>
                    </a:lnTo>
                    <a:lnTo>
                      <a:pt x="3758" y="694"/>
                    </a:lnTo>
                    <a:lnTo>
                      <a:pt x="3422" y="850"/>
                    </a:lnTo>
                    <a:lnTo>
                      <a:pt x="3109" y="1029"/>
                    </a:lnTo>
                    <a:lnTo>
                      <a:pt x="2505" y="1387"/>
                    </a:lnTo>
                    <a:lnTo>
                      <a:pt x="1946" y="1767"/>
                    </a:lnTo>
                    <a:lnTo>
                      <a:pt x="1454" y="2148"/>
                    </a:lnTo>
                    <a:lnTo>
                      <a:pt x="1029" y="2505"/>
                    </a:lnTo>
                    <a:lnTo>
                      <a:pt x="671" y="2841"/>
                    </a:lnTo>
                    <a:lnTo>
                      <a:pt x="381" y="3132"/>
                    </a:lnTo>
                    <a:lnTo>
                      <a:pt x="179" y="3355"/>
                    </a:lnTo>
                    <a:lnTo>
                      <a:pt x="0" y="3557"/>
                    </a:lnTo>
                    <a:lnTo>
                      <a:pt x="1812" y="5972"/>
                    </a:lnTo>
                    <a:lnTo>
                      <a:pt x="2215" y="5659"/>
                    </a:lnTo>
                    <a:lnTo>
                      <a:pt x="2617" y="5346"/>
                    </a:lnTo>
                    <a:lnTo>
                      <a:pt x="3020" y="5100"/>
                    </a:lnTo>
                    <a:lnTo>
                      <a:pt x="3422" y="4854"/>
                    </a:lnTo>
                    <a:lnTo>
                      <a:pt x="3803" y="4675"/>
                    </a:lnTo>
                    <a:lnTo>
                      <a:pt x="4183" y="4496"/>
                    </a:lnTo>
                    <a:lnTo>
                      <a:pt x="4563" y="4362"/>
                    </a:lnTo>
                    <a:lnTo>
                      <a:pt x="4943" y="4250"/>
                    </a:lnTo>
                    <a:lnTo>
                      <a:pt x="5301" y="4183"/>
                    </a:lnTo>
                    <a:lnTo>
                      <a:pt x="5637" y="4138"/>
                    </a:lnTo>
                    <a:lnTo>
                      <a:pt x="5995" y="4116"/>
                    </a:lnTo>
                    <a:lnTo>
                      <a:pt x="6308" y="4116"/>
                    </a:lnTo>
                    <a:lnTo>
                      <a:pt x="6621" y="4138"/>
                    </a:lnTo>
                    <a:lnTo>
                      <a:pt x="6912" y="4183"/>
                    </a:lnTo>
                    <a:lnTo>
                      <a:pt x="7180" y="4250"/>
                    </a:lnTo>
                    <a:lnTo>
                      <a:pt x="7448" y="4362"/>
                    </a:lnTo>
                    <a:lnTo>
                      <a:pt x="7694" y="4474"/>
                    </a:lnTo>
                    <a:lnTo>
                      <a:pt x="7918" y="4608"/>
                    </a:lnTo>
                    <a:lnTo>
                      <a:pt x="8119" y="4742"/>
                    </a:lnTo>
                    <a:lnTo>
                      <a:pt x="8298" y="4921"/>
                    </a:lnTo>
                    <a:lnTo>
                      <a:pt x="8432" y="5100"/>
                    </a:lnTo>
                    <a:lnTo>
                      <a:pt x="8567" y="5301"/>
                    </a:lnTo>
                    <a:lnTo>
                      <a:pt x="8678" y="5525"/>
                    </a:lnTo>
                    <a:lnTo>
                      <a:pt x="8746" y="5748"/>
                    </a:lnTo>
                    <a:lnTo>
                      <a:pt x="8813" y="5994"/>
                    </a:lnTo>
                    <a:lnTo>
                      <a:pt x="8835" y="6263"/>
                    </a:lnTo>
                    <a:lnTo>
                      <a:pt x="8813" y="6531"/>
                    </a:lnTo>
                    <a:lnTo>
                      <a:pt x="8768" y="6800"/>
                    </a:lnTo>
                    <a:lnTo>
                      <a:pt x="8701" y="7090"/>
                    </a:lnTo>
                    <a:lnTo>
                      <a:pt x="8589" y="7381"/>
                    </a:lnTo>
                    <a:lnTo>
                      <a:pt x="8455" y="7672"/>
                    </a:lnTo>
                    <a:lnTo>
                      <a:pt x="8276" y="7985"/>
                    </a:lnTo>
                    <a:lnTo>
                      <a:pt x="8119" y="8209"/>
                    </a:lnTo>
                    <a:lnTo>
                      <a:pt x="7940" y="8410"/>
                    </a:lnTo>
                    <a:lnTo>
                      <a:pt x="7761" y="8611"/>
                    </a:lnTo>
                    <a:lnTo>
                      <a:pt x="7560" y="8790"/>
                    </a:lnTo>
                    <a:lnTo>
                      <a:pt x="7337" y="8969"/>
                    </a:lnTo>
                    <a:lnTo>
                      <a:pt x="7113" y="9126"/>
                    </a:lnTo>
                    <a:lnTo>
                      <a:pt x="6867" y="9260"/>
                    </a:lnTo>
                    <a:lnTo>
                      <a:pt x="6621" y="9394"/>
                    </a:lnTo>
                    <a:lnTo>
                      <a:pt x="6106" y="9640"/>
                    </a:lnTo>
                    <a:lnTo>
                      <a:pt x="5592" y="9819"/>
                    </a:lnTo>
                    <a:lnTo>
                      <a:pt x="5055" y="9998"/>
                    </a:lnTo>
                    <a:lnTo>
                      <a:pt x="4518" y="10110"/>
                    </a:lnTo>
                    <a:lnTo>
                      <a:pt x="4004" y="10222"/>
                    </a:lnTo>
                    <a:lnTo>
                      <a:pt x="3534" y="10289"/>
                    </a:lnTo>
                    <a:lnTo>
                      <a:pt x="3109" y="10356"/>
                    </a:lnTo>
                    <a:lnTo>
                      <a:pt x="2707" y="10378"/>
                    </a:lnTo>
                    <a:lnTo>
                      <a:pt x="2148" y="10423"/>
                    </a:lnTo>
                    <a:lnTo>
                      <a:pt x="1946" y="10423"/>
                    </a:lnTo>
                    <a:lnTo>
                      <a:pt x="1298" y="17558"/>
                    </a:lnTo>
                    <a:lnTo>
                      <a:pt x="4429" y="17535"/>
                    </a:lnTo>
                    <a:lnTo>
                      <a:pt x="4630" y="13331"/>
                    </a:lnTo>
                    <a:lnTo>
                      <a:pt x="4831" y="13331"/>
                    </a:lnTo>
                    <a:lnTo>
                      <a:pt x="5324" y="13241"/>
                    </a:lnTo>
                    <a:lnTo>
                      <a:pt x="5659" y="13196"/>
                    </a:lnTo>
                    <a:lnTo>
                      <a:pt x="6062" y="13107"/>
                    </a:lnTo>
                    <a:lnTo>
                      <a:pt x="6487" y="12995"/>
                    </a:lnTo>
                    <a:lnTo>
                      <a:pt x="6956" y="12861"/>
                    </a:lnTo>
                    <a:lnTo>
                      <a:pt x="7471" y="12682"/>
                    </a:lnTo>
                    <a:lnTo>
                      <a:pt x="7985" y="12458"/>
                    </a:lnTo>
                    <a:lnTo>
                      <a:pt x="8522" y="12212"/>
                    </a:lnTo>
                    <a:lnTo>
                      <a:pt x="9059" y="11921"/>
                    </a:lnTo>
                    <a:lnTo>
                      <a:pt x="9573" y="11586"/>
                    </a:lnTo>
                    <a:lnTo>
                      <a:pt x="9819" y="11407"/>
                    </a:lnTo>
                    <a:lnTo>
                      <a:pt x="10088" y="11206"/>
                    </a:lnTo>
                    <a:lnTo>
                      <a:pt x="10334" y="11004"/>
                    </a:lnTo>
                    <a:lnTo>
                      <a:pt x="10557" y="10758"/>
                    </a:lnTo>
                    <a:lnTo>
                      <a:pt x="10803" y="10535"/>
                    </a:lnTo>
                    <a:lnTo>
                      <a:pt x="11005" y="10266"/>
                    </a:lnTo>
                    <a:lnTo>
                      <a:pt x="11273" y="9953"/>
                    </a:lnTo>
                    <a:lnTo>
                      <a:pt x="11497" y="9618"/>
                    </a:lnTo>
                    <a:lnTo>
                      <a:pt x="11720" y="9260"/>
                    </a:lnTo>
                    <a:lnTo>
                      <a:pt x="11899" y="8924"/>
                    </a:lnTo>
                    <a:lnTo>
                      <a:pt x="12078" y="8567"/>
                    </a:lnTo>
                    <a:lnTo>
                      <a:pt x="12235" y="8186"/>
                    </a:lnTo>
                    <a:lnTo>
                      <a:pt x="12369" y="7828"/>
                    </a:lnTo>
                    <a:lnTo>
                      <a:pt x="12458" y="7471"/>
                    </a:lnTo>
                    <a:lnTo>
                      <a:pt x="12548" y="7090"/>
                    </a:lnTo>
                    <a:lnTo>
                      <a:pt x="12615" y="6710"/>
                    </a:lnTo>
                    <a:lnTo>
                      <a:pt x="12660" y="6352"/>
                    </a:lnTo>
                    <a:lnTo>
                      <a:pt x="12682" y="5972"/>
                    </a:lnTo>
                    <a:lnTo>
                      <a:pt x="12682" y="5592"/>
                    </a:lnTo>
                    <a:lnTo>
                      <a:pt x="12660" y="5234"/>
                    </a:lnTo>
                    <a:lnTo>
                      <a:pt x="12615" y="4876"/>
                    </a:lnTo>
                    <a:lnTo>
                      <a:pt x="12548" y="4518"/>
                    </a:lnTo>
                    <a:lnTo>
                      <a:pt x="12458" y="4160"/>
                    </a:lnTo>
                    <a:lnTo>
                      <a:pt x="12347" y="3825"/>
                    </a:lnTo>
                    <a:lnTo>
                      <a:pt x="12212" y="3467"/>
                    </a:lnTo>
                    <a:lnTo>
                      <a:pt x="12056" y="3154"/>
                    </a:lnTo>
                    <a:lnTo>
                      <a:pt x="11877" y="2819"/>
                    </a:lnTo>
                    <a:lnTo>
                      <a:pt x="11698" y="2528"/>
                    </a:lnTo>
                    <a:lnTo>
                      <a:pt x="11474" y="2237"/>
                    </a:lnTo>
                    <a:lnTo>
                      <a:pt x="11228" y="1946"/>
                    </a:lnTo>
                    <a:lnTo>
                      <a:pt x="10960" y="1678"/>
                    </a:lnTo>
                    <a:lnTo>
                      <a:pt x="10669" y="1432"/>
                    </a:lnTo>
                    <a:lnTo>
                      <a:pt x="10356" y="1186"/>
                    </a:lnTo>
                    <a:lnTo>
                      <a:pt x="10020" y="962"/>
                    </a:lnTo>
                    <a:lnTo>
                      <a:pt x="9663" y="761"/>
                    </a:lnTo>
                    <a:lnTo>
                      <a:pt x="9282" y="582"/>
                    </a:lnTo>
                    <a:lnTo>
                      <a:pt x="8880" y="403"/>
                    </a:lnTo>
                    <a:lnTo>
                      <a:pt x="8477" y="269"/>
                    </a:lnTo>
                    <a:lnTo>
                      <a:pt x="8030" y="157"/>
                    </a:lnTo>
                    <a:lnTo>
                      <a:pt x="7605" y="67"/>
                    </a:lnTo>
                    <a:lnTo>
                      <a:pt x="7202" y="23"/>
                    </a:lnTo>
                    <a:lnTo>
                      <a:pt x="677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9" name="Google Shape;409;p21"/>
              <p:cNvSpPr/>
              <p:nvPr/>
            </p:nvSpPr>
            <p:spPr>
              <a:xfrm>
                <a:off x="5957551" y="1934544"/>
                <a:ext cx="106999" cy="67406"/>
              </a:xfrm>
              <a:custGeom>
                <a:avLst/>
                <a:gdLst/>
                <a:ahLst/>
                <a:cxnLst/>
                <a:rect l="l" t="t" r="r" b="b"/>
                <a:pathLst>
                  <a:path w="3624" h="2283" extrusionOk="0">
                    <a:moveTo>
                      <a:pt x="224" y="1"/>
                    </a:moveTo>
                    <a:lnTo>
                      <a:pt x="0" y="2282"/>
                    </a:lnTo>
                    <a:lnTo>
                      <a:pt x="3623" y="2282"/>
                    </a:lnTo>
                    <a:lnTo>
                      <a:pt x="3623" y="157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0" name="Google Shape;410;p21"/>
            <p:cNvSpPr/>
            <p:nvPr/>
          </p:nvSpPr>
          <p:spPr>
            <a:xfrm>
              <a:off x="7568410" y="3157420"/>
              <a:ext cx="675379" cy="683144"/>
            </a:xfrm>
            <a:custGeom>
              <a:avLst/>
              <a:gdLst/>
              <a:ahLst/>
              <a:cxnLst/>
              <a:rect l="l" t="t" r="r" b="b"/>
              <a:pathLst>
                <a:path w="15568" h="15747" extrusionOk="0">
                  <a:moveTo>
                    <a:pt x="8880" y="0"/>
                  </a:moveTo>
                  <a:lnTo>
                    <a:pt x="8522" y="23"/>
                  </a:lnTo>
                  <a:lnTo>
                    <a:pt x="8164" y="68"/>
                  </a:lnTo>
                  <a:lnTo>
                    <a:pt x="7448" y="157"/>
                  </a:lnTo>
                  <a:lnTo>
                    <a:pt x="6800" y="291"/>
                  </a:lnTo>
                  <a:lnTo>
                    <a:pt x="6196" y="448"/>
                  </a:lnTo>
                  <a:lnTo>
                    <a:pt x="5659" y="604"/>
                  </a:lnTo>
                  <a:lnTo>
                    <a:pt x="5212" y="761"/>
                  </a:lnTo>
                  <a:lnTo>
                    <a:pt x="4831" y="917"/>
                  </a:lnTo>
                  <a:lnTo>
                    <a:pt x="4541" y="1029"/>
                  </a:lnTo>
                  <a:lnTo>
                    <a:pt x="4295" y="1163"/>
                  </a:lnTo>
                  <a:lnTo>
                    <a:pt x="5010" y="4093"/>
                  </a:lnTo>
                  <a:lnTo>
                    <a:pt x="5525" y="3959"/>
                  </a:lnTo>
                  <a:lnTo>
                    <a:pt x="5995" y="3847"/>
                  </a:lnTo>
                  <a:lnTo>
                    <a:pt x="6464" y="3758"/>
                  </a:lnTo>
                  <a:lnTo>
                    <a:pt x="6934" y="3713"/>
                  </a:lnTo>
                  <a:lnTo>
                    <a:pt x="7359" y="3691"/>
                  </a:lnTo>
                  <a:lnTo>
                    <a:pt x="7784" y="3691"/>
                  </a:lnTo>
                  <a:lnTo>
                    <a:pt x="8186" y="3713"/>
                  </a:lnTo>
                  <a:lnTo>
                    <a:pt x="8567" y="3758"/>
                  </a:lnTo>
                  <a:lnTo>
                    <a:pt x="8924" y="3825"/>
                  </a:lnTo>
                  <a:lnTo>
                    <a:pt x="9260" y="3914"/>
                  </a:lnTo>
                  <a:lnTo>
                    <a:pt x="9573" y="4026"/>
                  </a:lnTo>
                  <a:lnTo>
                    <a:pt x="9886" y="4160"/>
                  </a:lnTo>
                  <a:lnTo>
                    <a:pt x="10155" y="4295"/>
                  </a:lnTo>
                  <a:lnTo>
                    <a:pt x="10401" y="4451"/>
                  </a:lnTo>
                  <a:lnTo>
                    <a:pt x="10624" y="4630"/>
                  </a:lnTo>
                  <a:lnTo>
                    <a:pt x="10826" y="4831"/>
                  </a:lnTo>
                  <a:lnTo>
                    <a:pt x="11005" y="5033"/>
                  </a:lnTo>
                  <a:lnTo>
                    <a:pt x="11161" y="5234"/>
                  </a:lnTo>
                  <a:lnTo>
                    <a:pt x="11295" y="5458"/>
                  </a:lnTo>
                  <a:lnTo>
                    <a:pt x="11385" y="5681"/>
                  </a:lnTo>
                  <a:lnTo>
                    <a:pt x="11452" y="5905"/>
                  </a:lnTo>
                  <a:lnTo>
                    <a:pt x="11497" y="6151"/>
                  </a:lnTo>
                  <a:lnTo>
                    <a:pt x="11497" y="6397"/>
                  </a:lnTo>
                  <a:lnTo>
                    <a:pt x="11474" y="6621"/>
                  </a:lnTo>
                  <a:lnTo>
                    <a:pt x="11429" y="6867"/>
                  </a:lnTo>
                  <a:lnTo>
                    <a:pt x="11340" y="7113"/>
                  </a:lnTo>
                  <a:lnTo>
                    <a:pt x="11228" y="7359"/>
                  </a:lnTo>
                  <a:lnTo>
                    <a:pt x="11094" y="7582"/>
                  </a:lnTo>
                  <a:lnTo>
                    <a:pt x="10915" y="7829"/>
                  </a:lnTo>
                  <a:lnTo>
                    <a:pt x="10691" y="8052"/>
                  </a:lnTo>
                  <a:lnTo>
                    <a:pt x="10445" y="8276"/>
                  </a:lnTo>
                  <a:lnTo>
                    <a:pt x="10155" y="8477"/>
                  </a:lnTo>
                  <a:lnTo>
                    <a:pt x="9931" y="8634"/>
                  </a:lnTo>
                  <a:lnTo>
                    <a:pt x="9685" y="8746"/>
                  </a:lnTo>
                  <a:lnTo>
                    <a:pt x="9439" y="8857"/>
                  </a:lnTo>
                  <a:lnTo>
                    <a:pt x="9171" y="8947"/>
                  </a:lnTo>
                  <a:lnTo>
                    <a:pt x="8924" y="9014"/>
                  </a:lnTo>
                  <a:lnTo>
                    <a:pt x="8634" y="9059"/>
                  </a:lnTo>
                  <a:lnTo>
                    <a:pt x="8365" y="9103"/>
                  </a:lnTo>
                  <a:lnTo>
                    <a:pt x="8097" y="9126"/>
                  </a:lnTo>
                  <a:lnTo>
                    <a:pt x="7515" y="9148"/>
                  </a:lnTo>
                  <a:lnTo>
                    <a:pt x="6956" y="9126"/>
                  </a:lnTo>
                  <a:lnTo>
                    <a:pt x="6419" y="9059"/>
                  </a:lnTo>
                  <a:lnTo>
                    <a:pt x="5883" y="8969"/>
                  </a:lnTo>
                  <a:lnTo>
                    <a:pt x="5368" y="8857"/>
                  </a:lnTo>
                  <a:lnTo>
                    <a:pt x="4899" y="8746"/>
                  </a:lnTo>
                  <a:lnTo>
                    <a:pt x="4474" y="8611"/>
                  </a:lnTo>
                  <a:lnTo>
                    <a:pt x="4116" y="8499"/>
                  </a:lnTo>
                  <a:lnTo>
                    <a:pt x="3579" y="8321"/>
                  </a:lnTo>
                  <a:lnTo>
                    <a:pt x="3400" y="8231"/>
                  </a:lnTo>
                  <a:lnTo>
                    <a:pt x="0" y="14538"/>
                  </a:lnTo>
                  <a:lnTo>
                    <a:pt x="2886" y="15746"/>
                  </a:lnTo>
                  <a:lnTo>
                    <a:pt x="4720" y="11989"/>
                  </a:lnTo>
                  <a:lnTo>
                    <a:pt x="4899" y="12033"/>
                  </a:lnTo>
                  <a:lnTo>
                    <a:pt x="5368" y="12168"/>
                  </a:lnTo>
                  <a:lnTo>
                    <a:pt x="5704" y="12235"/>
                  </a:lnTo>
                  <a:lnTo>
                    <a:pt x="6106" y="12324"/>
                  </a:lnTo>
                  <a:lnTo>
                    <a:pt x="6554" y="12391"/>
                  </a:lnTo>
                  <a:lnTo>
                    <a:pt x="7046" y="12436"/>
                  </a:lnTo>
                  <a:lnTo>
                    <a:pt x="7583" y="12481"/>
                  </a:lnTo>
                  <a:lnTo>
                    <a:pt x="8142" y="12503"/>
                  </a:lnTo>
                  <a:lnTo>
                    <a:pt x="8723" y="12481"/>
                  </a:lnTo>
                  <a:lnTo>
                    <a:pt x="9327" y="12414"/>
                  </a:lnTo>
                  <a:lnTo>
                    <a:pt x="9931" y="12324"/>
                  </a:lnTo>
                  <a:lnTo>
                    <a:pt x="10244" y="12235"/>
                  </a:lnTo>
                  <a:lnTo>
                    <a:pt x="10557" y="12168"/>
                  </a:lnTo>
                  <a:lnTo>
                    <a:pt x="10870" y="12056"/>
                  </a:lnTo>
                  <a:lnTo>
                    <a:pt x="11183" y="11944"/>
                  </a:lnTo>
                  <a:lnTo>
                    <a:pt x="11474" y="11810"/>
                  </a:lnTo>
                  <a:lnTo>
                    <a:pt x="11787" y="11675"/>
                  </a:lnTo>
                  <a:lnTo>
                    <a:pt x="12145" y="11474"/>
                  </a:lnTo>
                  <a:lnTo>
                    <a:pt x="12503" y="11250"/>
                  </a:lnTo>
                  <a:lnTo>
                    <a:pt x="12816" y="11027"/>
                  </a:lnTo>
                  <a:lnTo>
                    <a:pt x="13129" y="10781"/>
                  </a:lnTo>
                  <a:lnTo>
                    <a:pt x="13442" y="10512"/>
                  </a:lnTo>
                  <a:lnTo>
                    <a:pt x="13711" y="10244"/>
                  </a:lnTo>
                  <a:lnTo>
                    <a:pt x="13979" y="9953"/>
                  </a:lnTo>
                  <a:lnTo>
                    <a:pt x="14225" y="9663"/>
                  </a:lnTo>
                  <a:lnTo>
                    <a:pt x="14449" y="9349"/>
                  </a:lnTo>
                  <a:lnTo>
                    <a:pt x="14650" y="9036"/>
                  </a:lnTo>
                  <a:lnTo>
                    <a:pt x="14852" y="8701"/>
                  </a:lnTo>
                  <a:lnTo>
                    <a:pt x="15008" y="8365"/>
                  </a:lnTo>
                  <a:lnTo>
                    <a:pt x="15142" y="8030"/>
                  </a:lnTo>
                  <a:lnTo>
                    <a:pt x="15276" y="7694"/>
                  </a:lnTo>
                  <a:lnTo>
                    <a:pt x="15388" y="7336"/>
                  </a:lnTo>
                  <a:lnTo>
                    <a:pt x="15455" y="6979"/>
                  </a:lnTo>
                  <a:lnTo>
                    <a:pt x="15522" y="6621"/>
                  </a:lnTo>
                  <a:lnTo>
                    <a:pt x="15545" y="6263"/>
                  </a:lnTo>
                  <a:lnTo>
                    <a:pt x="15567" y="5905"/>
                  </a:lnTo>
                  <a:lnTo>
                    <a:pt x="15545" y="5525"/>
                  </a:lnTo>
                  <a:lnTo>
                    <a:pt x="15522" y="5167"/>
                  </a:lnTo>
                  <a:lnTo>
                    <a:pt x="15455" y="4809"/>
                  </a:lnTo>
                  <a:lnTo>
                    <a:pt x="15366" y="4451"/>
                  </a:lnTo>
                  <a:lnTo>
                    <a:pt x="15254" y="4093"/>
                  </a:lnTo>
                  <a:lnTo>
                    <a:pt x="15120" y="3736"/>
                  </a:lnTo>
                  <a:lnTo>
                    <a:pt x="14941" y="3400"/>
                  </a:lnTo>
                  <a:lnTo>
                    <a:pt x="14762" y="3065"/>
                  </a:lnTo>
                  <a:lnTo>
                    <a:pt x="14538" y="2729"/>
                  </a:lnTo>
                  <a:lnTo>
                    <a:pt x="14292" y="2394"/>
                  </a:lnTo>
                  <a:lnTo>
                    <a:pt x="14024" y="2080"/>
                  </a:lnTo>
                  <a:lnTo>
                    <a:pt x="13711" y="1767"/>
                  </a:lnTo>
                  <a:lnTo>
                    <a:pt x="13375" y="1477"/>
                  </a:lnTo>
                  <a:lnTo>
                    <a:pt x="13017" y="1208"/>
                  </a:lnTo>
                  <a:lnTo>
                    <a:pt x="12660" y="962"/>
                  </a:lnTo>
                  <a:lnTo>
                    <a:pt x="12302" y="738"/>
                  </a:lnTo>
                  <a:lnTo>
                    <a:pt x="11922" y="560"/>
                  </a:lnTo>
                  <a:lnTo>
                    <a:pt x="11541" y="425"/>
                  </a:lnTo>
                  <a:lnTo>
                    <a:pt x="11161" y="291"/>
                  </a:lnTo>
                  <a:lnTo>
                    <a:pt x="10781" y="202"/>
                  </a:lnTo>
                  <a:lnTo>
                    <a:pt x="10401" y="112"/>
                  </a:lnTo>
                  <a:lnTo>
                    <a:pt x="10020" y="68"/>
                  </a:lnTo>
                  <a:lnTo>
                    <a:pt x="9640" y="23"/>
                  </a:lnTo>
                  <a:lnTo>
                    <a:pt x="92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1" name="Google Shape;411;p21"/>
            <p:cNvSpPr/>
            <p:nvPr/>
          </p:nvSpPr>
          <p:spPr>
            <a:xfrm>
              <a:off x="7492708" y="3831752"/>
              <a:ext cx="181512" cy="148498"/>
            </a:xfrm>
            <a:custGeom>
              <a:avLst/>
              <a:gdLst/>
              <a:ahLst/>
              <a:cxnLst/>
              <a:rect l="l" t="t" r="r" b="b"/>
              <a:pathLst>
                <a:path w="4184" h="3423" extrusionOk="0">
                  <a:moveTo>
                    <a:pt x="1097" y="1"/>
                  </a:moveTo>
                  <a:lnTo>
                    <a:pt x="1" y="1991"/>
                  </a:lnTo>
                  <a:lnTo>
                    <a:pt x="3333" y="3423"/>
                  </a:lnTo>
                  <a:lnTo>
                    <a:pt x="4183" y="1477"/>
                  </a:lnTo>
                  <a:lnTo>
                    <a:pt x="10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2" name="Google Shape;412;p21"/>
            <p:cNvGrpSpPr/>
            <p:nvPr/>
          </p:nvGrpSpPr>
          <p:grpSpPr>
            <a:xfrm>
              <a:off x="7154149" y="3840567"/>
              <a:ext cx="520064" cy="746708"/>
              <a:chOff x="7154149" y="3840567"/>
              <a:chExt cx="520064" cy="746708"/>
            </a:xfrm>
          </p:grpSpPr>
          <p:sp>
            <p:nvSpPr>
              <p:cNvPr id="413" name="Google Shape;413;p21"/>
              <p:cNvSpPr/>
              <p:nvPr/>
            </p:nvSpPr>
            <p:spPr>
              <a:xfrm>
                <a:off x="7225767" y="3942049"/>
                <a:ext cx="448446" cy="645226"/>
              </a:xfrm>
              <a:custGeom>
                <a:avLst/>
                <a:gdLst/>
                <a:ahLst/>
                <a:cxnLst/>
                <a:rect l="l" t="t" r="r" b="b"/>
                <a:pathLst>
                  <a:path w="12749" h="18342" extrusionOk="0">
                    <a:moveTo>
                      <a:pt x="2639" y="1"/>
                    </a:moveTo>
                    <a:lnTo>
                      <a:pt x="269" y="2059"/>
                    </a:lnTo>
                    <a:lnTo>
                      <a:pt x="2841" y="5369"/>
                    </a:lnTo>
                    <a:lnTo>
                      <a:pt x="2729" y="5503"/>
                    </a:lnTo>
                    <a:lnTo>
                      <a:pt x="2393" y="5883"/>
                    </a:lnTo>
                    <a:lnTo>
                      <a:pt x="2170" y="6152"/>
                    </a:lnTo>
                    <a:lnTo>
                      <a:pt x="1924" y="6465"/>
                    </a:lnTo>
                    <a:lnTo>
                      <a:pt x="1678" y="6845"/>
                    </a:lnTo>
                    <a:lnTo>
                      <a:pt x="1409" y="7248"/>
                    </a:lnTo>
                    <a:lnTo>
                      <a:pt x="1141" y="7717"/>
                    </a:lnTo>
                    <a:lnTo>
                      <a:pt x="872" y="8209"/>
                    </a:lnTo>
                    <a:lnTo>
                      <a:pt x="626" y="8746"/>
                    </a:lnTo>
                    <a:lnTo>
                      <a:pt x="425" y="9305"/>
                    </a:lnTo>
                    <a:lnTo>
                      <a:pt x="246" y="9909"/>
                    </a:lnTo>
                    <a:lnTo>
                      <a:pt x="157" y="10222"/>
                    </a:lnTo>
                    <a:lnTo>
                      <a:pt x="112" y="10535"/>
                    </a:lnTo>
                    <a:lnTo>
                      <a:pt x="45" y="10848"/>
                    </a:lnTo>
                    <a:lnTo>
                      <a:pt x="22" y="11184"/>
                    </a:lnTo>
                    <a:lnTo>
                      <a:pt x="0" y="11519"/>
                    </a:lnTo>
                    <a:lnTo>
                      <a:pt x="0" y="11855"/>
                    </a:lnTo>
                    <a:lnTo>
                      <a:pt x="22" y="12257"/>
                    </a:lnTo>
                    <a:lnTo>
                      <a:pt x="67" y="12660"/>
                    </a:lnTo>
                    <a:lnTo>
                      <a:pt x="112" y="13063"/>
                    </a:lnTo>
                    <a:lnTo>
                      <a:pt x="201" y="13465"/>
                    </a:lnTo>
                    <a:lnTo>
                      <a:pt x="313" y="13845"/>
                    </a:lnTo>
                    <a:lnTo>
                      <a:pt x="425" y="14226"/>
                    </a:lnTo>
                    <a:lnTo>
                      <a:pt x="559" y="14584"/>
                    </a:lnTo>
                    <a:lnTo>
                      <a:pt x="716" y="14941"/>
                    </a:lnTo>
                    <a:lnTo>
                      <a:pt x="895" y="15277"/>
                    </a:lnTo>
                    <a:lnTo>
                      <a:pt x="1096" y="15590"/>
                    </a:lnTo>
                    <a:lnTo>
                      <a:pt x="1297" y="15903"/>
                    </a:lnTo>
                    <a:lnTo>
                      <a:pt x="1521" y="16194"/>
                    </a:lnTo>
                    <a:lnTo>
                      <a:pt x="1767" y="16485"/>
                    </a:lnTo>
                    <a:lnTo>
                      <a:pt x="2035" y="16753"/>
                    </a:lnTo>
                    <a:lnTo>
                      <a:pt x="2304" y="16999"/>
                    </a:lnTo>
                    <a:lnTo>
                      <a:pt x="2572" y="17223"/>
                    </a:lnTo>
                    <a:lnTo>
                      <a:pt x="2885" y="17424"/>
                    </a:lnTo>
                    <a:lnTo>
                      <a:pt x="3176" y="17625"/>
                    </a:lnTo>
                    <a:lnTo>
                      <a:pt x="3512" y="17804"/>
                    </a:lnTo>
                    <a:lnTo>
                      <a:pt x="3825" y="17938"/>
                    </a:lnTo>
                    <a:lnTo>
                      <a:pt x="4183" y="18073"/>
                    </a:lnTo>
                    <a:lnTo>
                      <a:pt x="4518" y="18184"/>
                    </a:lnTo>
                    <a:lnTo>
                      <a:pt x="4898" y="18252"/>
                    </a:lnTo>
                    <a:lnTo>
                      <a:pt x="5256" y="18319"/>
                    </a:lnTo>
                    <a:lnTo>
                      <a:pt x="5636" y="18341"/>
                    </a:lnTo>
                    <a:lnTo>
                      <a:pt x="6017" y="18341"/>
                    </a:lnTo>
                    <a:lnTo>
                      <a:pt x="6397" y="18319"/>
                    </a:lnTo>
                    <a:lnTo>
                      <a:pt x="6799" y="18274"/>
                    </a:lnTo>
                    <a:lnTo>
                      <a:pt x="7202" y="18207"/>
                    </a:lnTo>
                    <a:lnTo>
                      <a:pt x="7605" y="18095"/>
                    </a:lnTo>
                    <a:lnTo>
                      <a:pt x="8030" y="17961"/>
                    </a:lnTo>
                    <a:lnTo>
                      <a:pt x="8432" y="17804"/>
                    </a:lnTo>
                    <a:lnTo>
                      <a:pt x="8835" y="17603"/>
                    </a:lnTo>
                    <a:lnTo>
                      <a:pt x="9215" y="17379"/>
                    </a:lnTo>
                    <a:lnTo>
                      <a:pt x="9573" y="17156"/>
                    </a:lnTo>
                    <a:lnTo>
                      <a:pt x="9886" y="16887"/>
                    </a:lnTo>
                    <a:lnTo>
                      <a:pt x="10199" y="16619"/>
                    </a:lnTo>
                    <a:lnTo>
                      <a:pt x="10467" y="16328"/>
                    </a:lnTo>
                    <a:lnTo>
                      <a:pt x="10736" y="16037"/>
                    </a:lnTo>
                    <a:lnTo>
                      <a:pt x="10960" y="15724"/>
                    </a:lnTo>
                    <a:lnTo>
                      <a:pt x="11183" y="15411"/>
                    </a:lnTo>
                    <a:lnTo>
                      <a:pt x="11384" y="15076"/>
                    </a:lnTo>
                    <a:lnTo>
                      <a:pt x="11563" y="14740"/>
                    </a:lnTo>
                    <a:lnTo>
                      <a:pt x="11742" y="14405"/>
                    </a:lnTo>
                    <a:lnTo>
                      <a:pt x="11877" y="14069"/>
                    </a:lnTo>
                    <a:lnTo>
                      <a:pt x="12011" y="13734"/>
                    </a:lnTo>
                    <a:lnTo>
                      <a:pt x="12234" y="13063"/>
                    </a:lnTo>
                    <a:lnTo>
                      <a:pt x="12413" y="12414"/>
                    </a:lnTo>
                    <a:lnTo>
                      <a:pt x="12548" y="11810"/>
                    </a:lnTo>
                    <a:lnTo>
                      <a:pt x="12637" y="11273"/>
                    </a:lnTo>
                    <a:lnTo>
                      <a:pt x="12682" y="10781"/>
                    </a:lnTo>
                    <a:lnTo>
                      <a:pt x="12726" y="10379"/>
                    </a:lnTo>
                    <a:lnTo>
                      <a:pt x="12726" y="10066"/>
                    </a:lnTo>
                    <a:lnTo>
                      <a:pt x="12749" y="9797"/>
                    </a:lnTo>
                    <a:lnTo>
                      <a:pt x="9774" y="9126"/>
                    </a:lnTo>
                    <a:lnTo>
                      <a:pt x="9685" y="9641"/>
                    </a:lnTo>
                    <a:lnTo>
                      <a:pt x="9573" y="10133"/>
                    </a:lnTo>
                    <a:lnTo>
                      <a:pt x="9439" y="10580"/>
                    </a:lnTo>
                    <a:lnTo>
                      <a:pt x="9282" y="11027"/>
                    </a:lnTo>
                    <a:lnTo>
                      <a:pt x="9126" y="11430"/>
                    </a:lnTo>
                    <a:lnTo>
                      <a:pt x="8924" y="11810"/>
                    </a:lnTo>
                    <a:lnTo>
                      <a:pt x="8745" y="12146"/>
                    </a:lnTo>
                    <a:lnTo>
                      <a:pt x="8522" y="12459"/>
                    </a:lnTo>
                    <a:lnTo>
                      <a:pt x="8298" y="12772"/>
                    </a:lnTo>
                    <a:lnTo>
                      <a:pt x="8074" y="13018"/>
                    </a:lnTo>
                    <a:lnTo>
                      <a:pt x="7828" y="13264"/>
                    </a:lnTo>
                    <a:lnTo>
                      <a:pt x="7582" y="13465"/>
                    </a:lnTo>
                    <a:lnTo>
                      <a:pt x="7336" y="13644"/>
                    </a:lnTo>
                    <a:lnTo>
                      <a:pt x="7068" y="13801"/>
                    </a:lnTo>
                    <a:lnTo>
                      <a:pt x="6822" y="13935"/>
                    </a:lnTo>
                    <a:lnTo>
                      <a:pt x="6553" y="14024"/>
                    </a:lnTo>
                    <a:lnTo>
                      <a:pt x="6307" y="14091"/>
                    </a:lnTo>
                    <a:lnTo>
                      <a:pt x="6039" y="14136"/>
                    </a:lnTo>
                    <a:lnTo>
                      <a:pt x="5793" y="14159"/>
                    </a:lnTo>
                    <a:lnTo>
                      <a:pt x="5547" y="14136"/>
                    </a:lnTo>
                    <a:lnTo>
                      <a:pt x="5301" y="14091"/>
                    </a:lnTo>
                    <a:lnTo>
                      <a:pt x="5077" y="14024"/>
                    </a:lnTo>
                    <a:lnTo>
                      <a:pt x="4854" y="13935"/>
                    </a:lnTo>
                    <a:lnTo>
                      <a:pt x="4652" y="13801"/>
                    </a:lnTo>
                    <a:lnTo>
                      <a:pt x="4451" y="13667"/>
                    </a:lnTo>
                    <a:lnTo>
                      <a:pt x="4272" y="13488"/>
                    </a:lnTo>
                    <a:lnTo>
                      <a:pt x="4115" y="13264"/>
                    </a:lnTo>
                    <a:lnTo>
                      <a:pt x="3959" y="13040"/>
                    </a:lnTo>
                    <a:lnTo>
                      <a:pt x="3825" y="12772"/>
                    </a:lnTo>
                    <a:lnTo>
                      <a:pt x="3735" y="12481"/>
                    </a:lnTo>
                    <a:lnTo>
                      <a:pt x="3646" y="12146"/>
                    </a:lnTo>
                    <a:lnTo>
                      <a:pt x="3579" y="11810"/>
                    </a:lnTo>
                    <a:lnTo>
                      <a:pt x="3556" y="11542"/>
                    </a:lnTo>
                    <a:lnTo>
                      <a:pt x="3534" y="11273"/>
                    </a:lnTo>
                    <a:lnTo>
                      <a:pt x="3556" y="11005"/>
                    </a:lnTo>
                    <a:lnTo>
                      <a:pt x="3601" y="10714"/>
                    </a:lnTo>
                    <a:lnTo>
                      <a:pt x="3646" y="10446"/>
                    </a:lnTo>
                    <a:lnTo>
                      <a:pt x="3713" y="10177"/>
                    </a:lnTo>
                    <a:lnTo>
                      <a:pt x="3802" y="9931"/>
                    </a:lnTo>
                    <a:lnTo>
                      <a:pt x="3914" y="9663"/>
                    </a:lnTo>
                    <a:lnTo>
                      <a:pt x="4138" y="9149"/>
                    </a:lnTo>
                    <a:lnTo>
                      <a:pt x="4406" y="8657"/>
                    </a:lnTo>
                    <a:lnTo>
                      <a:pt x="4719" y="8187"/>
                    </a:lnTo>
                    <a:lnTo>
                      <a:pt x="5032" y="7740"/>
                    </a:lnTo>
                    <a:lnTo>
                      <a:pt x="5346" y="7337"/>
                    </a:lnTo>
                    <a:lnTo>
                      <a:pt x="5659" y="6979"/>
                    </a:lnTo>
                    <a:lnTo>
                      <a:pt x="5972" y="6644"/>
                    </a:lnTo>
                    <a:lnTo>
                      <a:pt x="6240" y="6375"/>
                    </a:lnTo>
                    <a:lnTo>
                      <a:pt x="6643" y="5995"/>
                    </a:lnTo>
                    <a:lnTo>
                      <a:pt x="6799" y="5838"/>
                    </a:lnTo>
                    <a:lnTo>
                      <a:pt x="263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21"/>
              <p:cNvSpPr/>
              <p:nvPr/>
            </p:nvSpPr>
            <p:spPr>
              <a:xfrm>
                <a:off x="7154149" y="3840567"/>
                <a:ext cx="143233" cy="140077"/>
              </a:xfrm>
              <a:custGeom>
                <a:avLst/>
                <a:gdLst/>
                <a:ahLst/>
                <a:cxnLst/>
                <a:rect l="l" t="t" r="r" b="b"/>
                <a:pathLst>
                  <a:path w="4072" h="3982" extrusionOk="0">
                    <a:moveTo>
                      <a:pt x="2752" y="1"/>
                    </a:moveTo>
                    <a:lnTo>
                      <a:pt x="1" y="2349"/>
                    </a:lnTo>
                    <a:lnTo>
                      <a:pt x="1365" y="3982"/>
                    </a:lnTo>
                    <a:lnTo>
                      <a:pt x="4071" y="1879"/>
                    </a:lnTo>
                    <a:lnTo>
                      <a:pt x="275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5" name="Google Shape;415;p21"/>
          <p:cNvGrpSpPr/>
          <p:nvPr/>
        </p:nvGrpSpPr>
        <p:grpSpPr>
          <a:xfrm>
            <a:off x="471984" y="1211556"/>
            <a:ext cx="2044204" cy="1467657"/>
            <a:chOff x="592884" y="1211556"/>
            <a:chExt cx="2044204" cy="1467657"/>
          </a:xfrm>
        </p:grpSpPr>
        <p:sp>
          <p:nvSpPr>
            <p:cNvPr id="416" name="Google Shape;416;p21"/>
            <p:cNvSpPr txBox="1"/>
            <p:nvPr/>
          </p:nvSpPr>
          <p:spPr>
            <a:xfrm>
              <a:off x="592888" y="1211556"/>
              <a:ext cx="2044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/>
              <a:r>
                <a:rPr lang="pt-PT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Chamadas de vídeo</a:t>
              </a:r>
              <a:endParaRPr lang="pt-PT"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17" name="Google Shape;417;p21"/>
            <p:cNvSpPr txBox="1"/>
            <p:nvPr/>
          </p:nvSpPr>
          <p:spPr>
            <a:xfrm>
              <a:off x="592884" y="1553159"/>
              <a:ext cx="2044200" cy="51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5 pessoas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8" name="Google Shape;418;p21"/>
            <p:cNvSpPr/>
            <p:nvPr/>
          </p:nvSpPr>
          <p:spPr>
            <a:xfrm>
              <a:off x="1277200" y="2033313"/>
              <a:ext cx="645900" cy="645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71%</a:t>
              </a:r>
              <a:endParaRPr sz="12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19" name="Google Shape;419;p21"/>
          <p:cNvGrpSpPr/>
          <p:nvPr/>
        </p:nvGrpSpPr>
        <p:grpSpPr>
          <a:xfrm>
            <a:off x="463326" y="3114388"/>
            <a:ext cx="2044207" cy="1515580"/>
            <a:chOff x="6528026" y="968350"/>
            <a:chExt cx="2044207" cy="1515580"/>
          </a:xfrm>
        </p:grpSpPr>
        <p:sp>
          <p:nvSpPr>
            <p:cNvPr id="420" name="Google Shape;420;p21"/>
            <p:cNvSpPr txBox="1"/>
            <p:nvPr/>
          </p:nvSpPr>
          <p:spPr>
            <a:xfrm>
              <a:off x="6528033" y="1630232"/>
              <a:ext cx="2044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Edição de vídeo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21" name="Google Shape;421;p21"/>
            <p:cNvSpPr txBox="1"/>
            <p:nvPr/>
          </p:nvSpPr>
          <p:spPr>
            <a:xfrm>
              <a:off x="6528026" y="1971830"/>
              <a:ext cx="2044200" cy="51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2 pessoas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2" name="Google Shape;422;p21"/>
            <p:cNvSpPr/>
            <p:nvPr/>
          </p:nvSpPr>
          <p:spPr>
            <a:xfrm>
              <a:off x="7220975" y="968350"/>
              <a:ext cx="645900" cy="645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2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29%</a:t>
              </a:r>
            </a:p>
          </p:txBody>
        </p:sp>
      </p:grpSp>
      <p:grpSp>
        <p:nvGrpSpPr>
          <p:cNvPr id="423" name="Google Shape;423;p21"/>
          <p:cNvGrpSpPr/>
          <p:nvPr/>
        </p:nvGrpSpPr>
        <p:grpSpPr>
          <a:xfrm>
            <a:off x="3442999" y="3119813"/>
            <a:ext cx="2253900" cy="1512069"/>
            <a:chOff x="6414911" y="3119813"/>
            <a:chExt cx="2253900" cy="1512069"/>
          </a:xfrm>
        </p:grpSpPr>
        <p:sp>
          <p:nvSpPr>
            <p:cNvPr id="424" name="Google Shape;424;p21"/>
            <p:cNvSpPr txBox="1"/>
            <p:nvPr/>
          </p:nvSpPr>
          <p:spPr>
            <a:xfrm>
              <a:off x="6521812" y="3778190"/>
              <a:ext cx="2044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Publicação de posts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25" name="Google Shape;425;p21"/>
            <p:cNvSpPr txBox="1"/>
            <p:nvPr/>
          </p:nvSpPr>
          <p:spPr>
            <a:xfrm>
              <a:off x="6414911" y="4119782"/>
              <a:ext cx="2253900" cy="51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1 pessoa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1" name="Google Shape;381;p21"/>
            <p:cNvSpPr/>
            <p:nvPr/>
          </p:nvSpPr>
          <p:spPr>
            <a:xfrm>
              <a:off x="7221038" y="3119813"/>
              <a:ext cx="645900" cy="645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14%</a:t>
              </a:r>
              <a:endParaRPr sz="12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26" name="Google Shape;426;p21"/>
          <p:cNvGrpSpPr/>
          <p:nvPr/>
        </p:nvGrpSpPr>
        <p:grpSpPr>
          <a:xfrm>
            <a:off x="3549900" y="1206857"/>
            <a:ext cx="2044210" cy="1483181"/>
            <a:chOff x="2984394" y="1206857"/>
            <a:chExt cx="2044210" cy="1483181"/>
          </a:xfrm>
        </p:grpSpPr>
        <p:sp>
          <p:nvSpPr>
            <p:cNvPr id="427" name="Google Shape;427;p21"/>
            <p:cNvSpPr txBox="1"/>
            <p:nvPr/>
          </p:nvSpPr>
          <p:spPr>
            <a:xfrm>
              <a:off x="2984394" y="1206857"/>
              <a:ext cx="2044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Troca de mensagens</a:t>
              </a:r>
            </a:p>
          </p:txBody>
        </p:sp>
        <p:sp>
          <p:nvSpPr>
            <p:cNvPr id="428" name="Google Shape;428;p21"/>
            <p:cNvSpPr txBox="1"/>
            <p:nvPr/>
          </p:nvSpPr>
          <p:spPr>
            <a:xfrm>
              <a:off x="2984404" y="1548450"/>
              <a:ext cx="2044200" cy="51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4 pessoas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9" name="Google Shape;429;p21"/>
            <p:cNvSpPr/>
            <p:nvPr/>
          </p:nvSpPr>
          <p:spPr>
            <a:xfrm>
              <a:off x="3683425" y="2044138"/>
              <a:ext cx="645900" cy="645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57%</a:t>
              </a:r>
              <a:endParaRPr sz="12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430" name="Google Shape;430;p21"/>
          <p:cNvSpPr/>
          <p:nvPr/>
        </p:nvSpPr>
        <p:spPr>
          <a:xfrm>
            <a:off x="3261650" y="3019725"/>
            <a:ext cx="167400" cy="1674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33972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28"/>
          <p:cNvSpPr txBox="1">
            <a:spLocks noGrp="1"/>
          </p:cNvSpPr>
          <p:nvPr>
            <p:ph type="title"/>
          </p:nvPr>
        </p:nvSpPr>
        <p:spPr>
          <a:xfrm>
            <a:off x="457200" y="2386050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Já utilizou uma GVC</a:t>
            </a:r>
            <a:endParaRPr dirty="0"/>
          </a:p>
        </p:txBody>
      </p:sp>
      <p:sp>
        <p:nvSpPr>
          <p:cNvPr id="3" name="Google Shape;864;p30">
            <a:extLst>
              <a:ext uri="{FF2B5EF4-FFF2-40B4-BE49-F238E27FC236}">
                <a16:creationId xmlns:a16="http://schemas.microsoft.com/office/drawing/2014/main" id="{646FB6A8-631C-416C-9CC1-6B113EB833A8}"/>
              </a:ext>
            </a:extLst>
          </p:cNvPr>
          <p:cNvSpPr txBox="1"/>
          <p:nvPr/>
        </p:nvSpPr>
        <p:spPr>
          <a:xfrm>
            <a:off x="2814518" y="1684875"/>
            <a:ext cx="3514964" cy="1773750"/>
          </a:xfrm>
          <a:prstGeom prst="rect">
            <a:avLst/>
          </a:prstGeom>
          <a:solidFill>
            <a:schemeClr val="accent6">
              <a:alpha val="12549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0867514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A2E33CD0-D3FE-4A90-94B6-AC72F6EAE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50843"/>
            <a:ext cx="6279597" cy="3681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11" name="Google Shape;1111;p34"/>
          <p:cNvGrpSpPr/>
          <p:nvPr/>
        </p:nvGrpSpPr>
        <p:grpSpPr>
          <a:xfrm>
            <a:off x="6736797" y="3370644"/>
            <a:ext cx="1922700" cy="878859"/>
            <a:chOff x="457200" y="1108250"/>
            <a:chExt cx="1922700" cy="878859"/>
          </a:xfrm>
        </p:grpSpPr>
        <p:sp>
          <p:nvSpPr>
            <p:cNvPr id="1112" name="Google Shape;1112;p34"/>
            <p:cNvSpPr txBox="1"/>
            <p:nvPr/>
          </p:nvSpPr>
          <p:spPr>
            <a:xfrm>
              <a:off x="457204" y="1108250"/>
              <a:ext cx="167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Menos de 1 vez por semana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13" name="Google Shape;1113;p34"/>
            <p:cNvSpPr txBox="1"/>
            <p:nvPr/>
          </p:nvSpPr>
          <p:spPr>
            <a:xfrm>
              <a:off x="457200" y="1697009"/>
              <a:ext cx="19227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5 pessoas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14" name="Google Shape;1114;p34"/>
          <p:cNvGrpSpPr/>
          <p:nvPr/>
        </p:nvGrpSpPr>
        <p:grpSpPr>
          <a:xfrm>
            <a:off x="6736797" y="2221761"/>
            <a:ext cx="1922700" cy="885588"/>
            <a:chOff x="457200" y="1841475"/>
            <a:chExt cx="1922700" cy="885588"/>
          </a:xfrm>
        </p:grpSpPr>
        <p:sp>
          <p:nvSpPr>
            <p:cNvPr id="1115" name="Google Shape;1115;p34"/>
            <p:cNvSpPr txBox="1"/>
            <p:nvPr/>
          </p:nvSpPr>
          <p:spPr>
            <a:xfrm>
              <a:off x="457204" y="1841475"/>
              <a:ext cx="167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Entre 2 a 3 vezes por semana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16" name="Google Shape;1116;p34"/>
            <p:cNvSpPr txBox="1"/>
            <p:nvPr/>
          </p:nvSpPr>
          <p:spPr>
            <a:xfrm>
              <a:off x="457200" y="2436963"/>
              <a:ext cx="19227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8 pessoas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17" name="Google Shape;1117;p34"/>
          <p:cNvGrpSpPr/>
          <p:nvPr/>
        </p:nvGrpSpPr>
        <p:grpSpPr>
          <a:xfrm>
            <a:off x="6736797" y="1371049"/>
            <a:ext cx="1922700" cy="631700"/>
            <a:chOff x="457200" y="2686375"/>
            <a:chExt cx="1922700" cy="631700"/>
          </a:xfrm>
        </p:grpSpPr>
        <p:sp>
          <p:nvSpPr>
            <p:cNvPr id="1118" name="Google Shape;1118;p34"/>
            <p:cNvSpPr txBox="1"/>
            <p:nvPr/>
          </p:nvSpPr>
          <p:spPr>
            <a:xfrm>
              <a:off x="457204" y="2686375"/>
              <a:ext cx="167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Todos os dias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19" name="Google Shape;1119;p34"/>
            <p:cNvSpPr txBox="1"/>
            <p:nvPr/>
          </p:nvSpPr>
          <p:spPr>
            <a:xfrm>
              <a:off x="457200" y="3027975"/>
              <a:ext cx="19227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14 pessoas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" name="Título 2">
            <a:extLst>
              <a:ext uri="{FF2B5EF4-FFF2-40B4-BE49-F238E27FC236}">
                <a16:creationId xmlns:a16="http://schemas.microsoft.com/office/drawing/2014/main" id="{8C06352A-5C1D-466D-8E97-1C071C949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Frequência de utilização de GVC</a:t>
            </a:r>
          </a:p>
        </p:txBody>
      </p:sp>
      <p:sp>
        <p:nvSpPr>
          <p:cNvPr id="13" name="Google Shape;418;p21">
            <a:extLst>
              <a:ext uri="{FF2B5EF4-FFF2-40B4-BE49-F238E27FC236}">
                <a16:creationId xmlns:a16="http://schemas.microsoft.com/office/drawing/2014/main" id="{11D0BF7F-7156-4274-9569-4691BF7A6E15}"/>
              </a:ext>
            </a:extLst>
          </p:cNvPr>
          <p:cNvSpPr/>
          <p:nvPr/>
        </p:nvSpPr>
        <p:spPr>
          <a:xfrm>
            <a:off x="1693628" y="3442915"/>
            <a:ext cx="1032262" cy="930302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18,5%</a:t>
            </a:r>
            <a:endParaRPr sz="1200" b="1" dirty="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" name="Google Shape;418;p21">
            <a:extLst>
              <a:ext uri="{FF2B5EF4-FFF2-40B4-BE49-F238E27FC236}">
                <a16:creationId xmlns:a16="http://schemas.microsoft.com/office/drawing/2014/main" id="{EEC49782-E901-4197-9419-5E8C2A1090B9}"/>
              </a:ext>
            </a:extLst>
          </p:cNvPr>
          <p:cNvSpPr/>
          <p:nvPr/>
        </p:nvSpPr>
        <p:spPr>
          <a:xfrm>
            <a:off x="3299087" y="2886323"/>
            <a:ext cx="1049573" cy="1486894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29,6%</a:t>
            </a:r>
            <a:endParaRPr sz="1200" b="1" dirty="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" name="Google Shape;418;p21">
            <a:extLst>
              <a:ext uri="{FF2B5EF4-FFF2-40B4-BE49-F238E27FC236}">
                <a16:creationId xmlns:a16="http://schemas.microsoft.com/office/drawing/2014/main" id="{3E82B26D-008D-4A68-A6C3-C28E267E7DC7}"/>
              </a:ext>
            </a:extLst>
          </p:cNvPr>
          <p:cNvSpPr/>
          <p:nvPr/>
        </p:nvSpPr>
        <p:spPr>
          <a:xfrm>
            <a:off x="4921857" y="1712649"/>
            <a:ext cx="1049573" cy="2660568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51,9%</a:t>
            </a:r>
            <a:endParaRPr sz="1200" b="1" dirty="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61897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3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 que dispositivo utiliza este tipo de aplicações?</a:t>
            </a:r>
            <a:endParaRPr dirty="0"/>
          </a:p>
        </p:txBody>
      </p:sp>
      <p:grpSp>
        <p:nvGrpSpPr>
          <p:cNvPr id="907" name="Google Shape;907;p31"/>
          <p:cNvGrpSpPr/>
          <p:nvPr/>
        </p:nvGrpSpPr>
        <p:grpSpPr>
          <a:xfrm>
            <a:off x="457180" y="928565"/>
            <a:ext cx="2286060" cy="3803481"/>
            <a:chOff x="2366774" y="1558279"/>
            <a:chExt cx="1907593" cy="3173799"/>
          </a:xfrm>
        </p:grpSpPr>
        <p:sp>
          <p:nvSpPr>
            <p:cNvPr id="908" name="Google Shape;908;p31"/>
            <p:cNvSpPr/>
            <p:nvPr/>
          </p:nvSpPr>
          <p:spPr>
            <a:xfrm>
              <a:off x="2366774" y="1558279"/>
              <a:ext cx="1070981" cy="1142504"/>
            </a:xfrm>
            <a:custGeom>
              <a:avLst/>
              <a:gdLst/>
              <a:ahLst/>
              <a:cxnLst/>
              <a:rect l="l" t="t" r="r" b="b"/>
              <a:pathLst>
                <a:path w="31625" h="33737" extrusionOk="0">
                  <a:moveTo>
                    <a:pt x="12799" y="0"/>
                  </a:moveTo>
                  <a:lnTo>
                    <a:pt x="12426" y="11"/>
                  </a:lnTo>
                  <a:lnTo>
                    <a:pt x="12053" y="32"/>
                  </a:lnTo>
                  <a:lnTo>
                    <a:pt x="11679" y="64"/>
                  </a:lnTo>
                  <a:lnTo>
                    <a:pt x="11317" y="107"/>
                  </a:lnTo>
                  <a:lnTo>
                    <a:pt x="10954" y="160"/>
                  </a:lnTo>
                  <a:lnTo>
                    <a:pt x="10592" y="224"/>
                  </a:lnTo>
                  <a:lnTo>
                    <a:pt x="10240" y="299"/>
                  </a:lnTo>
                  <a:lnTo>
                    <a:pt x="9888" y="384"/>
                  </a:lnTo>
                  <a:lnTo>
                    <a:pt x="9546" y="480"/>
                  </a:lnTo>
                  <a:lnTo>
                    <a:pt x="9205" y="587"/>
                  </a:lnTo>
                  <a:lnTo>
                    <a:pt x="8874" y="704"/>
                  </a:lnTo>
                  <a:lnTo>
                    <a:pt x="8544" y="843"/>
                  </a:lnTo>
                  <a:lnTo>
                    <a:pt x="8213" y="982"/>
                  </a:lnTo>
                  <a:lnTo>
                    <a:pt x="7893" y="1131"/>
                  </a:lnTo>
                  <a:lnTo>
                    <a:pt x="7573" y="1302"/>
                  </a:lnTo>
                  <a:lnTo>
                    <a:pt x="7264" y="1472"/>
                  </a:lnTo>
                  <a:lnTo>
                    <a:pt x="6955" y="1654"/>
                  </a:lnTo>
                  <a:lnTo>
                    <a:pt x="6645" y="1856"/>
                  </a:lnTo>
                  <a:lnTo>
                    <a:pt x="6347" y="2059"/>
                  </a:lnTo>
                  <a:lnTo>
                    <a:pt x="6048" y="2283"/>
                  </a:lnTo>
                  <a:lnTo>
                    <a:pt x="5760" y="2507"/>
                  </a:lnTo>
                  <a:lnTo>
                    <a:pt x="5472" y="2752"/>
                  </a:lnTo>
                  <a:lnTo>
                    <a:pt x="5184" y="3008"/>
                  </a:lnTo>
                  <a:lnTo>
                    <a:pt x="4907" y="3264"/>
                  </a:lnTo>
                  <a:lnTo>
                    <a:pt x="4629" y="3541"/>
                  </a:lnTo>
                  <a:lnTo>
                    <a:pt x="4363" y="3829"/>
                  </a:lnTo>
                  <a:lnTo>
                    <a:pt x="4096" y="4128"/>
                  </a:lnTo>
                  <a:lnTo>
                    <a:pt x="3830" y="4427"/>
                  </a:lnTo>
                  <a:lnTo>
                    <a:pt x="3574" y="4747"/>
                  </a:lnTo>
                  <a:lnTo>
                    <a:pt x="3328" y="5077"/>
                  </a:lnTo>
                  <a:lnTo>
                    <a:pt x="3136" y="5323"/>
                  </a:lnTo>
                  <a:lnTo>
                    <a:pt x="2966" y="5579"/>
                  </a:lnTo>
                  <a:lnTo>
                    <a:pt x="2795" y="5845"/>
                  </a:lnTo>
                  <a:lnTo>
                    <a:pt x="2624" y="6101"/>
                  </a:lnTo>
                  <a:lnTo>
                    <a:pt x="2464" y="6378"/>
                  </a:lnTo>
                  <a:lnTo>
                    <a:pt x="2304" y="6656"/>
                  </a:lnTo>
                  <a:lnTo>
                    <a:pt x="2155" y="6933"/>
                  </a:lnTo>
                  <a:lnTo>
                    <a:pt x="2006" y="7221"/>
                  </a:lnTo>
                  <a:lnTo>
                    <a:pt x="1867" y="7509"/>
                  </a:lnTo>
                  <a:lnTo>
                    <a:pt x="1728" y="7808"/>
                  </a:lnTo>
                  <a:lnTo>
                    <a:pt x="1600" y="8106"/>
                  </a:lnTo>
                  <a:lnTo>
                    <a:pt x="1472" y="8416"/>
                  </a:lnTo>
                  <a:lnTo>
                    <a:pt x="1355" y="8725"/>
                  </a:lnTo>
                  <a:lnTo>
                    <a:pt x="1238" y="9045"/>
                  </a:lnTo>
                  <a:lnTo>
                    <a:pt x="1120" y="9365"/>
                  </a:lnTo>
                  <a:lnTo>
                    <a:pt x="1024" y="9696"/>
                  </a:lnTo>
                  <a:lnTo>
                    <a:pt x="918" y="10026"/>
                  </a:lnTo>
                  <a:lnTo>
                    <a:pt x="822" y="10367"/>
                  </a:lnTo>
                  <a:lnTo>
                    <a:pt x="651" y="11061"/>
                  </a:lnTo>
                  <a:lnTo>
                    <a:pt x="502" y="11775"/>
                  </a:lnTo>
                  <a:lnTo>
                    <a:pt x="363" y="12511"/>
                  </a:lnTo>
                  <a:lnTo>
                    <a:pt x="256" y="13269"/>
                  </a:lnTo>
                  <a:lnTo>
                    <a:pt x="161" y="14036"/>
                  </a:lnTo>
                  <a:lnTo>
                    <a:pt x="86" y="14836"/>
                  </a:lnTo>
                  <a:lnTo>
                    <a:pt x="43" y="15658"/>
                  </a:lnTo>
                  <a:lnTo>
                    <a:pt x="22" y="16191"/>
                  </a:lnTo>
                  <a:lnTo>
                    <a:pt x="1" y="16703"/>
                  </a:lnTo>
                  <a:lnTo>
                    <a:pt x="1" y="17215"/>
                  </a:lnTo>
                  <a:lnTo>
                    <a:pt x="1" y="17727"/>
                  </a:lnTo>
                  <a:lnTo>
                    <a:pt x="11" y="18217"/>
                  </a:lnTo>
                  <a:lnTo>
                    <a:pt x="33" y="18708"/>
                  </a:lnTo>
                  <a:lnTo>
                    <a:pt x="65" y="19188"/>
                  </a:lnTo>
                  <a:lnTo>
                    <a:pt x="97" y="19657"/>
                  </a:lnTo>
                  <a:lnTo>
                    <a:pt x="139" y="20116"/>
                  </a:lnTo>
                  <a:lnTo>
                    <a:pt x="193" y="20575"/>
                  </a:lnTo>
                  <a:lnTo>
                    <a:pt x="256" y="21023"/>
                  </a:lnTo>
                  <a:lnTo>
                    <a:pt x="320" y="21460"/>
                  </a:lnTo>
                  <a:lnTo>
                    <a:pt x="395" y="21886"/>
                  </a:lnTo>
                  <a:lnTo>
                    <a:pt x="480" y="22313"/>
                  </a:lnTo>
                  <a:lnTo>
                    <a:pt x="576" y="22718"/>
                  </a:lnTo>
                  <a:lnTo>
                    <a:pt x="672" y="23124"/>
                  </a:lnTo>
                  <a:lnTo>
                    <a:pt x="779" y="23529"/>
                  </a:lnTo>
                  <a:lnTo>
                    <a:pt x="896" y="23913"/>
                  </a:lnTo>
                  <a:lnTo>
                    <a:pt x="1024" y="24297"/>
                  </a:lnTo>
                  <a:lnTo>
                    <a:pt x="1163" y="24670"/>
                  </a:lnTo>
                  <a:lnTo>
                    <a:pt x="1302" y="25033"/>
                  </a:lnTo>
                  <a:lnTo>
                    <a:pt x="1451" y="25385"/>
                  </a:lnTo>
                  <a:lnTo>
                    <a:pt x="1611" y="25737"/>
                  </a:lnTo>
                  <a:lnTo>
                    <a:pt x="1782" y="26078"/>
                  </a:lnTo>
                  <a:lnTo>
                    <a:pt x="1952" y="26409"/>
                  </a:lnTo>
                  <a:lnTo>
                    <a:pt x="2134" y="26729"/>
                  </a:lnTo>
                  <a:lnTo>
                    <a:pt x="2326" y="27049"/>
                  </a:lnTo>
                  <a:lnTo>
                    <a:pt x="2528" y="27347"/>
                  </a:lnTo>
                  <a:lnTo>
                    <a:pt x="2731" y="27646"/>
                  </a:lnTo>
                  <a:lnTo>
                    <a:pt x="2944" y="27934"/>
                  </a:lnTo>
                  <a:lnTo>
                    <a:pt x="3168" y="28222"/>
                  </a:lnTo>
                  <a:lnTo>
                    <a:pt x="3403" y="28499"/>
                  </a:lnTo>
                  <a:lnTo>
                    <a:pt x="3638" y="28766"/>
                  </a:lnTo>
                  <a:lnTo>
                    <a:pt x="3883" y="29022"/>
                  </a:lnTo>
                  <a:lnTo>
                    <a:pt x="4128" y="29278"/>
                  </a:lnTo>
                  <a:lnTo>
                    <a:pt x="4384" y="29523"/>
                  </a:lnTo>
                  <a:lnTo>
                    <a:pt x="4651" y="29758"/>
                  </a:lnTo>
                  <a:lnTo>
                    <a:pt x="4917" y="29992"/>
                  </a:lnTo>
                  <a:lnTo>
                    <a:pt x="5184" y="30216"/>
                  </a:lnTo>
                  <a:lnTo>
                    <a:pt x="5461" y="30440"/>
                  </a:lnTo>
                  <a:lnTo>
                    <a:pt x="5739" y="30654"/>
                  </a:lnTo>
                  <a:lnTo>
                    <a:pt x="6027" y="30856"/>
                  </a:lnTo>
                  <a:lnTo>
                    <a:pt x="6315" y="31059"/>
                  </a:lnTo>
                  <a:lnTo>
                    <a:pt x="6613" y="31251"/>
                  </a:lnTo>
                  <a:lnTo>
                    <a:pt x="6912" y="31443"/>
                  </a:lnTo>
                  <a:lnTo>
                    <a:pt x="7221" y="31624"/>
                  </a:lnTo>
                  <a:lnTo>
                    <a:pt x="7531" y="31795"/>
                  </a:lnTo>
                  <a:lnTo>
                    <a:pt x="7850" y="31966"/>
                  </a:lnTo>
                  <a:lnTo>
                    <a:pt x="8181" y="32126"/>
                  </a:lnTo>
                  <a:lnTo>
                    <a:pt x="8501" y="32275"/>
                  </a:lnTo>
                  <a:lnTo>
                    <a:pt x="8842" y="32424"/>
                  </a:lnTo>
                  <a:lnTo>
                    <a:pt x="9173" y="32563"/>
                  </a:lnTo>
                  <a:lnTo>
                    <a:pt x="9525" y="32702"/>
                  </a:lnTo>
                  <a:lnTo>
                    <a:pt x="9866" y="32830"/>
                  </a:lnTo>
                  <a:lnTo>
                    <a:pt x="10229" y="32947"/>
                  </a:lnTo>
                  <a:lnTo>
                    <a:pt x="10592" y="33054"/>
                  </a:lnTo>
                  <a:lnTo>
                    <a:pt x="10954" y="33171"/>
                  </a:lnTo>
                  <a:lnTo>
                    <a:pt x="11327" y="33267"/>
                  </a:lnTo>
                  <a:lnTo>
                    <a:pt x="11701" y="33363"/>
                  </a:lnTo>
                  <a:lnTo>
                    <a:pt x="12085" y="33448"/>
                  </a:lnTo>
                  <a:lnTo>
                    <a:pt x="12469" y="33533"/>
                  </a:lnTo>
                  <a:lnTo>
                    <a:pt x="12863" y="33608"/>
                  </a:lnTo>
                  <a:lnTo>
                    <a:pt x="13258" y="33672"/>
                  </a:lnTo>
                  <a:lnTo>
                    <a:pt x="13663" y="33736"/>
                  </a:lnTo>
                  <a:lnTo>
                    <a:pt x="15690" y="21993"/>
                  </a:lnTo>
                  <a:lnTo>
                    <a:pt x="15252" y="21918"/>
                  </a:lnTo>
                  <a:lnTo>
                    <a:pt x="14836" y="21833"/>
                  </a:lnTo>
                  <a:lnTo>
                    <a:pt x="14442" y="21748"/>
                  </a:lnTo>
                  <a:lnTo>
                    <a:pt x="14058" y="21652"/>
                  </a:lnTo>
                  <a:lnTo>
                    <a:pt x="13685" y="21545"/>
                  </a:lnTo>
                  <a:lnTo>
                    <a:pt x="13343" y="21439"/>
                  </a:lnTo>
                  <a:lnTo>
                    <a:pt x="13002" y="21321"/>
                  </a:lnTo>
                  <a:lnTo>
                    <a:pt x="12693" y="21193"/>
                  </a:lnTo>
                  <a:lnTo>
                    <a:pt x="12394" y="21065"/>
                  </a:lnTo>
                  <a:lnTo>
                    <a:pt x="12117" y="20927"/>
                  </a:lnTo>
                  <a:lnTo>
                    <a:pt x="11850" y="20777"/>
                  </a:lnTo>
                  <a:lnTo>
                    <a:pt x="11605" y="20628"/>
                  </a:lnTo>
                  <a:lnTo>
                    <a:pt x="11370" y="20468"/>
                  </a:lnTo>
                  <a:lnTo>
                    <a:pt x="11157" y="20297"/>
                  </a:lnTo>
                  <a:lnTo>
                    <a:pt x="10965" y="20127"/>
                  </a:lnTo>
                  <a:lnTo>
                    <a:pt x="10784" y="19945"/>
                  </a:lnTo>
                  <a:lnTo>
                    <a:pt x="10624" y="19753"/>
                  </a:lnTo>
                  <a:lnTo>
                    <a:pt x="10464" y="19561"/>
                  </a:lnTo>
                  <a:lnTo>
                    <a:pt x="10325" y="19359"/>
                  </a:lnTo>
                  <a:lnTo>
                    <a:pt x="10197" y="19156"/>
                  </a:lnTo>
                  <a:lnTo>
                    <a:pt x="10080" y="18953"/>
                  </a:lnTo>
                  <a:lnTo>
                    <a:pt x="9973" y="18729"/>
                  </a:lnTo>
                  <a:lnTo>
                    <a:pt x="9877" y="18516"/>
                  </a:lnTo>
                  <a:lnTo>
                    <a:pt x="9792" y="18292"/>
                  </a:lnTo>
                  <a:lnTo>
                    <a:pt x="9717" y="18057"/>
                  </a:lnTo>
                  <a:lnTo>
                    <a:pt x="9653" y="17823"/>
                  </a:lnTo>
                  <a:lnTo>
                    <a:pt x="9600" y="17578"/>
                  </a:lnTo>
                  <a:lnTo>
                    <a:pt x="9568" y="17332"/>
                  </a:lnTo>
                  <a:lnTo>
                    <a:pt x="9536" y="17087"/>
                  </a:lnTo>
                  <a:lnTo>
                    <a:pt x="9525" y="16831"/>
                  </a:lnTo>
                  <a:lnTo>
                    <a:pt x="9514" y="16564"/>
                  </a:lnTo>
                  <a:lnTo>
                    <a:pt x="9525" y="16298"/>
                  </a:lnTo>
                  <a:lnTo>
                    <a:pt x="9546" y="16052"/>
                  </a:lnTo>
                  <a:lnTo>
                    <a:pt x="9568" y="15807"/>
                  </a:lnTo>
                  <a:lnTo>
                    <a:pt x="9589" y="15583"/>
                  </a:lnTo>
                  <a:lnTo>
                    <a:pt x="9632" y="15359"/>
                  </a:lnTo>
                  <a:lnTo>
                    <a:pt x="9674" y="15146"/>
                  </a:lnTo>
                  <a:lnTo>
                    <a:pt x="9717" y="14943"/>
                  </a:lnTo>
                  <a:lnTo>
                    <a:pt x="9781" y="14740"/>
                  </a:lnTo>
                  <a:lnTo>
                    <a:pt x="9845" y="14559"/>
                  </a:lnTo>
                  <a:lnTo>
                    <a:pt x="9909" y="14378"/>
                  </a:lnTo>
                  <a:lnTo>
                    <a:pt x="9994" y="14207"/>
                  </a:lnTo>
                  <a:lnTo>
                    <a:pt x="10080" y="14036"/>
                  </a:lnTo>
                  <a:lnTo>
                    <a:pt x="10165" y="13887"/>
                  </a:lnTo>
                  <a:lnTo>
                    <a:pt x="10261" y="13738"/>
                  </a:lnTo>
                  <a:lnTo>
                    <a:pt x="10368" y="13599"/>
                  </a:lnTo>
                  <a:lnTo>
                    <a:pt x="10485" y="13471"/>
                  </a:lnTo>
                  <a:lnTo>
                    <a:pt x="10602" y="13343"/>
                  </a:lnTo>
                  <a:lnTo>
                    <a:pt x="10720" y="13226"/>
                  </a:lnTo>
                  <a:lnTo>
                    <a:pt x="10858" y="13119"/>
                  </a:lnTo>
                  <a:lnTo>
                    <a:pt x="10986" y="13023"/>
                  </a:lnTo>
                  <a:lnTo>
                    <a:pt x="11125" y="12938"/>
                  </a:lnTo>
                  <a:lnTo>
                    <a:pt x="11274" y="12853"/>
                  </a:lnTo>
                  <a:lnTo>
                    <a:pt x="11423" y="12778"/>
                  </a:lnTo>
                  <a:lnTo>
                    <a:pt x="11583" y="12714"/>
                  </a:lnTo>
                  <a:lnTo>
                    <a:pt x="11754" y="12661"/>
                  </a:lnTo>
                  <a:lnTo>
                    <a:pt x="11914" y="12607"/>
                  </a:lnTo>
                  <a:lnTo>
                    <a:pt x="12095" y="12565"/>
                  </a:lnTo>
                  <a:lnTo>
                    <a:pt x="12266" y="12533"/>
                  </a:lnTo>
                  <a:lnTo>
                    <a:pt x="12458" y="12501"/>
                  </a:lnTo>
                  <a:lnTo>
                    <a:pt x="12650" y="12490"/>
                  </a:lnTo>
                  <a:lnTo>
                    <a:pt x="12842" y="12479"/>
                  </a:lnTo>
                  <a:lnTo>
                    <a:pt x="13247" y="12479"/>
                  </a:lnTo>
                  <a:lnTo>
                    <a:pt x="13461" y="12501"/>
                  </a:lnTo>
                  <a:lnTo>
                    <a:pt x="13674" y="12543"/>
                  </a:lnTo>
                  <a:lnTo>
                    <a:pt x="13887" y="12597"/>
                  </a:lnTo>
                  <a:lnTo>
                    <a:pt x="14101" y="12671"/>
                  </a:lnTo>
                  <a:lnTo>
                    <a:pt x="14314" y="12778"/>
                  </a:lnTo>
                  <a:lnTo>
                    <a:pt x="14538" y="12885"/>
                  </a:lnTo>
                  <a:lnTo>
                    <a:pt x="14751" y="13023"/>
                  </a:lnTo>
                  <a:lnTo>
                    <a:pt x="14975" y="13183"/>
                  </a:lnTo>
                  <a:lnTo>
                    <a:pt x="15199" y="13354"/>
                  </a:lnTo>
                  <a:lnTo>
                    <a:pt x="15423" y="13546"/>
                  </a:lnTo>
                  <a:lnTo>
                    <a:pt x="15647" y="13759"/>
                  </a:lnTo>
                  <a:lnTo>
                    <a:pt x="15882" y="13994"/>
                  </a:lnTo>
                  <a:lnTo>
                    <a:pt x="16106" y="14250"/>
                  </a:lnTo>
                  <a:lnTo>
                    <a:pt x="16340" y="14516"/>
                  </a:lnTo>
                  <a:lnTo>
                    <a:pt x="16575" y="14815"/>
                  </a:lnTo>
                  <a:lnTo>
                    <a:pt x="16810" y="15124"/>
                  </a:lnTo>
                  <a:lnTo>
                    <a:pt x="17684" y="16276"/>
                  </a:lnTo>
                  <a:lnTo>
                    <a:pt x="18484" y="17311"/>
                  </a:lnTo>
                  <a:lnTo>
                    <a:pt x="19220" y="18249"/>
                  </a:lnTo>
                  <a:lnTo>
                    <a:pt x="19881" y="19081"/>
                  </a:lnTo>
                  <a:lnTo>
                    <a:pt x="20489" y="19807"/>
                  </a:lnTo>
                  <a:lnTo>
                    <a:pt x="21023" y="20415"/>
                  </a:lnTo>
                  <a:lnTo>
                    <a:pt x="21481" y="20927"/>
                  </a:lnTo>
                  <a:lnTo>
                    <a:pt x="21695" y="21140"/>
                  </a:lnTo>
                  <a:lnTo>
                    <a:pt x="21887" y="21332"/>
                  </a:lnTo>
                  <a:lnTo>
                    <a:pt x="22249" y="21673"/>
                  </a:lnTo>
                  <a:lnTo>
                    <a:pt x="22633" y="21993"/>
                  </a:lnTo>
                  <a:lnTo>
                    <a:pt x="23028" y="22292"/>
                  </a:lnTo>
                  <a:lnTo>
                    <a:pt x="23433" y="22569"/>
                  </a:lnTo>
                  <a:lnTo>
                    <a:pt x="23838" y="22825"/>
                  </a:lnTo>
                  <a:lnTo>
                    <a:pt x="24265" y="23070"/>
                  </a:lnTo>
                  <a:lnTo>
                    <a:pt x="24702" y="23284"/>
                  </a:lnTo>
                  <a:lnTo>
                    <a:pt x="25150" y="23486"/>
                  </a:lnTo>
                  <a:lnTo>
                    <a:pt x="25385" y="23582"/>
                  </a:lnTo>
                  <a:lnTo>
                    <a:pt x="25620" y="23668"/>
                  </a:lnTo>
                  <a:lnTo>
                    <a:pt x="25865" y="23753"/>
                  </a:lnTo>
                  <a:lnTo>
                    <a:pt x="26121" y="23828"/>
                  </a:lnTo>
                  <a:lnTo>
                    <a:pt x="26387" y="23902"/>
                  </a:lnTo>
                  <a:lnTo>
                    <a:pt x="26665" y="23966"/>
                  </a:lnTo>
                  <a:lnTo>
                    <a:pt x="26953" y="24030"/>
                  </a:lnTo>
                  <a:lnTo>
                    <a:pt x="27241" y="24094"/>
                  </a:lnTo>
                  <a:lnTo>
                    <a:pt x="27859" y="24190"/>
                  </a:lnTo>
                  <a:lnTo>
                    <a:pt x="28510" y="24276"/>
                  </a:lnTo>
                  <a:lnTo>
                    <a:pt x="29193" y="24340"/>
                  </a:lnTo>
                  <a:lnTo>
                    <a:pt x="29907" y="24382"/>
                  </a:lnTo>
                  <a:lnTo>
                    <a:pt x="31070" y="24446"/>
                  </a:lnTo>
                  <a:lnTo>
                    <a:pt x="31624" y="12874"/>
                  </a:lnTo>
                  <a:lnTo>
                    <a:pt x="31326" y="12863"/>
                  </a:lnTo>
                  <a:lnTo>
                    <a:pt x="31048" y="12831"/>
                  </a:lnTo>
                  <a:lnTo>
                    <a:pt x="30771" y="12810"/>
                  </a:lnTo>
                  <a:lnTo>
                    <a:pt x="30494" y="12767"/>
                  </a:lnTo>
                  <a:lnTo>
                    <a:pt x="30227" y="12735"/>
                  </a:lnTo>
                  <a:lnTo>
                    <a:pt x="29971" y="12682"/>
                  </a:lnTo>
                  <a:lnTo>
                    <a:pt x="29726" y="12629"/>
                  </a:lnTo>
                  <a:lnTo>
                    <a:pt x="29480" y="12575"/>
                  </a:lnTo>
                  <a:lnTo>
                    <a:pt x="29246" y="12511"/>
                  </a:lnTo>
                  <a:lnTo>
                    <a:pt x="29022" y="12437"/>
                  </a:lnTo>
                  <a:lnTo>
                    <a:pt x="28798" y="12362"/>
                  </a:lnTo>
                  <a:lnTo>
                    <a:pt x="28585" y="12277"/>
                  </a:lnTo>
                  <a:lnTo>
                    <a:pt x="28382" y="12191"/>
                  </a:lnTo>
                  <a:lnTo>
                    <a:pt x="28190" y="12095"/>
                  </a:lnTo>
                  <a:lnTo>
                    <a:pt x="27998" y="11989"/>
                  </a:lnTo>
                  <a:lnTo>
                    <a:pt x="27817" y="11882"/>
                  </a:lnTo>
                  <a:lnTo>
                    <a:pt x="27625" y="11765"/>
                  </a:lnTo>
                  <a:lnTo>
                    <a:pt x="27443" y="11626"/>
                  </a:lnTo>
                  <a:lnTo>
                    <a:pt x="27241" y="11477"/>
                  </a:lnTo>
                  <a:lnTo>
                    <a:pt x="27038" y="11306"/>
                  </a:lnTo>
                  <a:lnTo>
                    <a:pt x="26835" y="11114"/>
                  </a:lnTo>
                  <a:lnTo>
                    <a:pt x="26611" y="10901"/>
                  </a:lnTo>
                  <a:lnTo>
                    <a:pt x="26387" y="10677"/>
                  </a:lnTo>
                  <a:lnTo>
                    <a:pt x="26163" y="10431"/>
                  </a:lnTo>
                  <a:lnTo>
                    <a:pt x="25929" y="10165"/>
                  </a:lnTo>
                  <a:lnTo>
                    <a:pt x="25684" y="9888"/>
                  </a:lnTo>
                  <a:lnTo>
                    <a:pt x="25182" y="9269"/>
                  </a:lnTo>
                  <a:lnTo>
                    <a:pt x="24649" y="8576"/>
                  </a:lnTo>
                  <a:lnTo>
                    <a:pt x="24084" y="7818"/>
                  </a:lnTo>
                  <a:lnTo>
                    <a:pt x="23689" y="7253"/>
                  </a:lnTo>
                  <a:lnTo>
                    <a:pt x="23284" y="6720"/>
                  </a:lnTo>
                  <a:lnTo>
                    <a:pt x="22900" y="6208"/>
                  </a:lnTo>
                  <a:lnTo>
                    <a:pt x="22516" y="5717"/>
                  </a:lnTo>
                  <a:lnTo>
                    <a:pt x="22142" y="5248"/>
                  </a:lnTo>
                  <a:lnTo>
                    <a:pt x="21780" y="4811"/>
                  </a:lnTo>
                  <a:lnTo>
                    <a:pt x="21417" y="4395"/>
                  </a:lnTo>
                  <a:lnTo>
                    <a:pt x="21065" y="3989"/>
                  </a:lnTo>
                  <a:lnTo>
                    <a:pt x="20713" y="3627"/>
                  </a:lnTo>
                  <a:lnTo>
                    <a:pt x="20372" y="3275"/>
                  </a:lnTo>
                  <a:lnTo>
                    <a:pt x="20041" y="2955"/>
                  </a:lnTo>
                  <a:lnTo>
                    <a:pt x="19721" y="2656"/>
                  </a:lnTo>
                  <a:lnTo>
                    <a:pt x="19401" y="2379"/>
                  </a:lnTo>
                  <a:lnTo>
                    <a:pt x="19092" y="2123"/>
                  </a:lnTo>
                  <a:lnTo>
                    <a:pt x="18793" y="1899"/>
                  </a:lnTo>
                  <a:lnTo>
                    <a:pt x="18495" y="1686"/>
                  </a:lnTo>
                  <a:lnTo>
                    <a:pt x="18207" y="1504"/>
                  </a:lnTo>
                  <a:lnTo>
                    <a:pt x="17908" y="1323"/>
                  </a:lnTo>
                  <a:lnTo>
                    <a:pt x="17610" y="1163"/>
                  </a:lnTo>
                  <a:lnTo>
                    <a:pt x="17311" y="1003"/>
                  </a:lnTo>
                  <a:lnTo>
                    <a:pt x="17012" y="864"/>
                  </a:lnTo>
                  <a:lnTo>
                    <a:pt x="16714" y="726"/>
                  </a:lnTo>
                  <a:lnTo>
                    <a:pt x="16404" y="608"/>
                  </a:lnTo>
                  <a:lnTo>
                    <a:pt x="16095" y="502"/>
                  </a:lnTo>
                  <a:lnTo>
                    <a:pt x="15786" y="395"/>
                  </a:lnTo>
                  <a:lnTo>
                    <a:pt x="15476" y="310"/>
                  </a:lnTo>
                  <a:lnTo>
                    <a:pt x="15167" y="235"/>
                  </a:lnTo>
                  <a:lnTo>
                    <a:pt x="14847" y="171"/>
                  </a:lnTo>
                  <a:lnTo>
                    <a:pt x="14538" y="118"/>
                  </a:lnTo>
                  <a:lnTo>
                    <a:pt x="14218" y="75"/>
                  </a:lnTo>
                  <a:lnTo>
                    <a:pt x="13898" y="43"/>
                  </a:lnTo>
                  <a:lnTo>
                    <a:pt x="13578" y="22"/>
                  </a:lnTo>
                  <a:lnTo>
                    <a:pt x="13183" y="11"/>
                  </a:lnTo>
                  <a:lnTo>
                    <a:pt x="1279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1"/>
            <p:cNvSpPr/>
            <p:nvPr/>
          </p:nvSpPr>
          <p:spPr>
            <a:xfrm>
              <a:off x="3500178" y="1977959"/>
              <a:ext cx="460191" cy="459853"/>
            </a:xfrm>
            <a:custGeom>
              <a:avLst/>
              <a:gdLst/>
              <a:ahLst/>
              <a:cxnLst/>
              <a:rect l="l" t="t" r="r" b="b"/>
              <a:pathLst>
                <a:path w="13589" h="13579" extrusionOk="0">
                  <a:moveTo>
                    <a:pt x="6613" y="1"/>
                  </a:moveTo>
                  <a:lnTo>
                    <a:pt x="6293" y="12"/>
                  </a:lnTo>
                  <a:lnTo>
                    <a:pt x="5973" y="44"/>
                  </a:lnTo>
                  <a:lnTo>
                    <a:pt x="5643" y="97"/>
                  </a:lnTo>
                  <a:lnTo>
                    <a:pt x="5323" y="161"/>
                  </a:lnTo>
                  <a:lnTo>
                    <a:pt x="5003" y="236"/>
                  </a:lnTo>
                  <a:lnTo>
                    <a:pt x="4693" y="332"/>
                  </a:lnTo>
                  <a:lnTo>
                    <a:pt x="4384" y="438"/>
                  </a:lnTo>
                  <a:lnTo>
                    <a:pt x="4075" y="566"/>
                  </a:lnTo>
                  <a:lnTo>
                    <a:pt x="3776" y="705"/>
                  </a:lnTo>
                  <a:lnTo>
                    <a:pt x="3477" y="865"/>
                  </a:lnTo>
                  <a:lnTo>
                    <a:pt x="3190" y="1036"/>
                  </a:lnTo>
                  <a:lnTo>
                    <a:pt x="2912" y="1217"/>
                  </a:lnTo>
                  <a:lnTo>
                    <a:pt x="2635" y="1420"/>
                  </a:lnTo>
                  <a:lnTo>
                    <a:pt x="2368" y="1633"/>
                  </a:lnTo>
                  <a:lnTo>
                    <a:pt x="2112" y="1867"/>
                  </a:lnTo>
                  <a:lnTo>
                    <a:pt x="1867" y="2113"/>
                  </a:lnTo>
                  <a:lnTo>
                    <a:pt x="1632" y="2379"/>
                  </a:lnTo>
                  <a:lnTo>
                    <a:pt x="1419" y="2646"/>
                  </a:lnTo>
                  <a:lnTo>
                    <a:pt x="1216" y="2923"/>
                  </a:lnTo>
                  <a:lnTo>
                    <a:pt x="1024" y="3201"/>
                  </a:lnTo>
                  <a:lnTo>
                    <a:pt x="854" y="3489"/>
                  </a:lnTo>
                  <a:lnTo>
                    <a:pt x="704" y="3787"/>
                  </a:lnTo>
                  <a:lnTo>
                    <a:pt x="555" y="4097"/>
                  </a:lnTo>
                  <a:lnTo>
                    <a:pt x="438" y="4406"/>
                  </a:lnTo>
                  <a:lnTo>
                    <a:pt x="331" y="4715"/>
                  </a:lnTo>
                  <a:lnTo>
                    <a:pt x="235" y="5025"/>
                  </a:lnTo>
                  <a:lnTo>
                    <a:pt x="160" y="5345"/>
                  </a:lnTo>
                  <a:lnTo>
                    <a:pt x="96" y="5664"/>
                  </a:lnTo>
                  <a:lnTo>
                    <a:pt x="54" y="5995"/>
                  </a:lnTo>
                  <a:lnTo>
                    <a:pt x="22" y="6315"/>
                  </a:lnTo>
                  <a:lnTo>
                    <a:pt x="0" y="6646"/>
                  </a:lnTo>
                  <a:lnTo>
                    <a:pt x="0" y="6966"/>
                  </a:lnTo>
                  <a:lnTo>
                    <a:pt x="22" y="7296"/>
                  </a:lnTo>
                  <a:lnTo>
                    <a:pt x="54" y="7616"/>
                  </a:lnTo>
                  <a:lnTo>
                    <a:pt x="96" y="7947"/>
                  </a:lnTo>
                  <a:lnTo>
                    <a:pt x="160" y="8267"/>
                  </a:lnTo>
                  <a:lnTo>
                    <a:pt x="246" y="8576"/>
                  </a:lnTo>
                  <a:lnTo>
                    <a:pt x="331" y="8896"/>
                  </a:lnTo>
                  <a:lnTo>
                    <a:pt x="448" y="9206"/>
                  </a:lnTo>
                  <a:lnTo>
                    <a:pt x="566" y="9515"/>
                  </a:lnTo>
                  <a:lnTo>
                    <a:pt x="715" y="9813"/>
                  </a:lnTo>
                  <a:lnTo>
                    <a:pt x="864" y="10112"/>
                  </a:lnTo>
                  <a:lnTo>
                    <a:pt x="1035" y="10400"/>
                  </a:lnTo>
                  <a:lnTo>
                    <a:pt x="1227" y="10677"/>
                  </a:lnTo>
                  <a:lnTo>
                    <a:pt x="1419" y="10955"/>
                  </a:lnTo>
                  <a:lnTo>
                    <a:pt x="1643" y="11211"/>
                  </a:lnTo>
                  <a:lnTo>
                    <a:pt x="1878" y="11477"/>
                  </a:lnTo>
                  <a:lnTo>
                    <a:pt x="2123" y="11723"/>
                  </a:lnTo>
                  <a:lnTo>
                    <a:pt x="2379" y="11957"/>
                  </a:lnTo>
                  <a:lnTo>
                    <a:pt x="2646" y="12171"/>
                  </a:lnTo>
                  <a:lnTo>
                    <a:pt x="2923" y="12373"/>
                  </a:lnTo>
                  <a:lnTo>
                    <a:pt x="3211" y="12565"/>
                  </a:lnTo>
                  <a:lnTo>
                    <a:pt x="3499" y="12736"/>
                  </a:lnTo>
                  <a:lnTo>
                    <a:pt x="3797" y="12885"/>
                  </a:lnTo>
                  <a:lnTo>
                    <a:pt x="4096" y="13024"/>
                  </a:lnTo>
                  <a:lnTo>
                    <a:pt x="4405" y="13152"/>
                  </a:lnTo>
                  <a:lnTo>
                    <a:pt x="4715" y="13258"/>
                  </a:lnTo>
                  <a:lnTo>
                    <a:pt x="5035" y="13354"/>
                  </a:lnTo>
                  <a:lnTo>
                    <a:pt x="5355" y="13429"/>
                  </a:lnTo>
                  <a:lnTo>
                    <a:pt x="5675" y="13493"/>
                  </a:lnTo>
                  <a:lnTo>
                    <a:pt x="5995" y="13536"/>
                  </a:lnTo>
                  <a:lnTo>
                    <a:pt x="6325" y="13568"/>
                  </a:lnTo>
                  <a:lnTo>
                    <a:pt x="6645" y="13578"/>
                  </a:lnTo>
                  <a:lnTo>
                    <a:pt x="6976" y="13578"/>
                  </a:lnTo>
                  <a:lnTo>
                    <a:pt x="7296" y="13568"/>
                  </a:lnTo>
                  <a:lnTo>
                    <a:pt x="7626" y="13536"/>
                  </a:lnTo>
                  <a:lnTo>
                    <a:pt x="7946" y="13482"/>
                  </a:lnTo>
                  <a:lnTo>
                    <a:pt x="8266" y="13429"/>
                  </a:lnTo>
                  <a:lnTo>
                    <a:pt x="8586" y="13344"/>
                  </a:lnTo>
                  <a:lnTo>
                    <a:pt x="8896" y="13248"/>
                  </a:lnTo>
                  <a:lnTo>
                    <a:pt x="9216" y="13141"/>
                  </a:lnTo>
                  <a:lnTo>
                    <a:pt x="9514" y="13013"/>
                  </a:lnTo>
                  <a:lnTo>
                    <a:pt x="9813" y="12875"/>
                  </a:lnTo>
                  <a:lnTo>
                    <a:pt x="10112" y="12725"/>
                  </a:lnTo>
                  <a:lnTo>
                    <a:pt x="10400" y="12555"/>
                  </a:lnTo>
                  <a:lnTo>
                    <a:pt x="10677" y="12363"/>
                  </a:lnTo>
                  <a:lnTo>
                    <a:pt x="10954" y="12160"/>
                  </a:lnTo>
                  <a:lnTo>
                    <a:pt x="11221" y="11947"/>
                  </a:lnTo>
                  <a:lnTo>
                    <a:pt x="11477" y="11712"/>
                  </a:lnTo>
                  <a:lnTo>
                    <a:pt x="11722" y="11467"/>
                  </a:lnTo>
                  <a:lnTo>
                    <a:pt x="11957" y="11211"/>
                  </a:lnTo>
                  <a:lnTo>
                    <a:pt x="12181" y="10944"/>
                  </a:lnTo>
                  <a:lnTo>
                    <a:pt x="12383" y="10667"/>
                  </a:lnTo>
                  <a:lnTo>
                    <a:pt x="12565" y="10379"/>
                  </a:lnTo>
                  <a:lnTo>
                    <a:pt x="12735" y="10091"/>
                  </a:lnTo>
                  <a:lnTo>
                    <a:pt x="12895" y="9792"/>
                  </a:lnTo>
                  <a:lnTo>
                    <a:pt x="13034" y="9493"/>
                  </a:lnTo>
                  <a:lnTo>
                    <a:pt x="13162" y="9184"/>
                  </a:lnTo>
                  <a:lnTo>
                    <a:pt x="13269" y="8875"/>
                  </a:lnTo>
                  <a:lnTo>
                    <a:pt x="13354" y="8555"/>
                  </a:lnTo>
                  <a:lnTo>
                    <a:pt x="13439" y="8235"/>
                  </a:lnTo>
                  <a:lnTo>
                    <a:pt x="13493" y="7915"/>
                  </a:lnTo>
                  <a:lnTo>
                    <a:pt x="13546" y="7595"/>
                  </a:lnTo>
                  <a:lnTo>
                    <a:pt x="13578" y="7264"/>
                  </a:lnTo>
                  <a:lnTo>
                    <a:pt x="13589" y="6944"/>
                  </a:lnTo>
                  <a:lnTo>
                    <a:pt x="13589" y="6614"/>
                  </a:lnTo>
                  <a:lnTo>
                    <a:pt x="13567" y="6283"/>
                  </a:lnTo>
                  <a:lnTo>
                    <a:pt x="13535" y="5963"/>
                  </a:lnTo>
                  <a:lnTo>
                    <a:pt x="13493" y="5643"/>
                  </a:lnTo>
                  <a:lnTo>
                    <a:pt x="13429" y="5323"/>
                  </a:lnTo>
                  <a:lnTo>
                    <a:pt x="13354" y="5003"/>
                  </a:lnTo>
                  <a:lnTo>
                    <a:pt x="13258" y="4683"/>
                  </a:lnTo>
                  <a:lnTo>
                    <a:pt x="13151" y="4374"/>
                  </a:lnTo>
                  <a:lnTo>
                    <a:pt x="13023" y="4075"/>
                  </a:lnTo>
                  <a:lnTo>
                    <a:pt x="12885" y="3766"/>
                  </a:lnTo>
                  <a:lnTo>
                    <a:pt x="12725" y="3478"/>
                  </a:lnTo>
                  <a:lnTo>
                    <a:pt x="12554" y="3190"/>
                  </a:lnTo>
                  <a:lnTo>
                    <a:pt x="12373" y="2902"/>
                  </a:lnTo>
                  <a:lnTo>
                    <a:pt x="12170" y="2635"/>
                  </a:lnTo>
                  <a:lnTo>
                    <a:pt x="11957" y="2369"/>
                  </a:lnTo>
                  <a:lnTo>
                    <a:pt x="11722" y="2113"/>
                  </a:lnTo>
                  <a:lnTo>
                    <a:pt x="11477" y="1867"/>
                  </a:lnTo>
                  <a:lnTo>
                    <a:pt x="11210" y="1633"/>
                  </a:lnTo>
                  <a:lnTo>
                    <a:pt x="10943" y="1409"/>
                  </a:lnTo>
                  <a:lnTo>
                    <a:pt x="10666" y="1206"/>
                  </a:lnTo>
                  <a:lnTo>
                    <a:pt x="10389" y="1025"/>
                  </a:lnTo>
                  <a:lnTo>
                    <a:pt x="10090" y="854"/>
                  </a:lnTo>
                  <a:lnTo>
                    <a:pt x="9802" y="694"/>
                  </a:lnTo>
                  <a:lnTo>
                    <a:pt x="9493" y="556"/>
                  </a:lnTo>
                  <a:lnTo>
                    <a:pt x="9184" y="428"/>
                  </a:lnTo>
                  <a:lnTo>
                    <a:pt x="8874" y="321"/>
                  </a:lnTo>
                  <a:lnTo>
                    <a:pt x="8554" y="225"/>
                  </a:lnTo>
                  <a:lnTo>
                    <a:pt x="8245" y="150"/>
                  </a:lnTo>
                  <a:lnTo>
                    <a:pt x="7914" y="86"/>
                  </a:lnTo>
                  <a:lnTo>
                    <a:pt x="7594" y="44"/>
                  </a:lnTo>
                  <a:lnTo>
                    <a:pt x="7274" y="12"/>
                  </a:lnTo>
                  <a:lnTo>
                    <a:pt x="694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1"/>
            <p:cNvSpPr/>
            <p:nvPr/>
          </p:nvSpPr>
          <p:spPr>
            <a:xfrm>
              <a:off x="2786037" y="4602013"/>
              <a:ext cx="1488331" cy="130066"/>
            </a:xfrm>
            <a:custGeom>
              <a:avLst/>
              <a:gdLst/>
              <a:ahLst/>
              <a:cxnLst/>
              <a:rect l="l" t="t" r="r" b="b"/>
              <a:pathLst>
                <a:path w="51985" h="3841" extrusionOk="0">
                  <a:moveTo>
                    <a:pt x="25993" y="1"/>
                  </a:moveTo>
                  <a:lnTo>
                    <a:pt x="23337" y="11"/>
                  </a:lnTo>
                  <a:lnTo>
                    <a:pt x="20756" y="33"/>
                  </a:lnTo>
                  <a:lnTo>
                    <a:pt x="18260" y="86"/>
                  </a:lnTo>
                  <a:lnTo>
                    <a:pt x="15871" y="150"/>
                  </a:lnTo>
                  <a:lnTo>
                    <a:pt x="13599" y="225"/>
                  </a:lnTo>
                  <a:lnTo>
                    <a:pt x="11455" y="321"/>
                  </a:lnTo>
                  <a:lnTo>
                    <a:pt x="9461" y="438"/>
                  </a:lnTo>
                  <a:lnTo>
                    <a:pt x="7616" y="555"/>
                  </a:lnTo>
                  <a:lnTo>
                    <a:pt x="6752" y="630"/>
                  </a:lnTo>
                  <a:lnTo>
                    <a:pt x="5931" y="694"/>
                  </a:lnTo>
                  <a:lnTo>
                    <a:pt x="5163" y="769"/>
                  </a:lnTo>
                  <a:lnTo>
                    <a:pt x="4437" y="843"/>
                  </a:lnTo>
                  <a:lnTo>
                    <a:pt x="3765" y="918"/>
                  </a:lnTo>
                  <a:lnTo>
                    <a:pt x="3136" y="1003"/>
                  </a:lnTo>
                  <a:lnTo>
                    <a:pt x="2560" y="1089"/>
                  </a:lnTo>
                  <a:lnTo>
                    <a:pt x="2038" y="1174"/>
                  </a:lnTo>
                  <a:lnTo>
                    <a:pt x="1579" y="1259"/>
                  </a:lnTo>
                  <a:lnTo>
                    <a:pt x="1163" y="1345"/>
                  </a:lnTo>
                  <a:lnTo>
                    <a:pt x="822" y="1441"/>
                  </a:lnTo>
                  <a:lnTo>
                    <a:pt x="523" y="1526"/>
                  </a:lnTo>
                  <a:lnTo>
                    <a:pt x="299" y="1622"/>
                  </a:lnTo>
                  <a:lnTo>
                    <a:pt x="203" y="1675"/>
                  </a:lnTo>
                  <a:lnTo>
                    <a:pt x="128" y="1718"/>
                  </a:lnTo>
                  <a:lnTo>
                    <a:pt x="75" y="1771"/>
                  </a:lnTo>
                  <a:lnTo>
                    <a:pt x="32" y="1814"/>
                  </a:lnTo>
                  <a:lnTo>
                    <a:pt x="11" y="1867"/>
                  </a:lnTo>
                  <a:lnTo>
                    <a:pt x="0" y="1920"/>
                  </a:lnTo>
                  <a:lnTo>
                    <a:pt x="11" y="1963"/>
                  </a:lnTo>
                  <a:lnTo>
                    <a:pt x="32" y="2016"/>
                  </a:lnTo>
                  <a:lnTo>
                    <a:pt x="75" y="2070"/>
                  </a:lnTo>
                  <a:lnTo>
                    <a:pt x="128" y="2112"/>
                  </a:lnTo>
                  <a:lnTo>
                    <a:pt x="203" y="2166"/>
                  </a:lnTo>
                  <a:lnTo>
                    <a:pt x="299" y="2208"/>
                  </a:lnTo>
                  <a:lnTo>
                    <a:pt x="523" y="2304"/>
                  </a:lnTo>
                  <a:lnTo>
                    <a:pt x="822" y="2400"/>
                  </a:lnTo>
                  <a:lnTo>
                    <a:pt x="1163" y="2486"/>
                  </a:lnTo>
                  <a:lnTo>
                    <a:pt x="1579" y="2582"/>
                  </a:lnTo>
                  <a:lnTo>
                    <a:pt x="2038" y="2667"/>
                  </a:lnTo>
                  <a:lnTo>
                    <a:pt x="2560" y="2752"/>
                  </a:lnTo>
                  <a:lnTo>
                    <a:pt x="3136" y="2827"/>
                  </a:lnTo>
                  <a:lnTo>
                    <a:pt x="3765" y="2912"/>
                  </a:lnTo>
                  <a:lnTo>
                    <a:pt x="4437" y="2987"/>
                  </a:lnTo>
                  <a:lnTo>
                    <a:pt x="5163" y="3062"/>
                  </a:lnTo>
                  <a:lnTo>
                    <a:pt x="5931" y="3136"/>
                  </a:lnTo>
                  <a:lnTo>
                    <a:pt x="6752" y="3211"/>
                  </a:lnTo>
                  <a:lnTo>
                    <a:pt x="7616" y="3275"/>
                  </a:lnTo>
                  <a:lnTo>
                    <a:pt x="9461" y="3403"/>
                  </a:lnTo>
                  <a:lnTo>
                    <a:pt x="11455" y="3510"/>
                  </a:lnTo>
                  <a:lnTo>
                    <a:pt x="13599" y="3606"/>
                  </a:lnTo>
                  <a:lnTo>
                    <a:pt x="15871" y="3691"/>
                  </a:lnTo>
                  <a:lnTo>
                    <a:pt x="18260" y="3755"/>
                  </a:lnTo>
                  <a:lnTo>
                    <a:pt x="20756" y="3798"/>
                  </a:lnTo>
                  <a:lnTo>
                    <a:pt x="23337" y="3830"/>
                  </a:lnTo>
                  <a:lnTo>
                    <a:pt x="25993" y="3840"/>
                  </a:lnTo>
                  <a:lnTo>
                    <a:pt x="28648" y="3830"/>
                  </a:lnTo>
                  <a:lnTo>
                    <a:pt x="31230" y="3798"/>
                  </a:lnTo>
                  <a:lnTo>
                    <a:pt x="33725" y="3755"/>
                  </a:lnTo>
                  <a:lnTo>
                    <a:pt x="36114" y="3691"/>
                  </a:lnTo>
                  <a:lnTo>
                    <a:pt x="38386" y="3606"/>
                  </a:lnTo>
                  <a:lnTo>
                    <a:pt x="40530" y="3510"/>
                  </a:lnTo>
                  <a:lnTo>
                    <a:pt x="42525" y="3403"/>
                  </a:lnTo>
                  <a:lnTo>
                    <a:pt x="44380" y="3275"/>
                  </a:lnTo>
                  <a:lnTo>
                    <a:pt x="45234" y="3211"/>
                  </a:lnTo>
                  <a:lnTo>
                    <a:pt x="46055" y="3136"/>
                  </a:lnTo>
                  <a:lnTo>
                    <a:pt x="46823" y="3062"/>
                  </a:lnTo>
                  <a:lnTo>
                    <a:pt x="47548" y="2987"/>
                  </a:lnTo>
                  <a:lnTo>
                    <a:pt x="48231" y="2912"/>
                  </a:lnTo>
                  <a:lnTo>
                    <a:pt x="48849" y="2827"/>
                  </a:lnTo>
                  <a:lnTo>
                    <a:pt x="49425" y="2752"/>
                  </a:lnTo>
                  <a:lnTo>
                    <a:pt x="49948" y="2667"/>
                  </a:lnTo>
                  <a:lnTo>
                    <a:pt x="50417" y="2582"/>
                  </a:lnTo>
                  <a:lnTo>
                    <a:pt x="50822" y="2486"/>
                  </a:lnTo>
                  <a:lnTo>
                    <a:pt x="51174" y="2400"/>
                  </a:lnTo>
                  <a:lnTo>
                    <a:pt x="51462" y="2304"/>
                  </a:lnTo>
                  <a:lnTo>
                    <a:pt x="51686" y="2208"/>
                  </a:lnTo>
                  <a:lnTo>
                    <a:pt x="51782" y="2166"/>
                  </a:lnTo>
                  <a:lnTo>
                    <a:pt x="51857" y="2112"/>
                  </a:lnTo>
                  <a:lnTo>
                    <a:pt x="51910" y="2070"/>
                  </a:lnTo>
                  <a:lnTo>
                    <a:pt x="51953" y="2016"/>
                  </a:lnTo>
                  <a:lnTo>
                    <a:pt x="51985" y="1963"/>
                  </a:lnTo>
                  <a:lnTo>
                    <a:pt x="51985" y="1920"/>
                  </a:lnTo>
                  <a:lnTo>
                    <a:pt x="51985" y="1867"/>
                  </a:lnTo>
                  <a:lnTo>
                    <a:pt x="51953" y="1814"/>
                  </a:lnTo>
                  <a:lnTo>
                    <a:pt x="51910" y="1771"/>
                  </a:lnTo>
                  <a:lnTo>
                    <a:pt x="51857" y="1718"/>
                  </a:lnTo>
                  <a:lnTo>
                    <a:pt x="51782" y="1675"/>
                  </a:lnTo>
                  <a:lnTo>
                    <a:pt x="51686" y="1622"/>
                  </a:lnTo>
                  <a:lnTo>
                    <a:pt x="51462" y="1526"/>
                  </a:lnTo>
                  <a:lnTo>
                    <a:pt x="51174" y="1441"/>
                  </a:lnTo>
                  <a:lnTo>
                    <a:pt x="50822" y="1345"/>
                  </a:lnTo>
                  <a:lnTo>
                    <a:pt x="50417" y="1259"/>
                  </a:lnTo>
                  <a:lnTo>
                    <a:pt x="49948" y="1174"/>
                  </a:lnTo>
                  <a:lnTo>
                    <a:pt x="49425" y="1089"/>
                  </a:lnTo>
                  <a:lnTo>
                    <a:pt x="48849" y="1003"/>
                  </a:lnTo>
                  <a:lnTo>
                    <a:pt x="48231" y="918"/>
                  </a:lnTo>
                  <a:lnTo>
                    <a:pt x="47548" y="843"/>
                  </a:lnTo>
                  <a:lnTo>
                    <a:pt x="46823" y="769"/>
                  </a:lnTo>
                  <a:lnTo>
                    <a:pt x="46055" y="694"/>
                  </a:lnTo>
                  <a:lnTo>
                    <a:pt x="45234" y="630"/>
                  </a:lnTo>
                  <a:lnTo>
                    <a:pt x="44380" y="555"/>
                  </a:lnTo>
                  <a:lnTo>
                    <a:pt x="42525" y="438"/>
                  </a:lnTo>
                  <a:lnTo>
                    <a:pt x="40530" y="321"/>
                  </a:lnTo>
                  <a:lnTo>
                    <a:pt x="38386" y="225"/>
                  </a:lnTo>
                  <a:lnTo>
                    <a:pt x="36114" y="150"/>
                  </a:lnTo>
                  <a:lnTo>
                    <a:pt x="33725" y="86"/>
                  </a:lnTo>
                  <a:lnTo>
                    <a:pt x="31230" y="33"/>
                  </a:lnTo>
                  <a:lnTo>
                    <a:pt x="28648" y="11"/>
                  </a:lnTo>
                  <a:lnTo>
                    <a:pt x="25993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1"/>
            <p:cNvSpPr/>
            <p:nvPr/>
          </p:nvSpPr>
          <p:spPr>
            <a:xfrm>
              <a:off x="3266142" y="2485822"/>
              <a:ext cx="550103" cy="1124792"/>
            </a:xfrm>
            <a:custGeom>
              <a:avLst/>
              <a:gdLst/>
              <a:ahLst/>
              <a:cxnLst/>
              <a:rect l="l" t="t" r="r" b="b"/>
              <a:pathLst>
                <a:path w="16244" h="33214" extrusionOk="0">
                  <a:moveTo>
                    <a:pt x="2389" y="0"/>
                  </a:moveTo>
                  <a:lnTo>
                    <a:pt x="11" y="427"/>
                  </a:lnTo>
                  <a:lnTo>
                    <a:pt x="0" y="971"/>
                  </a:lnTo>
                  <a:lnTo>
                    <a:pt x="0" y="1611"/>
                  </a:lnTo>
                  <a:lnTo>
                    <a:pt x="0" y="2453"/>
                  </a:lnTo>
                  <a:lnTo>
                    <a:pt x="21" y="3488"/>
                  </a:lnTo>
                  <a:lnTo>
                    <a:pt x="53" y="4682"/>
                  </a:lnTo>
                  <a:lnTo>
                    <a:pt x="96" y="6015"/>
                  </a:lnTo>
                  <a:lnTo>
                    <a:pt x="171" y="7455"/>
                  </a:lnTo>
                  <a:lnTo>
                    <a:pt x="267" y="8970"/>
                  </a:lnTo>
                  <a:lnTo>
                    <a:pt x="320" y="9759"/>
                  </a:lnTo>
                  <a:lnTo>
                    <a:pt x="384" y="10559"/>
                  </a:lnTo>
                  <a:lnTo>
                    <a:pt x="459" y="11359"/>
                  </a:lnTo>
                  <a:lnTo>
                    <a:pt x="544" y="12170"/>
                  </a:lnTo>
                  <a:lnTo>
                    <a:pt x="640" y="12980"/>
                  </a:lnTo>
                  <a:lnTo>
                    <a:pt x="747" y="13801"/>
                  </a:lnTo>
                  <a:lnTo>
                    <a:pt x="853" y="14601"/>
                  </a:lnTo>
                  <a:lnTo>
                    <a:pt x="981" y="15401"/>
                  </a:lnTo>
                  <a:lnTo>
                    <a:pt x="1109" y="16191"/>
                  </a:lnTo>
                  <a:lnTo>
                    <a:pt x="1259" y="16969"/>
                  </a:lnTo>
                  <a:lnTo>
                    <a:pt x="1419" y="17726"/>
                  </a:lnTo>
                  <a:lnTo>
                    <a:pt x="1589" y="18473"/>
                  </a:lnTo>
                  <a:lnTo>
                    <a:pt x="1781" y="19188"/>
                  </a:lnTo>
                  <a:lnTo>
                    <a:pt x="1984" y="19870"/>
                  </a:lnTo>
                  <a:lnTo>
                    <a:pt x="1376" y="32029"/>
                  </a:lnTo>
                  <a:lnTo>
                    <a:pt x="1504" y="32072"/>
                  </a:lnTo>
                  <a:lnTo>
                    <a:pt x="1867" y="32200"/>
                  </a:lnTo>
                  <a:lnTo>
                    <a:pt x="2453" y="32371"/>
                  </a:lnTo>
                  <a:lnTo>
                    <a:pt x="2827" y="32467"/>
                  </a:lnTo>
                  <a:lnTo>
                    <a:pt x="3242" y="32573"/>
                  </a:lnTo>
                  <a:lnTo>
                    <a:pt x="3712" y="32680"/>
                  </a:lnTo>
                  <a:lnTo>
                    <a:pt x="4224" y="32787"/>
                  </a:lnTo>
                  <a:lnTo>
                    <a:pt x="4768" y="32883"/>
                  </a:lnTo>
                  <a:lnTo>
                    <a:pt x="5365" y="32979"/>
                  </a:lnTo>
                  <a:lnTo>
                    <a:pt x="5994" y="33053"/>
                  </a:lnTo>
                  <a:lnTo>
                    <a:pt x="6655" y="33128"/>
                  </a:lnTo>
                  <a:lnTo>
                    <a:pt x="7359" y="33181"/>
                  </a:lnTo>
                  <a:lnTo>
                    <a:pt x="8085" y="33213"/>
                  </a:lnTo>
                  <a:lnTo>
                    <a:pt x="8479" y="33213"/>
                  </a:lnTo>
                  <a:lnTo>
                    <a:pt x="8799" y="33202"/>
                  </a:lnTo>
                  <a:lnTo>
                    <a:pt x="9439" y="33160"/>
                  </a:lnTo>
                  <a:lnTo>
                    <a:pt x="10069" y="33107"/>
                  </a:lnTo>
                  <a:lnTo>
                    <a:pt x="10666" y="33032"/>
                  </a:lnTo>
                  <a:lnTo>
                    <a:pt x="11252" y="32936"/>
                  </a:lnTo>
                  <a:lnTo>
                    <a:pt x="11807" y="32840"/>
                  </a:lnTo>
                  <a:lnTo>
                    <a:pt x="12330" y="32733"/>
                  </a:lnTo>
                  <a:lnTo>
                    <a:pt x="12810" y="32627"/>
                  </a:lnTo>
                  <a:lnTo>
                    <a:pt x="13258" y="32509"/>
                  </a:lnTo>
                  <a:lnTo>
                    <a:pt x="13652" y="32403"/>
                  </a:lnTo>
                  <a:lnTo>
                    <a:pt x="14303" y="32211"/>
                  </a:lnTo>
                  <a:lnTo>
                    <a:pt x="14719" y="32083"/>
                  </a:lnTo>
                  <a:lnTo>
                    <a:pt x="14868" y="32029"/>
                  </a:lnTo>
                  <a:lnTo>
                    <a:pt x="14260" y="19870"/>
                  </a:lnTo>
                  <a:lnTo>
                    <a:pt x="14463" y="19188"/>
                  </a:lnTo>
                  <a:lnTo>
                    <a:pt x="14644" y="18473"/>
                  </a:lnTo>
                  <a:lnTo>
                    <a:pt x="14815" y="17726"/>
                  </a:lnTo>
                  <a:lnTo>
                    <a:pt x="14975" y="16969"/>
                  </a:lnTo>
                  <a:lnTo>
                    <a:pt x="15124" y="16191"/>
                  </a:lnTo>
                  <a:lnTo>
                    <a:pt x="15263" y="15401"/>
                  </a:lnTo>
                  <a:lnTo>
                    <a:pt x="15380" y="14601"/>
                  </a:lnTo>
                  <a:lnTo>
                    <a:pt x="15497" y="13801"/>
                  </a:lnTo>
                  <a:lnTo>
                    <a:pt x="15604" y="12980"/>
                  </a:lnTo>
                  <a:lnTo>
                    <a:pt x="15689" y="12170"/>
                  </a:lnTo>
                  <a:lnTo>
                    <a:pt x="15775" y="11359"/>
                  </a:lnTo>
                  <a:lnTo>
                    <a:pt x="15849" y="10559"/>
                  </a:lnTo>
                  <a:lnTo>
                    <a:pt x="15924" y="9759"/>
                  </a:lnTo>
                  <a:lnTo>
                    <a:pt x="15977" y="8970"/>
                  </a:lnTo>
                  <a:lnTo>
                    <a:pt x="16073" y="7455"/>
                  </a:lnTo>
                  <a:lnTo>
                    <a:pt x="16137" y="6015"/>
                  </a:lnTo>
                  <a:lnTo>
                    <a:pt x="16191" y="4682"/>
                  </a:lnTo>
                  <a:lnTo>
                    <a:pt x="16223" y="3488"/>
                  </a:lnTo>
                  <a:lnTo>
                    <a:pt x="16233" y="2453"/>
                  </a:lnTo>
                  <a:lnTo>
                    <a:pt x="16244" y="1611"/>
                  </a:lnTo>
                  <a:lnTo>
                    <a:pt x="16233" y="971"/>
                  </a:lnTo>
                  <a:lnTo>
                    <a:pt x="16233" y="427"/>
                  </a:lnTo>
                  <a:lnTo>
                    <a:pt x="13844" y="0"/>
                  </a:lnTo>
                  <a:lnTo>
                    <a:pt x="12863" y="6463"/>
                  </a:lnTo>
                  <a:lnTo>
                    <a:pt x="12852" y="6495"/>
                  </a:lnTo>
                  <a:lnTo>
                    <a:pt x="13204" y="6495"/>
                  </a:lnTo>
                  <a:lnTo>
                    <a:pt x="13386" y="6485"/>
                  </a:lnTo>
                  <a:lnTo>
                    <a:pt x="13567" y="6463"/>
                  </a:lnTo>
                  <a:lnTo>
                    <a:pt x="13599" y="6773"/>
                  </a:lnTo>
                  <a:lnTo>
                    <a:pt x="13631" y="7125"/>
                  </a:lnTo>
                  <a:lnTo>
                    <a:pt x="13695" y="7551"/>
                  </a:lnTo>
                  <a:lnTo>
                    <a:pt x="13770" y="8031"/>
                  </a:lnTo>
                  <a:lnTo>
                    <a:pt x="13876" y="8533"/>
                  </a:lnTo>
                  <a:lnTo>
                    <a:pt x="13940" y="8778"/>
                  </a:lnTo>
                  <a:lnTo>
                    <a:pt x="14004" y="9013"/>
                  </a:lnTo>
                  <a:lnTo>
                    <a:pt x="14079" y="9247"/>
                  </a:lnTo>
                  <a:lnTo>
                    <a:pt x="14164" y="9461"/>
                  </a:lnTo>
                  <a:lnTo>
                    <a:pt x="14239" y="9663"/>
                  </a:lnTo>
                  <a:lnTo>
                    <a:pt x="14313" y="9930"/>
                  </a:lnTo>
                  <a:lnTo>
                    <a:pt x="14388" y="10260"/>
                  </a:lnTo>
                  <a:lnTo>
                    <a:pt x="14452" y="10644"/>
                  </a:lnTo>
                  <a:lnTo>
                    <a:pt x="14473" y="10858"/>
                  </a:lnTo>
                  <a:lnTo>
                    <a:pt x="14484" y="11071"/>
                  </a:lnTo>
                  <a:lnTo>
                    <a:pt x="14495" y="11306"/>
                  </a:lnTo>
                  <a:lnTo>
                    <a:pt x="14505" y="11540"/>
                  </a:lnTo>
                  <a:lnTo>
                    <a:pt x="14495" y="11786"/>
                  </a:lnTo>
                  <a:lnTo>
                    <a:pt x="14484" y="12031"/>
                  </a:lnTo>
                  <a:lnTo>
                    <a:pt x="14463" y="12287"/>
                  </a:lnTo>
                  <a:lnTo>
                    <a:pt x="14420" y="12543"/>
                  </a:lnTo>
                  <a:lnTo>
                    <a:pt x="14377" y="12810"/>
                  </a:lnTo>
                  <a:lnTo>
                    <a:pt x="14313" y="13076"/>
                  </a:lnTo>
                  <a:lnTo>
                    <a:pt x="14239" y="13343"/>
                  </a:lnTo>
                  <a:lnTo>
                    <a:pt x="14153" y="13610"/>
                  </a:lnTo>
                  <a:lnTo>
                    <a:pt x="14047" y="13876"/>
                  </a:lnTo>
                  <a:lnTo>
                    <a:pt x="13919" y="14132"/>
                  </a:lnTo>
                  <a:lnTo>
                    <a:pt x="13780" y="14399"/>
                  </a:lnTo>
                  <a:lnTo>
                    <a:pt x="13620" y="14655"/>
                  </a:lnTo>
                  <a:lnTo>
                    <a:pt x="13439" y="14911"/>
                  </a:lnTo>
                  <a:lnTo>
                    <a:pt x="13236" y="15156"/>
                  </a:lnTo>
                  <a:lnTo>
                    <a:pt x="13023" y="15401"/>
                  </a:lnTo>
                  <a:lnTo>
                    <a:pt x="12778" y="15636"/>
                  </a:lnTo>
                  <a:lnTo>
                    <a:pt x="12511" y="15860"/>
                  </a:lnTo>
                  <a:lnTo>
                    <a:pt x="12223" y="16073"/>
                  </a:lnTo>
                  <a:lnTo>
                    <a:pt x="11903" y="16287"/>
                  </a:lnTo>
                  <a:lnTo>
                    <a:pt x="11562" y="16479"/>
                  </a:lnTo>
                  <a:lnTo>
                    <a:pt x="11380" y="16575"/>
                  </a:lnTo>
                  <a:lnTo>
                    <a:pt x="11188" y="16660"/>
                  </a:lnTo>
                  <a:lnTo>
                    <a:pt x="10996" y="16745"/>
                  </a:lnTo>
                  <a:lnTo>
                    <a:pt x="10804" y="16820"/>
                  </a:lnTo>
                  <a:lnTo>
                    <a:pt x="10612" y="16895"/>
                  </a:lnTo>
                  <a:lnTo>
                    <a:pt x="10420" y="16959"/>
                  </a:lnTo>
                  <a:lnTo>
                    <a:pt x="10015" y="17076"/>
                  </a:lnTo>
                  <a:lnTo>
                    <a:pt x="9621" y="17161"/>
                  </a:lnTo>
                  <a:lnTo>
                    <a:pt x="9215" y="17215"/>
                  </a:lnTo>
                  <a:lnTo>
                    <a:pt x="8810" y="17257"/>
                  </a:lnTo>
                  <a:lnTo>
                    <a:pt x="8394" y="17268"/>
                  </a:lnTo>
                  <a:lnTo>
                    <a:pt x="7989" y="17257"/>
                  </a:lnTo>
                  <a:lnTo>
                    <a:pt x="7583" y="17215"/>
                  </a:lnTo>
                  <a:lnTo>
                    <a:pt x="7167" y="17161"/>
                  </a:lnTo>
                  <a:lnTo>
                    <a:pt x="6773" y="17076"/>
                  </a:lnTo>
                  <a:lnTo>
                    <a:pt x="6378" y="16959"/>
                  </a:lnTo>
                  <a:lnTo>
                    <a:pt x="6176" y="16895"/>
                  </a:lnTo>
                  <a:lnTo>
                    <a:pt x="5984" y="16820"/>
                  </a:lnTo>
                  <a:lnTo>
                    <a:pt x="5792" y="16745"/>
                  </a:lnTo>
                  <a:lnTo>
                    <a:pt x="5600" y="16660"/>
                  </a:lnTo>
                  <a:lnTo>
                    <a:pt x="5408" y="16575"/>
                  </a:lnTo>
                  <a:lnTo>
                    <a:pt x="5226" y="16479"/>
                  </a:lnTo>
                  <a:lnTo>
                    <a:pt x="4885" y="16287"/>
                  </a:lnTo>
                  <a:lnTo>
                    <a:pt x="4565" y="16073"/>
                  </a:lnTo>
                  <a:lnTo>
                    <a:pt x="4277" y="15860"/>
                  </a:lnTo>
                  <a:lnTo>
                    <a:pt x="4010" y="15636"/>
                  </a:lnTo>
                  <a:lnTo>
                    <a:pt x="3765" y="15401"/>
                  </a:lnTo>
                  <a:lnTo>
                    <a:pt x="3552" y="15156"/>
                  </a:lnTo>
                  <a:lnTo>
                    <a:pt x="3349" y="14911"/>
                  </a:lnTo>
                  <a:lnTo>
                    <a:pt x="3168" y="14655"/>
                  </a:lnTo>
                  <a:lnTo>
                    <a:pt x="3008" y="14399"/>
                  </a:lnTo>
                  <a:lnTo>
                    <a:pt x="2869" y="14132"/>
                  </a:lnTo>
                  <a:lnTo>
                    <a:pt x="2752" y="13876"/>
                  </a:lnTo>
                  <a:lnTo>
                    <a:pt x="2645" y="13610"/>
                  </a:lnTo>
                  <a:lnTo>
                    <a:pt x="2549" y="13343"/>
                  </a:lnTo>
                  <a:lnTo>
                    <a:pt x="2475" y="13076"/>
                  </a:lnTo>
                  <a:lnTo>
                    <a:pt x="2421" y="12810"/>
                  </a:lnTo>
                  <a:lnTo>
                    <a:pt x="2368" y="12543"/>
                  </a:lnTo>
                  <a:lnTo>
                    <a:pt x="2336" y="12287"/>
                  </a:lnTo>
                  <a:lnTo>
                    <a:pt x="2304" y="12031"/>
                  </a:lnTo>
                  <a:lnTo>
                    <a:pt x="2293" y="11786"/>
                  </a:lnTo>
                  <a:lnTo>
                    <a:pt x="2283" y="11540"/>
                  </a:lnTo>
                  <a:lnTo>
                    <a:pt x="2293" y="11306"/>
                  </a:lnTo>
                  <a:lnTo>
                    <a:pt x="2304" y="11071"/>
                  </a:lnTo>
                  <a:lnTo>
                    <a:pt x="2325" y="10858"/>
                  </a:lnTo>
                  <a:lnTo>
                    <a:pt x="2347" y="10644"/>
                  </a:lnTo>
                  <a:lnTo>
                    <a:pt x="2400" y="10260"/>
                  </a:lnTo>
                  <a:lnTo>
                    <a:pt x="2475" y="9930"/>
                  </a:lnTo>
                  <a:lnTo>
                    <a:pt x="2549" y="9663"/>
                  </a:lnTo>
                  <a:lnTo>
                    <a:pt x="2624" y="9461"/>
                  </a:lnTo>
                  <a:lnTo>
                    <a:pt x="2709" y="9247"/>
                  </a:lnTo>
                  <a:lnTo>
                    <a:pt x="2784" y="9013"/>
                  </a:lnTo>
                  <a:lnTo>
                    <a:pt x="2848" y="8778"/>
                  </a:lnTo>
                  <a:lnTo>
                    <a:pt x="2912" y="8533"/>
                  </a:lnTo>
                  <a:lnTo>
                    <a:pt x="3018" y="8031"/>
                  </a:lnTo>
                  <a:lnTo>
                    <a:pt x="3093" y="7551"/>
                  </a:lnTo>
                  <a:lnTo>
                    <a:pt x="3157" y="7125"/>
                  </a:lnTo>
                  <a:lnTo>
                    <a:pt x="3200" y="6773"/>
                  </a:lnTo>
                  <a:lnTo>
                    <a:pt x="3221" y="6463"/>
                  </a:lnTo>
                  <a:lnTo>
                    <a:pt x="3381" y="6474"/>
                  </a:lnTo>
                  <a:lnTo>
                    <a:pt x="3370" y="6463"/>
                  </a:lnTo>
                  <a:lnTo>
                    <a:pt x="23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1"/>
            <p:cNvSpPr/>
            <p:nvPr/>
          </p:nvSpPr>
          <p:spPr>
            <a:xfrm>
              <a:off x="3343420" y="2641463"/>
              <a:ext cx="413966" cy="429137"/>
            </a:xfrm>
            <a:custGeom>
              <a:avLst/>
              <a:gdLst/>
              <a:ahLst/>
              <a:cxnLst/>
              <a:rect l="l" t="t" r="r" b="b"/>
              <a:pathLst>
                <a:path w="12224" h="12672" extrusionOk="0">
                  <a:moveTo>
                    <a:pt x="6112" y="1"/>
                  </a:moveTo>
                  <a:lnTo>
                    <a:pt x="6016" y="97"/>
                  </a:lnTo>
                  <a:lnTo>
                    <a:pt x="5888" y="204"/>
                  </a:lnTo>
                  <a:lnTo>
                    <a:pt x="5728" y="342"/>
                  </a:lnTo>
                  <a:lnTo>
                    <a:pt x="5515" y="502"/>
                  </a:lnTo>
                  <a:lnTo>
                    <a:pt x="5259" y="684"/>
                  </a:lnTo>
                  <a:lnTo>
                    <a:pt x="4971" y="876"/>
                  </a:lnTo>
                  <a:lnTo>
                    <a:pt x="4640" y="1068"/>
                  </a:lnTo>
                  <a:lnTo>
                    <a:pt x="4277" y="1249"/>
                  </a:lnTo>
                  <a:lnTo>
                    <a:pt x="4086" y="1345"/>
                  </a:lnTo>
                  <a:lnTo>
                    <a:pt x="3883" y="1430"/>
                  </a:lnTo>
                  <a:lnTo>
                    <a:pt x="3680" y="1515"/>
                  </a:lnTo>
                  <a:lnTo>
                    <a:pt x="3456" y="1590"/>
                  </a:lnTo>
                  <a:lnTo>
                    <a:pt x="3232" y="1654"/>
                  </a:lnTo>
                  <a:lnTo>
                    <a:pt x="3008" y="1718"/>
                  </a:lnTo>
                  <a:lnTo>
                    <a:pt x="2763" y="1782"/>
                  </a:lnTo>
                  <a:lnTo>
                    <a:pt x="2528" y="1825"/>
                  </a:lnTo>
                  <a:lnTo>
                    <a:pt x="2272" y="1857"/>
                  </a:lnTo>
                  <a:lnTo>
                    <a:pt x="2016" y="1889"/>
                  </a:lnTo>
                  <a:lnTo>
                    <a:pt x="1760" y="1899"/>
                  </a:lnTo>
                  <a:lnTo>
                    <a:pt x="1494" y="1899"/>
                  </a:lnTo>
                  <a:lnTo>
                    <a:pt x="1216" y="1889"/>
                  </a:lnTo>
                  <a:lnTo>
                    <a:pt x="939" y="1867"/>
                  </a:lnTo>
                  <a:lnTo>
                    <a:pt x="918" y="2177"/>
                  </a:lnTo>
                  <a:lnTo>
                    <a:pt x="875" y="2529"/>
                  </a:lnTo>
                  <a:lnTo>
                    <a:pt x="811" y="2955"/>
                  </a:lnTo>
                  <a:lnTo>
                    <a:pt x="736" y="3435"/>
                  </a:lnTo>
                  <a:lnTo>
                    <a:pt x="630" y="3937"/>
                  </a:lnTo>
                  <a:lnTo>
                    <a:pt x="566" y="4182"/>
                  </a:lnTo>
                  <a:lnTo>
                    <a:pt x="502" y="4417"/>
                  </a:lnTo>
                  <a:lnTo>
                    <a:pt x="427" y="4651"/>
                  </a:lnTo>
                  <a:lnTo>
                    <a:pt x="342" y="4865"/>
                  </a:lnTo>
                  <a:lnTo>
                    <a:pt x="267" y="5067"/>
                  </a:lnTo>
                  <a:lnTo>
                    <a:pt x="193" y="5334"/>
                  </a:lnTo>
                  <a:lnTo>
                    <a:pt x="118" y="5664"/>
                  </a:lnTo>
                  <a:lnTo>
                    <a:pt x="65" y="6048"/>
                  </a:lnTo>
                  <a:lnTo>
                    <a:pt x="43" y="6262"/>
                  </a:lnTo>
                  <a:lnTo>
                    <a:pt x="22" y="6475"/>
                  </a:lnTo>
                  <a:lnTo>
                    <a:pt x="11" y="6710"/>
                  </a:lnTo>
                  <a:lnTo>
                    <a:pt x="1" y="6944"/>
                  </a:lnTo>
                  <a:lnTo>
                    <a:pt x="11" y="7190"/>
                  </a:lnTo>
                  <a:lnTo>
                    <a:pt x="22" y="7435"/>
                  </a:lnTo>
                  <a:lnTo>
                    <a:pt x="54" y="7691"/>
                  </a:lnTo>
                  <a:lnTo>
                    <a:pt x="86" y="7947"/>
                  </a:lnTo>
                  <a:lnTo>
                    <a:pt x="139" y="8214"/>
                  </a:lnTo>
                  <a:lnTo>
                    <a:pt x="193" y="8480"/>
                  </a:lnTo>
                  <a:lnTo>
                    <a:pt x="267" y="8747"/>
                  </a:lnTo>
                  <a:lnTo>
                    <a:pt x="363" y="9014"/>
                  </a:lnTo>
                  <a:lnTo>
                    <a:pt x="470" y="9280"/>
                  </a:lnTo>
                  <a:lnTo>
                    <a:pt x="587" y="9536"/>
                  </a:lnTo>
                  <a:lnTo>
                    <a:pt x="726" y="9803"/>
                  </a:lnTo>
                  <a:lnTo>
                    <a:pt x="886" y="10059"/>
                  </a:lnTo>
                  <a:lnTo>
                    <a:pt x="1067" y="10315"/>
                  </a:lnTo>
                  <a:lnTo>
                    <a:pt x="1270" y="10560"/>
                  </a:lnTo>
                  <a:lnTo>
                    <a:pt x="1483" y="10805"/>
                  </a:lnTo>
                  <a:lnTo>
                    <a:pt x="1728" y="11040"/>
                  </a:lnTo>
                  <a:lnTo>
                    <a:pt x="1995" y="11264"/>
                  </a:lnTo>
                  <a:lnTo>
                    <a:pt x="2283" y="11477"/>
                  </a:lnTo>
                  <a:lnTo>
                    <a:pt x="2603" y="11691"/>
                  </a:lnTo>
                  <a:lnTo>
                    <a:pt x="2944" y="11883"/>
                  </a:lnTo>
                  <a:lnTo>
                    <a:pt x="3126" y="11979"/>
                  </a:lnTo>
                  <a:lnTo>
                    <a:pt x="3318" y="12064"/>
                  </a:lnTo>
                  <a:lnTo>
                    <a:pt x="3510" y="12149"/>
                  </a:lnTo>
                  <a:lnTo>
                    <a:pt x="3702" y="12224"/>
                  </a:lnTo>
                  <a:lnTo>
                    <a:pt x="3894" y="12299"/>
                  </a:lnTo>
                  <a:lnTo>
                    <a:pt x="4096" y="12363"/>
                  </a:lnTo>
                  <a:lnTo>
                    <a:pt x="4491" y="12480"/>
                  </a:lnTo>
                  <a:lnTo>
                    <a:pt x="4885" y="12565"/>
                  </a:lnTo>
                  <a:lnTo>
                    <a:pt x="5301" y="12619"/>
                  </a:lnTo>
                  <a:lnTo>
                    <a:pt x="5707" y="12661"/>
                  </a:lnTo>
                  <a:lnTo>
                    <a:pt x="6112" y="12672"/>
                  </a:lnTo>
                  <a:lnTo>
                    <a:pt x="6528" y="12661"/>
                  </a:lnTo>
                  <a:lnTo>
                    <a:pt x="6933" y="12619"/>
                  </a:lnTo>
                  <a:lnTo>
                    <a:pt x="7339" y="12565"/>
                  </a:lnTo>
                  <a:lnTo>
                    <a:pt x="7733" y="12480"/>
                  </a:lnTo>
                  <a:lnTo>
                    <a:pt x="8138" y="12363"/>
                  </a:lnTo>
                  <a:lnTo>
                    <a:pt x="8330" y="12299"/>
                  </a:lnTo>
                  <a:lnTo>
                    <a:pt x="8522" y="12224"/>
                  </a:lnTo>
                  <a:lnTo>
                    <a:pt x="8714" y="12149"/>
                  </a:lnTo>
                  <a:lnTo>
                    <a:pt x="8906" y="12064"/>
                  </a:lnTo>
                  <a:lnTo>
                    <a:pt x="9098" y="11979"/>
                  </a:lnTo>
                  <a:lnTo>
                    <a:pt x="9280" y="11883"/>
                  </a:lnTo>
                  <a:lnTo>
                    <a:pt x="9621" y="11691"/>
                  </a:lnTo>
                  <a:lnTo>
                    <a:pt x="9941" y="11477"/>
                  </a:lnTo>
                  <a:lnTo>
                    <a:pt x="10229" y="11264"/>
                  </a:lnTo>
                  <a:lnTo>
                    <a:pt x="10496" y="11040"/>
                  </a:lnTo>
                  <a:lnTo>
                    <a:pt x="10741" y="10805"/>
                  </a:lnTo>
                  <a:lnTo>
                    <a:pt x="10954" y="10560"/>
                  </a:lnTo>
                  <a:lnTo>
                    <a:pt x="11157" y="10315"/>
                  </a:lnTo>
                  <a:lnTo>
                    <a:pt x="11338" y="10059"/>
                  </a:lnTo>
                  <a:lnTo>
                    <a:pt x="11498" y="9803"/>
                  </a:lnTo>
                  <a:lnTo>
                    <a:pt x="11637" y="9536"/>
                  </a:lnTo>
                  <a:lnTo>
                    <a:pt x="11765" y="9280"/>
                  </a:lnTo>
                  <a:lnTo>
                    <a:pt x="11871" y="9014"/>
                  </a:lnTo>
                  <a:lnTo>
                    <a:pt x="11957" y="8747"/>
                  </a:lnTo>
                  <a:lnTo>
                    <a:pt x="12031" y="8480"/>
                  </a:lnTo>
                  <a:lnTo>
                    <a:pt x="12095" y="8214"/>
                  </a:lnTo>
                  <a:lnTo>
                    <a:pt x="12138" y="7947"/>
                  </a:lnTo>
                  <a:lnTo>
                    <a:pt x="12181" y="7691"/>
                  </a:lnTo>
                  <a:lnTo>
                    <a:pt x="12202" y="7435"/>
                  </a:lnTo>
                  <a:lnTo>
                    <a:pt x="12213" y="7190"/>
                  </a:lnTo>
                  <a:lnTo>
                    <a:pt x="12223" y="6944"/>
                  </a:lnTo>
                  <a:lnTo>
                    <a:pt x="12213" y="6710"/>
                  </a:lnTo>
                  <a:lnTo>
                    <a:pt x="12202" y="6475"/>
                  </a:lnTo>
                  <a:lnTo>
                    <a:pt x="12191" y="6262"/>
                  </a:lnTo>
                  <a:lnTo>
                    <a:pt x="12170" y="6048"/>
                  </a:lnTo>
                  <a:lnTo>
                    <a:pt x="12106" y="5664"/>
                  </a:lnTo>
                  <a:lnTo>
                    <a:pt x="12031" y="5334"/>
                  </a:lnTo>
                  <a:lnTo>
                    <a:pt x="11957" y="5067"/>
                  </a:lnTo>
                  <a:lnTo>
                    <a:pt x="11882" y="4865"/>
                  </a:lnTo>
                  <a:lnTo>
                    <a:pt x="11797" y="4651"/>
                  </a:lnTo>
                  <a:lnTo>
                    <a:pt x="11722" y="4417"/>
                  </a:lnTo>
                  <a:lnTo>
                    <a:pt x="11658" y="4182"/>
                  </a:lnTo>
                  <a:lnTo>
                    <a:pt x="11594" y="3937"/>
                  </a:lnTo>
                  <a:lnTo>
                    <a:pt x="11488" y="3435"/>
                  </a:lnTo>
                  <a:lnTo>
                    <a:pt x="11413" y="2955"/>
                  </a:lnTo>
                  <a:lnTo>
                    <a:pt x="11349" y="2529"/>
                  </a:lnTo>
                  <a:lnTo>
                    <a:pt x="11317" y="2177"/>
                  </a:lnTo>
                  <a:lnTo>
                    <a:pt x="11285" y="1867"/>
                  </a:lnTo>
                  <a:lnTo>
                    <a:pt x="11008" y="1889"/>
                  </a:lnTo>
                  <a:lnTo>
                    <a:pt x="10741" y="1899"/>
                  </a:lnTo>
                  <a:lnTo>
                    <a:pt x="10474" y="1899"/>
                  </a:lnTo>
                  <a:lnTo>
                    <a:pt x="10208" y="1889"/>
                  </a:lnTo>
                  <a:lnTo>
                    <a:pt x="9952" y="1857"/>
                  </a:lnTo>
                  <a:lnTo>
                    <a:pt x="9706" y="1825"/>
                  </a:lnTo>
                  <a:lnTo>
                    <a:pt x="9461" y="1782"/>
                  </a:lnTo>
                  <a:lnTo>
                    <a:pt x="9226" y="1718"/>
                  </a:lnTo>
                  <a:lnTo>
                    <a:pt x="8992" y="1654"/>
                  </a:lnTo>
                  <a:lnTo>
                    <a:pt x="8768" y="1590"/>
                  </a:lnTo>
                  <a:lnTo>
                    <a:pt x="8554" y="1515"/>
                  </a:lnTo>
                  <a:lnTo>
                    <a:pt x="8341" y="1430"/>
                  </a:lnTo>
                  <a:lnTo>
                    <a:pt x="8138" y="1345"/>
                  </a:lnTo>
                  <a:lnTo>
                    <a:pt x="7946" y="1249"/>
                  </a:lnTo>
                  <a:lnTo>
                    <a:pt x="7584" y="1068"/>
                  </a:lnTo>
                  <a:lnTo>
                    <a:pt x="7253" y="876"/>
                  </a:lnTo>
                  <a:lnTo>
                    <a:pt x="6965" y="684"/>
                  </a:lnTo>
                  <a:lnTo>
                    <a:pt x="6709" y="502"/>
                  </a:lnTo>
                  <a:lnTo>
                    <a:pt x="6507" y="342"/>
                  </a:lnTo>
                  <a:lnTo>
                    <a:pt x="6336" y="204"/>
                  </a:lnTo>
                  <a:lnTo>
                    <a:pt x="6219" y="97"/>
                  </a:lnTo>
                  <a:lnTo>
                    <a:pt x="6112" y="1"/>
                  </a:lnTo>
                  <a:close/>
                </a:path>
              </a:pathLst>
            </a:custGeom>
            <a:solidFill>
              <a:srgbClr val="E687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1"/>
            <p:cNvSpPr/>
            <p:nvPr/>
          </p:nvSpPr>
          <p:spPr>
            <a:xfrm>
              <a:off x="3310538" y="2770790"/>
              <a:ext cx="45548" cy="100071"/>
            </a:xfrm>
            <a:custGeom>
              <a:avLst/>
              <a:gdLst/>
              <a:ahLst/>
              <a:cxnLst/>
              <a:rect l="l" t="t" r="r" b="b"/>
              <a:pathLst>
                <a:path w="1345" h="2955" extrusionOk="0">
                  <a:moveTo>
                    <a:pt x="897" y="0"/>
                  </a:moveTo>
                  <a:lnTo>
                    <a:pt x="812" y="11"/>
                  </a:lnTo>
                  <a:lnTo>
                    <a:pt x="737" y="32"/>
                  </a:lnTo>
                  <a:lnTo>
                    <a:pt x="662" y="64"/>
                  </a:lnTo>
                  <a:lnTo>
                    <a:pt x="588" y="118"/>
                  </a:lnTo>
                  <a:lnTo>
                    <a:pt x="513" y="171"/>
                  </a:lnTo>
                  <a:lnTo>
                    <a:pt x="438" y="246"/>
                  </a:lnTo>
                  <a:lnTo>
                    <a:pt x="374" y="320"/>
                  </a:lnTo>
                  <a:lnTo>
                    <a:pt x="310" y="406"/>
                  </a:lnTo>
                  <a:lnTo>
                    <a:pt x="257" y="502"/>
                  </a:lnTo>
                  <a:lnTo>
                    <a:pt x="204" y="598"/>
                  </a:lnTo>
                  <a:lnTo>
                    <a:pt x="161" y="704"/>
                  </a:lnTo>
                  <a:lnTo>
                    <a:pt x="118" y="811"/>
                  </a:lnTo>
                  <a:lnTo>
                    <a:pt x="76" y="928"/>
                  </a:lnTo>
                  <a:lnTo>
                    <a:pt x="44" y="1056"/>
                  </a:lnTo>
                  <a:lnTo>
                    <a:pt x="22" y="1174"/>
                  </a:lnTo>
                  <a:lnTo>
                    <a:pt x="12" y="1302"/>
                  </a:lnTo>
                  <a:lnTo>
                    <a:pt x="1" y="1430"/>
                  </a:lnTo>
                  <a:lnTo>
                    <a:pt x="1" y="1557"/>
                  </a:lnTo>
                  <a:lnTo>
                    <a:pt x="12" y="1685"/>
                  </a:lnTo>
                  <a:lnTo>
                    <a:pt x="33" y="1813"/>
                  </a:lnTo>
                  <a:lnTo>
                    <a:pt x="65" y="1941"/>
                  </a:lnTo>
                  <a:lnTo>
                    <a:pt x="97" y="2059"/>
                  </a:lnTo>
                  <a:lnTo>
                    <a:pt x="150" y="2187"/>
                  </a:lnTo>
                  <a:lnTo>
                    <a:pt x="214" y="2304"/>
                  </a:lnTo>
                  <a:lnTo>
                    <a:pt x="278" y="2411"/>
                  </a:lnTo>
                  <a:lnTo>
                    <a:pt x="364" y="2517"/>
                  </a:lnTo>
                  <a:lnTo>
                    <a:pt x="460" y="2624"/>
                  </a:lnTo>
                  <a:lnTo>
                    <a:pt x="566" y="2720"/>
                  </a:lnTo>
                  <a:lnTo>
                    <a:pt x="694" y="2805"/>
                  </a:lnTo>
                  <a:lnTo>
                    <a:pt x="822" y="2880"/>
                  </a:lnTo>
                  <a:lnTo>
                    <a:pt x="972" y="2955"/>
                  </a:lnTo>
                  <a:lnTo>
                    <a:pt x="982" y="2955"/>
                  </a:lnTo>
                  <a:lnTo>
                    <a:pt x="993" y="2635"/>
                  </a:lnTo>
                  <a:lnTo>
                    <a:pt x="1025" y="2325"/>
                  </a:lnTo>
                  <a:lnTo>
                    <a:pt x="1057" y="2048"/>
                  </a:lnTo>
                  <a:lnTo>
                    <a:pt x="1110" y="1781"/>
                  </a:lnTo>
                  <a:lnTo>
                    <a:pt x="1153" y="1557"/>
                  </a:lnTo>
                  <a:lnTo>
                    <a:pt x="1206" y="1355"/>
                  </a:lnTo>
                  <a:lnTo>
                    <a:pt x="1270" y="1174"/>
                  </a:lnTo>
                  <a:lnTo>
                    <a:pt x="1313" y="1046"/>
                  </a:lnTo>
                  <a:lnTo>
                    <a:pt x="1334" y="886"/>
                  </a:lnTo>
                  <a:lnTo>
                    <a:pt x="1345" y="726"/>
                  </a:lnTo>
                  <a:lnTo>
                    <a:pt x="1334" y="544"/>
                  </a:lnTo>
                  <a:lnTo>
                    <a:pt x="1324" y="448"/>
                  </a:lnTo>
                  <a:lnTo>
                    <a:pt x="1302" y="363"/>
                  </a:lnTo>
                  <a:lnTo>
                    <a:pt x="1281" y="267"/>
                  </a:lnTo>
                  <a:lnTo>
                    <a:pt x="1238" y="192"/>
                  </a:lnTo>
                  <a:lnTo>
                    <a:pt x="1196" y="118"/>
                  </a:lnTo>
                  <a:lnTo>
                    <a:pt x="1132" y="64"/>
                  </a:lnTo>
                  <a:lnTo>
                    <a:pt x="1068" y="2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E687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1"/>
            <p:cNvSpPr/>
            <p:nvPr/>
          </p:nvSpPr>
          <p:spPr>
            <a:xfrm>
              <a:off x="3745051" y="2770790"/>
              <a:ext cx="45176" cy="100071"/>
            </a:xfrm>
            <a:custGeom>
              <a:avLst/>
              <a:gdLst/>
              <a:ahLst/>
              <a:cxnLst/>
              <a:rect l="l" t="t" r="r" b="b"/>
              <a:pathLst>
                <a:path w="1334" h="2955" extrusionOk="0">
                  <a:moveTo>
                    <a:pt x="363" y="0"/>
                  </a:moveTo>
                  <a:lnTo>
                    <a:pt x="278" y="22"/>
                  </a:lnTo>
                  <a:lnTo>
                    <a:pt x="203" y="64"/>
                  </a:lnTo>
                  <a:lnTo>
                    <a:pt x="139" y="118"/>
                  </a:lnTo>
                  <a:lnTo>
                    <a:pt x="97" y="192"/>
                  </a:lnTo>
                  <a:lnTo>
                    <a:pt x="65" y="267"/>
                  </a:lnTo>
                  <a:lnTo>
                    <a:pt x="33" y="363"/>
                  </a:lnTo>
                  <a:lnTo>
                    <a:pt x="11" y="448"/>
                  </a:lnTo>
                  <a:lnTo>
                    <a:pt x="1" y="544"/>
                  </a:lnTo>
                  <a:lnTo>
                    <a:pt x="1" y="726"/>
                  </a:lnTo>
                  <a:lnTo>
                    <a:pt x="1" y="886"/>
                  </a:lnTo>
                  <a:lnTo>
                    <a:pt x="22" y="1046"/>
                  </a:lnTo>
                  <a:lnTo>
                    <a:pt x="75" y="1174"/>
                  </a:lnTo>
                  <a:lnTo>
                    <a:pt x="129" y="1355"/>
                  </a:lnTo>
                  <a:lnTo>
                    <a:pt x="182" y="1557"/>
                  </a:lnTo>
                  <a:lnTo>
                    <a:pt x="235" y="1781"/>
                  </a:lnTo>
                  <a:lnTo>
                    <a:pt x="278" y="2048"/>
                  </a:lnTo>
                  <a:lnTo>
                    <a:pt x="321" y="2325"/>
                  </a:lnTo>
                  <a:lnTo>
                    <a:pt x="342" y="2635"/>
                  </a:lnTo>
                  <a:lnTo>
                    <a:pt x="363" y="2955"/>
                  </a:lnTo>
                  <a:lnTo>
                    <a:pt x="513" y="2880"/>
                  </a:lnTo>
                  <a:lnTo>
                    <a:pt x="651" y="2805"/>
                  </a:lnTo>
                  <a:lnTo>
                    <a:pt x="769" y="2720"/>
                  </a:lnTo>
                  <a:lnTo>
                    <a:pt x="875" y="2624"/>
                  </a:lnTo>
                  <a:lnTo>
                    <a:pt x="971" y="2517"/>
                  </a:lnTo>
                  <a:lnTo>
                    <a:pt x="1057" y="2411"/>
                  </a:lnTo>
                  <a:lnTo>
                    <a:pt x="1131" y="2304"/>
                  </a:lnTo>
                  <a:lnTo>
                    <a:pt x="1185" y="2187"/>
                  </a:lnTo>
                  <a:lnTo>
                    <a:pt x="1238" y="2059"/>
                  </a:lnTo>
                  <a:lnTo>
                    <a:pt x="1281" y="1941"/>
                  </a:lnTo>
                  <a:lnTo>
                    <a:pt x="1302" y="1813"/>
                  </a:lnTo>
                  <a:lnTo>
                    <a:pt x="1323" y="1685"/>
                  </a:lnTo>
                  <a:lnTo>
                    <a:pt x="1334" y="1557"/>
                  </a:lnTo>
                  <a:lnTo>
                    <a:pt x="1334" y="1430"/>
                  </a:lnTo>
                  <a:lnTo>
                    <a:pt x="1334" y="1302"/>
                  </a:lnTo>
                  <a:lnTo>
                    <a:pt x="1313" y="1174"/>
                  </a:lnTo>
                  <a:lnTo>
                    <a:pt x="1291" y="1056"/>
                  </a:lnTo>
                  <a:lnTo>
                    <a:pt x="1259" y="928"/>
                  </a:lnTo>
                  <a:lnTo>
                    <a:pt x="1227" y="811"/>
                  </a:lnTo>
                  <a:lnTo>
                    <a:pt x="1185" y="704"/>
                  </a:lnTo>
                  <a:lnTo>
                    <a:pt x="1131" y="598"/>
                  </a:lnTo>
                  <a:lnTo>
                    <a:pt x="1089" y="502"/>
                  </a:lnTo>
                  <a:lnTo>
                    <a:pt x="1025" y="406"/>
                  </a:lnTo>
                  <a:lnTo>
                    <a:pt x="961" y="320"/>
                  </a:lnTo>
                  <a:lnTo>
                    <a:pt x="897" y="246"/>
                  </a:lnTo>
                  <a:lnTo>
                    <a:pt x="833" y="171"/>
                  </a:lnTo>
                  <a:lnTo>
                    <a:pt x="758" y="118"/>
                  </a:lnTo>
                  <a:lnTo>
                    <a:pt x="683" y="64"/>
                  </a:lnTo>
                  <a:lnTo>
                    <a:pt x="609" y="32"/>
                  </a:lnTo>
                  <a:lnTo>
                    <a:pt x="523" y="11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E687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1"/>
            <p:cNvSpPr/>
            <p:nvPr/>
          </p:nvSpPr>
          <p:spPr>
            <a:xfrm>
              <a:off x="3436242" y="2735402"/>
              <a:ext cx="37251" cy="57435"/>
            </a:xfrm>
            <a:custGeom>
              <a:avLst/>
              <a:gdLst/>
              <a:ahLst/>
              <a:cxnLst/>
              <a:rect l="l" t="t" r="r" b="b"/>
              <a:pathLst>
                <a:path w="1100" h="1696" extrusionOk="0">
                  <a:moveTo>
                    <a:pt x="545" y="0"/>
                  </a:moveTo>
                  <a:lnTo>
                    <a:pt x="491" y="11"/>
                  </a:lnTo>
                  <a:lnTo>
                    <a:pt x="438" y="21"/>
                  </a:lnTo>
                  <a:lnTo>
                    <a:pt x="385" y="43"/>
                  </a:lnTo>
                  <a:lnTo>
                    <a:pt x="331" y="75"/>
                  </a:lnTo>
                  <a:lnTo>
                    <a:pt x="289" y="107"/>
                  </a:lnTo>
                  <a:lnTo>
                    <a:pt x="235" y="149"/>
                  </a:lnTo>
                  <a:lnTo>
                    <a:pt x="161" y="256"/>
                  </a:lnTo>
                  <a:lnTo>
                    <a:pt x="86" y="373"/>
                  </a:lnTo>
                  <a:lnTo>
                    <a:pt x="43" y="523"/>
                  </a:lnTo>
                  <a:lnTo>
                    <a:pt x="11" y="683"/>
                  </a:lnTo>
                  <a:lnTo>
                    <a:pt x="1" y="853"/>
                  </a:lnTo>
                  <a:lnTo>
                    <a:pt x="11" y="1024"/>
                  </a:lnTo>
                  <a:lnTo>
                    <a:pt x="43" y="1184"/>
                  </a:lnTo>
                  <a:lnTo>
                    <a:pt x="86" y="1323"/>
                  </a:lnTo>
                  <a:lnTo>
                    <a:pt x="161" y="1451"/>
                  </a:lnTo>
                  <a:lnTo>
                    <a:pt x="235" y="1557"/>
                  </a:lnTo>
                  <a:lnTo>
                    <a:pt x="289" y="1600"/>
                  </a:lnTo>
                  <a:lnTo>
                    <a:pt x="331" y="1632"/>
                  </a:lnTo>
                  <a:lnTo>
                    <a:pt x="385" y="1664"/>
                  </a:lnTo>
                  <a:lnTo>
                    <a:pt x="438" y="1675"/>
                  </a:lnTo>
                  <a:lnTo>
                    <a:pt x="491" y="1696"/>
                  </a:lnTo>
                  <a:lnTo>
                    <a:pt x="609" y="1696"/>
                  </a:lnTo>
                  <a:lnTo>
                    <a:pt x="662" y="1675"/>
                  </a:lnTo>
                  <a:lnTo>
                    <a:pt x="715" y="1664"/>
                  </a:lnTo>
                  <a:lnTo>
                    <a:pt x="769" y="1632"/>
                  </a:lnTo>
                  <a:lnTo>
                    <a:pt x="811" y="1600"/>
                  </a:lnTo>
                  <a:lnTo>
                    <a:pt x="865" y="1557"/>
                  </a:lnTo>
                  <a:lnTo>
                    <a:pt x="939" y="1451"/>
                  </a:lnTo>
                  <a:lnTo>
                    <a:pt x="1014" y="1323"/>
                  </a:lnTo>
                  <a:lnTo>
                    <a:pt x="1057" y="1184"/>
                  </a:lnTo>
                  <a:lnTo>
                    <a:pt x="1089" y="1024"/>
                  </a:lnTo>
                  <a:lnTo>
                    <a:pt x="1099" y="853"/>
                  </a:lnTo>
                  <a:lnTo>
                    <a:pt x="1089" y="683"/>
                  </a:lnTo>
                  <a:lnTo>
                    <a:pt x="1057" y="523"/>
                  </a:lnTo>
                  <a:lnTo>
                    <a:pt x="1014" y="373"/>
                  </a:lnTo>
                  <a:lnTo>
                    <a:pt x="939" y="256"/>
                  </a:lnTo>
                  <a:lnTo>
                    <a:pt x="865" y="149"/>
                  </a:lnTo>
                  <a:lnTo>
                    <a:pt x="811" y="107"/>
                  </a:lnTo>
                  <a:lnTo>
                    <a:pt x="769" y="75"/>
                  </a:lnTo>
                  <a:lnTo>
                    <a:pt x="715" y="43"/>
                  </a:lnTo>
                  <a:lnTo>
                    <a:pt x="662" y="21"/>
                  </a:lnTo>
                  <a:lnTo>
                    <a:pt x="609" y="11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AD5A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1"/>
            <p:cNvSpPr/>
            <p:nvPr/>
          </p:nvSpPr>
          <p:spPr>
            <a:xfrm>
              <a:off x="3633095" y="2735402"/>
              <a:ext cx="37218" cy="57435"/>
            </a:xfrm>
            <a:custGeom>
              <a:avLst/>
              <a:gdLst/>
              <a:ahLst/>
              <a:cxnLst/>
              <a:rect l="l" t="t" r="r" b="b"/>
              <a:pathLst>
                <a:path w="1099" h="1696" extrusionOk="0">
                  <a:moveTo>
                    <a:pt x="555" y="0"/>
                  </a:moveTo>
                  <a:lnTo>
                    <a:pt x="491" y="11"/>
                  </a:lnTo>
                  <a:lnTo>
                    <a:pt x="438" y="21"/>
                  </a:lnTo>
                  <a:lnTo>
                    <a:pt x="384" y="43"/>
                  </a:lnTo>
                  <a:lnTo>
                    <a:pt x="331" y="75"/>
                  </a:lnTo>
                  <a:lnTo>
                    <a:pt x="288" y="107"/>
                  </a:lnTo>
                  <a:lnTo>
                    <a:pt x="246" y="149"/>
                  </a:lnTo>
                  <a:lnTo>
                    <a:pt x="160" y="256"/>
                  </a:lnTo>
                  <a:lnTo>
                    <a:pt x="96" y="373"/>
                  </a:lnTo>
                  <a:lnTo>
                    <a:pt x="43" y="523"/>
                  </a:lnTo>
                  <a:lnTo>
                    <a:pt x="11" y="683"/>
                  </a:lnTo>
                  <a:lnTo>
                    <a:pt x="0" y="853"/>
                  </a:lnTo>
                  <a:lnTo>
                    <a:pt x="11" y="1024"/>
                  </a:lnTo>
                  <a:lnTo>
                    <a:pt x="43" y="1184"/>
                  </a:lnTo>
                  <a:lnTo>
                    <a:pt x="96" y="1323"/>
                  </a:lnTo>
                  <a:lnTo>
                    <a:pt x="160" y="1451"/>
                  </a:lnTo>
                  <a:lnTo>
                    <a:pt x="246" y="1557"/>
                  </a:lnTo>
                  <a:lnTo>
                    <a:pt x="288" y="1600"/>
                  </a:lnTo>
                  <a:lnTo>
                    <a:pt x="331" y="1632"/>
                  </a:lnTo>
                  <a:lnTo>
                    <a:pt x="384" y="1664"/>
                  </a:lnTo>
                  <a:lnTo>
                    <a:pt x="438" y="1675"/>
                  </a:lnTo>
                  <a:lnTo>
                    <a:pt x="491" y="1696"/>
                  </a:lnTo>
                  <a:lnTo>
                    <a:pt x="608" y="1696"/>
                  </a:lnTo>
                  <a:lnTo>
                    <a:pt x="662" y="1675"/>
                  </a:lnTo>
                  <a:lnTo>
                    <a:pt x="715" y="1664"/>
                  </a:lnTo>
                  <a:lnTo>
                    <a:pt x="768" y="1632"/>
                  </a:lnTo>
                  <a:lnTo>
                    <a:pt x="811" y="1600"/>
                  </a:lnTo>
                  <a:lnTo>
                    <a:pt x="864" y="1557"/>
                  </a:lnTo>
                  <a:lnTo>
                    <a:pt x="939" y="1451"/>
                  </a:lnTo>
                  <a:lnTo>
                    <a:pt x="1014" y="1323"/>
                  </a:lnTo>
                  <a:lnTo>
                    <a:pt x="1056" y="1184"/>
                  </a:lnTo>
                  <a:lnTo>
                    <a:pt x="1088" y="1024"/>
                  </a:lnTo>
                  <a:lnTo>
                    <a:pt x="1099" y="853"/>
                  </a:lnTo>
                  <a:lnTo>
                    <a:pt x="1088" y="683"/>
                  </a:lnTo>
                  <a:lnTo>
                    <a:pt x="1056" y="523"/>
                  </a:lnTo>
                  <a:lnTo>
                    <a:pt x="1014" y="373"/>
                  </a:lnTo>
                  <a:lnTo>
                    <a:pt x="939" y="256"/>
                  </a:lnTo>
                  <a:lnTo>
                    <a:pt x="864" y="149"/>
                  </a:lnTo>
                  <a:lnTo>
                    <a:pt x="811" y="107"/>
                  </a:lnTo>
                  <a:lnTo>
                    <a:pt x="768" y="75"/>
                  </a:lnTo>
                  <a:lnTo>
                    <a:pt x="715" y="43"/>
                  </a:lnTo>
                  <a:lnTo>
                    <a:pt x="662" y="21"/>
                  </a:lnTo>
                  <a:lnTo>
                    <a:pt x="608" y="11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AD5A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1"/>
            <p:cNvSpPr/>
            <p:nvPr/>
          </p:nvSpPr>
          <p:spPr>
            <a:xfrm>
              <a:off x="3528353" y="2765372"/>
              <a:ext cx="60720" cy="47343"/>
            </a:xfrm>
            <a:custGeom>
              <a:avLst/>
              <a:gdLst/>
              <a:ahLst/>
              <a:cxnLst/>
              <a:rect l="l" t="t" r="r" b="b"/>
              <a:pathLst>
                <a:path w="1793" h="1398" extrusionOk="0">
                  <a:moveTo>
                    <a:pt x="907" y="0"/>
                  </a:moveTo>
                  <a:lnTo>
                    <a:pt x="790" y="11"/>
                  </a:lnTo>
                  <a:lnTo>
                    <a:pt x="662" y="43"/>
                  </a:lnTo>
                  <a:lnTo>
                    <a:pt x="544" y="75"/>
                  </a:lnTo>
                  <a:lnTo>
                    <a:pt x="427" y="139"/>
                  </a:lnTo>
                  <a:lnTo>
                    <a:pt x="331" y="214"/>
                  </a:lnTo>
                  <a:lnTo>
                    <a:pt x="246" y="299"/>
                  </a:lnTo>
                  <a:lnTo>
                    <a:pt x="160" y="395"/>
                  </a:lnTo>
                  <a:lnTo>
                    <a:pt x="96" y="502"/>
                  </a:lnTo>
                  <a:lnTo>
                    <a:pt x="54" y="608"/>
                  </a:lnTo>
                  <a:lnTo>
                    <a:pt x="22" y="726"/>
                  </a:lnTo>
                  <a:lnTo>
                    <a:pt x="0" y="843"/>
                  </a:lnTo>
                  <a:lnTo>
                    <a:pt x="0" y="960"/>
                  </a:lnTo>
                  <a:lnTo>
                    <a:pt x="0" y="1078"/>
                  </a:lnTo>
                  <a:lnTo>
                    <a:pt x="22" y="1184"/>
                  </a:lnTo>
                  <a:lnTo>
                    <a:pt x="54" y="1291"/>
                  </a:lnTo>
                  <a:lnTo>
                    <a:pt x="96" y="1398"/>
                  </a:lnTo>
                  <a:lnTo>
                    <a:pt x="96" y="1291"/>
                  </a:lnTo>
                  <a:lnTo>
                    <a:pt x="96" y="1184"/>
                  </a:lnTo>
                  <a:lnTo>
                    <a:pt x="107" y="1078"/>
                  </a:lnTo>
                  <a:lnTo>
                    <a:pt x="128" y="971"/>
                  </a:lnTo>
                  <a:lnTo>
                    <a:pt x="150" y="875"/>
                  </a:lnTo>
                  <a:lnTo>
                    <a:pt x="182" y="779"/>
                  </a:lnTo>
                  <a:lnTo>
                    <a:pt x="224" y="683"/>
                  </a:lnTo>
                  <a:lnTo>
                    <a:pt x="278" y="608"/>
                  </a:lnTo>
                  <a:lnTo>
                    <a:pt x="331" y="534"/>
                  </a:lnTo>
                  <a:lnTo>
                    <a:pt x="406" y="459"/>
                  </a:lnTo>
                  <a:lnTo>
                    <a:pt x="480" y="406"/>
                  </a:lnTo>
                  <a:lnTo>
                    <a:pt x="555" y="352"/>
                  </a:lnTo>
                  <a:lnTo>
                    <a:pt x="640" y="310"/>
                  </a:lnTo>
                  <a:lnTo>
                    <a:pt x="726" y="288"/>
                  </a:lnTo>
                  <a:lnTo>
                    <a:pt x="822" y="267"/>
                  </a:lnTo>
                  <a:lnTo>
                    <a:pt x="1003" y="267"/>
                  </a:lnTo>
                  <a:lnTo>
                    <a:pt x="1099" y="288"/>
                  </a:lnTo>
                  <a:lnTo>
                    <a:pt x="1184" y="310"/>
                  </a:lnTo>
                  <a:lnTo>
                    <a:pt x="1270" y="352"/>
                  </a:lnTo>
                  <a:lnTo>
                    <a:pt x="1344" y="395"/>
                  </a:lnTo>
                  <a:lnTo>
                    <a:pt x="1419" y="459"/>
                  </a:lnTo>
                  <a:lnTo>
                    <a:pt x="1483" y="523"/>
                  </a:lnTo>
                  <a:lnTo>
                    <a:pt x="1536" y="598"/>
                  </a:lnTo>
                  <a:lnTo>
                    <a:pt x="1579" y="683"/>
                  </a:lnTo>
                  <a:lnTo>
                    <a:pt x="1622" y="768"/>
                  </a:lnTo>
                  <a:lnTo>
                    <a:pt x="1643" y="864"/>
                  </a:lnTo>
                  <a:lnTo>
                    <a:pt x="1654" y="971"/>
                  </a:lnTo>
                  <a:lnTo>
                    <a:pt x="1664" y="1078"/>
                  </a:lnTo>
                  <a:lnTo>
                    <a:pt x="1664" y="1184"/>
                  </a:lnTo>
                  <a:lnTo>
                    <a:pt x="1643" y="1398"/>
                  </a:lnTo>
                  <a:lnTo>
                    <a:pt x="1686" y="1302"/>
                  </a:lnTo>
                  <a:lnTo>
                    <a:pt x="1728" y="1195"/>
                  </a:lnTo>
                  <a:lnTo>
                    <a:pt x="1760" y="1088"/>
                  </a:lnTo>
                  <a:lnTo>
                    <a:pt x="1782" y="971"/>
                  </a:lnTo>
                  <a:lnTo>
                    <a:pt x="1792" y="854"/>
                  </a:lnTo>
                  <a:lnTo>
                    <a:pt x="1782" y="736"/>
                  </a:lnTo>
                  <a:lnTo>
                    <a:pt x="1760" y="619"/>
                  </a:lnTo>
                  <a:lnTo>
                    <a:pt x="1718" y="502"/>
                  </a:lnTo>
                  <a:lnTo>
                    <a:pt x="1664" y="395"/>
                  </a:lnTo>
                  <a:lnTo>
                    <a:pt x="1579" y="299"/>
                  </a:lnTo>
                  <a:lnTo>
                    <a:pt x="1494" y="203"/>
                  </a:lnTo>
                  <a:lnTo>
                    <a:pt x="1387" y="139"/>
                  </a:lnTo>
                  <a:lnTo>
                    <a:pt x="1280" y="75"/>
                  </a:lnTo>
                  <a:lnTo>
                    <a:pt x="1152" y="43"/>
                  </a:lnTo>
                  <a:lnTo>
                    <a:pt x="1035" y="11"/>
                  </a:lnTo>
                  <a:lnTo>
                    <a:pt x="907" y="0"/>
                  </a:lnTo>
                  <a:close/>
                  <a:moveTo>
                    <a:pt x="96" y="1398"/>
                  </a:moveTo>
                  <a:lnTo>
                    <a:pt x="96" y="1398"/>
                  </a:lnTo>
                  <a:lnTo>
                    <a:pt x="96" y="1398"/>
                  </a:lnTo>
                  <a:close/>
                </a:path>
              </a:pathLst>
            </a:custGeom>
            <a:solidFill>
              <a:srgbClr val="AD5A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1"/>
            <p:cNvSpPr/>
            <p:nvPr/>
          </p:nvSpPr>
          <p:spPr>
            <a:xfrm>
              <a:off x="3485007" y="2865780"/>
              <a:ext cx="45176" cy="36506"/>
            </a:xfrm>
            <a:custGeom>
              <a:avLst/>
              <a:gdLst/>
              <a:ahLst/>
              <a:cxnLst/>
              <a:rect l="l" t="t" r="r" b="b"/>
              <a:pathLst>
                <a:path w="1334" h="1078" extrusionOk="0">
                  <a:moveTo>
                    <a:pt x="96" y="0"/>
                  </a:moveTo>
                  <a:lnTo>
                    <a:pt x="64" y="54"/>
                  </a:lnTo>
                  <a:lnTo>
                    <a:pt x="43" y="107"/>
                  </a:lnTo>
                  <a:lnTo>
                    <a:pt x="11" y="235"/>
                  </a:lnTo>
                  <a:lnTo>
                    <a:pt x="1" y="363"/>
                  </a:lnTo>
                  <a:lnTo>
                    <a:pt x="22" y="502"/>
                  </a:lnTo>
                  <a:lnTo>
                    <a:pt x="33" y="566"/>
                  </a:lnTo>
                  <a:lnTo>
                    <a:pt x="54" y="630"/>
                  </a:lnTo>
                  <a:lnTo>
                    <a:pt x="86" y="694"/>
                  </a:lnTo>
                  <a:lnTo>
                    <a:pt x="128" y="758"/>
                  </a:lnTo>
                  <a:lnTo>
                    <a:pt x="171" y="811"/>
                  </a:lnTo>
                  <a:lnTo>
                    <a:pt x="224" y="864"/>
                  </a:lnTo>
                  <a:lnTo>
                    <a:pt x="278" y="907"/>
                  </a:lnTo>
                  <a:lnTo>
                    <a:pt x="331" y="950"/>
                  </a:lnTo>
                  <a:lnTo>
                    <a:pt x="395" y="982"/>
                  </a:lnTo>
                  <a:lnTo>
                    <a:pt x="459" y="1014"/>
                  </a:lnTo>
                  <a:lnTo>
                    <a:pt x="523" y="1035"/>
                  </a:lnTo>
                  <a:lnTo>
                    <a:pt x="587" y="1056"/>
                  </a:lnTo>
                  <a:lnTo>
                    <a:pt x="715" y="1067"/>
                  </a:lnTo>
                  <a:lnTo>
                    <a:pt x="854" y="1078"/>
                  </a:lnTo>
                  <a:lnTo>
                    <a:pt x="971" y="1067"/>
                  </a:lnTo>
                  <a:lnTo>
                    <a:pt x="1099" y="1035"/>
                  </a:lnTo>
                  <a:lnTo>
                    <a:pt x="1216" y="1003"/>
                  </a:lnTo>
                  <a:lnTo>
                    <a:pt x="1334" y="950"/>
                  </a:lnTo>
                  <a:lnTo>
                    <a:pt x="1088" y="907"/>
                  </a:lnTo>
                  <a:lnTo>
                    <a:pt x="864" y="875"/>
                  </a:lnTo>
                  <a:lnTo>
                    <a:pt x="758" y="843"/>
                  </a:lnTo>
                  <a:lnTo>
                    <a:pt x="651" y="811"/>
                  </a:lnTo>
                  <a:lnTo>
                    <a:pt x="555" y="779"/>
                  </a:lnTo>
                  <a:lnTo>
                    <a:pt x="470" y="726"/>
                  </a:lnTo>
                  <a:lnTo>
                    <a:pt x="395" y="672"/>
                  </a:lnTo>
                  <a:lnTo>
                    <a:pt x="320" y="608"/>
                  </a:lnTo>
                  <a:lnTo>
                    <a:pt x="267" y="534"/>
                  </a:lnTo>
                  <a:lnTo>
                    <a:pt x="214" y="438"/>
                  </a:lnTo>
                  <a:lnTo>
                    <a:pt x="171" y="342"/>
                  </a:lnTo>
                  <a:lnTo>
                    <a:pt x="139" y="235"/>
                  </a:lnTo>
                  <a:lnTo>
                    <a:pt x="118" y="1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AD5A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1"/>
            <p:cNvSpPr/>
            <p:nvPr/>
          </p:nvSpPr>
          <p:spPr>
            <a:xfrm>
              <a:off x="3329705" y="2558055"/>
              <a:ext cx="458024" cy="248163"/>
            </a:xfrm>
            <a:custGeom>
              <a:avLst/>
              <a:gdLst/>
              <a:ahLst/>
              <a:cxnLst/>
              <a:rect l="l" t="t" r="r" b="b"/>
              <a:pathLst>
                <a:path w="13525" h="7328" extrusionOk="0">
                  <a:moveTo>
                    <a:pt x="7594" y="0"/>
                  </a:moveTo>
                  <a:lnTo>
                    <a:pt x="7317" y="21"/>
                  </a:lnTo>
                  <a:lnTo>
                    <a:pt x="7040" y="53"/>
                  </a:lnTo>
                  <a:lnTo>
                    <a:pt x="6773" y="107"/>
                  </a:lnTo>
                  <a:lnTo>
                    <a:pt x="6506" y="171"/>
                  </a:lnTo>
                  <a:lnTo>
                    <a:pt x="6250" y="267"/>
                  </a:lnTo>
                  <a:lnTo>
                    <a:pt x="5994" y="373"/>
                  </a:lnTo>
                  <a:lnTo>
                    <a:pt x="5749" y="512"/>
                  </a:lnTo>
                  <a:lnTo>
                    <a:pt x="5514" y="661"/>
                  </a:lnTo>
                  <a:lnTo>
                    <a:pt x="5397" y="757"/>
                  </a:lnTo>
                  <a:lnTo>
                    <a:pt x="5280" y="843"/>
                  </a:lnTo>
                  <a:lnTo>
                    <a:pt x="5173" y="949"/>
                  </a:lnTo>
                  <a:lnTo>
                    <a:pt x="5066" y="1056"/>
                  </a:lnTo>
                  <a:lnTo>
                    <a:pt x="5013" y="1024"/>
                  </a:lnTo>
                  <a:lnTo>
                    <a:pt x="4874" y="949"/>
                  </a:lnTo>
                  <a:lnTo>
                    <a:pt x="4768" y="917"/>
                  </a:lnTo>
                  <a:lnTo>
                    <a:pt x="4650" y="875"/>
                  </a:lnTo>
                  <a:lnTo>
                    <a:pt x="4501" y="832"/>
                  </a:lnTo>
                  <a:lnTo>
                    <a:pt x="4352" y="800"/>
                  </a:lnTo>
                  <a:lnTo>
                    <a:pt x="4171" y="789"/>
                  </a:lnTo>
                  <a:lnTo>
                    <a:pt x="3979" y="779"/>
                  </a:lnTo>
                  <a:lnTo>
                    <a:pt x="3776" y="789"/>
                  </a:lnTo>
                  <a:lnTo>
                    <a:pt x="3552" y="821"/>
                  </a:lnTo>
                  <a:lnTo>
                    <a:pt x="3317" y="875"/>
                  </a:lnTo>
                  <a:lnTo>
                    <a:pt x="3072" y="960"/>
                  </a:lnTo>
                  <a:lnTo>
                    <a:pt x="2944" y="1013"/>
                  </a:lnTo>
                  <a:lnTo>
                    <a:pt x="2816" y="1067"/>
                  </a:lnTo>
                  <a:lnTo>
                    <a:pt x="2688" y="1141"/>
                  </a:lnTo>
                  <a:lnTo>
                    <a:pt x="2560" y="1216"/>
                  </a:lnTo>
                  <a:lnTo>
                    <a:pt x="2293" y="1376"/>
                  </a:lnTo>
                  <a:lnTo>
                    <a:pt x="2037" y="1525"/>
                  </a:lnTo>
                  <a:lnTo>
                    <a:pt x="1557" y="1781"/>
                  </a:lnTo>
                  <a:lnTo>
                    <a:pt x="1120" y="2005"/>
                  </a:lnTo>
                  <a:lnTo>
                    <a:pt x="758" y="2208"/>
                  </a:lnTo>
                  <a:lnTo>
                    <a:pt x="598" y="2304"/>
                  </a:lnTo>
                  <a:lnTo>
                    <a:pt x="459" y="2389"/>
                  </a:lnTo>
                  <a:lnTo>
                    <a:pt x="342" y="2475"/>
                  </a:lnTo>
                  <a:lnTo>
                    <a:pt x="246" y="2560"/>
                  </a:lnTo>
                  <a:lnTo>
                    <a:pt x="171" y="2645"/>
                  </a:lnTo>
                  <a:lnTo>
                    <a:pt x="128" y="2731"/>
                  </a:lnTo>
                  <a:lnTo>
                    <a:pt x="107" y="2773"/>
                  </a:lnTo>
                  <a:lnTo>
                    <a:pt x="96" y="2816"/>
                  </a:lnTo>
                  <a:lnTo>
                    <a:pt x="96" y="2859"/>
                  </a:lnTo>
                  <a:lnTo>
                    <a:pt x="107" y="2912"/>
                  </a:lnTo>
                  <a:lnTo>
                    <a:pt x="128" y="2997"/>
                  </a:lnTo>
                  <a:lnTo>
                    <a:pt x="171" y="3072"/>
                  </a:lnTo>
                  <a:lnTo>
                    <a:pt x="203" y="3136"/>
                  </a:lnTo>
                  <a:lnTo>
                    <a:pt x="256" y="3200"/>
                  </a:lnTo>
                  <a:lnTo>
                    <a:pt x="310" y="3243"/>
                  </a:lnTo>
                  <a:lnTo>
                    <a:pt x="363" y="3285"/>
                  </a:lnTo>
                  <a:lnTo>
                    <a:pt x="480" y="3349"/>
                  </a:lnTo>
                  <a:lnTo>
                    <a:pt x="598" y="3392"/>
                  </a:lnTo>
                  <a:lnTo>
                    <a:pt x="683" y="3413"/>
                  </a:lnTo>
                  <a:lnTo>
                    <a:pt x="779" y="3424"/>
                  </a:lnTo>
                  <a:lnTo>
                    <a:pt x="736" y="3467"/>
                  </a:lnTo>
                  <a:lnTo>
                    <a:pt x="619" y="3595"/>
                  </a:lnTo>
                  <a:lnTo>
                    <a:pt x="534" y="3691"/>
                  </a:lnTo>
                  <a:lnTo>
                    <a:pt x="459" y="3808"/>
                  </a:lnTo>
                  <a:lnTo>
                    <a:pt x="374" y="3946"/>
                  </a:lnTo>
                  <a:lnTo>
                    <a:pt x="288" y="4106"/>
                  </a:lnTo>
                  <a:lnTo>
                    <a:pt x="203" y="4298"/>
                  </a:lnTo>
                  <a:lnTo>
                    <a:pt x="128" y="4512"/>
                  </a:lnTo>
                  <a:lnTo>
                    <a:pt x="75" y="4746"/>
                  </a:lnTo>
                  <a:lnTo>
                    <a:pt x="32" y="5013"/>
                  </a:lnTo>
                  <a:lnTo>
                    <a:pt x="0" y="5312"/>
                  </a:lnTo>
                  <a:lnTo>
                    <a:pt x="0" y="5461"/>
                  </a:lnTo>
                  <a:lnTo>
                    <a:pt x="0" y="5632"/>
                  </a:lnTo>
                  <a:lnTo>
                    <a:pt x="11" y="5802"/>
                  </a:lnTo>
                  <a:lnTo>
                    <a:pt x="22" y="5984"/>
                  </a:lnTo>
                  <a:lnTo>
                    <a:pt x="54" y="6165"/>
                  </a:lnTo>
                  <a:lnTo>
                    <a:pt x="86" y="6357"/>
                  </a:lnTo>
                  <a:lnTo>
                    <a:pt x="118" y="6346"/>
                  </a:lnTo>
                  <a:lnTo>
                    <a:pt x="214" y="6336"/>
                  </a:lnTo>
                  <a:lnTo>
                    <a:pt x="342" y="6336"/>
                  </a:lnTo>
                  <a:lnTo>
                    <a:pt x="416" y="6346"/>
                  </a:lnTo>
                  <a:lnTo>
                    <a:pt x="491" y="6378"/>
                  </a:lnTo>
                  <a:lnTo>
                    <a:pt x="555" y="6421"/>
                  </a:lnTo>
                  <a:lnTo>
                    <a:pt x="619" y="6474"/>
                  </a:lnTo>
                  <a:lnTo>
                    <a:pt x="683" y="6549"/>
                  </a:lnTo>
                  <a:lnTo>
                    <a:pt x="726" y="6656"/>
                  </a:lnTo>
                  <a:lnTo>
                    <a:pt x="758" y="6773"/>
                  </a:lnTo>
                  <a:lnTo>
                    <a:pt x="779" y="6933"/>
                  </a:lnTo>
                  <a:lnTo>
                    <a:pt x="779" y="7114"/>
                  </a:lnTo>
                  <a:lnTo>
                    <a:pt x="747" y="7328"/>
                  </a:lnTo>
                  <a:lnTo>
                    <a:pt x="832" y="7114"/>
                  </a:lnTo>
                  <a:lnTo>
                    <a:pt x="907" y="6880"/>
                  </a:lnTo>
                  <a:lnTo>
                    <a:pt x="971" y="6645"/>
                  </a:lnTo>
                  <a:lnTo>
                    <a:pt x="1035" y="6400"/>
                  </a:lnTo>
                  <a:lnTo>
                    <a:pt x="1141" y="5898"/>
                  </a:lnTo>
                  <a:lnTo>
                    <a:pt x="1216" y="5418"/>
                  </a:lnTo>
                  <a:lnTo>
                    <a:pt x="1280" y="4992"/>
                  </a:lnTo>
                  <a:lnTo>
                    <a:pt x="1323" y="4640"/>
                  </a:lnTo>
                  <a:lnTo>
                    <a:pt x="1344" y="4330"/>
                  </a:lnTo>
                  <a:lnTo>
                    <a:pt x="1621" y="4352"/>
                  </a:lnTo>
                  <a:lnTo>
                    <a:pt x="1899" y="4362"/>
                  </a:lnTo>
                  <a:lnTo>
                    <a:pt x="2165" y="4362"/>
                  </a:lnTo>
                  <a:lnTo>
                    <a:pt x="2421" y="4352"/>
                  </a:lnTo>
                  <a:lnTo>
                    <a:pt x="2677" y="4320"/>
                  </a:lnTo>
                  <a:lnTo>
                    <a:pt x="2933" y="4288"/>
                  </a:lnTo>
                  <a:lnTo>
                    <a:pt x="3168" y="4245"/>
                  </a:lnTo>
                  <a:lnTo>
                    <a:pt x="3413" y="4181"/>
                  </a:lnTo>
                  <a:lnTo>
                    <a:pt x="3637" y="4117"/>
                  </a:lnTo>
                  <a:lnTo>
                    <a:pt x="3861" y="4053"/>
                  </a:lnTo>
                  <a:lnTo>
                    <a:pt x="4085" y="3978"/>
                  </a:lnTo>
                  <a:lnTo>
                    <a:pt x="4288" y="3893"/>
                  </a:lnTo>
                  <a:lnTo>
                    <a:pt x="4491" y="3808"/>
                  </a:lnTo>
                  <a:lnTo>
                    <a:pt x="4682" y="3712"/>
                  </a:lnTo>
                  <a:lnTo>
                    <a:pt x="5045" y="3531"/>
                  </a:lnTo>
                  <a:lnTo>
                    <a:pt x="5376" y="3339"/>
                  </a:lnTo>
                  <a:lnTo>
                    <a:pt x="5664" y="3147"/>
                  </a:lnTo>
                  <a:lnTo>
                    <a:pt x="5920" y="2965"/>
                  </a:lnTo>
                  <a:lnTo>
                    <a:pt x="6133" y="2805"/>
                  </a:lnTo>
                  <a:lnTo>
                    <a:pt x="6293" y="2667"/>
                  </a:lnTo>
                  <a:lnTo>
                    <a:pt x="6421" y="2560"/>
                  </a:lnTo>
                  <a:lnTo>
                    <a:pt x="6517" y="2464"/>
                  </a:lnTo>
                  <a:lnTo>
                    <a:pt x="6624" y="2560"/>
                  </a:lnTo>
                  <a:lnTo>
                    <a:pt x="6741" y="2667"/>
                  </a:lnTo>
                  <a:lnTo>
                    <a:pt x="6912" y="2805"/>
                  </a:lnTo>
                  <a:lnTo>
                    <a:pt x="7114" y="2965"/>
                  </a:lnTo>
                  <a:lnTo>
                    <a:pt x="7370" y="3147"/>
                  </a:lnTo>
                  <a:lnTo>
                    <a:pt x="7658" y="3339"/>
                  </a:lnTo>
                  <a:lnTo>
                    <a:pt x="7989" y="3531"/>
                  </a:lnTo>
                  <a:lnTo>
                    <a:pt x="8351" y="3712"/>
                  </a:lnTo>
                  <a:lnTo>
                    <a:pt x="8543" y="3808"/>
                  </a:lnTo>
                  <a:lnTo>
                    <a:pt x="8746" y="3893"/>
                  </a:lnTo>
                  <a:lnTo>
                    <a:pt x="8959" y="3978"/>
                  </a:lnTo>
                  <a:lnTo>
                    <a:pt x="9173" y="4053"/>
                  </a:lnTo>
                  <a:lnTo>
                    <a:pt x="9397" y="4117"/>
                  </a:lnTo>
                  <a:lnTo>
                    <a:pt x="9631" y="4181"/>
                  </a:lnTo>
                  <a:lnTo>
                    <a:pt x="9866" y="4245"/>
                  </a:lnTo>
                  <a:lnTo>
                    <a:pt x="10111" y="4288"/>
                  </a:lnTo>
                  <a:lnTo>
                    <a:pt x="10357" y="4320"/>
                  </a:lnTo>
                  <a:lnTo>
                    <a:pt x="10613" y="4352"/>
                  </a:lnTo>
                  <a:lnTo>
                    <a:pt x="10879" y="4362"/>
                  </a:lnTo>
                  <a:lnTo>
                    <a:pt x="11146" y="4362"/>
                  </a:lnTo>
                  <a:lnTo>
                    <a:pt x="11413" y="4352"/>
                  </a:lnTo>
                  <a:lnTo>
                    <a:pt x="11690" y="4330"/>
                  </a:lnTo>
                  <a:lnTo>
                    <a:pt x="11722" y="4640"/>
                  </a:lnTo>
                  <a:lnTo>
                    <a:pt x="11754" y="4992"/>
                  </a:lnTo>
                  <a:lnTo>
                    <a:pt x="11818" y="5418"/>
                  </a:lnTo>
                  <a:lnTo>
                    <a:pt x="11893" y="5898"/>
                  </a:lnTo>
                  <a:lnTo>
                    <a:pt x="11999" y="6400"/>
                  </a:lnTo>
                  <a:lnTo>
                    <a:pt x="12063" y="6645"/>
                  </a:lnTo>
                  <a:lnTo>
                    <a:pt x="12127" y="6880"/>
                  </a:lnTo>
                  <a:lnTo>
                    <a:pt x="12202" y="7114"/>
                  </a:lnTo>
                  <a:lnTo>
                    <a:pt x="12287" y="7328"/>
                  </a:lnTo>
                  <a:lnTo>
                    <a:pt x="12287" y="7253"/>
                  </a:lnTo>
                  <a:lnTo>
                    <a:pt x="12298" y="7061"/>
                  </a:lnTo>
                  <a:lnTo>
                    <a:pt x="12308" y="6944"/>
                  </a:lnTo>
                  <a:lnTo>
                    <a:pt x="12319" y="6816"/>
                  </a:lnTo>
                  <a:lnTo>
                    <a:pt x="12351" y="6698"/>
                  </a:lnTo>
                  <a:lnTo>
                    <a:pt x="12383" y="6570"/>
                  </a:lnTo>
                  <a:lnTo>
                    <a:pt x="12436" y="6464"/>
                  </a:lnTo>
                  <a:lnTo>
                    <a:pt x="12468" y="6421"/>
                  </a:lnTo>
                  <a:lnTo>
                    <a:pt x="12500" y="6378"/>
                  </a:lnTo>
                  <a:lnTo>
                    <a:pt x="12532" y="6346"/>
                  </a:lnTo>
                  <a:lnTo>
                    <a:pt x="12575" y="6325"/>
                  </a:lnTo>
                  <a:lnTo>
                    <a:pt x="12618" y="6304"/>
                  </a:lnTo>
                  <a:lnTo>
                    <a:pt x="12671" y="6293"/>
                  </a:lnTo>
                  <a:lnTo>
                    <a:pt x="12735" y="6304"/>
                  </a:lnTo>
                  <a:lnTo>
                    <a:pt x="12788" y="6314"/>
                  </a:lnTo>
                  <a:lnTo>
                    <a:pt x="12852" y="6336"/>
                  </a:lnTo>
                  <a:lnTo>
                    <a:pt x="12927" y="6378"/>
                  </a:lnTo>
                  <a:lnTo>
                    <a:pt x="13012" y="6421"/>
                  </a:lnTo>
                  <a:lnTo>
                    <a:pt x="13087" y="6485"/>
                  </a:lnTo>
                  <a:lnTo>
                    <a:pt x="13183" y="6570"/>
                  </a:lnTo>
                  <a:lnTo>
                    <a:pt x="13279" y="6666"/>
                  </a:lnTo>
                  <a:lnTo>
                    <a:pt x="13322" y="6602"/>
                  </a:lnTo>
                  <a:lnTo>
                    <a:pt x="13354" y="6517"/>
                  </a:lnTo>
                  <a:lnTo>
                    <a:pt x="13407" y="6400"/>
                  </a:lnTo>
                  <a:lnTo>
                    <a:pt x="13450" y="6250"/>
                  </a:lnTo>
                  <a:lnTo>
                    <a:pt x="13492" y="6069"/>
                  </a:lnTo>
                  <a:lnTo>
                    <a:pt x="13514" y="5866"/>
                  </a:lnTo>
                  <a:lnTo>
                    <a:pt x="13524" y="5621"/>
                  </a:lnTo>
                  <a:lnTo>
                    <a:pt x="13514" y="5493"/>
                  </a:lnTo>
                  <a:lnTo>
                    <a:pt x="13503" y="5354"/>
                  </a:lnTo>
                  <a:lnTo>
                    <a:pt x="13482" y="5205"/>
                  </a:lnTo>
                  <a:lnTo>
                    <a:pt x="13450" y="5045"/>
                  </a:lnTo>
                  <a:lnTo>
                    <a:pt x="13407" y="4885"/>
                  </a:lnTo>
                  <a:lnTo>
                    <a:pt x="13364" y="4714"/>
                  </a:lnTo>
                  <a:lnTo>
                    <a:pt x="13300" y="4544"/>
                  </a:lnTo>
                  <a:lnTo>
                    <a:pt x="13226" y="4362"/>
                  </a:lnTo>
                  <a:lnTo>
                    <a:pt x="13140" y="4170"/>
                  </a:lnTo>
                  <a:lnTo>
                    <a:pt x="13044" y="3978"/>
                  </a:lnTo>
                  <a:lnTo>
                    <a:pt x="12927" y="3765"/>
                  </a:lnTo>
                  <a:lnTo>
                    <a:pt x="12799" y="3563"/>
                  </a:lnTo>
                  <a:lnTo>
                    <a:pt x="12660" y="3339"/>
                  </a:lnTo>
                  <a:lnTo>
                    <a:pt x="12500" y="3115"/>
                  </a:lnTo>
                  <a:lnTo>
                    <a:pt x="12319" y="2891"/>
                  </a:lnTo>
                  <a:lnTo>
                    <a:pt x="12127" y="2645"/>
                  </a:lnTo>
                  <a:lnTo>
                    <a:pt x="12159" y="2645"/>
                  </a:lnTo>
                  <a:lnTo>
                    <a:pt x="12255" y="2635"/>
                  </a:lnTo>
                  <a:lnTo>
                    <a:pt x="12372" y="2603"/>
                  </a:lnTo>
                  <a:lnTo>
                    <a:pt x="12426" y="2571"/>
                  </a:lnTo>
                  <a:lnTo>
                    <a:pt x="12479" y="2539"/>
                  </a:lnTo>
                  <a:lnTo>
                    <a:pt x="12522" y="2496"/>
                  </a:lnTo>
                  <a:lnTo>
                    <a:pt x="12554" y="2432"/>
                  </a:lnTo>
                  <a:lnTo>
                    <a:pt x="12564" y="2357"/>
                  </a:lnTo>
                  <a:lnTo>
                    <a:pt x="12564" y="2272"/>
                  </a:lnTo>
                  <a:lnTo>
                    <a:pt x="12532" y="2176"/>
                  </a:lnTo>
                  <a:lnTo>
                    <a:pt x="12468" y="2059"/>
                  </a:lnTo>
                  <a:lnTo>
                    <a:pt x="12383" y="1920"/>
                  </a:lnTo>
                  <a:lnTo>
                    <a:pt x="12266" y="1771"/>
                  </a:lnTo>
                  <a:lnTo>
                    <a:pt x="12180" y="1685"/>
                  </a:lnTo>
                  <a:lnTo>
                    <a:pt x="12084" y="1589"/>
                  </a:lnTo>
                  <a:lnTo>
                    <a:pt x="11967" y="1493"/>
                  </a:lnTo>
                  <a:lnTo>
                    <a:pt x="11829" y="1387"/>
                  </a:lnTo>
                  <a:lnTo>
                    <a:pt x="11679" y="1280"/>
                  </a:lnTo>
                  <a:lnTo>
                    <a:pt x="11509" y="1173"/>
                  </a:lnTo>
                  <a:lnTo>
                    <a:pt x="11338" y="1067"/>
                  </a:lnTo>
                  <a:lnTo>
                    <a:pt x="11135" y="960"/>
                  </a:lnTo>
                  <a:lnTo>
                    <a:pt x="10933" y="843"/>
                  </a:lnTo>
                  <a:lnTo>
                    <a:pt x="10719" y="736"/>
                  </a:lnTo>
                  <a:lnTo>
                    <a:pt x="10495" y="640"/>
                  </a:lnTo>
                  <a:lnTo>
                    <a:pt x="10250" y="533"/>
                  </a:lnTo>
                  <a:lnTo>
                    <a:pt x="10005" y="448"/>
                  </a:lnTo>
                  <a:lnTo>
                    <a:pt x="9759" y="352"/>
                  </a:lnTo>
                  <a:lnTo>
                    <a:pt x="9503" y="277"/>
                  </a:lnTo>
                  <a:lnTo>
                    <a:pt x="9237" y="203"/>
                  </a:lnTo>
                  <a:lnTo>
                    <a:pt x="8970" y="139"/>
                  </a:lnTo>
                  <a:lnTo>
                    <a:pt x="8693" y="85"/>
                  </a:lnTo>
                  <a:lnTo>
                    <a:pt x="8415" y="43"/>
                  </a:lnTo>
                  <a:lnTo>
                    <a:pt x="8149" y="21"/>
                  </a:lnTo>
                  <a:lnTo>
                    <a:pt x="78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1"/>
            <p:cNvSpPr/>
            <p:nvPr/>
          </p:nvSpPr>
          <p:spPr>
            <a:xfrm>
              <a:off x="3409523" y="2696729"/>
              <a:ext cx="63971" cy="38708"/>
            </a:xfrm>
            <a:custGeom>
              <a:avLst/>
              <a:gdLst/>
              <a:ahLst/>
              <a:cxnLst/>
              <a:rect l="l" t="t" r="r" b="b"/>
              <a:pathLst>
                <a:path w="1889" h="1143" extrusionOk="0">
                  <a:moveTo>
                    <a:pt x="1152" y="1"/>
                  </a:moveTo>
                  <a:lnTo>
                    <a:pt x="982" y="11"/>
                  </a:lnTo>
                  <a:lnTo>
                    <a:pt x="822" y="43"/>
                  </a:lnTo>
                  <a:lnTo>
                    <a:pt x="736" y="65"/>
                  </a:lnTo>
                  <a:lnTo>
                    <a:pt x="662" y="97"/>
                  </a:lnTo>
                  <a:lnTo>
                    <a:pt x="587" y="139"/>
                  </a:lnTo>
                  <a:lnTo>
                    <a:pt x="512" y="182"/>
                  </a:lnTo>
                  <a:lnTo>
                    <a:pt x="448" y="235"/>
                  </a:lnTo>
                  <a:lnTo>
                    <a:pt x="384" y="289"/>
                  </a:lnTo>
                  <a:lnTo>
                    <a:pt x="267" y="406"/>
                  </a:lnTo>
                  <a:lnTo>
                    <a:pt x="224" y="470"/>
                  </a:lnTo>
                  <a:lnTo>
                    <a:pt x="182" y="545"/>
                  </a:lnTo>
                  <a:lnTo>
                    <a:pt x="107" y="683"/>
                  </a:lnTo>
                  <a:lnTo>
                    <a:pt x="54" y="833"/>
                  </a:lnTo>
                  <a:lnTo>
                    <a:pt x="22" y="993"/>
                  </a:lnTo>
                  <a:lnTo>
                    <a:pt x="0" y="1142"/>
                  </a:lnTo>
                  <a:lnTo>
                    <a:pt x="171" y="886"/>
                  </a:lnTo>
                  <a:lnTo>
                    <a:pt x="256" y="769"/>
                  </a:lnTo>
                  <a:lnTo>
                    <a:pt x="342" y="662"/>
                  </a:lnTo>
                  <a:lnTo>
                    <a:pt x="363" y="641"/>
                  </a:lnTo>
                  <a:lnTo>
                    <a:pt x="395" y="609"/>
                  </a:lnTo>
                  <a:lnTo>
                    <a:pt x="438" y="566"/>
                  </a:lnTo>
                  <a:lnTo>
                    <a:pt x="544" y="470"/>
                  </a:lnTo>
                  <a:lnTo>
                    <a:pt x="566" y="449"/>
                  </a:lnTo>
                  <a:lnTo>
                    <a:pt x="598" y="438"/>
                  </a:lnTo>
                  <a:lnTo>
                    <a:pt x="651" y="395"/>
                  </a:lnTo>
                  <a:lnTo>
                    <a:pt x="715" y="363"/>
                  </a:lnTo>
                  <a:lnTo>
                    <a:pt x="768" y="342"/>
                  </a:lnTo>
                  <a:lnTo>
                    <a:pt x="896" y="289"/>
                  </a:lnTo>
                  <a:lnTo>
                    <a:pt x="1024" y="257"/>
                  </a:lnTo>
                  <a:lnTo>
                    <a:pt x="1163" y="235"/>
                  </a:lnTo>
                  <a:lnTo>
                    <a:pt x="1302" y="214"/>
                  </a:lnTo>
                  <a:lnTo>
                    <a:pt x="1590" y="214"/>
                  </a:lnTo>
                  <a:lnTo>
                    <a:pt x="1888" y="246"/>
                  </a:lnTo>
                  <a:lnTo>
                    <a:pt x="1760" y="161"/>
                  </a:lnTo>
                  <a:lnTo>
                    <a:pt x="1622" y="97"/>
                  </a:lnTo>
                  <a:lnTo>
                    <a:pt x="1472" y="43"/>
                  </a:lnTo>
                  <a:lnTo>
                    <a:pt x="1312" y="11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AD5A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1"/>
            <p:cNvSpPr/>
            <p:nvPr/>
          </p:nvSpPr>
          <p:spPr>
            <a:xfrm>
              <a:off x="3628050" y="2696729"/>
              <a:ext cx="63937" cy="38708"/>
            </a:xfrm>
            <a:custGeom>
              <a:avLst/>
              <a:gdLst/>
              <a:ahLst/>
              <a:cxnLst/>
              <a:rect l="l" t="t" r="r" b="b"/>
              <a:pathLst>
                <a:path w="1888" h="1143" extrusionOk="0">
                  <a:moveTo>
                    <a:pt x="736" y="1"/>
                  </a:moveTo>
                  <a:lnTo>
                    <a:pt x="576" y="11"/>
                  </a:lnTo>
                  <a:lnTo>
                    <a:pt x="427" y="43"/>
                  </a:lnTo>
                  <a:lnTo>
                    <a:pt x="267" y="97"/>
                  </a:lnTo>
                  <a:lnTo>
                    <a:pt x="128" y="161"/>
                  </a:lnTo>
                  <a:lnTo>
                    <a:pt x="0" y="246"/>
                  </a:lnTo>
                  <a:lnTo>
                    <a:pt x="299" y="214"/>
                  </a:lnTo>
                  <a:lnTo>
                    <a:pt x="587" y="214"/>
                  </a:lnTo>
                  <a:lnTo>
                    <a:pt x="725" y="235"/>
                  </a:lnTo>
                  <a:lnTo>
                    <a:pt x="864" y="257"/>
                  </a:lnTo>
                  <a:lnTo>
                    <a:pt x="992" y="289"/>
                  </a:lnTo>
                  <a:lnTo>
                    <a:pt x="1120" y="342"/>
                  </a:lnTo>
                  <a:lnTo>
                    <a:pt x="1184" y="363"/>
                  </a:lnTo>
                  <a:lnTo>
                    <a:pt x="1237" y="395"/>
                  </a:lnTo>
                  <a:lnTo>
                    <a:pt x="1291" y="438"/>
                  </a:lnTo>
                  <a:lnTo>
                    <a:pt x="1323" y="449"/>
                  </a:lnTo>
                  <a:lnTo>
                    <a:pt x="1344" y="470"/>
                  </a:lnTo>
                  <a:lnTo>
                    <a:pt x="1451" y="566"/>
                  </a:lnTo>
                  <a:lnTo>
                    <a:pt x="1493" y="609"/>
                  </a:lnTo>
                  <a:lnTo>
                    <a:pt x="1525" y="641"/>
                  </a:lnTo>
                  <a:lnTo>
                    <a:pt x="1547" y="662"/>
                  </a:lnTo>
                  <a:lnTo>
                    <a:pt x="1632" y="769"/>
                  </a:lnTo>
                  <a:lnTo>
                    <a:pt x="1717" y="886"/>
                  </a:lnTo>
                  <a:lnTo>
                    <a:pt x="1888" y="1142"/>
                  </a:lnTo>
                  <a:lnTo>
                    <a:pt x="1867" y="993"/>
                  </a:lnTo>
                  <a:lnTo>
                    <a:pt x="1835" y="833"/>
                  </a:lnTo>
                  <a:lnTo>
                    <a:pt x="1781" y="683"/>
                  </a:lnTo>
                  <a:lnTo>
                    <a:pt x="1717" y="545"/>
                  </a:lnTo>
                  <a:lnTo>
                    <a:pt x="1664" y="470"/>
                  </a:lnTo>
                  <a:lnTo>
                    <a:pt x="1621" y="406"/>
                  </a:lnTo>
                  <a:lnTo>
                    <a:pt x="1504" y="289"/>
                  </a:lnTo>
                  <a:lnTo>
                    <a:pt x="1440" y="235"/>
                  </a:lnTo>
                  <a:lnTo>
                    <a:pt x="1376" y="182"/>
                  </a:lnTo>
                  <a:lnTo>
                    <a:pt x="1301" y="139"/>
                  </a:lnTo>
                  <a:lnTo>
                    <a:pt x="1227" y="97"/>
                  </a:lnTo>
                  <a:lnTo>
                    <a:pt x="1152" y="65"/>
                  </a:lnTo>
                  <a:lnTo>
                    <a:pt x="1067" y="43"/>
                  </a:lnTo>
                  <a:lnTo>
                    <a:pt x="907" y="11"/>
                  </a:lnTo>
                  <a:lnTo>
                    <a:pt x="736" y="1"/>
                  </a:lnTo>
                  <a:close/>
                </a:path>
              </a:pathLst>
            </a:custGeom>
            <a:solidFill>
              <a:srgbClr val="AD5A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1"/>
            <p:cNvSpPr/>
            <p:nvPr/>
          </p:nvSpPr>
          <p:spPr>
            <a:xfrm>
              <a:off x="3500551" y="3065139"/>
              <a:ext cx="86694" cy="73385"/>
            </a:xfrm>
            <a:custGeom>
              <a:avLst/>
              <a:gdLst/>
              <a:ahLst/>
              <a:cxnLst/>
              <a:rect l="l" t="t" r="r" b="b"/>
              <a:pathLst>
                <a:path w="2560" h="2167" extrusionOk="0">
                  <a:moveTo>
                    <a:pt x="21" y="1"/>
                  </a:moveTo>
                  <a:lnTo>
                    <a:pt x="11" y="86"/>
                  </a:lnTo>
                  <a:lnTo>
                    <a:pt x="0" y="332"/>
                  </a:lnTo>
                  <a:lnTo>
                    <a:pt x="0" y="481"/>
                  </a:lnTo>
                  <a:lnTo>
                    <a:pt x="11" y="662"/>
                  </a:lnTo>
                  <a:lnTo>
                    <a:pt x="32" y="854"/>
                  </a:lnTo>
                  <a:lnTo>
                    <a:pt x="64" y="1046"/>
                  </a:lnTo>
                  <a:lnTo>
                    <a:pt x="117" y="1249"/>
                  </a:lnTo>
                  <a:lnTo>
                    <a:pt x="192" y="1441"/>
                  </a:lnTo>
                  <a:lnTo>
                    <a:pt x="235" y="1537"/>
                  </a:lnTo>
                  <a:lnTo>
                    <a:pt x="288" y="1622"/>
                  </a:lnTo>
                  <a:lnTo>
                    <a:pt x="341" y="1707"/>
                  </a:lnTo>
                  <a:lnTo>
                    <a:pt x="405" y="1782"/>
                  </a:lnTo>
                  <a:lnTo>
                    <a:pt x="480" y="1857"/>
                  </a:lnTo>
                  <a:lnTo>
                    <a:pt x="555" y="1931"/>
                  </a:lnTo>
                  <a:lnTo>
                    <a:pt x="640" y="1985"/>
                  </a:lnTo>
                  <a:lnTo>
                    <a:pt x="736" y="2038"/>
                  </a:lnTo>
                  <a:lnTo>
                    <a:pt x="832" y="2091"/>
                  </a:lnTo>
                  <a:lnTo>
                    <a:pt x="949" y="2123"/>
                  </a:lnTo>
                  <a:lnTo>
                    <a:pt x="1067" y="2145"/>
                  </a:lnTo>
                  <a:lnTo>
                    <a:pt x="1195" y="2155"/>
                  </a:lnTo>
                  <a:lnTo>
                    <a:pt x="1323" y="2166"/>
                  </a:lnTo>
                  <a:lnTo>
                    <a:pt x="1451" y="2155"/>
                  </a:lnTo>
                  <a:lnTo>
                    <a:pt x="1568" y="2123"/>
                  </a:lnTo>
                  <a:lnTo>
                    <a:pt x="1664" y="2091"/>
                  </a:lnTo>
                  <a:lnTo>
                    <a:pt x="1771" y="2049"/>
                  </a:lnTo>
                  <a:lnTo>
                    <a:pt x="1856" y="1995"/>
                  </a:lnTo>
                  <a:lnTo>
                    <a:pt x="1941" y="1942"/>
                  </a:lnTo>
                  <a:lnTo>
                    <a:pt x="2016" y="1867"/>
                  </a:lnTo>
                  <a:lnTo>
                    <a:pt x="2080" y="1793"/>
                  </a:lnTo>
                  <a:lnTo>
                    <a:pt x="2144" y="1718"/>
                  </a:lnTo>
                  <a:lnTo>
                    <a:pt x="2208" y="1633"/>
                  </a:lnTo>
                  <a:lnTo>
                    <a:pt x="2261" y="1537"/>
                  </a:lnTo>
                  <a:lnTo>
                    <a:pt x="2347" y="1345"/>
                  </a:lnTo>
                  <a:lnTo>
                    <a:pt x="2411" y="1153"/>
                  </a:lnTo>
                  <a:lnTo>
                    <a:pt x="2464" y="950"/>
                  </a:lnTo>
                  <a:lnTo>
                    <a:pt x="2507" y="758"/>
                  </a:lnTo>
                  <a:lnTo>
                    <a:pt x="2528" y="577"/>
                  </a:lnTo>
                  <a:lnTo>
                    <a:pt x="2549" y="417"/>
                  </a:lnTo>
                  <a:lnTo>
                    <a:pt x="2560" y="172"/>
                  </a:lnTo>
                  <a:lnTo>
                    <a:pt x="2560" y="76"/>
                  </a:lnTo>
                  <a:lnTo>
                    <a:pt x="2336" y="108"/>
                  </a:lnTo>
                  <a:lnTo>
                    <a:pt x="2091" y="129"/>
                  </a:lnTo>
                  <a:lnTo>
                    <a:pt x="1771" y="161"/>
                  </a:lnTo>
                  <a:lnTo>
                    <a:pt x="1173" y="161"/>
                  </a:lnTo>
                  <a:lnTo>
                    <a:pt x="960" y="150"/>
                  </a:lnTo>
                  <a:lnTo>
                    <a:pt x="725" y="129"/>
                  </a:lnTo>
                  <a:lnTo>
                    <a:pt x="501" y="97"/>
                  </a:lnTo>
                  <a:lnTo>
                    <a:pt x="256" y="54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E687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1"/>
            <p:cNvSpPr/>
            <p:nvPr/>
          </p:nvSpPr>
          <p:spPr>
            <a:xfrm>
              <a:off x="3158860" y="2272342"/>
              <a:ext cx="189644" cy="226150"/>
            </a:xfrm>
            <a:custGeom>
              <a:avLst/>
              <a:gdLst/>
              <a:ahLst/>
              <a:cxnLst/>
              <a:rect l="l" t="t" r="r" b="b"/>
              <a:pathLst>
                <a:path w="5600" h="6678" extrusionOk="0">
                  <a:moveTo>
                    <a:pt x="608" y="1"/>
                  </a:moveTo>
                  <a:lnTo>
                    <a:pt x="512" y="11"/>
                  </a:lnTo>
                  <a:lnTo>
                    <a:pt x="416" y="33"/>
                  </a:lnTo>
                  <a:lnTo>
                    <a:pt x="331" y="65"/>
                  </a:lnTo>
                  <a:lnTo>
                    <a:pt x="246" y="129"/>
                  </a:lnTo>
                  <a:lnTo>
                    <a:pt x="171" y="203"/>
                  </a:lnTo>
                  <a:lnTo>
                    <a:pt x="118" y="299"/>
                  </a:lnTo>
                  <a:lnTo>
                    <a:pt x="64" y="417"/>
                  </a:lnTo>
                  <a:lnTo>
                    <a:pt x="32" y="555"/>
                  </a:lnTo>
                  <a:lnTo>
                    <a:pt x="0" y="715"/>
                  </a:lnTo>
                  <a:lnTo>
                    <a:pt x="0" y="907"/>
                  </a:lnTo>
                  <a:lnTo>
                    <a:pt x="11" y="1131"/>
                  </a:lnTo>
                  <a:lnTo>
                    <a:pt x="43" y="1376"/>
                  </a:lnTo>
                  <a:lnTo>
                    <a:pt x="86" y="1664"/>
                  </a:lnTo>
                  <a:lnTo>
                    <a:pt x="160" y="1974"/>
                  </a:lnTo>
                  <a:lnTo>
                    <a:pt x="246" y="2315"/>
                  </a:lnTo>
                  <a:lnTo>
                    <a:pt x="459" y="2934"/>
                  </a:lnTo>
                  <a:lnTo>
                    <a:pt x="544" y="3168"/>
                  </a:lnTo>
                  <a:lnTo>
                    <a:pt x="640" y="3371"/>
                  </a:lnTo>
                  <a:lnTo>
                    <a:pt x="747" y="3542"/>
                  </a:lnTo>
                  <a:lnTo>
                    <a:pt x="800" y="3627"/>
                  </a:lnTo>
                  <a:lnTo>
                    <a:pt x="864" y="3712"/>
                  </a:lnTo>
                  <a:lnTo>
                    <a:pt x="1035" y="3872"/>
                  </a:lnTo>
                  <a:lnTo>
                    <a:pt x="1238" y="4043"/>
                  </a:lnTo>
                  <a:lnTo>
                    <a:pt x="1355" y="4139"/>
                  </a:lnTo>
                  <a:lnTo>
                    <a:pt x="1483" y="4224"/>
                  </a:lnTo>
                  <a:lnTo>
                    <a:pt x="1750" y="4384"/>
                  </a:lnTo>
                  <a:lnTo>
                    <a:pt x="2038" y="4533"/>
                  </a:lnTo>
                  <a:lnTo>
                    <a:pt x="2315" y="4672"/>
                  </a:lnTo>
                  <a:lnTo>
                    <a:pt x="2571" y="4811"/>
                  </a:lnTo>
                  <a:lnTo>
                    <a:pt x="2795" y="4939"/>
                  </a:lnTo>
                  <a:lnTo>
                    <a:pt x="2891" y="5003"/>
                  </a:lnTo>
                  <a:lnTo>
                    <a:pt x="2965" y="5056"/>
                  </a:lnTo>
                  <a:lnTo>
                    <a:pt x="3040" y="5120"/>
                  </a:lnTo>
                  <a:lnTo>
                    <a:pt x="3083" y="5184"/>
                  </a:lnTo>
                  <a:lnTo>
                    <a:pt x="3125" y="5259"/>
                  </a:lnTo>
                  <a:lnTo>
                    <a:pt x="3157" y="5344"/>
                  </a:lnTo>
                  <a:lnTo>
                    <a:pt x="3232" y="5568"/>
                  </a:lnTo>
                  <a:lnTo>
                    <a:pt x="3285" y="5803"/>
                  </a:lnTo>
                  <a:lnTo>
                    <a:pt x="3339" y="6059"/>
                  </a:lnTo>
                  <a:lnTo>
                    <a:pt x="3403" y="6496"/>
                  </a:lnTo>
                  <a:lnTo>
                    <a:pt x="3424" y="6677"/>
                  </a:lnTo>
                  <a:lnTo>
                    <a:pt x="5301" y="6336"/>
                  </a:lnTo>
                  <a:lnTo>
                    <a:pt x="5291" y="6197"/>
                  </a:lnTo>
                  <a:lnTo>
                    <a:pt x="5280" y="6037"/>
                  </a:lnTo>
                  <a:lnTo>
                    <a:pt x="5291" y="5845"/>
                  </a:lnTo>
                  <a:lnTo>
                    <a:pt x="5301" y="5621"/>
                  </a:lnTo>
                  <a:lnTo>
                    <a:pt x="5333" y="5397"/>
                  </a:lnTo>
                  <a:lnTo>
                    <a:pt x="5355" y="5280"/>
                  </a:lnTo>
                  <a:lnTo>
                    <a:pt x="5387" y="5163"/>
                  </a:lnTo>
                  <a:lnTo>
                    <a:pt x="5419" y="5045"/>
                  </a:lnTo>
                  <a:lnTo>
                    <a:pt x="5461" y="4939"/>
                  </a:lnTo>
                  <a:lnTo>
                    <a:pt x="5504" y="4832"/>
                  </a:lnTo>
                  <a:lnTo>
                    <a:pt x="5536" y="4704"/>
                  </a:lnTo>
                  <a:lnTo>
                    <a:pt x="5568" y="4576"/>
                  </a:lnTo>
                  <a:lnTo>
                    <a:pt x="5589" y="4438"/>
                  </a:lnTo>
                  <a:lnTo>
                    <a:pt x="5600" y="4299"/>
                  </a:lnTo>
                  <a:lnTo>
                    <a:pt x="5600" y="4160"/>
                  </a:lnTo>
                  <a:lnTo>
                    <a:pt x="5589" y="4011"/>
                  </a:lnTo>
                  <a:lnTo>
                    <a:pt x="5568" y="3862"/>
                  </a:lnTo>
                  <a:lnTo>
                    <a:pt x="5525" y="3723"/>
                  </a:lnTo>
                  <a:lnTo>
                    <a:pt x="5483" y="3584"/>
                  </a:lnTo>
                  <a:lnTo>
                    <a:pt x="5429" y="3456"/>
                  </a:lnTo>
                  <a:lnTo>
                    <a:pt x="5355" y="3339"/>
                  </a:lnTo>
                  <a:lnTo>
                    <a:pt x="5259" y="3232"/>
                  </a:lnTo>
                  <a:lnTo>
                    <a:pt x="5163" y="3136"/>
                  </a:lnTo>
                  <a:lnTo>
                    <a:pt x="5045" y="3062"/>
                  </a:lnTo>
                  <a:lnTo>
                    <a:pt x="4907" y="2998"/>
                  </a:lnTo>
                  <a:lnTo>
                    <a:pt x="4768" y="2944"/>
                  </a:lnTo>
                  <a:lnTo>
                    <a:pt x="4640" y="2880"/>
                  </a:lnTo>
                  <a:lnTo>
                    <a:pt x="4523" y="2816"/>
                  </a:lnTo>
                  <a:lnTo>
                    <a:pt x="4416" y="2742"/>
                  </a:lnTo>
                  <a:lnTo>
                    <a:pt x="4309" y="2656"/>
                  </a:lnTo>
                  <a:lnTo>
                    <a:pt x="4213" y="2571"/>
                  </a:lnTo>
                  <a:lnTo>
                    <a:pt x="4128" y="2475"/>
                  </a:lnTo>
                  <a:lnTo>
                    <a:pt x="4043" y="2379"/>
                  </a:lnTo>
                  <a:lnTo>
                    <a:pt x="3883" y="2166"/>
                  </a:lnTo>
                  <a:lnTo>
                    <a:pt x="3733" y="1931"/>
                  </a:lnTo>
                  <a:lnTo>
                    <a:pt x="3413" y="1398"/>
                  </a:lnTo>
                  <a:lnTo>
                    <a:pt x="3371" y="1323"/>
                  </a:lnTo>
                  <a:lnTo>
                    <a:pt x="3328" y="1270"/>
                  </a:lnTo>
                  <a:lnTo>
                    <a:pt x="3275" y="1216"/>
                  </a:lnTo>
                  <a:lnTo>
                    <a:pt x="3221" y="1174"/>
                  </a:lnTo>
                  <a:lnTo>
                    <a:pt x="3168" y="1131"/>
                  </a:lnTo>
                  <a:lnTo>
                    <a:pt x="3104" y="1099"/>
                  </a:lnTo>
                  <a:lnTo>
                    <a:pt x="3051" y="1078"/>
                  </a:lnTo>
                  <a:lnTo>
                    <a:pt x="2987" y="1067"/>
                  </a:lnTo>
                  <a:lnTo>
                    <a:pt x="2933" y="1056"/>
                  </a:lnTo>
                  <a:lnTo>
                    <a:pt x="2869" y="1056"/>
                  </a:lnTo>
                  <a:lnTo>
                    <a:pt x="2816" y="1067"/>
                  </a:lnTo>
                  <a:lnTo>
                    <a:pt x="2752" y="1078"/>
                  </a:lnTo>
                  <a:lnTo>
                    <a:pt x="2699" y="1099"/>
                  </a:lnTo>
                  <a:lnTo>
                    <a:pt x="2645" y="1131"/>
                  </a:lnTo>
                  <a:lnTo>
                    <a:pt x="2592" y="1163"/>
                  </a:lnTo>
                  <a:lnTo>
                    <a:pt x="2549" y="1206"/>
                  </a:lnTo>
                  <a:lnTo>
                    <a:pt x="2507" y="1248"/>
                  </a:lnTo>
                  <a:lnTo>
                    <a:pt x="2464" y="1302"/>
                  </a:lnTo>
                  <a:lnTo>
                    <a:pt x="2432" y="1355"/>
                  </a:lnTo>
                  <a:lnTo>
                    <a:pt x="2400" y="1430"/>
                  </a:lnTo>
                  <a:lnTo>
                    <a:pt x="2379" y="1494"/>
                  </a:lnTo>
                  <a:lnTo>
                    <a:pt x="2358" y="1568"/>
                  </a:lnTo>
                  <a:lnTo>
                    <a:pt x="2347" y="1654"/>
                  </a:lnTo>
                  <a:lnTo>
                    <a:pt x="2347" y="1739"/>
                  </a:lnTo>
                  <a:lnTo>
                    <a:pt x="2347" y="1835"/>
                  </a:lnTo>
                  <a:lnTo>
                    <a:pt x="2358" y="1931"/>
                  </a:lnTo>
                  <a:lnTo>
                    <a:pt x="2379" y="2038"/>
                  </a:lnTo>
                  <a:lnTo>
                    <a:pt x="2411" y="2144"/>
                  </a:lnTo>
                  <a:lnTo>
                    <a:pt x="2443" y="2262"/>
                  </a:lnTo>
                  <a:lnTo>
                    <a:pt x="2496" y="2379"/>
                  </a:lnTo>
                  <a:lnTo>
                    <a:pt x="2549" y="2496"/>
                  </a:lnTo>
                  <a:lnTo>
                    <a:pt x="2624" y="2624"/>
                  </a:lnTo>
                  <a:lnTo>
                    <a:pt x="2624" y="2624"/>
                  </a:lnTo>
                  <a:lnTo>
                    <a:pt x="2453" y="2560"/>
                  </a:lnTo>
                  <a:lnTo>
                    <a:pt x="2283" y="2475"/>
                  </a:lnTo>
                  <a:lnTo>
                    <a:pt x="2091" y="2358"/>
                  </a:lnTo>
                  <a:lnTo>
                    <a:pt x="1984" y="2283"/>
                  </a:lnTo>
                  <a:lnTo>
                    <a:pt x="1888" y="2208"/>
                  </a:lnTo>
                  <a:lnTo>
                    <a:pt x="1792" y="2134"/>
                  </a:lnTo>
                  <a:lnTo>
                    <a:pt x="1696" y="2038"/>
                  </a:lnTo>
                  <a:lnTo>
                    <a:pt x="1622" y="1952"/>
                  </a:lnTo>
                  <a:lnTo>
                    <a:pt x="1558" y="1856"/>
                  </a:lnTo>
                  <a:lnTo>
                    <a:pt x="1515" y="1750"/>
                  </a:lnTo>
                  <a:lnTo>
                    <a:pt x="1483" y="1643"/>
                  </a:lnTo>
                  <a:lnTo>
                    <a:pt x="1398" y="1152"/>
                  </a:lnTo>
                  <a:lnTo>
                    <a:pt x="1344" y="886"/>
                  </a:lnTo>
                  <a:lnTo>
                    <a:pt x="1270" y="630"/>
                  </a:lnTo>
                  <a:lnTo>
                    <a:pt x="1227" y="513"/>
                  </a:lnTo>
                  <a:lnTo>
                    <a:pt x="1174" y="395"/>
                  </a:lnTo>
                  <a:lnTo>
                    <a:pt x="1120" y="299"/>
                  </a:lnTo>
                  <a:lnTo>
                    <a:pt x="1056" y="203"/>
                  </a:lnTo>
                  <a:lnTo>
                    <a:pt x="982" y="129"/>
                  </a:lnTo>
                  <a:lnTo>
                    <a:pt x="896" y="75"/>
                  </a:lnTo>
                  <a:lnTo>
                    <a:pt x="811" y="33"/>
                  </a:lnTo>
                  <a:lnTo>
                    <a:pt x="715" y="11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E687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1"/>
            <p:cNvSpPr/>
            <p:nvPr/>
          </p:nvSpPr>
          <p:spPr>
            <a:xfrm>
              <a:off x="3734587" y="2273053"/>
              <a:ext cx="189305" cy="226150"/>
            </a:xfrm>
            <a:custGeom>
              <a:avLst/>
              <a:gdLst/>
              <a:ahLst/>
              <a:cxnLst/>
              <a:rect l="l" t="t" r="r" b="b"/>
              <a:pathLst>
                <a:path w="5590" h="6678" extrusionOk="0">
                  <a:moveTo>
                    <a:pt x="4981" y="1"/>
                  </a:moveTo>
                  <a:lnTo>
                    <a:pt x="4875" y="12"/>
                  </a:lnTo>
                  <a:lnTo>
                    <a:pt x="4779" y="33"/>
                  </a:lnTo>
                  <a:lnTo>
                    <a:pt x="4693" y="76"/>
                  </a:lnTo>
                  <a:lnTo>
                    <a:pt x="4608" y="129"/>
                  </a:lnTo>
                  <a:lnTo>
                    <a:pt x="4533" y="204"/>
                  </a:lnTo>
                  <a:lnTo>
                    <a:pt x="4469" y="300"/>
                  </a:lnTo>
                  <a:lnTo>
                    <a:pt x="4416" y="396"/>
                  </a:lnTo>
                  <a:lnTo>
                    <a:pt x="4363" y="513"/>
                  </a:lnTo>
                  <a:lnTo>
                    <a:pt x="4320" y="630"/>
                  </a:lnTo>
                  <a:lnTo>
                    <a:pt x="4245" y="886"/>
                  </a:lnTo>
                  <a:lnTo>
                    <a:pt x="4192" y="1153"/>
                  </a:lnTo>
                  <a:lnTo>
                    <a:pt x="4107" y="1643"/>
                  </a:lnTo>
                  <a:lnTo>
                    <a:pt x="4085" y="1750"/>
                  </a:lnTo>
                  <a:lnTo>
                    <a:pt x="4032" y="1857"/>
                  </a:lnTo>
                  <a:lnTo>
                    <a:pt x="3968" y="1953"/>
                  </a:lnTo>
                  <a:lnTo>
                    <a:pt x="3893" y="2049"/>
                  </a:lnTo>
                  <a:lnTo>
                    <a:pt x="3808" y="2134"/>
                  </a:lnTo>
                  <a:lnTo>
                    <a:pt x="3712" y="2209"/>
                  </a:lnTo>
                  <a:lnTo>
                    <a:pt x="3606" y="2283"/>
                  </a:lnTo>
                  <a:lnTo>
                    <a:pt x="3499" y="2358"/>
                  </a:lnTo>
                  <a:lnTo>
                    <a:pt x="3307" y="2475"/>
                  </a:lnTo>
                  <a:lnTo>
                    <a:pt x="3136" y="2561"/>
                  </a:lnTo>
                  <a:lnTo>
                    <a:pt x="2966" y="2625"/>
                  </a:lnTo>
                  <a:lnTo>
                    <a:pt x="3040" y="2497"/>
                  </a:lnTo>
                  <a:lnTo>
                    <a:pt x="3094" y="2379"/>
                  </a:lnTo>
                  <a:lnTo>
                    <a:pt x="3147" y="2262"/>
                  </a:lnTo>
                  <a:lnTo>
                    <a:pt x="3179" y="2145"/>
                  </a:lnTo>
                  <a:lnTo>
                    <a:pt x="3211" y="2038"/>
                  </a:lnTo>
                  <a:lnTo>
                    <a:pt x="3232" y="1931"/>
                  </a:lnTo>
                  <a:lnTo>
                    <a:pt x="3243" y="1835"/>
                  </a:lnTo>
                  <a:lnTo>
                    <a:pt x="3243" y="1739"/>
                  </a:lnTo>
                  <a:lnTo>
                    <a:pt x="3243" y="1654"/>
                  </a:lnTo>
                  <a:lnTo>
                    <a:pt x="3232" y="1569"/>
                  </a:lnTo>
                  <a:lnTo>
                    <a:pt x="3211" y="1494"/>
                  </a:lnTo>
                  <a:lnTo>
                    <a:pt x="3190" y="1430"/>
                  </a:lnTo>
                  <a:lnTo>
                    <a:pt x="3158" y="1355"/>
                  </a:lnTo>
                  <a:lnTo>
                    <a:pt x="3126" y="1302"/>
                  </a:lnTo>
                  <a:lnTo>
                    <a:pt x="3083" y="1249"/>
                  </a:lnTo>
                  <a:lnTo>
                    <a:pt x="3040" y="1206"/>
                  </a:lnTo>
                  <a:lnTo>
                    <a:pt x="2998" y="1163"/>
                  </a:lnTo>
                  <a:lnTo>
                    <a:pt x="2944" y="1131"/>
                  </a:lnTo>
                  <a:lnTo>
                    <a:pt x="2891" y="1099"/>
                  </a:lnTo>
                  <a:lnTo>
                    <a:pt x="2838" y="1078"/>
                  </a:lnTo>
                  <a:lnTo>
                    <a:pt x="2784" y="1067"/>
                  </a:lnTo>
                  <a:lnTo>
                    <a:pt x="2720" y="1057"/>
                  </a:lnTo>
                  <a:lnTo>
                    <a:pt x="2667" y="1057"/>
                  </a:lnTo>
                  <a:lnTo>
                    <a:pt x="2603" y="1067"/>
                  </a:lnTo>
                  <a:lnTo>
                    <a:pt x="2539" y="1078"/>
                  </a:lnTo>
                  <a:lnTo>
                    <a:pt x="2486" y="1099"/>
                  </a:lnTo>
                  <a:lnTo>
                    <a:pt x="2432" y="1131"/>
                  </a:lnTo>
                  <a:lnTo>
                    <a:pt x="2368" y="1174"/>
                  </a:lnTo>
                  <a:lnTo>
                    <a:pt x="2315" y="1217"/>
                  </a:lnTo>
                  <a:lnTo>
                    <a:pt x="2262" y="1270"/>
                  </a:lnTo>
                  <a:lnTo>
                    <a:pt x="2219" y="1323"/>
                  </a:lnTo>
                  <a:lnTo>
                    <a:pt x="2176" y="1398"/>
                  </a:lnTo>
                  <a:lnTo>
                    <a:pt x="1856" y="1931"/>
                  </a:lnTo>
                  <a:lnTo>
                    <a:pt x="1707" y="2166"/>
                  </a:lnTo>
                  <a:lnTo>
                    <a:pt x="1547" y="2379"/>
                  </a:lnTo>
                  <a:lnTo>
                    <a:pt x="1462" y="2475"/>
                  </a:lnTo>
                  <a:lnTo>
                    <a:pt x="1376" y="2571"/>
                  </a:lnTo>
                  <a:lnTo>
                    <a:pt x="1280" y="2657"/>
                  </a:lnTo>
                  <a:lnTo>
                    <a:pt x="1184" y="2742"/>
                  </a:lnTo>
                  <a:lnTo>
                    <a:pt x="1067" y="2817"/>
                  </a:lnTo>
                  <a:lnTo>
                    <a:pt x="950" y="2881"/>
                  </a:lnTo>
                  <a:lnTo>
                    <a:pt x="822" y="2945"/>
                  </a:lnTo>
                  <a:lnTo>
                    <a:pt x="683" y="2998"/>
                  </a:lnTo>
                  <a:lnTo>
                    <a:pt x="555" y="3062"/>
                  </a:lnTo>
                  <a:lnTo>
                    <a:pt x="427" y="3137"/>
                  </a:lnTo>
                  <a:lnTo>
                    <a:pt x="331" y="3233"/>
                  </a:lnTo>
                  <a:lnTo>
                    <a:pt x="235" y="3339"/>
                  </a:lnTo>
                  <a:lnTo>
                    <a:pt x="171" y="3457"/>
                  </a:lnTo>
                  <a:lnTo>
                    <a:pt x="107" y="3585"/>
                  </a:lnTo>
                  <a:lnTo>
                    <a:pt x="64" y="3723"/>
                  </a:lnTo>
                  <a:lnTo>
                    <a:pt x="32" y="3862"/>
                  </a:lnTo>
                  <a:lnTo>
                    <a:pt x="11" y="4011"/>
                  </a:lnTo>
                  <a:lnTo>
                    <a:pt x="0" y="4161"/>
                  </a:lnTo>
                  <a:lnTo>
                    <a:pt x="0" y="4299"/>
                  </a:lnTo>
                  <a:lnTo>
                    <a:pt x="11" y="4438"/>
                  </a:lnTo>
                  <a:lnTo>
                    <a:pt x="22" y="4576"/>
                  </a:lnTo>
                  <a:lnTo>
                    <a:pt x="54" y="4704"/>
                  </a:lnTo>
                  <a:lnTo>
                    <a:pt x="86" y="4832"/>
                  </a:lnTo>
                  <a:lnTo>
                    <a:pt x="128" y="4939"/>
                  </a:lnTo>
                  <a:lnTo>
                    <a:pt x="171" y="5046"/>
                  </a:lnTo>
                  <a:lnTo>
                    <a:pt x="214" y="5163"/>
                  </a:lnTo>
                  <a:lnTo>
                    <a:pt x="235" y="5280"/>
                  </a:lnTo>
                  <a:lnTo>
                    <a:pt x="256" y="5398"/>
                  </a:lnTo>
                  <a:lnTo>
                    <a:pt x="288" y="5622"/>
                  </a:lnTo>
                  <a:lnTo>
                    <a:pt x="310" y="5846"/>
                  </a:lnTo>
                  <a:lnTo>
                    <a:pt x="310" y="6038"/>
                  </a:lnTo>
                  <a:lnTo>
                    <a:pt x="299" y="6198"/>
                  </a:lnTo>
                  <a:lnTo>
                    <a:pt x="288" y="6336"/>
                  </a:lnTo>
                  <a:lnTo>
                    <a:pt x="2166" y="6678"/>
                  </a:lnTo>
                  <a:lnTo>
                    <a:pt x="2187" y="6496"/>
                  </a:lnTo>
                  <a:lnTo>
                    <a:pt x="2251" y="6059"/>
                  </a:lnTo>
                  <a:lnTo>
                    <a:pt x="2304" y="5814"/>
                  </a:lnTo>
                  <a:lnTo>
                    <a:pt x="2358" y="5568"/>
                  </a:lnTo>
                  <a:lnTo>
                    <a:pt x="2432" y="5344"/>
                  </a:lnTo>
                  <a:lnTo>
                    <a:pt x="2464" y="5259"/>
                  </a:lnTo>
                  <a:lnTo>
                    <a:pt x="2507" y="5184"/>
                  </a:lnTo>
                  <a:lnTo>
                    <a:pt x="2560" y="5120"/>
                  </a:lnTo>
                  <a:lnTo>
                    <a:pt x="2624" y="5056"/>
                  </a:lnTo>
                  <a:lnTo>
                    <a:pt x="2699" y="5003"/>
                  </a:lnTo>
                  <a:lnTo>
                    <a:pt x="2795" y="4939"/>
                  </a:lnTo>
                  <a:lnTo>
                    <a:pt x="3019" y="4811"/>
                  </a:lnTo>
                  <a:lnTo>
                    <a:pt x="3286" y="4672"/>
                  </a:lnTo>
                  <a:lnTo>
                    <a:pt x="3552" y="4534"/>
                  </a:lnTo>
                  <a:lnTo>
                    <a:pt x="3840" y="4385"/>
                  </a:lnTo>
                  <a:lnTo>
                    <a:pt x="4107" y="4225"/>
                  </a:lnTo>
                  <a:lnTo>
                    <a:pt x="4235" y="4139"/>
                  </a:lnTo>
                  <a:lnTo>
                    <a:pt x="4352" y="4043"/>
                  </a:lnTo>
                  <a:lnTo>
                    <a:pt x="4565" y="3873"/>
                  </a:lnTo>
                  <a:lnTo>
                    <a:pt x="4725" y="3713"/>
                  </a:lnTo>
                  <a:lnTo>
                    <a:pt x="4789" y="3627"/>
                  </a:lnTo>
                  <a:lnTo>
                    <a:pt x="4853" y="3542"/>
                  </a:lnTo>
                  <a:lnTo>
                    <a:pt x="4949" y="3371"/>
                  </a:lnTo>
                  <a:lnTo>
                    <a:pt x="5045" y="3169"/>
                  </a:lnTo>
                  <a:lnTo>
                    <a:pt x="5131" y="2934"/>
                  </a:lnTo>
                  <a:lnTo>
                    <a:pt x="5344" y="2315"/>
                  </a:lnTo>
                  <a:lnTo>
                    <a:pt x="5440" y="1974"/>
                  </a:lnTo>
                  <a:lnTo>
                    <a:pt x="5504" y="1665"/>
                  </a:lnTo>
                  <a:lnTo>
                    <a:pt x="5557" y="1377"/>
                  </a:lnTo>
                  <a:lnTo>
                    <a:pt x="5579" y="1131"/>
                  </a:lnTo>
                  <a:lnTo>
                    <a:pt x="5589" y="907"/>
                  </a:lnTo>
                  <a:lnTo>
                    <a:pt x="5589" y="715"/>
                  </a:lnTo>
                  <a:lnTo>
                    <a:pt x="5568" y="556"/>
                  </a:lnTo>
                  <a:lnTo>
                    <a:pt x="5525" y="417"/>
                  </a:lnTo>
                  <a:lnTo>
                    <a:pt x="5483" y="300"/>
                  </a:lnTo>
                  <a:lnTo>
                    <a:pt x="5419" y="204"/>
                  </a:lnTo>
                  <a:lnTo>
                    <a:pt x="5344" y="129"/>
                  </a:lnTo>
                  <a:lnTo>
                    <a:pt x="5269" y="65"/>
                  </a:lnTo>
                  <a:lnTo>
                    <a:pt x="5173" y="33"/>
                  </a:lnTo>
                  <a:lnTo>
                    <a:pt x="5077" y="12"/>
                  </a:lnTo>
                  <a:lnTo>
                    <a:pt x="4981" y="1"/>
                  </a:lnTo>
                  <a:close/>
                </a:path>
              </a:pathLst>
            </a:custGeom>
            <a:solidFill>
              <a:srgbClr val="E687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1"/>
            <p:cNvSpPr/>
            <p:nvPr/>
          </p:nvSpPr>
          <p:spPr>
            <a:xfrm>
              <a:off x="3119476" y="3570462"/>
              <a:ext cx="840902" cy="999458"/>
            </a:xfrm>
            <a:custGeom>
              <a:avLst/>
              <a:gdLst/>
              <a:ahLst/>
              <a:cxnLst/>
              <a:rect l="l" t="t" r="r" b="b"/>
              <a:pathLst>
                <a:path w="24831" h="29513" extrusionOk="0">
                  <a:moveTo>
                    <a:pt x="5707" y="0"/>
                  </a:moveTo>
                  <a:lnTo>
                    <a:pt x="1" y="29512"/>
                  </a:lnTo>
                  <a:lnTo>
                    <a:pt x="2433" y="29512"/>
                  </a:lnTo>
                  <a:lnTo>
                    <a:pt x="12416" y="4128"/>
                  </a:lnTo>
                  <a:lnTo>
                    <a:pt x="22399" y="29512"/>
                  </a:lnTo>
                  <a:lnTo>
                    <a:pt x="24831" y="29512"/>
                  </a:lnTo>
                  <a:lnTo>
                    <a:pt x="19124" y="0"/>
                  </a:lnTo>
                  <a:lnTo>
                    <a:pt x="18346" y="224"/>
                  </a:lnTo>
                  <a:lnTo>
                    <a:pt x="17621" y="427"/>
                  </a:lnTo>
                  <a:lnTo>
                    <a:pt x="16938" y="587"/>
                  </a:lnTo>
                  <a:lnTo>
                    <a:pt x="16287" y="736"/>
                  </a:lnTo>
                  <a:lnTo>
                    <a:pt x="15690" y="854"/>
                  </a:lnTo>
                  <a:lnTo>
                    <a:pt x="15146" y="950"/>
                  </a:lnTo>
                  <a:lnTo>
                    <a:pt x="14634" y="1024"/>
                  </a:lnTo>
                  <a:lnTo>
                    <a:pt x="14186" y="1078"/>
                  </a:lnTo>
                  <a:lnTo>
                    <a:pt x="13781" y="1120"/>
                  </a:lnTo>
                  <a:lnTo>
                    <a:pt x="13418" y="1152"/>
                  </a:lnTo>
                  <a:lnTo>
                    <a:pt x="13120" y="1173"/>
                  </a:lnTo>
                  <a:lnTo>
                    <a:pt x="12864" y="1184"/>
                  </a:lnTo>
                  <a:lnTo>
                    <a:pt x="11957" y="1184"/>
                  </a:lnTo>
                  <a:lnTo>
                    <a:pt x="11712" y="1173"/>
                  </a:lnTo>
                  <a:lnTo>
                    <a:pt x="11402" y="1152"/>
                  </a:lnTo>
                  <a:lnTo>
                    <a:pt x="11050" y="1120"/>
                  </a:lnTo>
                  <a:lnTo>
                    <a:pt x="10645" y="1078"/>
                  </a:lnTo>
                  <a:lnTo>
                    <a:pt x="10187" y="1024"/>
                  </a:lnTo>
                  <a:lnTo>
                    <a:pt x="9685" y="950"/>
                  </a:lnTo>
                  <a:lnTo>
                    <a:pt x="9141" y="854"/>
                  </a:lnTo>
                  <a:lnTo>
                    <a:pt x="8544" y="736"/>
                  </a:lnTo>
                  <a:lnTo>
                    <a:pt x="7893" y="587"/>
                  </a:lnTo>
                  <a:lnTo>
                    <a:pt x="7211" y="427"/>
                  </a:lnTo>
                  <a:lnTo>
                    <a:pt x="6475" y="224"/>
                  </a:lnTo>
                  <a:lnTo>
                    <a:pt x="57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1"/>
            <p:cNvSpPr/>
            <p:nvPr/>
          </p:nvSpPr>
          <p:spPr>
            <a:xfrm>
              <a:off x="2965258" y="4569865"/>
              <a:ext cx="238782" cy="93569"/>
            </a:xfrm>
            <a:custGeom>
              <a:avLst/>
              <a:gdLst/>
              <a:ahLst/>
              <a:cxnLst/>
              <a:rect l="l" t="t" r="r" b="b"/>
              <a:pathLst>
                <a:path w="7051" h="2763" extrusionOk="0">
                  <a:moveTo>
                    <a:pt x="4533" y="0"/>
                  </a:moveTo>
                  <a:lnTo>
                    <a:pt x="4395" y="64"/>
                  </a:lnTo>
                  <a:lnTo>
                    <a:pt x="4022" y="235"/>
                  </a:lnTo>
                  <a:lnTo>
                    <a:pt x="3776" y="352"/>
                  </a:lnTo>
                  <a:lnTo>
                    <a:pt x="3510" y="502"/>
                  </a:lnTo>
                  <a:lnTo>
                    <a:pt x="3211" y="683"/>
                  </a:lnTo>
                  <a:lnTo>
                    <a:pt x="2923" y="875"/>
                  </a:lnTo>
                  <a:lnTo>
                    <a:pt x="2763" y="971"/>
                  </a:lnTo>
                  <a:lnTo>
                    <a:pt x="2582" y="1056"/>
                  </a:lnTo>
                  <a:lnTo>
                    <a:pt x="2390" y="1120"/>
                  </a:lnTo>
                  <a:lnTo>
                    <a:pt x="2176" y="1184"/>
                  </a:lnTo>
                  <a:lnTo>
                    <a:pt x="1963" y="1238"/>
                  </a:lnTo>
                  <a:lnTo>
                    <a:pt x="1750" y="1291"/>
                  </a:lnTo>
                  <a:lnTo>
                    <a:pt x="1312" y="1376"/>
                  </a:lnTo>
                  <a:lnTo>
                    <a:pt x="1088" y="1430"/>
                  </a:lnTo>
                  <a:lnTo>
                    <a:pt x="886" y="1483"/>
                  </a:lnTo>
                  <a:lnTo>
                    <a:pt x="694" y="1547"/>
                  </a:lnTo>
                  <a:lnTo>
                    <a:pt x="513" y="1622"/>
                  </a:lnTo>
                  <a:lnTo>
                    <a:pt x="353" y="1707"/>
                  </a:lnTo>
                  <a:lnTo>
                    <a:pt x="289" y="1760"/>
                  </a:lnTo>
                  <a:lnTo>
                    <a:pt x="214" y="1814"/>
                  </a:lnTo>
                  <a:lnTo>
                    <a:pt x="161" y="1867"/>
                  </a:lnTo>
                  <a:lnTo>
                    <a:pt x="107" y="1931"/>
                  </a:lnTo>
                  <a:lnTo>
                    <a:pt x="65" y="1995"/>
                  </a:lnTo>
                  <a:lnTo>
                    <a:pt x="22" y="2070"/>
                  </a:lnTo>
                  <a:lnTo>
                    <a:pt x="1" y="2134"/>
                  </a:lnTo>
                  <a:lnTo>
                    <a:pt x="1" y="2208"/>
                  </a:lnTo>
                  <a:lnTo>
                    <a:pt x="33" y="2262"/>
                  </a:lnTo>
                  <a:lnTo>
                    <a:pt x="75" y="2326"/>
                  </a:lnTo>
                  <a:lnTo>
                    <a:pt x="139" y="2379"/>
                  </a:lnTo>
                  <a:lnTo>
                    <a:pt x="225" y="2432"/>
                  </a:lnTo>
                  <a:lnTo>
                    <a:pt x="331" y="2475"/>
                  </a:lnTo>
                  <a:lnTo>
                    <a:pt x="449" y="2518"/>
                  </a:lnTo>
                  <a:lnTo>
                    <a:pt x="587" y="2550"/>
                  </a:lnTo>
                  <a:lnTo>
                    <a:pt x="737" y="2592"/>
                  </a:lnTo>
                  <a:lnTo>
                    <a:pt x="1067" y="2646"/>
                  </a:lnTo>
                  <a:lnTo>
                    <a:pt x="1451" y="2688"/>
                  </a:lnTo>
                  <a:lnTo>
                    <a:pt x="1867" y="2720"/>
                  </a:lnTo>
                  <a:lnTo>
                    <a:pt x="2315" y="2741"/>
                  </a:lnTo>
                  <a:lnTo>
                    <a:pt x="2774" y="2763"/>
                  </a:lnTo>
                  <a:lnTo>
                    <a:pt x="3702" y="2763"/>
                  </a:lnTo>
                  <a:lnTo>
                    <a:pt x="4597" y="2741"/>
                  </a:lnTo>
                  <a:lnTo>
                    <a:pt x="5376" y="2699"/>
                  </a:lnTo>
                  <a:lnTo>
                    <a:pt x="6400" y="2624"/>
                  </a:lnTo>
                  <a:lnTo>
                    <a:pt x="6688" y="2592"/>
                  </a:lnTo>
                  <a:lnTo>
                    <a:pt x="6848" y="2571"/>
                  </a:lnTo>
                  <a:lnTo>
                    <a:pt x="6923" y="2560"/>
                  </a:lnTo>
                  <a:lnTo>
                    <a:pt x="6944" y="2550"/>
                  </a:lnTo>
                  <a:lnTo>
                    <a:pt x="6933" y="2539"/>
                  </a:lnTo>
                  <a:lnTo>
                    <a:pt x="6923" y="2539"/>
                  </a:lnTo>
                  <a:lnTo>
                    <a:pt x="6955" y="2283"/>
                  </a:lnTo>
                  <a:lnTo>
                    <a:pt x="6987" y="1995"/>
                  </a:lnTo>
                  <a:lnTo>
                    <a:pt x="7019" y="1643"/>
                  </a:lnTo>
                  <a:lnTo>
                    <a:pt x="7040" y="1238"/>
                  </a:lnTo>
                  <a:lnTo>
                    <a:pt x="7051" y="822"/>
                  </a:lnTo>
                  <a:lnTo>
                    <a:pt x="7040" y="608"/>
                  </a:lnTo>
                  <a:lnTo>
                    <a:pt x="7029" y="395"/>
                  </a:lnTo>
                  <a:lnTo>
                    <a:pt x="7008" y="192"/>
                  </a:lnTo>
                  <a:lnTo>
                    <a:pt x="69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1"/>
            <p:cNvSpPr/>
            <p:nvPr/>
          </p:nvSpPr>
          <p:spPr>
            <a:xfrm>
              <a:off x="3877968" y="4569865"/>
              <a:ext cx="238443" cy="93569"/>
            </a:xfrm>
            <a:custGeom>
              <a:avLst/>
              <a:gdLst/>
              <a:ahLst/>
              <a:cxnLst/>
              <a:rect l="l" t="t" r="r" b="b"/>
              <a:pathLst>
                <a:path w="7041" h="2763" extrusionOk="0">
                  <a:moveTo>
                    <a:pt x="65" y="0"/>
                  </a:moveTo>
                  <a:lnTo>
                    <a:pt x="33" y="192"/>
                  </a:lnTo>
                  <a:lnTo>
                    <a:pt x="11" y="395"/>
                  </a:lnTo>
                  <a:lnTo>
                    <a:pt x="1" y="608"/>
                  </a:lnTo>
                  <a:lnTo>
                    <a:pt x="1" y="822"/>
                  </a:lnTo>
                  <a:lnTo>
                    <a:pt x="1" y="1238"/>
                  </a:lnTo>
                  <a:lnTo>
                    <a:pt x="22" y="1643"/>
                  </a:lnTo>
                  <a:lnTo>
                    <a:pt x="54" y="1995"/>
                  </a:lnTo>
                  <a:lnTo>
                    <a:pt x="86" y="2283"/>
                  </a:lnTo>
                  <a:lnTo>
                    <a:pt x="118" y="2539"/>
                  </a:lnTo>
                  <a:lnTo>
                    <a:pt x="107" y="2539"/>
                  </a:lnTo>
                  <a:lnTo>
                    <a:pt x="97" y="2550"/>
                  </a:lnTo>
                  <a:lnTo>
                    <a:pt x="118" y="2560"/>
                  </a:lnTo>
                  <a:lnTo>
                    <a:pt x="193" y="2571"/>
                  </a:lnTo>
                  <a:lnTo>
                    <a:pt x="363" y="2592"/>
                  </a:lnTo>
                  <a:lnTo>
                    <a:pt x="641" y="2624"/>
                  </a:lnTo>
                  <a:lnTo>
                    <a:pt x="1665" y="2699"/>
                  </a:lnTo>
                  <a:lnTo>
                    <a:pt x="2443" y="2741"/>
                  </a:lnTo>
                  <a:lnTo>
                    <a:pt x="3339" y="2763"/>
                  </a:lnTo>
                  <a:lnTo>
                    <a:pt x="4278" y="2763"/>
                  </a:lnTo>
                  <a:lnTo>
                    <a:pt x="4736" y="2741"/>
                  </a:lnTo>
                  <a:lnTo>
                    <a:pt x="5174" y="2720"/>
                  </a:lnTo>
                  <a:lnTo>
                    <a:pt x="5590" y="2688"/>
                  </a:lnTo>
                  <a:lnTo>
                    <a:pt x="5974" y="2646"/>
                  </a:lnTo>
                  <a:lnTo>
                    <a:pt x="6315" y="2592"/>
                  </a:lnTo>
                  <a:lnTo>
                    <a:pt x="6464" y="2550"/>
                  </a:lnTo>
                  <a:lnTo>
                    <a:pt x="6592" y="2518"/>
                  </a:lnTo>
                  <a:lnTo>
                    <a:pt x="6720" y="2475"/>
                  </a:lnTo>
                  <a:lnTo>
                    <a:pt x="6816" y="2432"/>
                  </a:lnTo>
                  <a:lnTo>
                    <a:pt x="6901" y="2379"/>
                  </a:lnTo>
                  <a:lnTo>
                    <a:pt x="6965" y="2326"/>
                  </a:lnTo>
                  <a:lnTo>
                    <a:pt x="7019" y="2262"/>
                  </a:lnTo>
                  <a:lnTo>
                    <a:pt x="7040" y="2208"/>
                  </a:lnTo>
                  <a:lnTo>
                    <a:pt x="7040" y="2134"/>
                  </a:lnTo>
                  <a:lnTo>
                    <a:pt x="7019" y="2070"/>
                  </a:lnTo>
                  <a:lnTo>
                    <a:pt x="6987" y="1995"/>
                  </a:lnTo>
                  <a:lnTo>
                    <a:pt x="6933" y="1931"/>
                  </a:lnTo>
                  <a:lnTo>
                    <a:pt x="6880" y="1867"/>
                  </a:lnTo>
                  <a:lnTo>
                    <a:pt x="6827" y="1814"/>
                  </a:lnTo>
                  <a:lnTo>
                    <a:pt x="6763" y="1760"/>
                  </a:lnTo>
                  <a:lnTo>
                    <a:pt x="6688" y="1707"/>
                  </a:lnTo>
                  <a:lnTo>
                    <a:pt x="6528" y="1622"/>
                  </a:lnTo>
                  <a:lnTo>
                    <a:pt x="6347" y="1547"/>
                  </a:lnTo>
                  <a:lnTo>
                    <a:pt x="6155" y="1483"/>
                  </a:lnTo>
                  <a:lnTo>
                    <a:pt x="5952" y="1430"/>
                  </a:lnTo>
                  <a:lnTo>
                    <a:pt x="5739" y="1376"/>
                  </a:lnTo>
                  <a:lnTo>
                    <a:pt x="5291" y="1291"/>
                  </a:lnTo>
                  <a:lnTo>
                    <a:pt x="5078" y="1238"/>
                  </a:lnTo>
                  <a:lnTo>
                    <a:pt x="4864" y="1184"/>
                  </a:lnTo>
                  <a:lnTo>
                    <a:pt x="4662" y="1120"/>
                  </a:lnTo>
                  <a:lnTo>
                    <a:pt x="4459" y="1056"/>
                  </a:lnTo>
                  <a:lnTo>
                    <a:pt x="4288" y="971"/>
                  </a:lnTo>
                  <a:lnTo>
                    <a:pt x="4128" y="875"/>
                  </a:lnTo>
                  <a:lnTo>
                    <a:pt x="3830" y="683"/>
                  </a:lnTo>
                  <a:lnTo>
                    <a:pt x="3542" y="502"/>
                  </a:lnTo>
                  <a:lnTo>
                    <a:pt x="3264" y="352"/>
                  </a:lnTo>
                  <a:lnTo>
                    <a:pt x="3019" y="235"/>
                  </a:lnTo>
                  <a:lnTo>
                    <a:pt x="2657" y="64"/>
                  </a:lnTo>
                  <a:lnTo>
                    <a:pt x="25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1"/>
            <p:cNvSpPr/>
            <p:nvPr/>
          </p:nvSpPr>
          <p:spPr>
            <a:xfrm>
              <a:off x="3500551" y="3065139"/>
              <a:ext cx="86694" cy="26042"/>
            </a:xfrm>
            <a:custGeom>
              <a:avLst/>
              <a:gdLst/>
              <a:ahLst/>
              <a:cxnLst/>
              <a:rect l="l" t="t" r="r" b="b"/>
              <a:pathLst>
                <a:path w="2560" h="769" extrusionOk="0">
                  <a:moveTo>
                    <a:pt x="21" y="1"/>
                  </a:moveTo>
                  <a:lnTo>
                    <a:pt x="0" y="193"/>
                  </a:lnTo>
                  <a:lnTo>
                    <a:pt x="0" y="406"/>
                  </a:lnTo>
                  <a:lnTo>
                    <a:pt x="11" y="662"/>
                  </a:lnTo>
                  <a:lnTo>
                    <a:pt x="21" y="609"/>
                  </a:lnTo>
                  <a:lnTo>
                    <a:pt x="235" y="651"/>
                  </a:lnTo>
                  <a:lnTo>
                    <a:pt x="448" y="694"/>
                  </a:lnTo>
                  <a:lnTo>
                    <a:pt x="661" y="726"/>
                  </a:lnTo>
                  <a:lnTo>
                    <a:pt x="864" y="747"/>
                  </a:lnTo>
                  <a:lnTo>
                    <a:pt x="1259" y="769"/>
                  </a:lnTo>
                  <a:lnTo>
                    <a:pt x="1621" y="769"/>
                  </a:lnTo>
                  <a:lnTo>
                    <a:pt x="1931" y="758"/>
                  </a:lnTo>
                  <a:lnTo>
                    <a:pt x="2197" y="737"/>
                  </a:lnTo>
                  <a:lnTo>
                    <a:pt x="2389" y="705"/>
                  </a:lnTo>
                  <a:lnTo>
                    <a:pt x="2517" y="694"/>
                  </a:lnTo>
                  <a:lnTo>
                    <a:pt x="2539" y="449"/>
                  </a:lnTo>
                  <a:lnTo>
                    <a:pt x="2549" y="257"/>
                  </a:lnTo>
                  <a:lnTo>
                    <a:pt x="2560" y="76"/>
                  </a:lnTo>
                  <a:lnTo>
                    <a:pt x="2560" y="76"/>
                  </a:lnTo>
                  <a:lnTo>
                    <a:pt x="2336" y="108"/>
                  </a:lnTo>
                  <a:lnTo>
                    <a:pt x="2091" y="129"/>
                  </a:lnTo>
                  <a:lnTo>
                    <a:pt x="1771" y="161"/>
                  </a:lnTo>
                  <a:lnTo>
                    <a:pt x="1173" y="161"/>
                  </a:lnTo>
                  <a:lnTo>
                    <a:pt x="960" y="150"/>
                  </a:lnTo>
                  <a:lnTo>
                    <a:pt x="725" y="129"/>
                  </a:lnTo>
                  <a:lnTo>
                    <a:pt x="501" y="97"/>
                  </a:lnTo>
                  <a:lnTo>
                    <a:pt x="256" y="54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CC75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3" name="Google Shape;933;p31"/>
          <p:cNvGrpSpPr/>
          <p:nvPr/>
        </p:nvGrpSpPr>
        <p:grpSpPr>
          <a:xfrm>
            <a:off x="3272030" y="3094675"/>
            <a:ext cx="1418400" cy="944857"/>
            <a:chOff x="4192100" y="2870375"/>
            <a:chExt cx="1418400" cy="944857"/>
          </a:xfrm>
        </p:grpSpPr>
        <p:sp>
          <p:nvSpPr>
            <p:cNvPr id="934" name="Google Shape;934;p31"/>
            <p:cNvSpPr txBox="1"/>
            <p:nvPr/>
          </p:nvSpPr>
          <p:spPr>
            <a:xfrm>
              <a:off x="4192100" y="2870375"/>
              <a:ext cx="1418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Tablet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35" name="Google Shape;935;p31"/>
            <p:cNvSpPr txBox="1"/>
            <p:nvPr/>
          </p:nvSpPr>
          <p:spPr>
            <a:xfrm>
              <a:off x="4192100" y="3007632"/>
              <a:ext cx="1418400" cy="80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11%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(3 pessoas)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37" name="Google Shape;937;p31"/>
          <p:cNvGrpSpPr/>
          <p:nvPr/>
        </p:nvGrpSpPr>
        <p:grpSpPr>
          <a:xfrm>
            <a:off x="4810180" y="2346738"/>
            <a:ext cx="1418400" cy="937357"/>
            <a:chOff x="5730250" y="2070275"/>
            <a:chExt cx="1418400" cy="937357"/>
          </a:xfrm>
        </p:grpSpPr>
        <p:sp>
          <p:nvSpPr>
            <p:cNvPr id="938" name="Google Shape;938;p31"/>
            <p:cNvSpPr txBox="1"/>
            <p:nvPr/>
          </p:nvSpPr>
          <p:spPr>
            <a:xfrm>
              <a:off x="5730250" y="2070275"/>
              <a:ext cx="1418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Smartphone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39" name="Google Shape;939;p31"/>
            <p:cNvSpPr txBox="1"/>
            <p:nvPr/>
          </p:nvSpPr>
          <p:spPr>
            <a:xfrm>
              <a:off x="5730250" y="2200032"/>
              <a:ext cx="1418400" cy="80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dirty="0">
                  <a:latin typeface="Roboto"/>
                  <a:ea typeface="Roboto"/>
                  <a:cs typeface="Roboto"/>
                  <a:sym typeface="Roboto"/>
                </a:rPr>
                <a:t>67%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dirty="0">
                  <a:latin typeface="Roboto"/>
                  <a:ea typeface="Roboto"/>
                  <a:cs typeface="Roboto"/>
                  <a:sym typeface="Roboto"/>
                </a:rPr>
                <a:t>(18 pessoas)</a:t>
              </a:r>
            </a:p>
          </p:txBody>
        </p:sp>
      </p:grpSp>
      <p:grpSp>
        <p:nvGrpSpPr>
          <p:cNvPr id="941" name="Google Shape;941;p31"/>
          <p:cNvGrpSpPr/>
          <p:nvPr/>
        </p:nvGrpSpPr>
        <p:grpSpPr>
          <a:xfrm>
            <a:off x="6460061" y="1543494"/>
            <a:ext cx="1418400" cy="1062801"/>
            <a:chOff x="7268400" y="1270175"/>
            <a:chExt cx="1418400" cy="1062801"/>
          </a:xfrm>
        </p:grpSpPr>
        <p:sp>
          <p:nvSpPr>
            <p:cNvPr id="942" name="Google Shape;942;p31"/>
            <p:cNvSpPr txBox="1"/>
            <p:nvPr/>
          </p:nvSpPr>
          <p:spPr>
            <a:xfrm>
              <a:off x="7268400" y="1270175"/>
              <a:ext cx="1418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Computador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43" name="Google Shape;943;p31"/>
            <p:cNvSpPr txBox="1"/>
            <p:nvPr/>
          </p:nvSpPr>
          <p:spPr>
            <a:xfrm>
              <a:off x="7268400" y="1525376"/>
              <a:ext cx="1418400" cy="80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dirty="0">
                  <a:latin typeface="Roboto"/>
                  <a:ea typeface="Roboto"/>
                  <a:cs typeface="Roboto"/>
                  <a:sym typeface="Roboto"/>
                </a:rPr>
                <a:t>81%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dirty="0">
                  <a:latin typeface="Roboto"/>
                  <a:ea typeface="Roboto"/>
                  <a:cs typeface="Roboto"/>
                  <a:sym typeface="Roboto"/>
                </a:rPr>
                <a:t>(22 pessoas)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946" name="Google Shape;946;p31"/>
          <p:cNvCxnSpPr>
            <a:cxnSpLocks/>
          </p:cNvCxnSpPr>
          <p:nvPr/>
        </p:nvCxnSpPr>
        <p:spPr>
          <a:xfrm rot="-5400000">
            <a:off x="4204730" y="2017295"/>
            <a:ext cx="634200" cy="10812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47" name="Google Shape;947;p31"/>
          <p:cNvCxnSpPr>
            <a:cxnSpLocks/>
          </p:cNvCxnSpPr>
          <p:nvPr/>
        </p:nvCxnSpPr>
        <p:spPr>
          <a:xfrm rot="-5400000">
            <a:off x="5742880" y="1217195"/>
            <a:ext cx="634200" cy="10812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49" name="Google Shape;949;p31"/>
          <p:cNvCxnSpPr>
            <a:cxnSpLocks/>
            <a:stCxn id="935" idx="3"/>
            <a:endCxn id="939" idx="2"/>
          </p:cNvCxnSpPr>
          <p:nvPr/>
        </p:nvCxnSpPr>
        <p:spPr>
          <a:xfrm flipV="1">
            <a:off x="4690430" y="3284095"/>
            <a:ext cx="828950" cy="351637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50" name="Google Shape;950;p31"/>
          <p:cNvCxnSpPr>
            <a:stCxn id="939" idx="3"/>
            <a:endCxn id="943" idx="2"/>
          </p:cNvCxnSpPr>
          <p:nvPr/>
        </p:nvCxnSpPr>
        <p:spPr>
          <a:xfrm flipV="1">
            <a:off x="6228580" y="2606295"/>
            <a:ext cx="940681" cy="2740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574953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Total de Participantes</a:t>
            </a:r>
            <a:endParaRPr dirty="0"/>
          </a:p>
        </p:txBody>
      </p:sp>
      <p:grpSp>
        <p:nvGrpSpPr>
          <p:cNvPr id="65" name="Google Shape;65;p16"/>
          <p:cNvGrpSpPr/>
          <p:nvPr/>
        </p:nvGrpSpPr>
        <p:grpSpPr>
          <a:xfrm>
            <a:off x="6303165" y="1017742"/>
            <a:ext cx="2155044" cy="3708185"/>
            <a:chOff x="4846075" y="2505225"/>
            <a:chExt cx="2291625" cy="3943200"/>
          </a:xfrm>
        </p:grpSpPr>
        <p:sp>
          <p:nvSpPr>
            <p:cNvPr id="66" name="Google Shape;66;p16"/>
            <p:cNvSpPr/>
            <p:nvPr/>
          </p:nvSpPr>
          <p:spPr>
            <a:xfrm>
              <a:off x="5828200" y="6222425"/>
              <a:ext cx="1309500" cy="226000"/>
            </a:xfrm>
            <a:custGeom>
              <a:avLst/>
              <a:gdLst/>
              <a:ahLst/>
              <a:cxnLst/>
              <a:rect l="l" t="t" r="r" b="b"/>
              <a:pathLst>
                <a:path w="52380" h="9040" extrusionOk="0">
                  <a:moveTo>
                    <a:pt x="26190" y="0"/>
                  </a:moveTo>
                  <a:lnTo>
                    <a:pt x="23497" y="31"/>
                  </a:lnTo>
                  <a:lnTo>
                    <a:pt x="20896" y="93"/>
                  </a:lnTo>
                  <a:lnTo>
                    <a:pt x="18389" y="217"/>
                  </a:lnTo>
                  <a:lnTo>
                    <a:pt x="16005" y="372"/>
                  </a:lnTo>
                  <a:lnTo>
                    <a:pt x="13714" y="558"/>
                  </a:lnTo>
                  <a:lnTo>
                    <a:pt x="11547" y="774"/>
                  </a:lnTo>
                  <a:lnTo>
                    <a:pt x="9535" y="1022"/>
                  </a:lnTo>
                  <a:lnTo>
                    <a:pt x="7678" y="1332"/>
                  </a:lnTo>
                  <a:lnTo>
                    <a:pt x="5975" y="1641"/>
                  </a:lnTo>
                  <a:lnTo>
                    <a:pt x="4489" y="1982"/>
                  </a:lnTo>
                  <a:lnTo>
                    <a:pt x="3808" y="2167"/>
                  </a:lnTo>
                  <a:lnTo>
                    <a:pt x="3158" y="2353"/>
                  </a:lnTo>
                  <a:lnTo>
                    <a:pt x="2570" y="2570"/>
                  </a:lnTo>
                  <a:lnTo>
                    <a:pt x="2074" y="2756"/>
                  </a:lnTo>
                  <a:lnTo>
                    <a:pt x="1579" y="2972"/>
                  </a:lnTo>
                  <a:lnTo>
                    <a:pt x="1177" y="3189"/>
                  </a:lnTo>
                  <a:lnTo>
                    <a:pt x="836" y="3406"/>
                  </a:lnTo>
                  <a:lnTo>
                    <a:pt x="527" y="3622"/>
                  </a:lnTo>
                  <a:lnTo>
                    <a:pt x="310" y="3839"/>
                  </a:lnTo>
                  <a:lnTo>
                    <a:pt x="124" y="4056"/>
                  </a:lnTo>
                  <a:lnTo>
                    <a:pt x="31" y="4273"/>
                  </a:lnTo>
                  <a:lnTo>
                    <a:pt x="0" y="4520"/>
                  </a:lnTo>
                  <a:lnTo>
                    <a:pt x="31" y="4737"/>
                  </a:lnTo>
                  <a:lnTo>
                    <a:pt x="124" y="4985"/>
                  </a:lnTo>
                  <a:lnTo>
                    <a:pt x="310" y="5201"/>
                  </a:lnTo>
                  <a:lnTo>
                    <a:pt x="527" y="5418"/>
                  </a:lnTo>
                  <a:lnTo>
                    <a:pt x="836" y="5635"/>
                  </a:lnTo>
                  <a:lnTo>
                    <a:pt x="1177" y="5851"/>
                  </a:lnTo>
                  <a:lnTo>
                    <a:pt x="1579" y="6068"/>
                  </a:lnTo>
                  <a:lnTo>
                    <a:pt x="2074" y="6285"/>
                  </a:lnTo>
                  <a:lnTo>
                    <a:pt x="2570" y="6471"/>
                  </a:lnTo>
                  <a:lnTo>
                    <a:pt x="3158" y="6656"/>
                  </a:lnTo>
                  <a:lnTo>
                    <a:pt x="3808" y="6873"/>
                  </a:lnTo>
                  <a:lnTo>
                    <a:pt x="4489" y="7028"/>
                  </a:lnTo>
                  <a:lnTo>
                    <a:pt x="5975" y="7399"/>
                  </a:lnTo>
                  <a:lnTo>
                    <a:pt x="7678" y="7709"/>
                  </a:lnTo>
                  <a:lnTo>
                    <a:pt x="9535" y="7987"/>
                  </a:lnTo>
                  <a:lnTo>
                    <a:pt x="11547" y="8266"/>
                  </a:lnTo>
                  <a:lnTo>
                    <a:pt x="13714" y="8483"/>
                  </a:lnTo>
                  <a:lnTo>
                    <a:pt x="16005" y="8669"/>
                  </a:lnTo>
                  <a:lnTo>
                    <a:pt x="18389" y="8823"/>
                  </a:lnTo>
                  <a:lnTo>
                    <a:pt x="20896" y="8947"/>
                  </a:lnTo>
                  <a:lnTo>
                    <a:pt x="23497" y="9009"/>
                  </a:lnTo>
                  <a:lnTo>
                    <a:pt x="26190" y="9040"/>
                  </a:lnTo>
                  <a:lnTo>
                    <a:pt x="28852" y="9009"/>
                  </a:lnTo>
                  <a:lnTo>
                    <a:pt x="31453" y="8947"/>
                  </a:lnTo>
                  <a:lnTo>
                    <a:pt x="33960" y="8823"/>
                  </a:lnTo>
                  <a:lnTo>
                    <a:pt x="36375" y="8669"/>
                  </a:lnTo>
                  <a:lnTo>
                    <a:pt x="38666" y="8483"/>
                  </a:lnTo>
                  <a:lnTo>
                    <a:pt x="40833" y="8266"/>
                  </a:lnTo>
                  <a:lnTo>
                    <a:pt x="42845" y="7987"/>
                  </a:lnTo>
                  <a:lnTo>
                    <a:pt x="44703" y="7709"/>
                  </a:lnTo>
                  <a:lnTo>
                    <a:pt x="46405" y="7399"/>
                  </a:lnTo>
                  <a:lnTo>
                    <a:pt x="47891" y="7028"/>
                  </a:lnTo>
                  <a:lnTo>
                    <a:pt x="48572" y="6873"/>
                  </a:lnTo>
                  <a:lnTo>
                    <a:pt x="49222" y="6656"/>
                  </a:lnTo>
                  <a:lnTo>
                    <a:pt x="49780" y="6471"/>
                  </a:lnTo>
                  <a:lnTo>
                    <a:pt x="50306" y="6285"/>
                  </a:lnTo>
                  <a:lnTo>
                    <a:pt x="50770" y="6068"/>
                  </a:lnTo>
                  <a:lnTo>
                    <a:pt x="51204" y="5851"/>
                  </a:lnTo>
                  <a:lnTo>
                    <a:pt x="51544" y="5635"/>
                  </a:lnTo>
                  <a:lnTo>
                    <a:pt x="51854" y="5418"/>
                  </a:lnTo>
                  <a:lnTo>
                    <a:pt x="52070" y="5201"/>
                  </a:lnTo>
                  <a:lnTo>
                    <a:pt x="52225" y="4985"/>
                  </a:lnTo>
                  <a:lnTo>
                    <a:pt x="52349" y="4737"/>
                  </a:lnTo>
                  <a:lnTo>
                    <a:pt x="52380" y="4520"/>
                  </a:lnTo>
                  <a:lnTo>
                    <a:pt x="52349" y="4273"/>
                  </a:lnTo>
                  <a:lnTo>
                    <a:pt x="52225" y="4056"/>
                  </a:lnTo>
                  <a:lnTo>
                    <a:pt x="52070" y="3839"/>
                  </a:lnTo>
                  <a:lnTo>
                    <a:pt x="51854" y="3622"/>
                  </a:lnTo>
                  <a:lnTo>
                    <a:pt x="51544" y="3406"/>
                  </a:lnTo>
                  <a:lnTo>
                    <a:pt x="51204" y="3189"/>
                  </a:lnTo>
                  <a:lnTo>
                    <a:pt x="50770" y="2972"/>
                  </a:lnTo>
                  <a:lnTo>
                    <a:pt x="50306" y="2756"/>
                  </a:lnTo>
                  <a:lnTo>
                    <a:pt x="49780" y="2570"/>
                  </a:lnTo>
                  <a:lnTo>
                    <a:pt x="49222" y="2353"/>
                  </a:lnTo>
                  <a:lnTo>
                    <a:pt x="48572" y="2167"/>
                  </a:lnTo>
                  <a:lnTo>
                    <a:pt x="47891" y="1982"/>
                  </a:lnTo>
                  <a:lnTo>
                    <a:pt x="46405" y="1641"/>
                  </a:lnTo>
                  <a:lnTo>
                    <a:pt x="44703" y="1332"/>
                  </a:lnTo>
                  <a:lnTo>
                    <a:pt x="42845" y="1022"/>
                  </a:lnTo>
                  <a:lnTo>
                    <a:pt x="40833" y="774"/>
                  </a:lnTo>
                  <a:lnTo>
                    <a:pt x="38666" y="558"/>
                  </a:lnTo>
                  <a:lnTo>
                    <a:pt x="36375" y="372"/>
                  </a:lnTo>
                  <a:lnTo>
                    <a:pt x="33960" y="217"/>
                  </a:lnTo>
                  <a:lnTo>
                    <a:pt x="31453" y="93"/>
                  </a:lnTo>
                  <a:lnTo>
                    <a:pt x="28852" y="31"/>
                  </a:lnTo>
                  <a:lnTo>
                    <a:pt x="26190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6"/>
            <p:cNvSpPr/>
            <p:nvPr/>
          </p:nvSpPr>
          <p:spPr>
            <a:xfrm>
              <a:off x="5828200" y="6222425"/>
              <a:ext cx="1309500" cy="226000"/>
            </a:xfrm>
            <a:custGeom>
              <a:avLst/>
              <a:gdLst/>
              <a:ahLst/>
              <a:cxnLst/>
              <a:rect l="l" t="t" r="r" b="b"/>
              <a:pathLst>
                <a:path w="52380" h="9040" fill="none" extrusionOk="0">
                  <a:moveTo>
                    <a:pt x="26190" y="0"/>
                  </a:moveTo>
                  <a:lnTo>
                    <a:pt x="26190" y="0"/>
                  </a:lnTo>
                  <a:lnTo>
                    <a:pt x="23497" y="31"/>
                  </a:lnTo>
                  <a:lnTo>
                    <a:pt x="20896" y="93"/>
                  </a:lnTo>
                  <a:lnTo>
                    <a:pt x="18389" y="217"/>
                  </a:lnTo>
                  <a:lnTo>
                    <a:pt x="16005" y="372"/>
                  </a:lnTo>
                  <a:lnTo>
                    <a:pt x="13714" y="558"/>
                  </a:lnTo>
                  <a:lnTo>
                    <a:pt x="11547" y="774"/>
                  </a:lnTo>
                  <a:lnTo>
                    <a:pt x="9535" y="1022"/>
                  </a:lnTo>
                  <a:lnTo>
                    <a:pt x="7678" y="1332"/>
                  </a:lnTo>
                  <a:lnTo>
                    <a:pt x="5975" y="1641"/>
                  </a:lnTo>
                  <a:lnTo>
                    <a:pt x="4489" y="1982"/>
                  </a:lnTo>
                  <a:lnTo>
                    <a:pt x="3808" y="2167"/>
                  </a:lnTo>
                  <a:lnTo>
                    <a:pt x="3158" y="2353"/>
                  </a:lnTo>
                  <a:lnTo>
                    <a:pt x="2570" y="2570"/>
                  </a:lnTo>
                  <a:lnTo>
                    <a:pt x="2074" y="2756"/>
                  </a:lnTo>
                  <a:lnTo>
                    <a:pt x="1579" y="2972"/>
                  </a:lnTo>
                  <a:lnTo>
                    <a:pt x="1177" y="3189"/>
                  </a:lnTo>
                  <a:lnTo>
                    <a:pt x="836" y="3406"/>
                  </a:lnTo>
                  <a:lnTo>
                    <a:pt x="527" y="3622"/>
                  </a:lnTo>
                  <a:lnTo>
                    <a:pt x="310" y="3839"/>
                  </a:lnTo>
                  <a:lnTo>
                    <a:pt x="124" y="4056"/>
                  </a:lnTo>
                  <a:lnTo>
                    <a:pt x="31" y="4273"/>
                  </a:lnTo>
                  <a:lnTo>
                    <a:pt x="0" y="4520"/>
                  </a:lnTo>
                  <a:lnTo>
                    <a:pt x="0" y="4520"/>
                  </a:lnTo>
                  <a:lnTo>
                    <a:pt x="31" y="4737"/>
                  </a:lnTo>
                  <a:lnTo>
                    <a:pt x="124" y="4985"/>
                  </a:lnTo>
                  <a:lnTo>
                    <a:pt x="310" y="5201"/>
                  </a:lnTo>
                  <a:lnTo>
                    <a:pt x="527" y="5418"/>
                  </a:lnTo>
                  <a:lnTo>
                    <a:pt x="836" y="5635"/>
                  </a:lnTo>
                  <a:lnTo>
                    <a:pt x="1177" y="5851"/>
                  </a:lnTo>
                  <a:lnTo>
                    <a:pt x="1579" y="6068"/>
                  </a:lnTo>
                  <a:lnTo>
                    <a:pt x="2074" y="6285"/>
                  </a:lnTo>
                  <a:lnTo>
                    <a:pt x="2570" y="6471"/>
                  </a:lnTo>
                  <a:lnTo>
                    <a:pt x="3158" y="6656"/>
                  </a:lnTo>
                  <a:lnTo>
                    <a:pt x="3808" y="6873"/>
                  </a:lnTo>
                  <a:lnTo>
                    <a:pt x="4489" y="7028"/>
                  </a:lnTo>
                  <a:lnTo>
                    <a:pt x="5975" y="7399"/>
                  </a:lnTo>
                  <a:lnTo>
                    <a:pt x="7678" y="7709"/>
                  </a:lnTo>
                  <a:lnTo>
                    <a:pt x="9535" y="7987"/>
                  </a:lnTo>
                  <a:lnTo>
                    <a:pt x="11547" y="8266"/>
                  </a:lnTo>
                  <a:lnTo>
                    <a:pt x="13714" y="8483"/>
                  </a:lnTo>
                  <a:lnTo>
                    <a:pt x="16005" y="8669"/>
                  </a:lnTo>
                  <a:lnTo>
                    <a:pt x="18389" y="8823"/>
                  </a:lnTo>
                  <a:lnTo>
                    <a:pt x="20896" y="8947"/>
                  </a:lnTo>
                  <a:lnTo>
                    <a:pt x="23497" y="9009"/>
                  </a:lnTo>
                  <a:lnTo>
                    <a:pt x="26190" y="9040"/>
                  </a:lnTo>
                  <a:lnTo>
                    <a:pt x="26190" y="9040"/>
                  </a:lnTo>
                  <a:lnTo>
                    <a:pt x="28852" y="9009"/>
                  </a:lnTo>
                  <a:lnTo>
                    <a:pt x="31453" y="8947"/>
                  </a:lnTo>
                  <a:lnTo>
                    <a:pt x="33960" y="8823"/>
                  </a:lnTo>
                  <a:lnTo>
                    <a:pt x="36375" y="8669"/>
                  </a:lnTo>
                  <a:lnTo>
                    <a:pt x="38666" y="8483"/>
                  </a:lnTo>
                  <a:lnTo>
                    <a:pt x="40833" y="8266"/>
                  </a:lnTo>
                  <a:lnTo>
                    <a:pt x="42845" y="7987"/>
                  </a:lnTo>
                  <a:lnTo>
                    <a:pt x="44703" y="7709"/>
                  </a:lnTo>
                  <a:lnTo>
                    <a:pt x="46405" y="7399"/>
                  </a:lnTo>
                  <a:lnTo>
                    <a:pt x="47891" y="7028"/>
                  </a:lnTo>
                  <a:lnTo>
                    <a:pt x="48572" y="6873"/>
                  </a:lnTo>
                  <a:lnTo>
                    <a:pt x="49222" y="6656"/>
                  </a:lnTo>
                  <a:lnTo>
                    <a:pt x="49780" y="6471"/>
                  </a:lnTo>
                  <a:lnTo>
                    <a:pt x="50306" y="6285"/>
                  </a:lnTo>
                  <a:lnTo>
                    <a:pt x="50770" y="6068"/>
                  </a:lnTo>
                  <a:lnTo>
                    <a:pt x="51204" y="5851"/>
                  </a:lnTo>
                  <a:lnTo>
                    <a:pt x="51544" y="5635"/>
                  </a:lnTo>
                  <a:lnTo>
                    <a:pt x="51854" y="5418"/>
                  </a:lnTo>
                  <a:lnTo>
                    <a:pt x="52070" y="5201"/>
                  </a:lnTo>
                  <a:lnTo>
                    <a:pt x="52225" y="4985"/>
                  </a:lnTo>
                  <a:lnTo>
                    <a:pt x="52349" y="4737"/>
                  </a:lnTo>
                  <a:lnTo>
                    <a:pt x="52380" y="4520"/>
                  </a:lnTo>
                  <a:lnTo>
                    <a:pt x="52380" y="4520"/>
                  </a:lnTo>
                  <a:lnTo>
                    <a:pt x="52349" y="4273"/>
                  </a:lnTo>
                  <a:lnTo>
                    <a:pt x="52225" y="4056"/>
                  </a:lnTo>
                  <a:lnTo>
                    <a:pt x="52070" y="3839"/>
                  </a:lnTo>
                  <a:lnTo>
                    <a:pt x="51854" y="3622"/>
                  </a:lnTo>
                  <a:lnTo>
                    <a:pt x="51544" y="3406"/>
                  </a:lnTo>
                  <a:lnTo>
                    <a:pt x="51204" y="3189"/>
                  </a:lnTo>
                  <a:lnTo>
                    <a:pt x="50770" y="2972"/>
                  </a:lnTo>
                  <a:lnTo>
                    <a:pt x="50306" y="2756"/>
                  </a:lnTo>
                  <a:lnTo>
                    <a:pt x="49780" y="2570"/>
                  </a:lnTo>
                  <a:lnTo>
                    <a:pt x="49222" y="2353"/>
                  </a:lnTo>
                  <a:lnTo>
                    <a:pt x="48572" y="2167"/>
                  </a:lnTo>
                  <a:lnTo>
                    <a:pt x="47891" y="1982"/>
                  </a:lnTo>
                  <a:lnTo>
                    <a:pt x="46405" y="1641"/>
                  </a:lnTo>
                  <a:lnTo>
                    <a:pt x="44703" y="1332"/>
                  </a:lnTo>
                  <a:lnTo>
                    <a:pt x="42845" y="1022"/>
                  </a:lnTo>
                  <a:lnTo>
                    <a:pt x="40833" y="774"/>
                  </a:lnTo>
                  <a:lnTo>
                    <a:pt x="38666" y="558"/>
                  </a:lnTo>
                  <a:lnTo>
                    <a:pt x="36375" y="372"/>
                  </a:lnTo>
                  <a:lnTo>
                    <a:pt x="33960" y="217"/>
                  </a:lnTo>
                  <a:lnTo>
                    <a:pt x="31453" y="93"/>
                  </a:lnTo>
                  <a:lnTo>
                    <a:pt x="28852" y="31"/>
                  </a:lnTo>
                  <a:lnTo>
                    <a:pt x="2619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6"/>
            <p:cNvSpPr/>
            <p:nvPr/>
          </p:nvSpPr>
          <p:spPr>
            <a:xfrm>
              <a:off x="6766975" y="6042100"/>
              <a:ext cx="294125" cy="291025"/>
            </a:xfrm>
            <a:custGeom>
              <a:avLst/>
              <a:gdLst/>
              <a:ahLst/>
              <a:cxnLst/>
              <a:rect l="l" t="t" r="r" b="b"/>
              <a:pathLst>
                <a:path w="11765" h="11641" extrusionOk="0">
                  <a:moveTo>
                    <a:pt x="743" y="0"/>
                  </a:moveTo>
                  <a:lnTo>
                    <a:pt x="0" y="4242"/>
                  </a:lnTo>
                  <a:lnTo>
                    <a:pt x="155" y="4737"/>
                  </a:lnTo>
                  <a:lnTo>
                    <a:pt x="372" y="5294"/>
                  </a:lnTo>
                  <a:lnTo>
                    <a:pt x="712" y="6006"/>
                  </a:lnTo>
                  <a:lnTo>
                    <a:pt x="1146" y="6842"/>
                  </a:lnTo>
                  <a:lnTo>
                    <a:pt x="1425" y="7275"/>
                  </a:lnTo>
                  <a:lnTo>
                    <a:pt x="1734" y="7740"/>
                  </a:lnTo>
                  <a:lnTo>
                    <a:pt x="2075" y="8204"/>
                  </a:lnTo>
                  <a:lnTo>
                    <a:pt x="2477" y="8668"/>
                  </a:lnTo>
                  <a:lnTo>
                    <a:pt x="2879" y="9164"/>
                  </a:lnTo>
                  <a:lnTo>
                    <a:pt x="3375" y="9628"/>
                  </a:lnTo>
                  <a:lnTo>
                    <a:pt x="3870" y="10062"/>
                  </a:lnTo>
                  <a:lnTo>
                    <a:pt x="4458" y="10464"/>
                  </a:lnTo>
                  <a:lnTo>
                    <a:pt x="5077" y="10805"/>
                  </a:lnTo>
                  <a:lnTo>
                    <a:pt x="5697" y="11083"/>
                  </a:lnTo>
                  <a:lnTo>
                    <a:pt x="6378" y="11300"/>
                  </a:lnTo>
                  <a:lnTo>
                    <a:pt x="7028" y="11486"/>
                  </a:lnTo>
                  <a:lnTo>
                    <a:pt x="7678" y="11578"/>
                  </a:lnTo>
                  <a:lnTo>
                    <a:pt x="8328" y="11640"/>
                  </a:lnTo>
                  <a:lnTo>
                    <a:pt x="8978" y="11640"/>
                  </a:lnTo>
                  <a:lnTo>
                    <a:pt x="9566" y="11547"/>
                  </a:lnTo>
                  <a:lnTo>
                    <a:pt x="9845" y="11486"/>
                  </a:lnTo>
                  <a:lnTo>
                    <a:pt x="10093" y="11424"/>
                  </a:lnTo>
                  <a:lnTo>
                    <a:pt x="10340" y="11300"/>
                  </a:lnTo>
                  <a:lnTo>
                    <a:pt x="10588" y="11207"/>
                  </a:lnTo>
                  <a:lnTo>
                    <a:pt x="10805" y="11052"/>
                  </a:lnTo>
                  <a:lnTo>
                    <a:pt x="10990" y="10928"/>
                  </a:lnTo>
                  <a:lnTo>
                    <a:pt x="11176" y="10743"/>
                  </a:lnTo>
                  <a:lnTo>
                    <a:pt x="11331" y="10557"/>
                  </a:lnTo>
                  <a:lnTo>
                    <a:pt x="11455" y="10340"/>
                  </a:lnTo>
                  <a:lnTo>
                    <a:pt x="11578" y="10123"/>
                  </a:lnTo>
                  <a:lnTo>
                    <a:pt x="11671" y="9876"/>
                  </a:lnTo>
                  <a:lnTo>
                    <a:pt x="11733" y="9628"/>
                  </a:lnTo>
                  <a:lnTo>
                    <a:pt x="11764" y="9350"/>
                  </a:lnTo>
                  <a:lnTo>
                    <a:pt x="11733" y="9071"/>
                  </a:lnTo>
                  <a:lnTo>
                    <a:pt x="11702" y="8761"/>
                  </a:lnTo>
                  <a:lnTo>
                    <a:pt x="11609" y="8452"/>
                  </a:lnTo>
                  <a:lnTo>
                    <a:pt x="11486" y="8142"/>
                  </a:lnTo>
                  <a:lnTo>
                    <a:pt x="11331" y="7833"/>
                  </a:lnTo>
                  <a:lnTo>
                    <a:pt x="11145" y="7523"/>
                  </a:lnTo>
                  <a:lnTo>
                    <a:pt x="10959" y="7213"/>
                  </a:lnTo>
                  <a:lnTo>
                    <a:pt x="10495" y="6563"/>
                  </a:lnTo>
                  <a:lnTo>
                    <a:pt x="9938" y="5944"/>
                  </a:lnTo>
                  <a:lnTo>
                    <a:pt x="9381" y="5325"/>
                  </a:lnTo>
                  <a:lnTo>
                    <a:pt x="8761" y="4737"/>
                  </a:lnTo>
                  <a:lnTo>
                    <a:pt x="8142" y="4180"/>
                  </a:lnTo>
                  <a:lnTo>
                    <a:pt x="7523" y="3684"/>
                  </a:lnTo>
                  <a:lnTo>
                    <a:pt x="6471" y="2818"/>
                  </a:lnTo>
                  <a:lnTo>
                    <a:pt x="5697" y="2260"/>
                  </a:lnTo>
                  <a:lnTo>
                    <a:pt x="5387" y="2044"/>
                  </a:lnTo>
                  <a:lnTo>
                    <a:pt x="53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6"/>
            <p:cNvSpPr/>
            <p:nvPr/>
          </p:nvSpPr>
          <p:spPr>
            <a:xfrm>
              <a:off x="6149375" y="6069950"/>
              <a:ext cx="293350" cy="291025"/>
            </a:xfrm>
            <a:custGeom>
              <a:avLst/>
              <a:gdLst/>
              <a:ahLst/>
              <a:cxnLst/>
              <a:rect l="l" t="t" r="r" b="b"/>
              <a:pathLst>
                <a:path w="11734" h="11641" extrusionOk="0">
                  <a:moveTo>
                    <a:pt x="10990" y="1"/>
                  </a:moveTo>
                  <a:lnTo>
                    <a:pt x="6904" y="310"/>
                  </a:lnTo>
                  <a:lnTo>
                    <a:pt x="6347" y="2044"/>
                  </a:lnTo>
                  <a:lnTo>
                    <a:pt x="6037" y="2261"/>
                  </a:lnTo>
                  <a:lnTo>
                    <a:pt x="5294" y="2818"/>
                  </a:lnTo>
                  <a:lnTo>
                    <a:pt x="4211" y="3685"/>
                  </a:lnTo>
                  <a:lnTo>
                    <a:pt x="3592" y="4180"/>
                  </a:lnTo>
                  <a:lnTo>
                    <a:pt x="3003" y="4737"/>
                  </a:lnTo>
                  <a:lnTo>
                    <a:pt x="2384" y="5326"/>
                  </a:lnTo>
                  <a:lnTo>
                    <a:pt x="1796" y="5945"/>
                  </a:lnTo>
                  <a:lnTo>
                    <a:pt x="1270" y="6564"/>
                  </a:lnTo>
                  <a:lnTo>
                    <a:pt x="805" y="7214"/>
                  </a:lnTo>
                  <a:lnTo>
                    <a:pt x="589" y="7524"/>
                  </a:lnTo>
                  <a:lnTo>
                    <a:pt x="403" y="7833"/>
                  </a:lnTo>
                  <a:lnTo>
                    <a:pt x="248" y="8143"/>
                  </a:lnTo>
                  <a:lnTo>
                    <a:pt x="155" y="8452"/>
                  </a:lnTo>
                  <a:lnTo>
                    <a:pt x="62" y="8762"/>
                  </a:lnTo>
                  <a:lnTo>
                    <a:pt x="1" y="9040"/>
                  </a:lnTo>
                  <a:lnTo>
                    <a:pt x="1" y="9350"/>
                  </a:lnTo>
                  <a:lnTo>
                    <a:pt x="1" y="9629"/>
                  </a:lnTo>
                  <a:lnTo>
                    <a:pt x="62" y="9876"/>
                  </a:lnTo>
                  <a:lnTo>
                    <a:pt x="155" y="10124"/>
                  </a:lnTo>
                  <a:lnTo>
                    <a:pt x="279" y="10341"/>
                  </a:lnTo>
                  <a:lnTo>
                    <a:pt x="403" y="10557"/>
                  </a:lnTo>
                  <a:lnTo>
                    <a:pt x="558" y="10743"/>
                  </a:lnTo>
                  <a:lnTo>
                    <a:pt x="744" y="10898"/>
                  </a:lnTo>
                  <a:lnTo>
                    <a:pt x="960" y="11053"/>
                  </a:lnTo>
                  <a:lnTo>
                    <a:pt x="1177" y="11207"/>
                  </a:lnTo>
                  <a:lnTo>
                    <a:pt x="1394" y="11300"/>
                  </a:lnTo>
                  <a:lnTo>
                    <a:pt x="1641" y="11393"/>
                  </a:lnTo>
                  <a:lnTo>
                    <a:pt x="1920" y="11486"/>
                  </a:lnTo>
                  <a:lnTo>
                    <a:pt x="2199" y="11548"/>
                  </a:lnTo>
                  <a:lnTo>
                    <a:pt x="2787" y="11641"/>
                  </a:lnTo>
                  <a:lnTo>
                    <a:pt x="3406" y="11641"/>
                  </a:lnTo>
                  <a:lnTo>
                    <a:pt x="4056" y="11579"/>
                  </a:lnTo>
                  <a:lnTo>
                    <a:pt x="4706" y="11486"/>
                  </a:lnTo>
                  <a:lnTo>
                    <a:pt x="5387" y="11300"/>
                  </a:lnTo>
                  <a:lnTo>
                    <a:pt x="6037" y="11084"/>
                  </a:lnTo>
                  <a:lnTo>
                    <a:pt x="6687" y="10774"/>
                  </a:lnTo>
                  <a:lnTo>
                    <a:pt x="7276" y="10433"/>
                  </a:lnTo>
                  <a:lnTo>
                    <a:pt x="7864" y="10062"/>
                  </a:lnTo>
                  <a:lnTo>
                    <a:pt x="8390" y="9629"/>
                  </a:lnTo>
                  <a:lnTo>
                    <a:pt x="8854" y="9164"/>
                  </a:lnTo>
                  <a:lnTo>
                    <a:pt x="9288" y="8669"/>
                  </a:lnTo>
                  <a:lnTo>
                    <a:pt x="9659" y="8205"/>
                  </a:lnTo>
                  <a:lnTo>
                    <a:pt x="10000" y="7740"/>
                  </a:lnTo>
                  <a:lnTo>
                    <a:pt x="10309" y="7276"/>
                  </a:lnTo>
                  <a:lnTo>
                    <a:pt x="10588" y="6811"/>
                  </a:lnTo>
                  <a:lnTo>
                    <a:pt x="11052" y="6007"/>
                  </a:lnTo>
                  <a:lnTo>
                    <a:pt x="11362" y="5295"/>
                  </a:lnTo>
                  <a:lnTo>
                    <a:pt x="11579" y="4737"/>
                  </a:lnTo>
                  <a:lnTo>
                    <a:pt x="11733" y="4242"/>
                  </a:lnTo>
                  <a:lnTo>
                    <a:pt x="109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6"/>
            <p:cNvSpPr/>
            <p:nvPr/>
          </p:nvSpPr>
          <p:spPr>
            <a:xfrm>
              <a:off x="5881600" y="3074850"/>
              <a:ext cx="247675" cy="732925"/>
            </a:xfrm>
            <a:custGeom>
              <a:avLst/>
              <a:gdLst/>
              <a:ahLst/>
              <a:cxnLst/>
              <a:rect l="l" t="t" r="r" b="b"/>
              <a:pathLst>
                <a:path w="9907" h="29317" extrusionOk="0">
                  <a:moveTo>
                    <a:pt x="8730" y="0"/>
                  </a:moveTo>
                  <a:lnTo>
                    <a:pt x="8575" y="31"/>
                  </a:lnTo>
                  <a:lnTo>
                    <a:pt x="8421" y="93"/>
                  </a:lnTo>
                  <a:lnTo>
                    <a:pt x="8111" y="279"/>
                  </a:lnTo>
                  <a:lnTo>
                    <a:pt x="7802" y="557"/>
                  </a:lnTo>
                  <a:lnTo>
                    <a:pt x="7492" y="867"/>
                  </a:lnTo>
                  <a:lnTo>
                    <a:pt x="7151" y="1207"/>
                  </a:lnTo>
                  <a:lnTo>
                    <a:pt x="6873" y="1579"/>
                  </a:lnTo>
                  <a:lnTo>
                    <a:pt x="6652" y="1869"/>
                  </a:lnTo>
                  <a:lnTo>
                    <a:pt x="6594" y="1734"/>
                  </a:lnTo>
                  <a:lnTo>
                    <a:pt x="6470" y="1517"/>
                  </a:lnTo>
                  <a:lnTo>
                    <a:pt x="6285" y="1331"/>
                  </a:lnTo>
                  <a:lnTo>
                    <a:pt x="6099" y="1146"/>
                  </a:lnTo>
                  <a:lnTo>
                    <a:pt x="5851" y="960"/>
                  </a:lnTo>
                  <a:lnTo>
                    <a:pt x="5604" y="836"/>
                  </a:lnTo>
                  <a:lnTo>
                    <a:pt x="5325" y="712"/>
                  </a:lnTo>
                  <a:lnTo>
                    <a:pt x="5015" y="619"/>
                  </a:lnTo>
                  <a:lnTo>
                    <a:pt x="4737" y="588"/>
                  </a:lnTo>
                  <a:lnTo>
                    <a:pt x="4396" y="619"/>
                  </a:lnTo>
                  <a:lnTo>
                    <a:pt x="4087" y="650"/>
                  </a:lnTo>
                  <a:lnTo>
                    <a:pt x="3777" y="774"/>
                  </a:lnTo>
                  <a:lnTo>
                    <a:pt x="3468" y="960"/>
                  </a:lnTo>
                  <a:lnTo>
                    <a:pt x="3189" y="1176"/>
                  </a:lnTo>
                  <a:lnTo>
                    <a:pt x="2910" y="1486"/>
                  </a:lnTo>
                  <a:lnTo>
                    <a:pt x="2570" y="1950"/>
                  </a:lnTo>
                  <a:lnTo>
                    <a:pt x="2229" y="2477"/>
                  </a:lnTo>
                  <a:lnTo>
                    <a:pt x="1827" y="3189"/>
                  </a:lnTo>
                  <a:lnTo>
                    <a:pt x="1486" y="3932"/>
                  </a:lnTo>
                  <a:lnTo>
                    <a:pt x="1177" y="4675"/>
                  </a:lnTo>
                  <a:lnTo>
                    <a:pt x="898" y="5449"/>
                  </a:lnTo>
                  <a:lnTo>
                    <a:pt x="712" y="6253"/>
                  </a:lnTo>
                  <a:lnTo>
                    <a:pt x="527" y="7058"/>
                  </a:lnTo>
                  <a:lnTo>
                    <a:pt x="403" y="7863"/>
                  </a:lnTo>
                  <a:lnTo>
                    <a:pt x="310" y="8699"/>
                  </a:lnTo>
                  <a:lnTo>
                    <a:pt x="155" y="11300"/>
                  </a:lnTo>
                  <a:lnTo>
                    <a:pt x="93" y="12847"/>
                  </a:lnTo>
                  <a:lnTo>
                    <a:pt x="31" y="14488"/>
                  </a:lnTo>
                  <a:lnTo>
                    <a:pt x="0" y="16191"/>
                  </a:lnTo>
                  <a:lnTo>
                    <a:pt x="0" y="17924"/>
                  </a:lnTo>
                  <a:lnTo>
                    <a:pt x="62" y="19658"/>
                  </a:lnTo>
                  <a:lnTo>
                    <a:pt x="155" y="21361"/>
                  </a:lnTo>
                  <a:lnTo>
                    <a:pt x="341" y="23001"/>
                  </a:lnTo>
                  <a:lnTo>
                    <a:pt x="434" y="23775"/>
                  </a:lnTo>
                  <a:lnTo>
                    <a:pt x="558" y="24487"/>
                  </a:lnTo>
                  <a:lnTo>
                    <a:pt x="712" y="25199"/>
                  </a:lnTo>
                  <a:lnTo>
                    <a:pt x="867" y="25880"/>
                  </a:lnTo>
                  <a:lnTo>
                    <a:pt x="1053" y="26500"/>
                  </a:lnTo>
                  <a:lnTo>
                    <a:pt x="1270" y="27057"/>
                  </a:lnTo>
                  <a:lnTo>
                    <a:pt x="1486" y="27583"/>
                  </a:lnTo>
                  <a:lnTo>
                    <a:pt x="1734" y="28047"/>
                  </a:lnTo>
                  <a:lnTo>
                    <a:pt x="2013" y="28419"/>
                  </a:lnTo>
                  <a:lnTo>
                    <a:pt x="2322" y="28759"/>
                  </a:lnTo>
                  <a:lnTo>
                    <a:pt x="2477" y="28883"/>
                  </a:lnTo>
                  <a:lnTo>
                    <a:pt x="2632" y="29007"/>
                  </a:lnTo>
                  <a:lnTo>
                    <a:pt x="2817" y="29100"/>
                  </a:lnTo>
                  <a:lnTo>
                    <a:pt x="3003" y="29193"/>
                  </a:lnTo>
                  <a:lnTo>
                    <a:pt x="3189" y="29255"/>
                  </a:lnTo>
                  <a:lnTo>
                    <a:pt x="3375" y="29286"/>
                  </a:lnTo>
                  <a:lnTo>
                    <a:pt x="3591" y="29317"/>
                  </a:lnTo>
                  <a:lnTo>
                    <a:pt x="3808" y="29317"/>
                  </a:lnTo>
                  <a:lnTo>
                    <a:pt x="4303" y="29255"/>
                  </a:lnTo>
                  <a:lnTo>
                    <a:pt x="4799" y="29162"/>
                  </a:lnTo>
                  <a:lnTo>
                    <a:pt x="5263" y="29069"/>
                  </a:lnTo>
                  <a:lnTo>
                    <a:pt x="5696" y="28914"/>
                  </a:lnTo>
                  <a:lnTo>
                    <a:pt x="6099" y="28759"/>
                  </a:lnTo>
                  <a:lnTo>
                    <a:pt x="6501" y="28605"/>
                  </a:lnTo>
                  <a:lnTo>
                    <a:pt x="6842" y="28388"/>
                  </a:lnTo>
                  <a:lnTo>
                    <a:pt x="7182" y="28171"/>
                  </a:lnTo>
                  <a:lnTo>
                    <a:pt x="7461" y="27955"/>
                  </a:lnTo>
                  <a:lnTo>
                    <a:pt x="7740" y="27707"/>
                  </a:lnTo>
                  <a:lnTo>
                    <a:pt x="8018" y="27459"/>
                  </a:lnTo>
                  <a:lnTo>
                    <a:pt x="8235" y="27181"/>
                  </a:lnTo>
                  <a:lnTo>
                    <a:pt x="8452" y="26902"/>
                  </a:lnTo>
                  <a:lnTo>
                    <a:pt x="8668" y="26623"/>
                  </a:lnTo>
                  <a:lnTo>
                    <a:pt x="9009" y="26066"/>
                  </a:lnTo>
                  <a:lnTo>
                    <a:pt x="9288" y="25509"/>
                  </a:lnTo>
                  <a:lnTo>
                    <a:pt x="9473" y="24983"/>
                  </a:lnTo>
                  <a:lnTo>
                    <a:pt x="9628" y="24487"/>
                  </a:lnTo>
                  <a:lnTo>
                    <a:pt x="9752" y="24054"/>
                  </a:lnTo>
                  <a:lnTo>
                    <a:pt x="9876" y="23373"/>
                  </a:lnTo>
                  <a:lnTo>
                    <a:pt x="9907" y="23125"/>
                  </a:lnTo>
                  <a:lnTo>
                    <a:pt x="6532" y="18884"/>
                  </a:lnTo>
                  <a:lnTo>
                    <a:pt x="4953" y="22258"/>
                  </a:lnTo>
                  <a:lnTo>
                    <a:pt x="4737" y="20494"/>
                  </a:lnTo>
                  <a:lnTo>
                    <a:pt x="4551" y="18636"/>
                  </a:lnTo>
                  <a:lnTo>
                    <a:pt x="4365" y="16438"/>
                  </a:lnTo>
                  <a:lnTo>
                    <a:pt x="4303" y="15293"/>
                  </a:lnTo>
                  <a:lnTo>
                    <a:pt x="4272" y="14148"/>
                  </a:lnTo>
                  <a:lnTo>
                    <a:pt x="4272" y="13033"/>
                  </a:lnTo>
                  <a:lnTo>
                    <a:pt x="4303" y="11981"/>
                  </a:lnTo>
                  <a:lnTo>
                    <a:pt x="4365" y="11021"/>
                  </a:lnTo>
                  <a:lnTo>
                    <a:pt x="4427" y="10588"/>
                  </a:lnTo>
                  <a:lnTo>
                    <a:pt x="4520" y="10185"/>
                  </a:lnTo>
                  <a:lnTo>
                    <a:pt x="4582" y="9814"/>
                  </a:lnTo>
                  <a:lnTo>
                    <a:pt x="4706" y="9473"/>
                  </a:lnTo>
                  <a:lnTo>
                    <a:pt x="4830" y="9194"/>
                  </a:lnTo>
                  <a:lnTo>
                    <a:pt x="4953" y="8978"/>
                  </a:lnTo>
                  <a:lnTo>
                    <a:pt x="5263" y="8575"/>
                  </a:lnTo>
                  <a:lnTo>
                    <a:pt x="5573" y="8235"/>
                  </a:lnTo>
                  <a:lnTo>
                    <a:pt x="5882" y="7925"/>
                  </a:lnTo>
                  <a:lnTo>
                    <a:pt x="6192" y="7616"/>
                  </a:lnTo>
                  <a:lnTo>
                    <a:pt x="6811" y="7151"/>
                  </a:lnTo>
                  <a:lnTo>
                    <a:pt x="7368" y="6718"/>
                  </a:lnTo>
                  <a:lnTo>
                    <a:pt x="7863" y="6315"/>
                  </a:lnTo>
                  <a:lnTo>
                    <a:pt x="8080" y="6099"/>
                  </a:lnTo>
                  <a:lnTo>
                    <a:pt x="8235" y="5882"/>
                  </a:lnTo>
                  <a:lnTo>
                    <a:pt x="8390" y="5665"/>
                  </a:lnTo>
                  <a:lnTo>
                    <a:pt x="8483" y="5418"/>
                  </a:lnTo>
                  <a:lnTo>
                    <a:pt x="8514" y="5139"/>
                  </a:lnTo>
                  <a:lnTo>
                    <a:pt x="8514" y="4860"/>
                  </a:lnTo>
                  <a:lnTo>
                    <a:pt x="8483" y="4582"/>
                  </a:lnTo>
                  <a:lnTo>
                    <a:pt x="8390" y="4396"/>
                  </a:lnTo>
                  <a:lnTo>
                    <a:pt x="8328" y="4334"/>
                  </a:lnTo>
                  <a:lnTo>
                    <a:pt x="8235" y="4272"/>
                  </a:lnTo>
                  <a:lnTo>
                    <a:pt x="8080" y="4241"/>
                  </a:lnTo>
                  <a:lnTo>
                    <a:pt x="7894" y="4241"/>
                  </a:lnTo>
                  <a:lnTo>
                    <a:pt x="7709" y="4303"/>
                  </a:lnTo>
                  <a:lnTo>
                    <a:pt x="7492" y="4396"/>
                  </a:lnTo>
                  <a:lnTo>
                    <a:pt x="7275" y="4520"/>
                  </a:lnTo>
                  <a:lnTo>
                    <a:pt x="6842" y="4798"/>
                  </a:lnTo>
                  <a:lnTo>
                    <a:pt x="6501" y="5108"/>
                  </a:lnTo>
                  <a:lnTo>
                    <a:pt x="6130" y="5449"/>
                  </a:lnTo>
                  <a:lnTo>
                    <a:pt x="6130" y="5449"/>
                  </a:lnTo>
                  <a:lnTo>
                    <a:pt x="6811" y="4737"/>
                  </a:lnTo>
                  <a:lnTo>
                    <a:pt x="7461" y="3994"/>
                  </a:lnTo>
                  <a:lnTo>
                    <a:pt x="8204" y="3127"/>
                  </a:lnTo>
                  <a:lnTo>
                    <a:pt x="8545" y="2662"/>
                  </a:lnTo>
                  <a:lnTo>
                    <a:pt x="8854" y="2198"/>
                  </a:lnTo>
                  <a:lnTo>
                    <a:pt x="9133" y="1765"/>
                  </a:lnTo>
                  <a:lnTo>
                    <a:pt x="9318" y="1331"/>
                  </a:lnTo>
                  <a:lnTo>
                    <a:pt x="9473" y="929"/>
                  </a:lnTo>
                  <a:lnTo>
                    <a:pt x="9504" y="774"/>
                  </a:lnTo>
                  <a:lnTo>
                    <a:pt x="9504" y="588"/>
                  </a:lnTo>
                  <a:lnTo>
                    <a:pt x="9504" y="434"/>
                  </a:lnTo>
                  <a:lnTo>
                    <a:pt x="9442" y="310"/>
                  </a:lnTo>
                  <a:lnTo>
                    <a:pt x="9380" y="186"/>
                  </a:lnTo>
                  <a:lnTo>
                    <a:pt x="9257" y="93"/>
                  </a:lnTo>
                  <a:lnTo>
                    <a:pt x="9133" y="31"/>
                  </a:lnTo>
                  <a:lnTo>
                    <a:pt x="9009" y="0"/>
                  </a:lnTo>
                  <a:close/>
                </a:path>
              </a:pathLst>
            </a:custGeom>
            <a:solidFill>
              <a:srgbClr val="FFC7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6"/>
            <p:cNvSpPr/>
            <p:nvPr/>
          </p:nvSpPr>
          <p:spPr>
            <a:xfrm>
              <a:off x="5881600" y="3074850"/>
              <a:ext cx="247675" cy="732925"/>
            </a:xfrm>
            <a:custGeom>
              <a:avLst/>
              <a:gdLst/>
              <a:ahLst/>
              <a:cxnLst/>
              <a:rect l="l" t="t" r="r" b="b"/>
              <a:pathLst>
                <a:path w="9907" h="29317" fill="none" extrusionOk="0">
                  <a:moveTo>
                    <a:pt x="9907" y="23125"/>
                  </a:moveTo>
                  <a:lnTo>
                    <a:pt x="9907" y="23125"/>
                  </a:lnTo>
                  <a:lnTo>
                    <a:pt x="9876" y="23373"/>
                  </a:lnTo>
                  <a:lnTo>
                    <a:pt x="9752" y="24054"/>
                  </a:lnTo>
                  <a:lnTo>
                    <a:pt x="9628" y="24487"/>
                  </a:lnTo>
                  <a:lnTo>
                    <a:pt x="9473" y="24983"/>
                  </a:lnTo>
                  <a:lnTo>
                    <a:pt x="9288" y="25509"/>
                  </a:lnTo>
                  <a:lnTo>
                    <a:pt x="9009" y="26066"/>
                  </a:lnTo>
                  <a:lnTo>
                    <a:pt x="8668" y="26623"/>
                  </a:lnTo>
                  <a:lnTo>
                    <a:pt x="8452" y="26902"/>
                  </a:lnTo>
                  <a:lnTo>
                    <a:pt x="8235" y="27181"/>
                  </a:lnTo>
                  <a:lnTo>
                    <a:pt x="8018" y="27459"/>
                  </a:lnTo>
                  <a:lnTo>
                    <a:pt x="7740" y="27707"/>
                  </a:lnTo>
                  <a:lnTo>
                    <a:pt x="7461" y="27955"/>
                  </a:lnTo>
                  <a:lnTo>
                    <a:pt x="7182" y="28171"/>
                  </a:lnTo>
                  <a:lnTo>
                    <a:pt x="6842" y="28388"/>
                  </a:lnTo>
                  <a:lnTo>
                    <a:pt x="6501" y="28605"/>
                  </a:lnTo>
                  <a:lnTo>
                    <a:pt x="6099" y="28759"/>
                  </a:lnTo>
                  <a:lnTo>
                    <a:pt x="5696" y="28914"/>
                  </a:lnTo>
                  <a:lnTo>
                    <a:pt x="5263" y="29069"/>
                  </a:lnTo>
                  <a:lnTo>
                    <a:pt x="4799" y="29162"/>
                  </a:lnTo>
                  <a:lnTo>
                    <a:pt x="4303" y="29255"/>
                  </a:lnTo>
                  <a:lnTo>
                    <a:pt x="3808" y="29317"/>
                  </a:lnTo>
                  <a:lnTo>
                    <a:pt x="3808" y="29317"/>
                  </a:lnTo>
                  <a:lnTo>
                    <a:pt x="3591" y="29317"/>
                  </a:lnTo>
                  <a:lnTo>
                    <a:pt x="3375" y="29286"/>
                  </a:lnTo>
                  <a:lnTo>
                    <a:pt x="3189" y="29255"/>
                  </a:lnTo>
                  <a:lnTo>
                    <a:pt x="3003" y="29193"/>
                  </a:lnTo>
                  <a:lnTo>
                    <a:pt x="2817" y="29100"/>
                  </a:lnTo>
                  <a:lnTo>
                    <a:pt x="2632" y="29007"/>
                  </a:lnTo>
                  <a:lnTo>
                    <a:pt x="2477" y="28883"/>
                  </a:lnTo>
                  <a:lnTo>
                    <a:pt x="2322" y="28759"/>
                  </a:lnTo>
                  <a:lnTo>
                    <a:pt x="2013" y="28419"/>
                  </a:lnTo>
                  <a:lnTo>
                    <a:pt x="1734" y="28047"/>
                  </a:lnTo>
                  <a:lnTo>
                    <a:pt x="1486" y="27583"/>
                  </a:lnTo>
                  <a:lnTo>
                    <a:pt x="1270" y="27057"/>
                  </a:lnTo>
                  <a:lnTo>
                    <a:pt x="1053" y="26500"/>
                  </a:lnTo>
                  <a:lnTo>
                    <a:pt x="867" y="25880"/>
                  </a:lnTo>
                  <a:lnTo>
                    <a:pt x="712" y="25199"/>
                  </a:lnTo>
                  <a:lnTo>
                    <a:pt x="558" y="24487"/>
                  </a:lnTo>
                  <a:lnTo>
                    <a:pt x="434" y="23775"/>
                  </a:lnTo>
                  <a:lnTo>
                    <a:pt x="341" y="23001"/>
                  </a:lnTo>
                  <a:lnTo>
                    <a:pt x="155" y="21361"/>
                  </a:lnTo>
                  <a:lnTo>
                    <a:pt x="62" y="19658"/>
                  </a:lnTo>
                  <a:lnTo>
                    <a:pt x="0" y="17924"/>
                  </a:lnTo>
                  <a:lnTo>
                    <a:pt x="0" y="16191"/>
                  </a:lnTo>
                  <a:lnTo>
                    <a:pt x="31" y="14488"/>
                  </a:lnTo>
                  <a:lnTo>
                    <a:pt x="93" y="12847"/>
                  </a:lnTo>
                  <a:lnTo>
                    <a:pt x="155" y="11300"/>
                  </a:lnTo>
                  <a:lnTo>
                    <a:pt x="310" y="8699"/>
                  </a:lnTo>
                  <a:lnTo>
                    <a:pt x="310" y="8699"/>
                  </a:lnTo>
                  <a:lnTo>
                    <a:pt x="403" y="7863"/>
                  </a:lnTo>
                  <a:lnTo>
                    <a:pt x="527" y="7058"/>
                  </a:lnTo>
                  <a:lnTo>
                    <a:pt x="712" y="6253"/>
                  </a:lnTo>
                  <a:lnTo>
                    <a:pt x="898" y="5449"/>
                  </a:lnTo>
                  <a:lnTo>
                    <a:pt x="1177" y="4675"/>
                  </a:lnTo>
                  <a:lnTo>
                    <a:pt x="1486" y="3932"/>
                  </a:lnTo>
                  <a:lnTo>
                    <a:pt x="1827" y="3189"/>
                  </a:lnTo>
                  <a:lnTo>
                    <a:pt x="2229" y="2477"/>
                  </a:lnTo>
                  <a:lnTo>
                    <a:pt x="2229" y="2477"/>
                  </a:lnTo>
                  <a:lnTo>
                    <a:pt x="2570" y="1950"/>
                  </a:lnTo>
                  <a:lnTo>
                    <a:pt x="2910" y="1486"/>
                  </a:lnTo>
                  <a:lnTo>
                    <a:pt x="2910" y="1486"/>
                  </a:lnTo>
                  <a:lnTo>
                    <a:pt x="3189" y="1176"/>
                  </a:lnTo>
                  <a:lnTo>
                    <a:pt x="3468" y="960"/>
                  </a:lnTo>
                  <a:lnTo>
                    <a:pt x="3777" y="774"/>
                  </a:lnTo>
                  <a:lnTo>
                    <a:pt x="4087" y="650"/>
                  </a:lnTo>
                  <a:lnTo>
                    <a:pt x="4396" y="619"/>
                  </a:lnTo>
                  <a:lnTo>
                    <a:pt x="4737" y="588"/>
                  </a:lnTo>
                  <a:lnTo>
                    <a:pt x="5015" y="619"/>
                  </a:lnTo>
                  <a:lnTo>
                    <a:pt x="5325" y="712"/>
                  </a:lnTo>
                  <a:lnTo>
                    <a:pt x="5604" y="836"/>
                  </a:lnTo>
                  <a:lnTo>
                    <a:pt x="5851" y="960"/>
                  </a:lnTo>
                  <a:lnTo>
                    <a:pt x="6099" y="1146"/>
                  </a:lnTo>
                  <a:lnTo>
                    <a:pt x="6285" y="1331"/>
                  </a:lnTo>
                  <a:lnTo>
                    <a:pt x="6470" y="1517"/>
                  </a:lnTo>
                  <a:lnTo>
                    <a:pt x="6594" y="1734"/>
                  </a:lnTo>
                  <a:lnTo>
                    <a:pt x="6687" y="1950"/>
                  </a:lnTo>
                  <a:lnTo>
                    <a:pt x="6718" y="2167"/>
                  </a:lnTo>
                  <a:lnTo>
                    <a:pt x="6718" y="2167"/>
                  </a:lnTo>
                  <a:lnTo>
                    <a:pt x="6718" y="2384"/>
                  </a:lnTo>
                  <a:lnTo>
                    <a:pt x="6687" y="2601"/>
                  </a:lnTo>
                  <a:lnTo>
                    <a:pt x="6625" y="2755"/>
                  </a:lnTo>
                  <a:lnTo>
                    <a:pt x="6532" y="2910"/>
                  </a:lnTo>
                  <a:lnTo>
                    <a:pt x="6439" y="3065"/>
                  </a:lnTo>
                  <a:lnTo>
                    <a:pt x="6347" y="3189"/>
                  </a:lnTo>
                  <a:lnTo>
                    <a:pt x="6099" y="3405"/>
                  </a:lnTo>
                  <a:lnTo>
                    <a:pt x="5851" y="3560"/>
                  </a:lnTo>
                  <a:lnTo>
                    <a:pt x="5635" y="3684"/>
                  </a:lnTo>
                  <a:lnTo>
                    <a:pt x="5418" y="3746"/>
                  </a:lnTo>
                  <a:lnTo>
                    <a:pt x="5418" y="3746"/>
                  </a:lnTo>
                  <a:lnTo>
                    <a:pt x="5851" y="3065"/>
                  </a:lnTo>
                  <a:lnTo>
                    <a:pt x="6285" y="2353"/>
                  </a:lnTo>
                  <a:lnTo>
                    <a:pt x="6873" y="1579"/>
                  </a:lnTo>
                  <a:lnTo>
                    <a:pt x="7151" y="1207"/>
                  </a:lnTo>
                  <a:lnTo>
                    <a:pt x="7492" y="867"/>
                  </a:lnTo>
                  <a:lnTo>
                    <a:pt x="7802" y="557"/>
                  </a:lnTo>
                  <a:lnTo>
                    <a:pt x="8111" y="279"/>
                  </a:lnTo>
                  <a:lnTo>
                    <a:pt x="8421" y="93"/>
                  </a:lnTo>
                  <a:lnTo>
                    <a:pt x="8575" y="31"/>
                  </a:lnTo>
                  <a:lnTo>
                    <a:pt x="8730" y="0"/>
                  </a:lnTo>
                  <a:lnTo>
                    <a:pt x="8885" y="0"/>
                  </a:lnTo>
                  <a:lnTo>
                    <a:pt x="9009" y="0"/>
                  </a:lnTo>
                  <a:lnTo>
                    <a:pt x="9133" y="31"/>
                  </a:lnTo>
                  <a:lnTo>
                    <a:pt x="9257" y="93"/>
                  </a:lnTo>
                  <a:lnTo>
                    <a:pt x="9257" y="93"/>
                  </a:lnTo>
                  <a:lnTo>
                    <a:pt x="9380" y="186"/>
                  </a:lnTo>
                  <a:lnTo>
                    <a:pt x="9442" y="310"/>
                  </a:lnTo>
                  <a:lnTo>
                    <a:pt x="9504" y="434"/>
                  </a:lnTo>
                  <a:lnTo>
                    <a:pt x="9504" y="588"/>
                  </a:lnTo>
                  <a:lnTo>
                    <a:pt x="9504" y="774"/>
                  </a:lnTo>
                  <a:lnTo>
                    <a:pt x="9473" y="929"/>
                  </a:lnTo>
                  <a:lnTo>
                    <a:pt x="9318" y="1331"/>
                  </a:lnTo>
                  <a:lnTo>
                    <a:pt x="9133" y="1765"/>
                  </a:lnTo>
                  <a:lnTo>
                    <a:pt x="8854" y="2198"/>
                  </a:lnTo>
                  <a:lnTo>
                    <a:pt x="8545" y="2662"/>
                  </a:lnTo>
                  <a:lnTo>
                    <a:pt x="8204" y="3127"/>
                  </a:lnTo>
                  <a:lnTo>
                    <a:pt x="7461" y="3994"/>
                  </a:lnTo>
                  <a:lnTo>
                    <a:pt x="6811" y="4737"/>
                  </a:lnTo>
                  <a:lnTo>
                    <a:pt x="6130" y="5449"/>
                  </a:lnTo>
                  <a:lnTo>
                    <a:pt x="6130" y="5449"/>
                  </a:lnTo>
                  <a:lnTo>
                    <a:pt x="6501" y="5108"/>
                  </a:lnTo>
                  <a:lnTo>
                    <a:pt x="6842" y="4798"/>
                  </a:lnTo>
                  <a:lnTo>
                    <a:pt x="7275" y="4520"/>
                  </a:lnTo>
                  <a:lnTo>
                    <a:pt x="7492" y="4396"/>
                  </a:lnTo>
                  <a:lnTo>
                    <a:pt x="7709" y="4303"/>
                  </a:lnTo>
                  <a:lnTo>
                    <a:pt x="7894" y="4241"/>
                  </a:lnTo>
                  <a:lnTo>
                    <a:pt x="8080" y="4241"/>
                  </a:lnTo>
                  <a:lnTo>
                    <a:pt x="8235" y="4272"/>
                  </a:lnTo>
                  <a:lnTo>
                    <a:pt x="8328" y="4334"/>
                  </a:lnTo>
                  <a:lnTo>
                    <a:pt x="8390" y="4396"/>
                  </a:lnTo>
                  <a:lnTo>
                    <a:pt x="8483" y="4582"/>
                  </a:lnTo>
                  <a:lnTo>
                    <a:pt x="8514" y="4860"/>
                  </a:lnTo>
                  <a:lnTo>
                    <a:pt x="8514" y="4860"/>
                  </a:lnTo>
                  <a:lnTo>
                    <a:pt x="8514" y="5139"/>
                  </a:lnTo>
                  <a:lnTo>
                    <a:pt x="8483" y="5418"/>
                  </a:lnTo>
                  <a:lnTo>
                    <a:pt x="8390" y="5665"/>
                  </a:lnTo>
                  <a:lnTo>
                    <a:pt x="8235" y="5882"/>
                  </a:lnTo>
                  <a:lnTo>
                    <a:pt x="8080" y="6099"/>
                  </a:lnTo>
                  <a:lnTo>
                    <a:pt x="7863" y="6315"/>
                  </a:lnTo>
                  <a:lnTo>
                    <a:pt x="7368" y="6718"/>
                  </a:lnTo>
                  <a:lnTo>
                    <a:pt x="6811" y="7151"/>
                  </a:lnTo>
                  <a:lnTo>
                    <a:pt x="6192" y="7616"/>
                  </a:lnTo>
                  <a:lnTo>
                    <a:pt x="5882" y="7925"/>
                  </a:lnTo>
                  <a:lnTo>
                    <a:pt x="5573" y="8235"/>
                  </a:lnTo>
                  <a:lnTo>
                    <a:pt x="5263" y="8575"/>
                  </a:lnTo>
                  <a:lnTo>
                    <a:pt x="4953" y="8978"/>
                  </a:lnTo>
                  <a:lnTo>
                    <a:pt x="4953" y="8978"/>
                  </a:lnTo>
                  <a:lnTo>
                    <a:pt x="4830" y="9194"/>
                  </a:lnTo>
                  <a:lnTo>
                    <a:pt x="4706" y="9473"/>
                  </a:lnTo>
                  <a:lnTo>
                    <a:pt x="4582" y="9814"/>
                  </a:lnTo>
                  <a:lnTo>
                    <a:pt x="4520" y="10185"/>
                  </a:lnTo>
                  <a:lnTo>
                    <a:pt x="4427" y="10588"/>
                  </a:lnTo>
                  <a:lnTo>
                    <a:pt x="4365" y="11021"/>
                  </a:lnTo>
                  <a:lnTo>
                    <a:pt x="4303" y="11981"/>
                  </a:lnTo>
                  <a:lnTo>
                    <a:pt x="4272" y="13033"/>
                  </a:lnTo>
                  <a:lnTo>
                    <a:pt x="4272" y="14148"/>
                  </a:lnTo>
                  <a:lnTo>
                    <a:pt x="4303" y="15293"/>
                  </a:lnTo>
                  <a:lnTo>
                    <a:pt x="4365" y="16438"/>
                  </a:lnTo>
                  <a:lnTo>
                    <a:pt x="4551" y="18636"/>
                  </a:lnTo>
                  <a:lnTo>
                    <a:pt x="4737" y="20494"/>
                  </a:lnTo>
                  <a:lnTo>
                    <a:pt x="4953" y="22258"/>
                  </a:lnTo>
                  <a:lnTo>
                    <a:pt x="6532" y="18884"/>
                  </a:lnTo>
                  <a:lnTo>
                    <a:pt x="9907" y="2312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6"/>
            <p:cNvSpPr/>
            <p:nvPr/>
          </p:nvSpPr>
          <p:spPr>
            <a:xfrm>
              <a:off x="5913325" y="3634400"/>
              <a:ext cx="215175" cy="173375"/>
            </a:xfrm>
            <a:custGeom>
              <a:avLst/>
              <a:gdLst/>
              <a:ahLst/>
              <a:cxnLst/>
              <a:rect l="l" t="t" r="r" b="b"/>
              <a:pathLst>
                <a:path w="8607" h="6935" extrusionOk="0">
                  <a:moveTo>
                    <a:pt x="7306" y="0"/>
                  </a:moveTo>
                  <a:lnTo>
                    <a:pt x="7121" y="712"/>
                  </a:lnTo>
                  <a:lnTo>
                    <a:pt x="6997" y="1084"/>
                  </a:lnTo>
                  <a:lnTo>
                    <a:pt x="6811" y="1486"/>
                  </a:lnTo>
                  <a:lnTo>
                    <a:pt x="6625" y="1889"/>
                  </a:lnTo>
                  <a:lnTo>
                    <a:pt x="6378" y="2322"/>
                  </a:lnTo>
                  <a:lnTo>
                    <a:pt x="6099" y="2724"/>
                  </a:lnTo>
                  <a:lnTo>
                    <a:pt x="5790" y="3127"/>
                  </a:lnTo>
                  <a:lnTo>
                    <a:pt x="5418" y="3498"/>
                  </a:lnTo>
                  <a:lnTo>
                    <a:pt x="5016" y="3870"/>
                  </a:lnTo>
                  <a:lnTo>
                    <a:pt x="4551" y="4210"/>
                  </a:lnTo>
                  <a:lnTo>
                    <a:pt x="4025" y="4489"/>
                  </a:lnTo>
                  <a:lnTo>
                    <a:pt x="3468" y="4737"/>
                  </a:lnTo>
                  <a:lnTo>
                    <a:pt x="2818" y="4953"/>
                  </a:lnTo>
                  <a:lnTo>
                    <a:pt x="2137" y="5108"/>
                  </a:lnTo>
                  <a:lnTo>
                    <a:pt x="1363" y="5201"/>
                  </a:lnTo>
                  <a:lnTo>
                    <a:pt x="1239" y="5201"/>
                  </a:lnTo>
                  <a:lnTo>
                    <a:pt x="898" y="5170"/>
                  </a:lnTo>
                  <a:lnTo>
                    <a:pt x="589" y="5077"/>
                  </a:lnTo>
                  <a:lnTo>
                    <a:pt x="279" y="4922"/>
                  </a:lnTo>
                  <a:lnTo>
                    <a:pt x="1" y="4737"/>
                  </a:lnTo>
                  <a:lnTo>
                    <a:pt x="217" y="5232"/>
                  </a:lnTo>
                  <a:lnTo>
                    <a:pt x="465" y="5634"/>
                  </a:lnTo>
                  <a:lnTo>
                    <a:pt x="713" y="6037"/>
                  </a:lnTo>
                  <a:lnTo>
                    <a:pt x="1022" y="6346"/>
                  </a:lnTo>
                  <a:lnTo>
                    <a:pt x="1301" y="6594"/>
                  </a:lnTo>
                  <a:lnTo>
                    <a:pt x="1641" y="6780"/>
                  </a:lnTo>
                  <a:lnTo>
                    <a:pt x="1827" y="6842"/>
                  </a:lnTo>
                  <a:lnTo>
                    <a:pt x="2013" y="6904"/>
                  </a:lnTo>
                  <a:lnTo>
                    <a:pt x="2199" y="6904"/>
                  </a:lnTo>
                  <a:lnTo>
                    <a:pt x="2384" y="6935"/>
                  </a:lnTo>
                  <a:lnTo>
                    <a:pt x="2539" y="6935"/>
                  </a:lnTo>
                  <a:lnTo>
                    <a:pt x="2972" y="6873"/>
                  </a:lnTo>
                  <a:lnTo>
                    <a:pt x="3406" y="6811"/>
                  </a:lnTo>
                  <a:lnTo>
                    <a:pt x="3808" y="6749"/>
                  </a:lnTo>
                  <a:lnTo>
                    <a:pt x="4180" y="6625"/>
                  </a:lnTo>
                  <a:lnTo>
                    <a:pt x="4520" y="6501"/>
                  </a:lnTo>
                  <a:lnTo>
                    <a:pt x="4861" y="6377"/>
                  </a:lnTo>
                  <a:lnTo>
                    <a:pt x="5201" y="6223"/>
                  </a:lnTo>
                  <a:lnTo>
                    <a:pt x="5511" y="6068"/>
                  </a:lnTo>
                  <a:lnTo>
                    <a:pt x="5790" y="5882"/>
                  </a:lnTo>
                  <a:lnTo>
                    <a:pt x="6037" y="5696"/>
                  </a:lnTo>
                  <a:lnTo>
                    <a:pt x="6533" y="5263"/>
                  </a:lnTo>
                  <a:lnTo>
                    <a:pt x="6935" y="4830"/>
                  </a:lnTo>
                  <a:lnTo>
                    <a:pt x="7306" y="4365"/>
                  </a:lnTo>
                  <a:lnTo>
                    <a:pt x="7616" y="3901"/>
                  </a:lnTo>
                  <a:lnTo>
                    <a:pt x="7864" y="3437"/>
                  </a:lnTo>
                  <a:lnTo>
                    <a:pt x="8080" y="2972"/>
                  </a:lnTo>
                  <a:lnTo>
                    <a:pt x="8235" y="2508"/>
                  </a:lnTo>
                  <a:lnTo>
                    <a:pt x="8390" y="2105"/>
                  </a:lnTo>
                  <a:lnTo>
                    <a:pt x="8483" y="1703"/>
                  </a:lnTo>
                  <a:lnTo>
                    <a:pt x="8607" y="1115"/>
                  </a:lnTo>
                  <a:lnTo>
                    <a:pt x="7306" y="0"/>
                  </a:lnTo>
                  <a:close/>
                </a:path>
              </a:pathLst>
            </a:custGeom>
            <a:solidFill>
              <a:srgbClr val="FFBE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6"/>
            <p:cNvSpPr/>
            <p:nvPr/>
          </p:nvSpPr>
          <p:spPr>
            <a:xfrm>
              <a:off x="5913325" y="3634400"/>
              <a:ext cx="215175" cy="173375"/>
            </a:xfrm>
            <a:custGeom>
              <a:avLst/>
              <a:gdLst/>
              <a:ahLst/>
              <a:cxnLst/>
              <a:rect l="l" t="t" r="r" b="b"/>
              <a:pathLst>
                <a:path w="8607" h="6935" fill="none" extrusionOk="0">
                  <a:moveTo>
                    <a:pt x="7306" y="0"/>
                  </a:moveTo>
                  <a:lnTo>
                    <a:pt x="7306" y="0"/>
                  </a:lnTo>
                  <a:lnTo>
                    <a:pt x="7121" y="712"/>
                  </a:lnTo>
                  <a:lnTo>
                    <a:pt x="6997" y="1084"/>
                  </a:lnTo>
                  <a:lnTo>
                    <a:pt x="6811" y="1486"/>
                  </a:lnTo>
                  <a:lnTo>
                    <a:pt x="6625" y="1889"/>
                  </a:lnTo>
                  <a:lnTo>
                    <a:pt x="6378" y="2322"/>
                  </a:lnTo>
                  <a:lnTo>
                    <a:pt x="6099" y="2724"/>
                  </a:lnTo>
                  <a:lnTo>
                    <a:pt x="5790" y="3127"/>
                  </a:lnTo>
                  <a:lnTo>
                    <a:pt x="5418" y="3498"/>
                  </a:lnTo>
                  <a:lnTo>
                    <a:pt x="5016" y="3870"/>
                  </a:lnTo>
                  <a:lnTo>
                    <a:pt x="4551" y="4210"/>
                  </a:lnTo>
                  <a:lnTo>
                    <a:pt x="4025" y="4489"/>
                  </a:lnTo>
                  <a:lnTo>
                    <a:pt x="3468" y="4737"/>
                  </a:lnTo>
                  <a:lnTo>
                    <a:pt x="2818" y="4953"/>
                  </a:lnTo>
                  <a:lnTo>
                    <a:pt x="2137" y="5108"/>
                  </a:lnTo>
                  <a:lnTo>
                    <a:pt x="1363" y="5201"/>
                  </a:lnTo>
                  <a:lnTo>
                    <a:pt x="1363" y="5201"/>
                  </a:lnTo>
                  <a:lnTo>
                    <a:pt x="1239" y="5201"/>
                  </a:lnTo>
                  <a:lnTo>
                    <a:pt x="1239" y="5201"/>
                  </a:lnTo>
                  <a:lnTo>
                    <a:pt x="898" y="5170"/>
                  </a:lnTo>
                  <a:lnTo>
                    <a:pt x="589" y="5077"/>
                  </a:lnTo>
                  <a:lnTo>
                    <a:pt x="279" y="4922"/>
                  </a:lnTo>
                  <a:lnTo>
                    <a:pt x="1" y="4737"/>
                  </a:lnTo>
                  <a:lnTo>
                    <a:pt x="1" y="4737"/>
                  </a:lnTo>
                  <a:lnTo>
                    <a:pt x="217" y="5232"/>
                  </a:lnTo>
                  <a:lnTo>
                    <a:pt x="465" y="5634"/>
                  </a:lnTo>
                  <a:lnTo>
                    <a:pt x="713" y="6037"/>
                  </a:lnTo>
                  <a:lnTo>
                    <a:pt x="1022" y="6346"/>
                  </a:lnTo>
                  <a:lnTo>
                    <a:pt x="1301" y="6594"/>
                  </a:lnTo>
                  <a:lnTo>
                    <a:pt x="1641" y="6780"/>
                  </a:lnTo>
                  <a:lnTo>
                    <a:pt x="1827" y="6842"/>
                  </a:lnTo>
                  <a:lnTo>
                    <a:pt x="2013" y="6904"/>
                  </a:lnTo>
                  <a:lnTo>
                    <a:pt x="2199" y="6904"/>
                  </a:lnTo>
                  <a:lnTo>
                    <a:pt x="2384" y="6935"/>
                  </a:lnTo>
                  <a:lnTo>
                    <a:pt x="2384" y="6935"/>
                  </a:lnTo>
                  <a:lnTo>
                    <a:pt x="2539" y="6935"/>
                  </a:lnTo>
                  <a:lnTo>
                    <a:pt x="2539" y="6935"/>
                  </a:lnTo>
                  <a:lnTo>
                    <a:pt x="2972" y="6873"/>
                  </a:lnTo>
                  <a:lnTo>
                    <a:pt x="3406" y="6811"/>
                  </a:lnTo>
                  <a:lnTo>
                    <a:pt x="3808" y="6749"/>
                  </a:lnTo>
                  <a:lnTo>
                    <a:pt x="4180" y="6625"/>
                  </a:lnTo>
                  <a:lnTo>
                    <a:pt x="4520" y="6501"/>
                  </a:lnTo>
                  <a:lnTo>
                    <a:pt x="4861" y="6377"/>
                  </a:lnTo>
                  <a:lnTo>
                    <a:pt x="5201" y="6223"/>
                  </a:lnTo>
                  <a:lnTo>
                    <a:pt x="5511" y="6068"/>
                  </a:lnTo>
                  <a:lnTo>
                    <a:pt x="5790" y="5882"/>
                  </a:lnTo>
                  <a:lnTo>
                    <a:pt x="6037" y="5696"/>
                  </a:lnTo>
                  <a:lnTo>
                    <a:pt x="6533" y="5263"/>
                  </a:lnTo>
                  <a:lnTo>
                    <a:pt x="6935" y="4830"/>
                  </a:lnTo>
                  <a:lnTo>
                    <a:pt x="7306" y="4365"/>
                  </a:lnTo>
                  <a:lnTo>
                    <a:pt x="7616" y="3901"/>
                  </a:lnTo>
                  <a:lnTo>
                    <a:pt x="7864" y="3437"/>
                  </a:lnTo>
                  <a:lnTo>
                    <a:pt x="8080" y="2972"/>
                  </a:lnTo>
                  <a:lnTo>
                    <a:pt x="8235" y="2508"/>
                  </a:lnTo>
                  <a:lnTo>
                    <a:pt x="8390" y="2105"/>
                  </a:lnTo>
                  <a:lnTo>
                    <a:pt x="8483" y="1703"/>
                  </a:lnTo>
                  <a:lnTo>
                    <a:pt x="8607" y="1115"/>
                  </a:lnTo>
                  <a:lnTo>
                    <a:pt x="730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6"/>
            <p:cNvSpPr/>
            <p:nvPr/>
          </p:nvSpPr>
          <p:spPr>
            <a:xfrm>
              <a:off x="6194275" y="4333250"/>
              <a:ext cx="729825" cy="1754525"/>
            </a:xfrm>
            <a:custGeom>
              <a:avLst/>
              <a:gdLst/>
              <a:ahLst/>
              <a:cxnLst/>
              <a:rect l="l" t="t" r="r" b="b"/>
              <a:pathLst>
                <a:path w="29193" h="70181" extrusionOk="0">
                  <a:moveTo>
                    <a:pt x="28357" y="1"/>
                  </a:moveTo>
                  <a:lnTo>
                    <a:pt x="0" y="898"/>
                  </a:lnTo>
                  <a:lnTo>
                    <a:pt x="0" y="3344"/>
                  </a:lnTo>
                  <a:lnTo>
                    <a:pt x="62" y="9938"/>
                  </a:lnTo>
                  <a:lnTo>
                    <a:pt x="124" y="14427"/>
                  </a:lnTo>
                  <a:lnTo>
                    <a:pt x="248" y="19504"/>
                  </a:lnTo>
                  <a:lnTo>
                    <a:pt x="372" y="25014"/>
                  </a:lnTo>
                  <a:lnTo>
                    <a:pt x="588" y="30834"/>
                  </a:lnTo>
                  <a:lnTo>
                    <a:pt x="836" y="36778"/>
                  </a:lnTo>
                  <a:lnTo>
                    <a:pt x="991" y="39750"/>
                  </a:lnTo>
                  <a:lnTo>
                    <a:pt x="1176" y="42722"/>
                  </a:lnTo>
                  <a:lnTo>
                    <a:pt x="1362" y="45663"/>
                  </a:lnTo>
                  <a:lnTo>
                    <a:pt x="1548" y="48542"/>
                  </a:lnTo>
                  <a:lnTo>
                    <a:pt x="1796" y="51328"/>
                  </a:lnTo>
                  <a:lnTo>
                    <a:pt x="2043" y="54052"/>
                  </a:lnTo>
                  <a:lnTo>
                    <a:pt x="2322" y="56653"/>
                  </a:lnTo>
                  <a:lnTo>
                    <a:pt x="2631" y="59129"/>
                  </a:lnTo>
                  <a:lnTo>
                    <a:pt x="2941" y="61451"/>
                  </a:lnTo>
                  <a:lnTo>
                    <a:pt x="3282" y="63587"/>
                  </a:lnTo>
                  <a:lnTo>
                    <a:pt x="3653" y="65568"/>
                  </a:lnTo>
                  <a:lnTo>
                    <a:pt x="3870" y="66466"/>
                  </a:lnTo>
                  <a:lnTo>
                    <a:pt x="4055" y="67333"/>
                  </a:lnTo>
                  <a:lnTo>
                    <a:pt x="4272" y="68138"/>
                  </a:lnTo>
                  <a:lnTo>
                    <a:pt x="4489" y="68881"/>
                  </a:lnTo>
                  <a:lnTo>
                    <a:pt x="4706" y="69562"/>
                  </a:lnTo>
                  <a:lnTo>
                    <a:pt x="4953" y="70181"/>
                  </a:lnTo>
                  <a:lnTo>
                    <a:pt x="9318" y="70181"/>
                  </a:lnTo>
                  <a:lnTo>
                    <a:pt x="10092" y="63339"/>
                  </a:lnTo>
                  <a:lnTo>
                    <a:pt x="10866" y="56095"/>
                  </a:lnTo>
                  <a:lnTo>
                    <a:pt x="11764" y="47489"/>
                  </a:lnTo>
                  <a:lnTo>
                    <a:pt x="12693" y="38450"/>
                  </a:lnTo>
                  <a:lnTo>
                    <a:pt x="13559" y="29844"/>
                  </a:lnTo>
                  <a:lnTo>
                    <a:pt x="13900" y="26005"/>
                  </a:lnTo>
                  <a:lnTo>
                    <a:pt x="14179" y="22569"/>
                  </a:lnTo>
                  <a:lnTo>
                    <a:pt x="14395" y="19720"/>
                  </a:lnTo>
                  <a:lnTo>
                    <a:pt x="14519" y="17523"/>
                  </a:lnTo>
                  <a:lnTo>
                    <a:pt x="15633" y="25293"/>
                  </a:lnTo>
                  <a:lnTo>
                    <a:pt x="16779" y="33311"/>
                  </a:lnTo>
                  <a:lnTo>
                    <a:pt x="18203" y="42567"/>
                  </a:lnTo>
                  <a:lnTo>
                    <a:pt x="18946" y="47303"/>
                  </a:lnTo>
                  <a:lnTo>
                    <a:pt x="19689" y="51947"/>
                  </a:lnTo>
                  <a:lnTo>
                    <a:pt x="20432" y="56312"/>
                  </a:lnTo>
                  <a:lnTo>
                    <a:pt x="21144" y="60275"/>
                  </a:lnTo>
                  <a:lnTo>
                    <a:pt x="21825" y="63711"/>
                  </a:lnTo>
                  <a:lnTo>
                    <a:pt x="22165" y="65197"/>
                  </a:lnTo>
                  <a:lnTo>
                    <a:pt x="22444" y="66466"/>
                  </a:lnTo>
                  <a:lnTo>
                    <a:pt x="22754" y="67550"/>
                  </a:lnTo>
                  <a:lnTo>
                    <a:pt x="23001" y="68416"/>
                  </a:lnTo>
                  <a:lnTo>
                    <a:pt x="23249" y="69005"/>
                  </a:lnTo>
                  <a:lnTo>
                    <a:pt x="23342" y="69221"/>
                  </a:lnTo>
                  <a:lnTo>
                    <a:pt x="23466" y="69376"/>
                  </a:lnTo>
                  <a:lnTo>
                    <a:pt x="28357" y="69376"/>
                  </a:lnTo>
                  <a:lnTo>
                    <a:pt x="28419" y="67023"/>
                  </a:lnTo>
                  <a:lnTo>
                    <a:pt x="28605" y="60739"/>
                  </a:lnTo>
                  <a:lnTo>
                    <a:pt x="28852" y="51545"/>
                  </a:lnTo>
                  <a:lnTo>
                    <a:pt x="28976" y="46189"/>
                  </a:lnTo>
                  <a:lnTo>
                    <a:pt x="29069" y="40524"/>
                  </a:lnTo>
                  <a:lnTo>
                    <a:pt x="29131" y="34704"/>
                  </a:lnTo>
                  <a:lnTo>
                    <a:pt x="29193" y="28822"/>
                  </a:lnTo>
                  <a:lnTo>
                    <a:pt x="29193" y="23002"/>
                  </a:lnTo>
                  <a:lnTo>
                    <a:pt x="29162" y="17430"/>
                  </a:lnTo>
                  <a:lnTo>
                    <a:pt x="29069" y="12198"/>
                  </a:lnTo>
                  <a:lnTo>
                    <a:pt x="28976" y="9783"/>
                  </a:lnTo>
                  <a:lnTo>
                    <a:pt x="28883" y="7461"/>
                  </a:lnTo>
                  <a:lnTo>
                    <a:pt x="28790" y="5325"/>
                  </a:lnTo>
                  <a:lnTo>
                    <a:pt x="28667" y="3375"/>
                  </a:lnTo>
                  <a:lnTo>
                    <a:pt x="28512" y="1580"/>
                  </a:lnTo>
                  <a:lnTo>
                    <a:pt x="2835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6"/>
            <p:cNvSpPr/>
            <p:nvPr/>
          </p:nvSpPr>
          <p:spPr>
            <a:xfrm>
              <a:off x="6005425" y="3275300"/>
              <a:ext cx="955050" cy="1122225"/>
            </a:xfrm>
            <a:custGeom>
              <a:avLst/>
              <a:gdLst/>
              <a:ahLst/>
              <a:cxnLst/>
              <a:rect l="l" t="t" r="r" b="b"/>
              <a:pathLst>
                <a:path w="38202" h="44889" extrusionOk="0">
                  <a:moveTo>
                    <a:pt x="27212" y="0"/>
                  </a:moveTo>
                  <a:lnTo>
                    <a:pt x="26624" y="31"/>
                  </a:lnTo>
                  <a:lnTo>
                    <a:pt x="26190" y="93"/>
                  </a:lnTo>
                  <a:lnTo>
                    <a:pt x="25819" y="124"/>
                  </a:lnTo>
                  <a:lnTo>
                    <a:pt x="12507" y="310"/>
                  </a:lnTo>
                  <a:lnTo>
                    <a:pt x="12105" y="217"/>
                  </a:lnTo>
                  <a:lnTo>
                    <a:pt x="11702" y="186"/>
                  </a:lnTo>
                  <a:lnTo>
                    <a:pt x="11300" y="155"/>
                  </a:lnTo>
                  <a:lnTo>
                    <a:pt x="10897" y="124"/>
                  </a:lnTo>
                  <a:lnTo>
                    <a:pt x="10495" y="155"/>
                  </a:lnTo>
                  <a:lnTo>
                    <a:pt x="10124" y="155"/>
                  </a:lnTo>
                  <a:lnTo>
                    <a:pt x="9411" y="279"/>
                  </a:lnTo>
                  <a:lnTo>
                    <a:pt x="8699" y="433"/>
                  </a:lnTo>
                  <a:lnTo>
                    <a:pt x="8018" y="650"/>
                  </a:lnTo>
                  <a:lnTo>
                    <a:pt x="7368" y="929"/>
                  </a:lnTo>
                  <a:lnTo>
                    <a:pt x="6780" y="1269"/>
                  </a:lnTo>
                  <a:lnTo>
                    <a:pt x="6192" y="1641"/>
                  </a:lnTo>
                  <a:lnTo>
                    <a:pt x="5635" y="2074"/>
                  </a:lnTo>
                  <a:lnTo>
                    <a:pt x="5108" y="2508"/>
                  </a:lnTo>
                  <a:lnTo>
                    <a:pt x="4613" y="3003"/>
                  </a:lnTo>
                  <a:lnTo>
                    <a:pt x="4149" y="3498"/>
                  </a:lnTo>
                  <a:lnTo>
                    <a:pt x="3684" y="4025"/>
                  </a:lnTo>
                  <a:lnTo>
                    <a:pt x="3282" y="4551"/>
                  </a:lnTo>
                  <a:lnTo>
                    <a:pt x="2880" y="5108"/>
                  </a:lnTo>
                  <a:lnTo>
                    <a:pt x="2539" y="5665"/>
                  </a:lnTo>
                  <a:lnTo>
                    <a:pt x="2198" y="6222"/>
                  </a:lnTo>
                  <a:lnTo>
                    <a:pt x="1579" y="7337"/>
                  </a:lnTo>
                  <a:lnTo>
                    <a:pt x="1084" y="8359"/>
                  </a:lnTo>
                  <a:lnTo>
                    <a:pt x="682" y="9287"/>
                  </a:lnTo>
                  <a:lnTo>
                    <a:pt x="372" y="10092"/>
                  </a:lnTo>
                  <a:lnTo>
                    <a:pt x="186" y="10711"/>
                  </a:lnTo>
                  <a:lnTo>
                    <a:pt x="0" y="11238"/>
                  </a:lnTo>
                  <a:lnTo>
                    <a:pt x="5666" y="16129"/>
                  </a:lnTo>
                  <a:lnTo>
                    <a:pt x="5851" y="17243"/>
                  </a:lnTo>
                  <a:lnTo>
                    <a:pt x="6037" y="18729"/>
                  </a:lnTo>
                  <a:lnTo>
                    <a:pt x="6192" y="20494"/>
                  </a:lnTo>
                  <a:lnTo>
                    <a:pt x="6316" y="22475"/>
                  </a:lnTo>
                  <a:lnTo>
                    <a:pt x="6471" y="24642"/>
                  </a:lnTo>
                  <a:lnTo>
                    <a:pt x="6594" y="26964"/>
                  </a:lnTo>
                  <a:lnTo>
                    <a:pt x="6811" y="31669"/>
                  </a:lnTo>
                  <a:lnTo>
                    <a:pt x="6997" y="36127"/>
                  </a:lnTo>
                  <a:lnTo>
                    <a:pt x="7121" y="39935"/>
                  </a:lnTo>
                  <a:lnTo>
                    <a:pt x="7244" y="43526"/>
                  </a:lnTo>
                  <a:lnTo>
                    <a:pt x="37149" y="44888"/>
                  </a:lnTo>
                  <a:lnTo>
                    <a:pt x="34611" y="19844"/>
                  </a:lnTo>
                  <a:lnTo>
                    <a:pt x="34858" y="19627"/>
                  </a:lnTo>
                  <a:lnTo>
                    <a:pt x="35106" y="19348"/>
                  </a:lnTo>
                  <a:lnTo>
                    <a:pt x="35447" y="18977"/>
                  </a:lnTo>
                  <a:lnTo>
                    <a:pt x="35849" y="18482"/>
                  </a:lnTo>
                  <a:lnTo>
                    <a:pt x="36251" y="17862"/>
                  </a:lnTo>
                  <a:lnTo>
                    <a:pt x="36685" y="17181"/>
                  </a:lnTo>
                  <a:lnTo>
                    <a:pt x="37087" y="16376"/>
                  </a:lnTo>
                  <a:lnTo>
                    <a:pt x="37273" y="15943"/>
                  </a:lnTo>
                  <a:lnTo>
                    <a:pt x="37459" y="15479"/>
                  </a:lnTo>
                  <a:lnTo>
                    <a:pt x="37614" y="15014"/>
                  </a:lnTo>
                  <a:lnTo>
                    <a:pt x="37768" y="14519"/>
                  </a:lnTo>
                  <a:lnTo>
                    <a:pt x="37892" y="13993"/>
                  </a:lnTo>
                  <a:lnTo>
                    <a:pt x="38016" y="13436"/>
                  </a:lnTo>
                  <a:lnTo>
                    <a:pt x="38109" y="12847"/>
                  </a:lnTo>
                  <a:lnTo>
                    <a:pt x="38171" y="12259"/>
                  </a:lnTo>
                  <a:lnTo>
                    <a:pt x="38202" y="11640"/>
                  </a:lnTo>
                  <a:lnTo>
                    <a:pt x="38202" y="11021"/>
                  </a:lnTo>
                  <a:lnTo>
                    <a:pt x="38140" y="10340"/>
                  </a:lnTo>
                  <a:lnTo>
                    <a:pt x="38078" y="9659"/>
                  </a:lnTo>
                  <a:lnTo>
                    <a:pt x="37954" y="8978"/>
                  </a:lnTo>
                  <a:lnTo>
                    <a:pt x="37799" y="8266"/>
                  </a:lnTo>
                  <a:lnTo>
                    <a:pt x="37614" y="7523"/>
                  </a:lnTo>
                  <a:lnTo>
                    <a:pt x="37366" y="6749"/>
                  </a:lnTo>
                  <a:lnTo>
                    <a:pt x="37056" y="6006"/>
                  </a:lnTo>
                  <a:lnTo>
                    <a:pt x="36747" y="5325"/>
                  </a:lnTo>
                  <a:lnTo>
                    <a:pt x="36375" y="4706"/>
                  </a:lnTo>
                  <a:lnTo>
                    <a:pt x="36004" y="4117"/>
                  </a:lnTo>
                  <a:lnTo>
                    <a:pt x="35601" y="3591"/>
                  </a:lnTo>
                  <a:lnTo>
                    <a:pt x="35199" y="3096"/>
                  </a:lnTo>
                  <a:lnTo>
                    <a:pt x="34766" y="2662"/>
                  </a:lnTo>
                  <a:lnTo>
                    <a:pt x="34301" y="2260"/>
                  </a:lnTo>
                  <a:lnTo>
                    <a:pt x="33837" y="1888"/>
                  </a:lnTo>
                  <a:lnTo>
                    <a:pt x="33372" y="1579"/>
                  </a:lnTo>
                  <a:lnTo>
                    <a:pt x="32908" y="1300"/>
                  </a:lnTo>
                  <a:lnTo>
                    <a:pt x="32413" y="1053"/>
                  </a:lnTo>
                  <a:lnTo>
                    <a:pt x="31917" y="836"/>
                  </a:lnTo>
                  <a:lnTo>
                    <a:pt x="31453" y="650"/>
                  </a:lnTo>
                  <a:lnTo>
                    <a:pt x="30958" y="495"/>
                  </a:lnTo>
                  <a:lnTo>
                    <a:pt x="30493" y="372"/>
                  </a:lnTo>
                  <a:lnTo>
                    <a:pt x="30029" y="248"/>
                  </a:lnTo>
                  <a:lnTo>
                    <a:pt x="29565" y="186"/>
                  </a:lnTo>
                  <a:lnTo>
                    <a:pt x="28698" y="62"/>
                  </a:lnTo>
                  <a:lnTo>
                    <a:pt x="27893" y="0"/>
                  </a:lnTo>
                  <a:close/>
                </a:path>
              </a:pathLst>
            </a:custGeom>
            <a:solidFill>
              <a:srgbClr val="BDE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6"/>
            <p:cNvSpPr/>
            <p:nvPr/>
          </p:nvSpPr>
          <p:spPr>
            <a:xfrm>
              <a:off x="6005425" y="3275300"/>
              <a:ext cx="955050" cy="1122225"/>
            </a:xfrm>
            <a:custGeom>
              <a:avLst/>
              <a:gdLst/>
              <a:ahLst/>
              <a:cxnLst/>
              <a:rect l="l" t="t" r="r" b="b"/>
              <a:pathLst>
                <a:path w="38202" h="44889" fill="none" extrusionOk="0">
                  <a:moveTo>
                    <a:pt x="5666" y="16129"/>
                  </a:moveTo>
                  <a:lnTo>
                    <a:pt x="0" y="11238"/>
                  </a:lnTo>
                  <a:lnTo>
                    <a:pt x="0" y="11238"/>
                  </a:lnTo>
                  <a:lnTo>
                    <a:pt x="186" y="10711"/>
                  </a:lnTo>
                  <a:lnTo>
                    <a:pt x="372" y="10092"/>
                  </a:lnTo>
                  <a:lnTo>
                    <a:pt x="682" y="9287"/>
                  </a:lnTo>
                  <a:lnTo>
                    <a:pt x="1084" y="8359"/>
                  </a:lnTo>
                  <a:lnTo>
                    <a:pt x="1579" y="7337"/>
                  </a:lnTo>
                  <a:lnTo>
                    <a:pt x="2198" y="6222"/>
                  </a:lnTo>
                  <a:lnTo>
                    <a:pt x="2539" y="5665"/>
                  </a:lnTo>
                  <a:lnTo>
                    <a:pt x="2880" y="5108"/>
                  </a:lnTo>
                  <a:lnTo>
                    <a:pt x="3282" y="4551"/>
                  </a:lnTo>
                  <a:lnTo>
                    <a:pt x="3684" y="4025"/>
                  </a:lnTo>
                  <a:lnTo>
                    <a:pt x="4149" y="3498"/>
                  </a:lnTo>
                  <a:lnTo>
                    <a:pt x="4613" y="3003"/>
                  </a:lnTo>
                  <a:lnTo>
                    <a:pt x="5108" y="2508"/>
                  </a:lnTo>
                  <a:lnTo>
                    <a:pt x="5635" y="2074"/>
                  </a:lnTo>
                  <a:lnTo>
                    <a:pt x="6192" y="1641"/>
                  </a:lnTo>
                  <a:lnTo>
                    <a:pt x="6780" y="1269"/>
                  </a:lnTo>
                  <a:lnTo>
                    <a:pt x="7368" y="929"/>
                  </a:lnTo>
                  <a:lnTo>
                    <a:pt x="8018" y="650"/>
                  </a:lnTo>
                  <a:lnTo>
                    <a:pt x="8699" y="433"/>
                  </a:lnTo>
                  <a:lnTo>
                    <a:pt x="9411" y="279"/>
                  </a:lnTo>
                  <a:lnTo>
                    <a:pt x="10124" y="155"/>
                  </a:lnTo>
                  <a:lnTo>
                    <a:pt x="10495" y="155"/>
                  </a:lnTo>
                  <a:lnTo>
                    <a:pt x="10897" y="124"/>
                  </a:lnTo>
                  <a:lnTo>
                    <a:pt x="11300" y="155"/>
                  </a:lnTo>
                  <a:lnTo>
                    <a:pt x="11702" y="186"/>
                  </a:lnTo>
                  <a:lnTo>
                    <a:pt x="12105" y="217"/>
                  </a:lnTo>
                  <a:lnTo>
                    <a:pt x="12507" y="310"/>
                  </a:lnTo>
                  <a:lnTo>
                    <a:pt x="25819" y="124"/>
                  </a:lnTo>
                  <a:lnTo>
                    <a:pt x="25819" y="124"/>
                  </a:lnTo>
                  <a:lnTo>
                    <a:pt x="26190" y="93"/>
                  </a:lnTo>
                  <a:lnTo>
                    <a:pt x="26624" y="31"/>
                  </a:lnTo>
                  <a:lnTo>
                    <a:pt x="27212" y="0"/>
                  </a:lnTo>
                  <a:lnTo>
                    <a:pt x="27893" y="0"/>
                  </a:lnTo>
                  <a:lnTo>
                    <a:pt x="28698" y="62"/>
                  </a:lnTo>
                  <a:lnTo>
                    <a:pt x="29565" y="186"/>
                  </a:lnTo>
                  <a:lnTo>
                    <a:pt x="30029" y="248"/>
                  </a:lnTo>
                  <a:lnTo>
                    <a:pt x="30493" y="372"/>
                  </a:lnTo>
                  <a:lnTo>
                    <a:pt x="30958" y="495"/>
                  </a:lnTo>
                  <a:lnTo>
                    <a:pt x="31453" y="650"/>
                  </a:lnTo>
                  <a:lnTo>
                    <a:pt x="31917" y="836"/>
                  </a:lnTo>
                  <a:lnTo>
                    <a:pt x="32413" y="1053"/>
                  </a:lnTo>
                  <a:lnTo>
                    <a:pt x="32908" y="1300"/>
                  </a:lnTo>
                  <a:lnTo>
                    <a:pt x="33372" y="1579"/>
                  </a:lnTo>
                  <a:lnTo>
                    <a:pt x="33837" y="1888"/>
                  </a:lnTo>
                  <a:lnTo>
                    <a:pt x="34301" y="2260"/>
                  </a:lnTo>
                  <a:lnTo>
                    <a:pt x="34766" y="2662"/>
                  </a:lnTo>
                  <a:lnTo>
                    <a:pt x="35199" y="3096"/>
                  </a:lnTo>
                  <a:lnTo>
                    <a:pt x="35601" y="3591"/>
                  </a:lnTo>
                  <a:lnTo>
                    <a:pt x="36004" y="4117"/>
                  </a:lnTo>
                  <a:lnTo>
                    <a:pt x="36375" y="4706"/>
                  </a:lnTo>
                  <a:lnTo>
                    <a:pt x="36747" y="5325"/>
                  </a:lnTo>
                  <a:lnTo>
                    <a:pt x="37056" y="6006"/>
                  </a:lnTo>
                  <a:lnTo>
                    <a:pt x="37366" y="6749"/>
                  </a:lnTo>
                  <a:lnTo>
                    <a:pt x="37366" y="6749"/>
                  </a:lnTo>
                  <a:lnTo>
                    <a:pt x="37614" y="7523"/>
                  </a:lnTo>
                  <a:lnTo>
                    <a:pt x="37799" y="8266"/>
                  </a:lnTo>
                  <a:lnTo>
                    <a:pt x="37954" y="8978"/>
                  </a:lnTo>
                  <a:lnTo>
                    <a:pt x="38078" y="9659"/>
                  </a:lnTo>
                  <a:lnTo>
                    <a:pt x="38140" y="10340"/>
                  </a:lnTo>
                  <a:lnTo>
                    <a:pt x="38202" y="11021"/>
                  </a:lnTo>
                  <a:lnTo>
                    <a:pt x="38202" y="11640"/>
                  </a:lnTo>
                  <a:lnTo>
                    <a:pt x="38171" y="12259"/>
                  </a:lnTo>
                  <a:lnTo>
                    <a:pt x="38109" y="12847"/>
                  </a:lnTo>
                  <a:lnTo>
                    <a:pt x="38016" y="13436"/>
                  </a:lnTo>
                  <a:lnTo>
                    <a:pt x="37892" y="13993"/>
                  </a:lnTo>
                  <a:lnTo>
                    <a:pt x="37768" y="14519"/>
                  </a:lnTo>
                  <a:lnTo>
                    <a:pt x="37614" y="15014"/>
                  </a:lnTo>
                  <a:lnTo>
                    <a:pt x="37459" y="15479"/>
                  </a:lnTo>
                  <a:lnTo>
                    <a:pt x="37273" y="15943"/>
                  </a:lnTo>
                  <a:lnTo>
                    <a:pt x="37087" y="16376"/>
                  </a:lnTo>
                  <a:lnTo>
                    <a:pt x="36685" y="17181"/>
                  </a:lnTo>
                  <a:lnTo>
                    <a:pt x="36251" y="17862"/>
                  </a:lnTo>
                  <a:lnTo>
                    <a:pt x="35849" y="18482"/>
                  </a:lnTo>
                  <a:lnTo>
                    <a:pt x="35447" y="18977"/>
                  </a:lnTo>
                  <a:lnTo>
                    <a:pt x="35106" y="19348"/>
                  </a:lnTo>
                  <a:lnTo>
                    <a:pt x="34858" y="19627"/>
                  </a:lnTo>
                  <a:lnTo>
                    <a:pt x="34611" y="19844"/>
                  </a:lnTo>
                  <a:lnTo>
                    <a:pt x="37149" y="44888"/>
                  </a:lnTo>
                  <a:lnTo>
                    <a:pt x="7244" y="43526"/>
                  </a:lnTo>
                  <a:lnTo>
                    <a:pt x="7244" y="43526"/>
                  </a:lnTo>
                  <a:lnTo>
                    <a:pt x="7121" y="39935"/>
                  </a:lnTo>
                  <a:lnTo>
                    <a:pt x="6997" y="36127"/>
                  </a:lnTo>
                  <a:lnTo>
                    <a:pt x="6811" y="31669"/>
                  </a:lnTo>
                  <a:lnTo>
                    <a:pt x="6594" y="26964"/>
                  </a:lnTo>
                  <a:lnTo>
                    <a:pt x="6471" y="24642"/>
                  </a:lnTo>
                  <a:lnTo>
                    <a:pt x="6316" y="22475"/>
                  </a:lnTo>
                  <a:lnTo>
                    <a:pt x="6192" y="20494"/>
                  </a:lnTo>
                  <a:lnTo>
                    <a:pt x="6037" y="18729"/>
                  </a:lnTo>
                  <a:lnTo>
                    <a:pt x="5851" y="17243"/>
                  </a:lnTo>
                  <a:lnTo>
                    <a:pt x="5666" y="1612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6"/>
            <p:cNvSpPr/>
            <p:nvPr/>
          </p:nvSpPr>
          <p:spPr>
            <a:xfrm>
              <a:off x="6005425" y="3275300"/>
              <a:ext cx="955050" cy="1122225"/>
            </a:xfrm>
            <a:custGeom>
              <a:avLst/>
              <a:gdLst/>
              <a:ahLst/>
              <a:cxnLst/>
              <a:rect l="l" t="t" r="r" b="b"/>
              <a:pathLst>
                <a:path w="38202" h="44889" extrusionOk="0">
                  <a:moveTo>
                    <a:pt x="27212" y="0"/>
                  </a:moveTo>
                  <a:lnTo>
                    <a:pt x="26624" y="31"/>
                  </a:lnTo>
                  <a:lnTo>
                    <a:pt x="26190" y="93"/>
                  </a:lnTo>
                  <a:lnTo>
                    <a:pt x="25819" y="124"/>
                  </a:lnTo>
                  <a:lnTo>
                    <a:pt x="12507" y="310"/>
                  </a:lnTo>
                  <a:lnTo>
                    <a:pt x="12105" y="217"/>
                  </a:lnTo>
                  <a:lnTo>
                    <a:pt x="11702" y="186"/>
                  </a:lnTo>
                  <a:lnTo>
                    <a:pt x="11300" y="155"/>
                  </a:lnTo>
                  <a:lnTo>
                    <a:pt x="10897" y="124"/>
                  </a:lnTo>
                  <a:lnTo>
                    <a:pt x="10495" y="155"/>
                  </a:lnTo>
                  <a:lnTo>
                    <a:pt x="10124" y="155"/>
                  </a:lnTo>
                  <a:lnTo>
                    <a:pt x="9411" y="279"/>
                  </a:lnTo>
                  <a:lnTo>
                    <a:pt x="8699" y="433"/>
                  </a:lnTo>
                  <a:lnTo>
                    <a:pt x="8018" y="650"/>
                  </a:lnTo>
                  <a:lnTo>
                    <a:pt x="7368" y="929"/>
                  </a:lnTo>
                  <a:lnTo>
                    <a:pt x="6780" y="1269"/>
                  </a:lnTo>
                  <a:lnTo>
                    <a:pt x="6192" y="1641"/>
                  </a:lnTo>
                  <a:lnTo>
                    <a:pt x="5635" y="2074"/>
                  </a:lnTo>
                  <a:lnTo>
                    <a:pt x="5108" y="2508"/>
                  </a:lnTo>
                  <a:lnTo>
                    <a:pt x="4613" y="3003"/>
                  </a:lnTo>
                  <a:lnTo>
                    <a:pt x="4149" y="3498"/>
                  </a:lnTo>
                  <a:lnTo>
                    <a:pt x="3684" y="4025"/>
                  </a:lnTo>
                  <a:lnTo>
                    <a:pt x="3282" y="4551"/>
                  </a:lnTo>
                  <a:lnTo>
                    <a:pt x="2880" y="5108"/>
                  </a:lnTo>
                  <a:lnTo>
                    <a:pt x="2539" y="5665"/>
                  </a:lnTo>
                  <a:lnTo>
                    <a:pt x="2198" y="6222"/>
                  </a:lnTo>
                  <a:lnTo>
                    <a:pt x="1579" y="7337"/>
                  </a:lnTo>
                  <a:lnTo>
                    <a:pt x="1084" y="8359"/>
                  </a:lnTo>
                  <a:lnTo>
                    <a:pt x="682" y="9287"/>
                  </a:lnTo>
                  <a:lnTo>
                    <a:pt x="372" y="10092"/>
                  </a:lnTo>
                  <a:lnTo>
                    <a:pt x="186" y="10711"/>
                  </a:lnTo>
                  <a:lnTo>
                    <a:pt x="0" y="11238"/>
                  </a:lnTo>
                  <a:lnTo>
                    <a:pt x="5666" y="16129"/>
                  </a:lnTo>
                  <a:lnTo>
                    <a:pt x="5851" y="17243"/>
                  </a:lnTo>
                  <a:lnTo>
                    <a:pt x="6037" y="18729"/>
                  </a:lnTo>
                  <a:lnTo>
                    <a:pt x="6192" y="20494"/>
                  </a:lnTo>
                  <a:lnTo>
                    <a:pt x="6316" y="22475"/>
                  </a:lnTo>
                  <a:lnTo>
                    <a:pt x="6471" y="24642"/>
                  </a:lnTo>
                  <a:lnTo>
                    <a:pt x="6594" y="26964"/>
                  </a:lnTo>
                  <a:lnTo>
                    <a:pt x="6811" y="31669"/>
                  </a:lnTo>
                  <a:lnTo>
                    <a:pt x="6997" y="36127"/>
                  </a:lnTo>
                  <a:lnTo>
                    <a:pt x="7121" y="39935"/>
                  </a:lnTo>
                  <a:lnTo>
                    <a:pt x="7244" y="43526"/>
                  </a:lnTo>
                  <a:lnTo>
                    <a:pt x="37149" y="44888"/>
                  </a:lnTo>
                  <a:lnTo>
                    <a:pt x="34611" y="19844"/>
                  </a:lnTo>
                  <a:lnTo>
                    <a:pt x="34858" y="19627"/>
                  </a:lnTo>
                  <a:lnTo>
                    <a:pt x="35106" y="19348"/>
                  </a:lnTo>
                  <a:lnTo>
                    <a:pt x="35447" y="18977"/>
                  </a:lnTo>
                  <a:lnTo>
                    <a:pt x="35849" y="18482"/>
                  </a:lnTo>
                  <a:lnTo>
                    <a:pt x="36251" y="17862"/>
                  </a:lnTo>
                  <a:lnTo>
                    <a:pt x="36685" y="17181"/>
                  </a:lnTo>
                  <a:lnTo>
                    <a:pt x="37087" y="16376"/>
                  </a:lnTo>
                  <a:lnTo>
                    <a:pt x="37273" y="15943"/>
                  </a:lnTo>
                  <a:lnTo>
                    <a:pt x="37459" y="15479"/>
                  </a:lnTo>
                  <a:lnTo>
                    <a:pt x="37614" y="15014"/>
                  </a:lnTo>
                  <a:lnTo>
                    <a:pt x="37768" y="14519"/>
                  </a:lnTo>
                  <a:lnTo>
                    <a:pt x="37892" y="13993"/>
                  </a:lnTo>
                  <a:lnTo>
                    <a:pt x="38016" y="13436"/>
                  </a:lnTo>
                  <a:lnTo>
                    <a:pt x="38109" y="12847"/>
                  </a:lnTo>
                  <a:lnTo>
                    <a:pt x="38171" y="12259"/>
                  </a:lnTo>
                  <a:lnTo>
                    <a:pt x="38202" y="11640"/>
                  </a:lnTo>
                  <a:lnTo>
                    <a:pt x="38202" y="11021"/>
                  </a:lnTo>
                  <a:lnTo>
                    <a:pt x="38140" y="10340"/>
                  </a:lnTo>
                  <a:lnTo>
                    <a:pt x="38078" y="9659"/>
                  </a:lnTo>
                  <a:lnTo>
                    <a:pt x="37954" y="8978"/>
                  </a:lnTo>
                  <a:lnTo>
                    <a:pt x="37799" y="8266"/>
                  </a:lnTo>
                  <a:lnTo>
                    <a:pt x="37614" y="7523"/>
                  </a:lnTo>
                  <a:lnTo>
                    <a:pt x="37366" y="6749"/>
                  </a:lnTo>
                  <a:lnTo>
                    <a:pt x="37056" y="6006"/>
                  </a:lnTo>
                  <a:lnTo>
                    <a:pt x="36747" y="5325"/>
                  </a:lnTo>
                  <a:lnTo>
                    <a:pt x="36375" y="4706"/>
                  </a:lnTo>
                  <a:lnTo>
                    <a:pt x="36004" y="4117"/>
                  </a:lnTo>
                  <a:lnTo>
                    <a:pt x="35601" y="3591"/>
                  </a:lnTo>
                  <a:lnTo>
                    <a:pt x="35199" y="3096"/>
                  </a:lnTo>
                  <a:lnTo>
                    <a:pt x="34766" y="2662"/>
                  </a:lnTo>
                  <a:lnTo>
                    <a:pt x="34301" y="2260"/>
                  </a:lnTo>
                  <a:lnTo>
                    <a:pt x="33837" y="1888"/>
                  </a:lnTo>
                  <a:lnTo>
                    <a:pt x="33372" y="1579"/>
                  </a:lnTo>
                  <a:lnTo>
                    <a:pt x="32908" y="1300"/>
                  </a:lnTo>
                  <a:lnTo>
                    <a:pt x="32413" y="1053"/>
                  </a:lnTo>
                  <a:lnTo>
                    <a:pt x="31917" y="836"/>
                  </a:lnTo>
                  <a:lnTo>
                    <a:pt x="31453" y="650"/>
                  </a:lnTo>
                  <a:lnTo>
                    <a:pt x="30958" y="495"/>
                  </a:lnTo>
                  <a:lnTo>
                    <a:pt x="30493" y="372"/>
                  </a:lnTo>
                  <a:lnTo>
                    <a:pt x="30029" y="248"/>
                  </a:lnTo>
                  <a:lnTo>
                    <a:pt x="29565" y="186"/>
                  </a:lnTo>
                  <a:lnTo>
                    <a:pt x="28698" y="62"/>
                  </a:lnTo>
                  <a:lnTo>
                    <a:pt x="278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6"/>
            <p:cNvSpPr/>
            <p:nvPr/>
          </p:nvSpPr>
          <p:spPr>
            <a:xfrm>
              <a:off x="6005425" y="3275300"/>
              <a:ext cx="955050" cy="1122225"/>
            </a:xfrm>
            <a:custGeom>
              <a:avLst/>
              <a:gdLst/>
              <a:ahLst/>
              <a:cxnLst/>
              <a:rect l="l" t="t" r="r" b="b"/>
              <a:pathLst>
                <a:path w="38202" h="44889" fill="none" extrusionOk="0">
                  <a:moveTo>
                    <a:pt x="5666" y="16129"/>
                  </a:moveTo>
                  <a:lnTo>
                    <a:pt x="0" y="11238"/>
                  </a:lnTo>
                  <a:lnTo>
                    <a:pt x="0" y="11238"/>
                  </a:lnTo>
                  <a:lnTo>
                    <a:pt x="186" y="10711"/>
                  </a:lnTo>
                  <a:lnTo>
                    <a:pt x="372" y="10092"/>
                  </a:lnTo>
                  <a:lnTo>
                    <a:pt x="682" y="9287"/>
                  </a:lnTo>
                  <a:lnTo>
                    <a:pt x="1084" y="8359"/>
                  </a:lnTo>
                  <a:lnTo>
                    <a:pt x="1579" y="7337"/>
                  </a:lnTo>
                  <a:lnTo>
                    <a:pt x="2198" y="6222"/>
                  </a:lnTo>
                  <a:lnTo>
                    <a:pt x="2539" y="5665"/>
                  </a:lnTo>
                  <a:lnTo>
                    <a:pt x="2880" y="5108"/>
                  </a:lnTo>
                  <a:lnTo>
                    <a:pt x="3282" y="4551"/>
                  </a:lnTo>
                  <a:lnTo>
                    <a:pt x="3684" y="4025"/>
                  </a:lnTo>
                  <a:lnTo>
                    <a:pt x="4149" y="3498"/>
                  </a:lnTo>
                  <a:lnTo>
                    <a:pt x="4613" y="3003"/>
                  </a:lnTo>
                  <a:lnTo>
                    <a:pt x="5108" y="2508"/>
                  </a:lnTo>
                  <a:lnTo>
                    <a:pt x="5635" y="2074"/>
                  </a:lnTo>
                  <a:lnTo>
                    <a:pt x="6192" y="1641"/>
                  </a:lnTo>
                  <a:lnTo>
                    <a:pt x="6780" y="1269"/>
                  </a:lnTo>
                  <a:lnTo>
                    <a:pt x="7368" y="929"/>
                  </a:lnTo>
                  <a:lnTo>
                    <a:pt x="8018" y="650"/>
                  </a:lnTo>
                  <a:lnTo>
                    <a:pt x="8699" y="433"/>
                  </a:lnTo>
                  <a:lnTo>
                    <a:pt x="9411" y="279"/>
                  </a:lnTo>
                  <a:lnTo>
                    <a:pt x="10124" y="155"/>
                  </a:lnTo>
                  <a:lnTo>
                    <a:pt x="10495" y="155"/>
                  </a:lnTo>
                  <a:lnTo>
                    <a:pt x="10897" y="124"/>
                  </a:lnTo>
                  <a:lnTo>
                    <a:pt x="11300" y="155"/>
                  </a:lnTo>
                  <a:lnTo>
                    <a:pt x="11702" y="186"/>
                  </a:lnTo>
                  <a:lnTo>
                    <a:pt x="12105" y="217"/>
                  </a:lnTo>
                  <a:lnTo>
                    <a:pt x="12507" y="310"/>
                  </a:lnTo>
                  <a:lnTo>
                    <a:pt x="25819" y="124"/>
                  </a:lnTo>
                  <a:lnTo>
                    <a:pt x="25819" y="124"/>
                  </a:lnTo>
                  <a:lnTo>
                    <a:pt x="26190" y="93"/>
                  </a:lnTo>
                  <a:lnTo>
                    <a:pt x="26624" y="31"/>
                  </a:lnTo>
                  <a:lnTo>
                    <a:pt x="27212" y="0"/>
                  </a:lnTo>
                  <a:lnTo>
                    <a:pt x="27893" y="0"/>
                  </a:lnTo>
                  <a:lnTo>
                    <a:pt x="28698" y="62"/>
                  </a:lnTo>
                  <a:lnTo>
                    <a:pt x="29565" y="186"/>
                  </a:lnTo>
                  <a:lnTo>
                    <a:pt x="30029" y="248"/>
                  </a:lnTo>
                  <a:lnTo>
                    <a:pt x="30493" y="372"/>
                  </a:lnTo>
                  <a:lnTo>
                    <a:pt x="30958" y="495"/>
                  </a:lnTo>
                  <a:lnTo>
                    <a:pt x="31453" y="650"/>
                  </a:lnTo>
                  <a:lnTo>
                    <a:pt x="31917" y="836"/>
                  </a:lnTo>
                  <a:lnTo>
                    <a:pt x="32413" y="1053"/>
                  </a:lnTo>
                  <a:lnTo>
                    <a:pt x="32908" y="1300"/>
                  </a:lnTo>
                  <a:lnTo>
                    <a:pt x="33372" y="1579"/>
                  </a:lnTo>
                  <a:lnTo>
                    <a:pt x="33837" y="1888"/>
                  </a:lnTo>
                  <a:lnTo>
                    <a:pt x="34301" y="2260"/>
                  </a:lnTo>
                  <a:lnTo>
                    <a:pt x="34766" y="2662"/>
                  </a:lnTo>
                  <a:lnTo>
                    <a:pt x="35199" y="3096"/>
                  </a:lnTo>
                  <a:lnTo>
                    <a:pt x="35601" y="3591"/>
                  </a:lnTo>
                  <a:lnTo>
                    <a:pt x="36004" y="4117"/>
                  </a:lnTo>
                  <a:lnTo>
                    <a:pt x="36375" y="4706"/>
                  </a:lnTo>
                  <a:lnTo>
                    <a:pt x="36747" y="5325"/>
                  </a:lnTo>
                  <a:lnTo>
                    <a:pt x="37056" y="6006"/>
                  </a:lnTo>
                  <a:lnTo>
                    <a:pt x="37366" y="6749"/>
                  </a:lnTo>
                  <a:lnTo>
                    <a:pt x="37366" y="6749"/>
                  </a:lnTo>
                  <a:lnTo>
                    <a:pt x="37614" y="7523"/>
                  </a:lnTo>
                  <a:lnTo>
                    <a:pt x="37799" y="8266"/>
                  </a:lnTo>
                  <a:lnTo>
                    <a:pt x="37954" y="8978"/>
                  </a:lnTo>
                  <a:lnTo>
                    <a:pt x="38078" y="9659"/>
                  </a:lnTo>
                  <a:lnTo>
                    <a:pt x="38140" y="10340"/>
                  </a:lnTo>
                  <a:lnTo>
                    <a:pt x="38202" y="11021"/>
                  </a:lnTo>
                  <a:lnTo>
                    <a:pt x="38202" y="11640"/>
                  </a:lnTo>
                  <a:lnTo>
                    <a:pt x="38171" y="12259"/>
                  </a:lnTo>
                  <a:lnTo>
                    <a:pt x="38109" y="12847"/>
                  </a:lnTo>
                  <a:lnTo>
                    <a:pt x="38016" y="13436"/>
                  </a:lnTo>
                  <a:lnTo>
                    <a:pt x="37892" y="13993"/>
                  </a:lnTo>
                  <a:lnTo>
                    <a:pt x="37768" y="14519"/>
                  </a:lnTo>
                  <a:lnTo>
                    <a:pt x="37614" y="15014"/>
                  </a:lnTo>
                  <a:lnTo>
                    <a:pt x="37459" y="15479"/>
                  </a:lnTo>
                  <a:lnTo>
                    <a:pt x="37273" y="15943"/>
                  </a:lnTo>
                  <a:lnTo>
                    <a:pt x="37087" y="16376"/>
                  </a:lnTo>
                  <a:lnTo>
                    <a:pt x="36685" y="17181"/>
                  </a:lnTo>
                  <a:lnTo>
                    <a:pt x="36251" y="17862"/>
                  </a:lnTo>
                  <a:lnTo>
                    <a:pt x="35849" y="18482"/>
                  </a:lnTo>
                  <a:lnTo>
                    <a:pt x="35447" y="18977"/>
                  </a:lnTo>
                  <a:lnTo>
                    <a:pt x="35106" y="19348"/>
                  </a:lnTo>
                  <a:lnTo>
                    <a:pt x="34858" y="19627"/>
                  </a:lnTo>
                  <a:lnTo>
                    <a:pt x="34611" y="19844"/>
                  </a:lnTo>
                  <a:lnTo>
                    <a:pt x="37149" y="44888"/>
                  </a:lnTo>
                  <a:lnTo>
                    <a:pt x="7244" y="43526"/>
                  </a:lnTo>
                  <a:lnTo>
                    <a:pt x="7244" y="43526"/>
                  </a:lnTo>
                  <a:lnTo>
                    <a:pt x="7121" y="39935"/>
                  </a:lnTo>
                  <a:lnTo>
                    <a:pt x="6997" y="36127"/>
                  </a:lnTo>
                  <a:lnTo>
                    <a:pt x="6811" y="31669"/>
                  </a:lnTo>
                  <a:lnTo>
                    <a:pt x="6594" y="26964"/>
                  </a:lnTo>
                  <a:lnTo>
                    <a:pt x="6471" y="24642"/>
                  </a:lnTo>
                  <a:lnTo>
                    <a:pt x="6316" y="22475"/>
                  </a:lnTo>
                  <a:lnTo>
                    <a:pt x="6192" y="20494"/>
                  </a:lnTo>
                  <a:lnTo>
                    <a:pt x="6037" y="18729"/>
                  </a:lnTo>
                  <a:lnTo>
                    <a:pt x="5851" y="17243"/>
                  </a:lnTo>
                  <a:lnTo>
                    <a:pt x="5666" y="1612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6"/>
            <p:cNvSpPr/>
            <p:nvPr/>
          </p:nvSpPr>
          <p:spPr>
            <a:xfrm>
              <a:off x="6194275" y="2593450"/>
              <a:ext cx="554925" cy="805700"/>
            </a:xfrm>
            <a:custGeom>
              <a:avLst/>
              <a:gdLst/>
              <a:ahLst/>
              <a:cxnLst/>
              <a:rect l="l" t="t" r="r" b="b"/>
              <a:pathLst>
                <a:path w="22197" h="32228" extrusionOk="0">
                  <a:moveTo>
                    <a:pt x="11764" y="1"/>
                  </a:moveTo>
                  <a:lnTo>
                    <a:pt x="11114" y="32"/>
                  </a:lnTo>
                  <a:lnTo>
                    <a:pt x="10464" y="94"/>
                  </a:lnTo>
                  <a:lnTo>
                    <a:pt x="9814" y="217"/>
                  </a:lnTo>
                  <a:lnTo>
                    <a:pt x="9194" y="372"/>
                  </a:lnTo>
                  <a:lnTo>
                    <a:pt x="8575" y="589"/>
                  </a:lnTo>
                  <a:lnTo>
                    <a:pt x="7987" y="837"/>
                  </a:lnTo>
                  <a:lnTo>
                    <a:pt x="7399" y="1115"/>
                  </a:lnTo>
                  <a:lnTo>
                    <a:pt x="6842" y="1456"/>
                  </a:lnTo>
                  <a:lnTo>
                    <a:pt x="6315" y="1858"/>
                  </a:lnTo>
                  <a:lnTo>
                    <a:pt x="5820" y="2261"/>
                  </a:lnTo>
                  <a:lnTo>
                    <a:pt x="5325" y="2725"/>
                  </a:lnTo>
                  <a:lnTo>
                    <a:pt x="4860" y="3220"/>
                  </a:lnTo>
                  <a:lnTo>
                    <a:pt x="4458" y="3777"/>
                  </a:lnTo>
                  <a:lnTo>
                    <a:pt x="4055" y="4335"/>
                  </a:lnTo>
                  <a:lnTo>
                    <a:pt x="3684" y="4954"/>
                  </a:lnTo>
                  <a:lnTo>
                    <a:pt x="3374" y="5604"/>
                  </a:lnTo>
                  <a:lnTo>
                    <a:pt x="3096" y="6285"/>
                  </a:lnTo>
                  <a:lnTo>
                    <a:pt x="2848" y="6997"/>
                  </a:lnTo>
                  <a:lnTo>
                    <a:pt x="2631" y="7740"/>
                  </a:lnTo>
                  <a:lnTo>
                    <a:pt x="1919" y="10464"/>
                  </a:lnTo>
                  <a:lnTo>
                    <a:pt x="1053" y="13715"/>
                  </a:lnTo>
                  <a:lnTo>
                    <a:pt x="0" y="17523"/>
                  </a:lnTo>
                  <a:lnTo>
                    <a:pt x="2074" y="17523"/>
                  </a:lnTo>
                  <a:lnTo>
                    <a:pt x="2043" y="17553"/>
                  </a:lnTo>
                  <a:lnTo>
                    <a:pt x="2012" y="17646"/>
                  </a:lnTo>
                  <a:lnTo>
                    <a:pt x="1919" y="17863"/>
                  </a:lnTo>
                  <a:lnTo>
                    <a:pt x="1857" y="18265"/>
                  </a:lnTo>
                  <a:lnTo>
                    <a:pt x="1827" y="18885"/>
                  </a:lnTo>
                  <a:lnTo>
                    <a:pt x="1857" y="19751"/>
                  </a:lnTo>
                  <a:lnTo>
                    <a:pt x="1919" y="20928"/>
                  </a:lnTo>
                  <a:lnTo>
                    <a:pt x="2074" y="22476"/>
                  </a:lnTo>
                  <a:lnTo>
                    <a:pt x="2136" y="22878"/>
                  </a:lnTo>
                  <a:lnTo>
                    <a:pt x="2260" y="23281"/>
                  </a:lnTo>
                  <a:lnTo>
                    <a:pt x="2384" y="23621"/>
                  </a:lnTo>
                  <a:lnTo>
                    <a:pt x="2539" y="23931"/>
                  </a:lnTo>
                  <a:lnTo>
                    <a:pt x="2755" y="24209"/>
                  </a:lnTo>
                  <a:lnTo>
                    <a:pt x="2972" y="24488"/>
                  </a:lnTo>
                  <a:lnTo>
                    <a:pt x="3189" y="24705"/>
                  </a:lnTo>
                  <a:lnTo>
                    <a:pt x="3467" y="24890"/>
                  </a:lnTo>
                  <a:lnTo>
                    <a:pt x="3746" y="25076"/>
                  </a:lnTo>
                  <a:lnTo>
                    <a:pt x="4025" y="25231"/>
                  </a:lnTo>
                  <a:lnTo>
                    <a:pt x="4334" y="25355"/>
                  </a:lnTo>
                  <a:lnTo>
                    <a:pt x="4644" y="25479"/>
                  </a:lnTo>
                  <a:lnTo>
                    <a:pt x="4984" y="25571"/>
                  </a:lnTo>
                  <a:lnTo>
                    <a:pt x="5294" y="25633"/>
                  </a:lnTo>
                  <a:lnTo>
                    <a:pt x="5975" y="25757"/>
                  </a:lnTo>
                  <a:lnTo>
                    <a:pt x="6625" y="25788"/>
                  </a:lnTo>
                  <a:lnTo>
                    <a:pt x="7244" y="25788"/>
                  </a:lnTo>
                  <a:lnTo>
                    <a:pt x="7832" y="25757"/>
                  </a:lnTo>
                  <a:lnTo>
                    <a:pt x="8359" y="25726"/>
                  </a:lnTo>
                  <a:lnTo>
                    <a:pt x="9163" y="25602"/>
                  </a:lnTo>
                  <a:lnTo>
                    <a:pt x="9442" y="25540"/>
                  </a:lnTo>
                  <a:lnTo>
                    <a:pt x="9442" y="25788"/>
                  </a:lnTo>
                  <a:lnTo>
                    <a:pt x="9442" y="26005"/>
                  </a:lnTo>
                  <a:lnTo>
                    <a:pt x="9380" y="26222"/>
                  </a:lnTo>
                  <a:lnTo>
                    <a:pt x="9318" y="26407"/>
                  </a:lnTo>
                  <a:lnTo>
                    <a:pt x="9163" y="26748"/>
                  </a:lnTo>
                  <a:lnTo>
                    <a:pt x="8978" y="27026"/>
                  </a:lnTo>
                  <a:lnTo>
                    <a:pt x="8761" y="27243"/>
                  </a:lnTo>
                  <a:lnTo>
                    <a:pt x="8575" y="27398"/>
                  </a:lnTo>
                  <a:lnTo>
                    <a:pt x="8389" y="27522"/>
                  </a:lnTo>
                  <a:lnTo>
                    <a:pt x="8420" y="27738"/>
                  </a:lnTo>
                  <a:lnTo>
                    <a:pt x="8544" y="28234"/>
                  </a:lnTo>
                  <a:lnTo>
                    <a:pt x="8637" y="28574"/>
                  </a:lnTo>
                  <a:lnTo>
                    <a:pt x="8761" y="28977"/>
                  </a:lnTo>
                  <a:lnTo>
                    <a:pt x="8916" y="29379"/>
                  </a:lnTo>
                  <a:lnTo>
                    <a:pt x="9132" y="29813"/>
                  </a:lnTo>
                  <a:lnTo>
                    <a:pt x="9380" y="30246"/>
                  </a:lnTo>
                  <a:lnTo>
                    <a:pt x="9690" y="30648"/>
                  </a:lnTo>
                  <a:lnTo>
                    <a:pt x="10030" y="31051"/>
                  </a:lnTo>
                  <a:lnTo>
                    <a:pt x="10433" y="31422"/>
                  </a:lnTo>
                  <a:lnTo>
                    <a:pt x="10680" y="31577"/>
                  </a:lnTo>
                  <a:lnTo>
                    <a:pt x="10928" y="31732"/>
                  </a:lnTo>
                  <a:lnTo>
                    <a:pt x="11176" y="31856"/>
                  </a:lnTo>
                  <a:lnTo>
                    <a:pt x="11454" y="31980"/>
                  </a:lnTo>
                  <a:lnTo>
                    <a:pt x="11733" y="32072"/>
                  </a:lnTo>
                  <a:lnTo>
                    <a:pt x="12073" y="32134"/>
                  </a:lnTo>
                  <a:lnTo>
                    <a:pt x="12383" y="32196"/>
                  </a:lnTo>
                  <a:lnTo>
                    <a:pt x="12754" y="32227"/>
                  </a:lnTo>
                  <a:lnTo>
                    <a:pt x="13436" y="32227"/>
                  </a:lnTo>
                  <a:lnTo>
                    <a:pt x="14117" y="32165"/>
                  </a:lnTo>
                  <a:lnTo>
                    <a:pt x="14736" y="32041"/>
                  </a:lnTo>
                  <a:lnTo>
                    <a:pt x="15324" y="31856"/>
                  </a:lnTo>
                  <a:lnTo>
                    <a:pt x="15850" y="31639"/>
                  </a:lnTo>
                  <a:lnTo>
                    <a:pt x="16346" y="31391"/>
                  </a:lnTo>
                  <a:lnTo>
                    <a:pt x="16779" y="31082"/>
                  </a:lnTo>
                  <a:lnTo>
                    <a:pt x="17181" y="30741"/>
                  </a:lnTo>
                  <a:lnTo>
                    <a:pt x="17491" y="30370"/>
                  </a:lnTo>
                  <a:lnTo>
                    <a:pt x="17739" y="29967"/>
                  </a:lnTo>
                  <a:lnTo>
                    <a:pt x="17924" y="29565"/>
                  </a:lnTo>
                  <a:lnTo>
                    <a:pt x="18048" y="29101"/>
                  </a:lnTo>
                  <a:lnTo>
                    <a:pt x="18110" y="28884"/>
                  </a:lnTo>
                  <a:lnTo>
                    <a:pt x="18110" y="28667"/>
                  </a:lnTo>
                  <a:lnTo>
                    <a:pt x="18110" y="28450"/>
                  </a:lnTo>
                  <a:lnTo>
                    <a:pt x="18079" y="28203"/>
                  </a:lnTo>
                  <a:lnTo>
                    <a:pt x="18048" y="27986"/>
                  </a:lnTo>
                  <a:lnTo>
                    <a:pt x="17986" y="27738"/>
                  </a:lnTo>
                  <a:lnTo>
                    <a:pt x="17893" y="27522"/>
                  </a:lnTo>
                  <a:lnTo>
                    <a:pt x="17801" y="27274"/>
                  </a:lnTo>
                  <a:lnTo>
                    <a:pt x="17584" y="26810"/>
                  </a:lnTo>
                  <a:lnTo>
                    <a:pt x="17429" y="26314"/>
                  </a:lnTo>
                  <a:lnTo>
                    <a:pt x="17305" y="25788"/>
                  </a:lnTo>
                  <a:lnTo>
                    <a:pt x="17181" y="25231"/>
                  </a:lnTo>
                  <a:lnTo>
                    <a:pt x="17119" y="24705"/>
                  </a:lnTo>
                  <a:lnTo>
                    <a:pt x="17058" y="24178"/>
                  </a:lnTo>
                  <a:lnTo>
                    <a:pt x="17027" y="23126"/>
                  </a:lnTo>
                  <a:lnTo>
                    <a:pt x="17027" y="22228"/>
                  </a:lnTo>
                  <a:lnTo>
                    <a:pt x="17088" y="21485"/>
                  </a:lnTo>
                  <a:lnTo>
                    <a:pt x="17150" y="20835"/>
                  </a:lnTo>
                  <a:lnTo>
                    <a:pt x="17522" y="20432"/>
                  </a:lnTo>
                  <a:lnTo>
                    <a:pt x="17924" y="19937"/>
                  </a:lnTo>
                  <a:lnTo>
                    <a:pt x="18451" y="19287"/>
                  </a:lnTo>
                  <a:lnTo>
                    <a:pt x="19039" y="18482"/>
                  </a:lnTo>
                  <a:lnTo>
                    <a:pt x="19658" y="17553"/>
                  </a:lnTo>
                  <a:lnTo>
                    <a:pt x="20277" y="16532"/>
                  </a:lnTo>
                  <a:lnTo>
                    <a:pt x="20587" y="15975"/>
                  </a:lnTo>
                  <a:lnTo>
                    <a:pt x="20865" y="15386"/>
                  </a:lnTo>
                  <a:lnTo>
                    <a:pt x="21144" y="14767"/>
                  </a:lnTo>
                  <a:lnTo>
                    <a:pt x="21392" y="14148"/>
                  </a:lnTo>
                  <a:lnTo>
                    <a:pt x="21608" y="13498"/>
                  </a:lnTo>
                  <a:lnTo>
                    <a:pt x="21825" y="12848"/>
                  </a:lnTo>
                  <a:lnTo>
                    <a:pt x="21980" y="12198"/>
                  </a:lnTo>
                  <a:lnTo>
                    <a:pt x="22104" y="11517"/>
                  </a:lnTo>
                  <a:lnTo>
                    <a:pt x="22165" y="10805"/>
                  </a:lnTo>
                  <a:lnTo>
                    <a:pt x="22196" y="10124"/>
                  </a:lnTo>
                  <a:lnTo>
                    <a:pt x="22196" y="9412"/>
                  </a:lnTo>
                  <a:lnTo>
                    <a:pt x="22104" y="8731"/>
                  </a:lnTo>
                  <a:lnTo>
                    <a:pt x="21980" y="8019"/>
                  </a:lnTo>
                  <a:lnTo>
                    <a:pt x="21763" y="7307"/>
                  </a:lnTo>
                  <a:lnTo>
                    <a:pt x="21484" y="6626"/>
                  </a:lnTo>
                  <a:lnTo>
                    <a:pt x="21144" y="5914"/>
                  </a:lnTo>
                  <a:lnTo>
                    <a:pt x="20711" y="5232"/>
                  </a:lnTo>
                  <a:lnTo>
                    <a:pt x="20494" y="4892"/>
                  </a:lnTo>
                  <a:lnTo>
                    <a:pt x="20215" y="4551"/>
                  </a:lnTo>
                  <a:lnTo>
                    <a:pt x="19627" y="3870"/>
                  </a:lnTo>
                  <a:lnTo>
                    <a:pt x="19008" y="3220"/>
                  </a:lnTo>
                  <a:lnTo>
                    <a:pt x="18389" y="2663"/>
                  </a:lnTo>
                  <a:lnTo>
                    <a:pt x="17739" y="2137"/>
                  </a:lnTo>
                  <a:lnTo>
                    <a:pt x="17088" y="1703"/>
                  </a:lnTo>
                  <a:lnTo>
                    <a:pt x="16438" y="1301"/>
                  </a:lnTo>
                  <a:lnTo>
                    <a:pt x="15757" y="960"/>
                  </a:lnTo>
                  <a:lnTo>
                    <a:pt x="15107" y="651"/>
                  </a:lnTo>
                  <a:lnTo>
                    <a:pt x="14426" y="434"/>
                  </a:lnTo>
                  <a:lnTo>
                    <a:pt x="13745" y="248"/>
                  </a:lnTo>
                  <a:lnTo>
                    <a:pt x="13095" y="124"/>
                  </a:lnTo>
                  <a:lnTo>
                    <a:pt x="12414" y="32"/>
                  </a:lnTo>
                  <a:lnTo>
                    <a:pt x="11764" y="1"/>
                  </a:lnTo>
                  <a:close/>
                </a:path>
              </a:pathLst>
            </a:custGeom>
            <a:solidFill>
              <a:srgbClr val="FFC7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6"/>
            <p:cNvSpPr/>
            <p:nvPr/>
          </p:nvSpPr>
          <p:spPr>
            <a:xfrm>
              <a:off x="6194275" y="2593450"/>
              <a:ext cx="554925" cy="805700"/>
            </a:xfrm>
            <a:custGeom>
              <a:avLst/>
              <a:gdLst/>
              <a:ahLst/>
              <a:cxnLst/>
              <a:rect l="l" t="t" r="r" b="b"/>
              <a:pathLst>
                <a:path w="22197" h="32228" fill="none" extrusionOk="0">
                  <a:moveTo>
                    <a:pt x="17150" y="20835"/>
                  </a:moveTo>
                  <a:lnTo>
                    <a:pt x="17150" y="20835"/>
                  </a:lnTo>
                  <a:lnTo>
                    <a:pt x="17088" y="21485"/>
                  </a:lnTo>
                  <a:lnTo>
                    <a:pt x="17027" y="22228"/>
                  </a:lnTo>
                  <a:lnTo>
                    <a:pt x="17027" y="23126"/>
                  </a:lnTo>
                  <a:lnTo>
                    <a:pt x="17058" y="24178"/>
                  </a:lnTo>
                  <a:lnTo>
                    <a:pt x="17119" y="24705"/>
                  </a:lnTo>
                  <a:lnTo>
                    <a:pt x="17181" y="25231"/>
                  </a:lnTo>
                  <a:lnTo>
                    <a:pt x="17305" y="25788"/>
                  </a:lnTo>
                  <a:lnTo>
                    <a:pt x="17429" y="26314"/>
                  </a:lnTo>
                  <a:lnTo>
                    <a:pt x="17584" y="26810"/>
                  </a:lnTo>
                  <a:lnTo>
                    <a:pt x="17801" y="27274"/>
                  </a:lnTo>
                  <a:lnTo>
                    <a:pt x="17801" y="27274"/>
                  </a:lnTo>
                  <a:lnTo>
                    <a:pt x="17893" y="27522"/>
                  </a:lnTo>
                  <a:lnTo>
                    <a:pt x="17986" y="27738"/>
                  </a:lnTo>
                  <a:lnTo>
                    <a:pt x="18048" y="27986"/>
                  </a:lnTo>
                  <a:lnTo>
                    <a:pt x="18079" y="28203"/>
                  </a:lnTo>
                  <a:lnTo>
                    <a:pt x="18110" y="28450"/>
                  </a:lnTo>
                  <a:lnTo>
                    <a:pt x="18110" y="28667"/>
                  </a:lnTo>
                  <a:lnTo>
                    <a:pt x="18110" y="28884"/>
                  </a:lnTo>
                  <a:lnTo>
                    <a:pt x="18048" y="29101"/>
                  </a:lnTo>
                  <a:lnTo>
                    <a:pt x="17924" y="29565"/>
                  </a:lnTo>
                  <a:lnTo>
                    <a:pt x="17739" y="29967"/>
                  </a:lnTo>
                  <a:lnTo>
                    <a:pt x="17491" y="30370"/>
                  </a:lnTo>
                  <a:lnTo>
                    <a:pt x="17181" y="30741"/>
                  </a:lnTo>
                  <a:lnTo>
                    <a:pt x="16779" y="31082"/>
                  </a:lnTo>
                  <a:lnTo>
                    <a:pt x="16346" y="31391"/>
                  </a:lnTo>
                  <a:lnTo>
                    <a:pt x="15850" y="31639"/>
                  </a:lnTo>
                  <a:lnTo>
                    <a:pt x="15324" y="31856"/>
                  </a:lnTo>
                  <a:lnTo>
                    <a:pt x="14736" y="32041"/>
                  </a:lnTo>
                  <a:lnTo>
                    <a:pt x="14117" y="32165"/>
                  </a:lnTo>
                  <a:lnTo>
                    <a:pt x="13436" y="32227"/>
                  </a:lnTo>
                  <a:lnTo>
                    <a:pt x="12754" y="32227"/>
                  </a:lnTo>
                  <a:lnTo>
                    <a:pt x="12754" y="32227"/>
                  </a:lnTo>
                  <a:lnTo>
                    <a:pt x="12383" y="32196"/>
                  </a:lnTo>
                  <a:lnTo>
                    <a:pt x="12073" y="32134"/>
                  </a:lnTo>
                  <a:lnTo>
                    <a:pt x="11733" y="32072"/>
                  </a:lnTo>
                  <a:lnTo>
                    <a:pt x="11454" y="31980"/>
                  </a:lnTo>
                  <a:lnTo>
                    <a:pt x="11176" y="31856"/>
                  </a:lnTo>
                  <a:lnTo>
                    <a:pt x="10928" y="31732"/>
                  </a:lnTo>
                  <a:lnTo>
                    <a:pt x="10680" y="31577"/>
                  </a:lnTo>
                  <a:lnTo>
                    <a:pt x="10433" y="31422"/>
                  </a:lnTo>
                  <a:lnTo>
                    <a:pt x="10030" y="31051"/>
                  </a:lnTo>
                  <a:lnTo>
                    <a:pt x="9690" y="30648"/>
                  </a:lnTo>
                  <a:lnTo>
                    <a:pt x="9380" y="30246"/>
                  </a:lnTo>
                  <a:lnTo>
                    <a:pt x="9132" y="29813"/>
                  </a:lnTo>
                  <a:lnTo>
                    <a:pt x="8916" y="29379"/>
                  </a:lnTo>
                  <a:lnTo>
                    <a:pt x="8761" y="28977"/>
                  </a:lnTo>
                  <a:lnTo>
                    <a:pt x="8637" y="28574"/>
                  </a:lnTo>
                  <a:lnTo>
                    <a:pt x="8544" y="28234"/>
                  </a:lnTo>
                  <a:lnTo>
                    <a:pt x="8420" y="27738"/>
                  </a:lnTo>
                  <a:lnTo>
                    <a:pt x="8389" y="27522"/>
                  </a:lnTo>
                  <a:lnTo>
                    <a:pt x="8389" y="27522"/>
                  </a:lnTo>
                  <a:lnTo>
                    <a:pt x="8575" y="27398"/>
                  </a:lnTo>
                  <a:lnTo>
                    <a:pt x="8761" y="27243"/>
                  </a:lnTo>
                  <a:lnTo>
                    <a:pt x="8978" y="27026"/>
                  </a:lnTo>
                  <a:lnTo>
                    <a:pt x="9163" y="26748"/>
                  </a:lnTo>
                  <a:lnTo>
                    <a:pt x="9318" y="26407"/>
                  </a:lnTo>
                  <a:lnTo>
                    <a:pt x="9380" y="26222"/>
                  </a:lnTo>
                  <a:lnTo>
                    <a:pt x="9442" y="26005"/>
                  </a:lnTo>
                  <a:lnTo>
                    <a:pt x="9442" y="25788"/>
                  </a:lnTo>
                  <a:lnTo>
                    <a:pt x="9442" y="25540"/>
                  </a:lnTo>
                  <a:lnTo>
                    <a:pt x="9442" y="25540"/>
                  </a:lnTo>
                  <a:lnTo>
                    <a:pt x="9163" y="25602"/>
                  </a:lnTo>
                  <a:lnTo>
                    <a:pt x="8359" y="25726"/>
                  </a:lnTo>
                  <a:lnTo>
                    <a:pt x="7832" y="25757"/>
                  </a:lnTo>
                  <a:lnTo>
                    <a:pt x="7244" y="25788"/>
                  </a:lnTo>
                  <a:lnTo>
                    <a:pt x="6625" y="25788"/>
                  </a:lnTo>
                  <a:lnTo>
                    <a:pt x="5975" y="25757"/>
                  </a:lnTo>
                  <a:lnTo>
                    <a:pt x="5294" y="25633"/>
                  </a:lnTo>
                  <a:lnTo>
                    <a:pt x="4984" y="25571"/>
                  </a:lnTo>
                  <a:lnTo>
                    <a:pt x="4644" y="25479"/>
                  </a:lnTo>
                  <a:lnTo>
                    <a:pt x="4334" y="25355"/>
                  </a:lnTo>
                  <a:lnTo>
                    <a:pt x="4025" y="25231"/>
                  </a:lnTo>
                  <a:lnTo>
                    <a:pt x="3746" y="25076"/>
                  </a:lnTo>
                  <a:lnTo>
                    <a:pt x="3467" y="24890"/>
                  </a:lnTo>
                  <a:lnTo>
                    <a:pt x="3189" y="24705"/>
                  </a:lnTo>
                  <a:lnTo>
                    <a:pt x="2972" y="24488"/>
                  </a:lnTo>
                  <a:lnTo>
                    <a:pt x="2755" y="24209"/>
                  </a:lnTo>
                  <a:lnTo>
                    <a:pt x="2539" y="23931"/>
                  </a:lnTo>
                  <a:lnTo>
                    <a:pt x="2384" y="23621"/>
                  </a:lnTo>
                  <a:lnTo>
                    <a:pt x="2260" y="23281"/>
                  </a:lnTo>
                  <a:lnTo>
                    <a:pt x="2136" y="22878"/>
                  </a:lnTo>
                  <a:lnTo>
                    <a:pt x="2074" y="22476"/>
                  </a:lnTo>
                  <a:lnTo>
                    <a:pt x="2074" y="22476"/>
                  </a:lnTo>
                  <a:lnTo>
                    <a:pt x="1919" y="20928"/>
                  </a:lnTo>
                  <a:lnTo>
                    <a:pt x="1857" y="19751"/>
                  </a:lnTo>
                  <a:lnTo>
                    <a:pt x="1827" y="18885"/>
                  </a:lnTo>
                  <a:lnTo>
                    <a:pt x="1857" y="18265"/>
                  </a:lnTo>
                  <a:lnTo>
                    <a:pt x="1919" y="17863"/>
                  </a:lnTo>
                  <a:lnTo>
                    <a:pt x="2012" y="17646"/>
                  </a:lnTo>
                  <a:lnTo>
                    <a:pt x="2043" y="17553"/>
                  </a:lnTo>
                  <a:lnTo>
                    <a:pt x="2074" y="17523"/>
                  </a:lnTo>
                  <a:lnTo>
                    <a:pt x="0" y="17523"/>
                  </a:lnTo>
                  <a:lnTo>
                    <a:pt x="0" y="17523"/>
                  </a:lnTo>
                  <a:lnTo>
                    <a:pt x="1053" y="13715"/>
                  </a:lnTo>
                  <a:lnTo>
                    <a:pt x="1919" y="10464"/>
                  </a:lnTo>
                  <a:lnTo>
                    <a:pt x="2631" y="7740"/>
                  </a:lnTo>
                  <a:lnTo>
                    <a:pt x="2631" y="7740"/>
                  </a:lnTo>
                  <a:lnTo>
                    <a:pt x="2848" y="6997"/>
                  </a:lnTo>
                  <a:lnTo>
                    <a:pt x="3096" y="6285"/>
                  </a:lnTo>
                  <a:lnTo>
                    <a:pt x="3374" y="5604"/>
                  </a:lnTo>
                  <a:lnTo>
                    <a:pt x="3684" y="4954"/>
                  </a:lnTo>
                  <a:lnTo>
                    <a:pt x="4055" y="4335"/>
                  </a:lnTo>
                  <a:lnTo>
                    <a:pt x="4458" y="3777"/>
                  </a:lnTo>
                  <a:lnTo>
                    <a:pt x="4860" y="3220"/>
                  </a:lnTo>
                  <a:lnTo>
                    <a:pt x="5325" y="2725"/>
                  </a:lnTo>
                  <a:lnTo>
                    <a:pt x="5820" y="2261"/>
                  </a:lnTo>
                  <a:lnTo>
                    <a:pt x="6315" y="1858"/>
                  </a:lnTo>
                  <a:lnTo>
                    <a:pt x="6842" y="1456"/>
                  </a:lnTo>
                  <a:lnTo>
                    <a:pt x="7399" y="1115"/>
                  </a:lnTo>
                  <a:lnTo>
                    <a:pt x="7987" y="837"/>
                  </a:lnTo>
                  <a:lnTo>
                    <a:pt x="8575" y="589"/>
                  </a:lnTo>
                  <a:lnTo>
                    <a:pt x="9194" y="372"/>
                  </a:lnTo>
                  <a:lnTo>
                    <a:pt x="9814" y="217"/>
                  </a:lnTo>
                  <a:lnTo>
                    <a:pt x="10464" y="94"/>
                  </a:lnTo>
                  <a:lnTo>
                    <a:pt x="11114" y="32"/>
                  </a:lnTo>
                  <a:lnTo>
                    <a:pt x="11764" y="1"/>
                  </a:lnTo>
                  <a:lnTo>
                    <a:pt x="12414" y="32"/>
                  </a:lnTo>
                  <a:lnTo>
                    <a:pt x="13095" y="124"/>
                  </a:lnTo>
                  <a:lnTo>
                    <a:pt x="13745" y="248"/>
                  </a:lnTo>
                  <a:lnTo>
                    <a:pt x="14426" y="434"/>
                  </a:lnTo>
                  <a:lnTo>
                    <a:pt x="15107" y="651"/>
                  </a:lnTo>
                  <a:lnTo>
                    <a:pt x="15757" y="960"/>
                  </a:lnTo>
                  <a:lnTo>
                    <a:pt x="16438" y="1301"/>
                  </a:lnTo>
                  <a:lnTo>
                    <a:pt x="17088" y="1703"/>
                  </a:lnTo>
                  <a:lnTo>
                    <a:pt x="17739" y="2137"/>
                  </a:lnTo>
                  <a:lnTo>
                    <a:pt x="18389" y="2663"/>
                  </a:lnTo>
                  <a:lnTo>
                    <a:pt x="19008" y="3220"/>
                  </a:lnTo>
                  <a:lnTo>
                    <a:pt x="19627" y="3870"/>
                  </a:lnTo>
                  <a:lnTo>
                    <a:pt x="20215" y="4551"/>
                  </a:lnTo>
                  <a:lnTo>
                    <a:pt x="20215" y="4551"/>
                  </a:lnTo>
                  <a:lnTo>
                    <a:pt x="20494" y="4892"/>
                  </a:lnTo>
                  <a:lnTo>
                    <a:pt x="20711" y="5232"/>
                  </a:lnTo>
                  <a:lnTo>
                    <a:pt x="21144" y="5914"/>
                  </a:lnTo>
                  <a:lnTo>
                    <a:pt x="21484" y="6626"/>
                  </a:lnTo>
                  <a:lnTo>
                    <a:pt x="21763" y="7307"/>
                  </a:lnTo>
                  <a:lnTo>
                    <a:pt x="21980" y="8019"/>
                  </a:lnTo>
                  <a:lnTo>
                    <a:pt x="22104" y="8731"/>
                  </a:lnTo>
                  <a:lnTo>
                    <a:pt x="22196" y="9412"/>
                  </a:lnTo>
                  <a:lnTo>
                    <a:pt x="22196" y="10124"/>
                  </a:lnTo>
                  <a:lnTo>
                    <a:pt x="22165" y="10805"/>
                  </a:lnTo>
                  <a:lnTo>
                    <a:pt x="22104" y="11517"/>
                  </a:lnTo>
                  <a:lnTo>
                    <a:pt x="21980" y="12198"/>
                  </a:lnTo>
                  <a:lnTo>
                    <a:pt x="21825" y="12848"/>
                  </a:lnTo>
                  <a:lnTo>
                    <a:pt x="21608" y="13498"/>
                  </a:lnTo>
                  <a:lnTo>
                    <a:pt x="21392" y="14148"/>
                  </a:lnTo>
                  <a:lnTo>
                    <a:pt x="21144" y="14767"/>
                  </a:lnTo>
                  <a:lnTo>
                    <a:pt x="20865" y="15386"/>
                  </a:lnTo>
                  <a:lnTo>
                    <a:pt x="20587" y="15975"/>
                  </a:lnTo>
                  <a:lnTo>
                    <a:pt x="20277" y="16532"/>
                  </a:lnTo>
                  <a:lnTo>
                    <a:pt x="19658" y="17553"/>
                  </a:lnTo>
                  <a:lnTo>
                    <a:pt x="19039" y="18482"/>
                  </a:lnTo>
                  <a:lnTo>
                    <a:pt x="18451" y="19287"/>
                  </a:lnTo>
                  <a:lnTo>
                    <a:pt x="17924" y="19937"/>
                  </a:lnTo>
                  <a:lnTo>
                    <a:pt x="17522" y="20432"/>
                  </a:lnTo>
                  <a:lnTo>
                    <a:pt x="17150" y="2083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6"/>
            <p:cNvSpPr/>
            <p:nvPr/>
          </p:nvSpPr>
          <p:spPr>
            <a:xfrm>
              <a:off x="6513125" y="3278375"/>
              <a:ext cx="133925" cy="120775"/>
            </a:xfrm>
            <a:custGeom>
              <a:avLst/>
              <a:gdLst/>
              <a:ahLst/>
              <a:cxnLst/>
              <a:rect l="l" t="t" r="r" b="b"/>
              <a:pathLst>
                <a:path w="5357" h="4831" extrusionOk="0">
                  <a:moveTo>
                    <a:pt x="372" y="4830"/>
                  </a:moveTo>
                  <a:lnTo>
                    <a:pt x="372" y="4830"/>
                  </a:lnTo>
                  <a:lnTo>
                    <a:pt x="372" y="4830"/>
                  </a:lnTo>
                  <a:lnTo>
                    <a:pt x="372" y="4830"/>
                  </a:lnTo>
                  <a:close/>
                  <a:moveTo>
                    <a:pt x="0" y="4830"/>
                  </a:moveTo>
                  <a:lnTo>
                    <a:pt x="0" y="4830"/>
                  </a:lnTo>
                  <a:lnTo>
                    <a:pt x="31" y="4830"/>
                  </a:lnTo>
                  <a:lnTo>
                    <a:pt x="31" y="4830"/>
                  </a:lnTo>
                  <a:lnTo>
                    <a:pt x="0" y="4830"/>
                  </a:lnTo>
                  <a:close/>
                  <a:moveTo>
                    <a:pt x="5108" y="1"/>
                  </a:moveTo>
                  <a:lnTo>
                    <a:pt x="5108" y="1"/>
                  </a:lnTo>
                  <a:lnTo>
                    <a:pt x="5108" y="1"/>
                  </a:lnTo>
                  <a:lnTo>
                    <a:pt x="5263" y="465"/>
                  </a:lnTo>
                  <a:lnTo>
                    <a:pt x="5356" y="899"/>
                  </a:lnTo>
                  <a:lnTo>
                    <a:pt x="5356" y="1332"/>
                  </a:lnTo>
                  <a:lnTo>
                    <a:pt x="5294" y="1765"/>
                  </a:lnTo>
                  <a:lnTo>
                    <a:pt x="5170" y="2168"/>
                  </a:lnTo>
                  <a:lnTo>
                    <a:pt x="4985" y="2570"/>
                  </a:lnTo>
                  <a:lnTo>
                    <a:pt x="4768" y="2942"/>
                  </a:lnTo>
                  <a:lnTo>
                    <a:pt x="4458" y="3282"/>
                  </a:lnTo>
                  <a:lnTo>
                    <a:pt x="4118" y="3623"/>
                  </a:lnTo>
                  <a:lnTo>
                    <a:pt x="3715" y="3932"/>
                  </a:lnTo>
                  <a:lnTo>
                    <a:pt x="3251" y="4180"/>
                  </a:lnTo>
                  <a:lnTo>
                    <a:pt x="2756" y="4397"/>
                  </a:lnTo>
                  <a:lnTo>
                    <a:pt x="2198" y="4583"/>
                  </a:lnTo>
                  <a:lnTo>
                    <a:pt x="1641" y="4706"/>
                  </a:lnTo>
                  <a:lnTo>
                    <a:pt x="1022" y="4799"/>
                  </a:lnTo>
                  <a:lnTo>
                    <a:pt x="372" y="4830"/>
                  </a:lnTo>
                  <a:lnTo>
                    <a:pt x="372" y="4830"/>
                  </a:lnTo>
                  <a:lnTo>
                    <a:pt x="1022" y="4799"/>
                  </a:lnTo>
                  <a:lnTo>
                    <a:pt x="1641" y="4706"/>
                  </a:lnTo>
                  <a:lnTo>
                    <a:pt x="2198" y="4583"/>
                  </a:lnTo>
                  <a:lnTo>
                    <a:pt x="2756" y="4397"/>
                  </a:lnTo>
                  <a:lnTo>
                    <a:pt x="3251" y="4180"/>
                  </a:lnTo>
                  <a:lnTo>
                    <a:pt x="3715" y="3932"/>
                  </a:lnTo>
                  <a:lnTo>
                    <a:pt x="4118" y="3623"/>
                  </a:lnTo>
                  <a:lnTo>
                    <a:pt x="4458" y="3282"/>
                  </a:lnTo>
                  <a:lnTo>
                    <a:pt x="4768" y="2942"/>
                  </a:lnTo>
                  <a:lnTo>
                    <a:pt x="4985" y="2570"/>
                  </a:lnTo>
                  <a:lnTo>
                    <a:pt x="5170" y="2168"/>
                  </a:lnTo>
                  <a:lnTo>
                    <a:pt x="5294" y="1765"/>
                  </a:lnTo>
                  <a:lnTo>
                    <a:pt x="5356" y="1332"/>
                  </a:lnTo>
                  <a:lnTo>
                    <a:pt x="5356" y="899"/>
                  </a:lnTo>
                  <a:lnTo>
                    <a:pt x="5263" y="465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rgbClr val="BDD9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6"/>
            <p:cNvSpPr/>
            <p:nvPr/>
          </p:nvSpPr>
          <p:spPr>
            <a:xfrm>
              <a:off x="6522400" y="33991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6"/>
            <p:cNvSpPr/>
            <p:nvPr/>
          </p:nvSpPr>
          <p:spPr>
            <a:xfrm>
              <a:off x="6513125" y="3399125"/>
              <a:ext cx="800" cy="25"/>
            </a:xfrm>
            <a:custGeom>
              <a:avLst/>
              <a:gdLst/>
              <a:ahLst/>
              <a:cxnLst/>
              <a:rect l="l" t="t" r="r" b="b"/>
              <a:pathLst>
                <a:path w="32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6"/>
            <p:cNvSpPr/>
            <p:nvPr/>
          </p:nvSpPr>
          <p:spPr>
            <a:xfrm>
              <a:off x="6522400" y="3278375"/>
              <a:ext cx="124650" cy="120775"/>
            </a:xfrm>
            <a:custGeom>
              <a:avLst/>
              <a:gdLst/>
              <a:ahLst/>
              <a:cxnLst/>
              <a:rect l="l" t="t" r="r" b="b"/>
              <a:pathLst>
                <a:path w="4986" h="4831" fill="none" extrusionOk="0">
                  <a:moveTo>
                    <a:pt x="4737" y="1"/>
                  </a:moveTo>
                  <a:lnTo>
                    <a:pt x="4737" y="1"/>
                  </a:lnTo>
                  <a:lnTo>
                    <a:pt x="4737" y="1"/>
                  </a:lnTo>
                  <a:lnTo>
                    <a:pt x="4892" y="465"/>
                  </a:lnTo>
                  <a:lnTo>
                    <a:pt x="4985" y="899"/>
                  </a:lnTo>
                  <a:lnTo>
                    <a:pt x="4985" y="1332"/>
                  </a:lnTo>
                  <a:lnTo>
                    <a:pt x="4923" y="1765"/>
                  </a:lnTo>
                  <a:lnTo>
                    <a:pt x="4799" y="2168"/>
                  </a:lnTo>
                  <a:lnTo>
                    <a:pt x="4614" y="2570"/>
                  </a:lnTo>
                  <a:lnTo>
                    <a:pt x="4397" y="2942"/>
                  </a:lnTo>
                  <a:lnTo>
                    <a:pt x="4087" y="3282"/>
                  </a:lnTo>
                  <a:lnTo>
                    <a:pt x="3747" y="3623"/>
                  </a:lnTo>
                  <a:lnTo>
                    <a:pt x="3344" y="3932"/>
                  </a:lnTo>
                  <a:lnTo>
                    <a:pt x="2880" y="4180"/>
                  </a:lnTo>
                  <a:lnTo>
                    <a:pt x="2385" y="4397"/>
                  </a:lnTo>
                  <a:lnTo>
                    <a:pt x="1827" y="4583"/>
                  </a:lnTo>
                  <a:lnTo>
                    <a:pt x="1270" y="4706"/>
                  </a:lnTo>
                  <a:lnTo>
                    <a:pt x="651" y="4799"/>
                  </a:lnTo>
                  <a:lnTo>
                    <a:pt x="1" y="4830"/>
                  </a:lnTo>
                  <a:lnTo>
                    <a:pt x="1" y="4830"/>
                  </a:lnTo>
                  <a:lnTo>
                    <a:pt x="651" y="4799"/>
                  </a:lnTo>
                  <a:lnTo>
                    <a:pt x="1270" y="4706"/>
                  </a:lnTo>
                  <a:lnTo>
                    <a:pt x="1827" y="4583"/>
                  </a:lnTo>
                  <a:lnTo>
                    <a:pt x="2385" y="4397"/>
                  </a:lnTo>
                  <a:lnTo>
                    <a:pt x="2880" y="4180"/>
                  </a:lnTo>
                  <a:lnTo>
                    <a:pt x="3344" y="3932"/>
                  </a:lnTo>
                  <a:lnTo>
                    <a:pt x="3747" y="3623"/>
                  </a:lnTo>
                  <a:lnTo>
                    <a:pt x="4087" y="3282"/>
                  </a:lnTo>
                  <a:lnTo>
                    <a:pt x="4397" y="2942"/>
                  </a:lnTo>
                  <a:lnTo>
                    <a:pt x="4614" y="2570"/>
                  </a:lnTo>
                  <a:lnTo>
                    <a:pt x="4799" y="2168"/>
                  </a:lnTo>
                  <a:lnTo>
                    <a:pt x="4923" y="1765"/>
                  </a:lnTo>
                  <a:lnTo>
                    <a:pt x="4985" y="1332"/>
                  </a:lnTo>
                  <a:lnTo>
                    <a:pt x="4985" y="899"/>
                  </a:lnTo>
                  <a:lnTo>
                    <a:pt x="4892" y="465"/>
                  </a:lnTo>
                  <a:lnTo>
                    <a:pt x="473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6"/>
            <p:cNvSpPr/>
            <p:nvPr/>
          </p:nvSpPr>
          <p:spPr>
            <a:xfrm>
              <a:off x="6496100" y="3012925"/>
              <a:ext cx="181900" cy="386225"/>
            </a:xfrm>
            <a:custGeom>
              <a:avLst/>
              <a:gdLst/>
              <a:ahLst/>
              <a:cxnLst/>
              <a:rect l="l" t="t" r="r" b="b"/>
              <a:pathLst>
                <a:path w="7276" h="15449" extrusionOk="0">
                  <a:moveTo>
                    <a:pt x="5913" y="1"/>
                  </a:moveTo>
                  <a:lnTo>
                    <a:pt x="5387" y="867"/>
                  </a:lnTo>
                  <a:lnTo>
                    <a:pt x="4861" y="1641"/>
                  </a:lnTo>
                  <a:lnTo>
                    <a:pt x="4365" y="2353"/>
                  </a:lnTo>
                  <a:lnTo>
                    <a:pt x="3901" y="2941"/>
                  </a:lnTo>
                  <a:lnTo>
                    <a:pt x="3189" y="3746"/>
                  </a:lnTo>
                  <a:lnTo>
                    <a:pt x="2910" y="4056"/>
                  </a:lnTo>
                  <a:lnTo>
                    <a:pt x="2848" y="4706"/>
                  </a:lnTo>
                  <a:lnTo>
                    <a:pt x="2818" y="5449"/>
                  </a:lnTo>
                  <a:lnTo>
                    <a:pt x="2787" y="6347"/>
                  </a:lnTo>
                  <a:lnTo>
                    <a:pt x="2848" y="7399"/>
                  </a:lnTo>
                  <a:lnTo>
                    <a:pt x="2879" y="7926"/>
                  </a:lnTo>
                  <a:lnTo>
                    <a:pt x="2972" y="8452"/>
                  </a:lnTo>
                  <a:lnTo>
                    <a:pt x="3065" y="9009"/>
                  </a:lnTo>
                  <a:lnTo>
                    <a:pt x="3220" y="9535"/>
                  </a:lnTo>
                  <a:lnTo>
                    <a:pt x="3375" y="10031"/>
                  </a:lnTo>
                  <a:lnTo>
                    <a:pt x="3591" y="10495"/>
                  </a:lnTo>
                  <a:lnTo>
                    <a:pt x="3746" y="10897"/>
                  </a:lnTo>
                  <a:lnTo>
                    <a:pt x="3839" y="11300"/>
                  </a:lnTo>
                  <a:lnTo>
                    <a:pt x="3901" y="11702"/>
                  </a:lnTo>
                  <a:lnTo>
                    <a:pt x="3870" y="12105"/>
                  </a:lnTo>
                  <a:lnTo>
                    <a:pt x="3808" y="12476"/>
                  </a:lnTo>
                  <a:lnTo>
                    <a:pt x="3684" y="12848"/>
                  </a:lnTo>
                  <a:lnTo>
                    <a:pt x="3530" y="13219"/>
                  </a:lnTo>
                  <a:lnTo>
                    <a:pt x="3282" y="13560"/>
                  </a:lnTo>
                  <a:lnTo>
                    <a:pt x="3034" y="13869"/>
                  </a:lnTo>
                  <a:lnTo>
                    <a:pt x="2725" y="14179"/>
                  </a:lnTo>
                  <a:lnTo>
                    <a:pt x="2353" y="14458"/>
                  </a:lnTo>
                  <a:lnTo>
                    <a:pt x="1951" y="14705"/>
                  </a:lnTo>
                  <a:lnTo>
                    <a:pt x="1517" y="14922"/>
                  </a:lnTo>
                  <a:lnTo>
                    <a:pt x="1053" y="15108"/>
                  </a:lnTo>
                  <a:lnTo>
                    <a:pt x="558" y="15262"/>
                  </a:lnTo>
                  <a:lnTo>
                    <a:pt x="0" y="15355"/>
                  </a:lnTo>
                  <a:lnTo>
                    <a:pt x="341" y="15417"/>
                  </a:lnTo>
                  <a:lnTo>
                    <a:pt x="681" y="15448"/>
                  </a:lnTo>
                  <a:lnTo>
                    <a:pt x="1053" y="15448"/>
                  </a:lnTo>
                  <a:lnTo>
                    <a:pt x="1703" y="15417"/>
                  </a:lnTo>
                  <a:lnTo>
                    <a:pt x="2322" y="15324"/>
                  </a:lnTo>
                  <a:lnTo>
                    <a:pt x="2879" y="15201"/>
                  </a:lnTo>
                  <a:lnTo>
                    <a:pt x="3437" y="15015"/>
                  </a:lnTo>
                  <a:lnTo>
                    <a:pt x="3932" y="14798"/>
                  </a:lnTo>
                  <a:lnTo>
                    <a:pt x="4396" y="14550"/>
                  </a:lnTo>
                  <a:lnTo>
                    <a:pt x="4799" y="14241"/>
                  </a:lnTo>
                  <a:lnTo>
                    <a:pt x="5139" y="13900"/>
                  </a:lnTo>
                  <a:lnTo>
                    <a:pt x="5449" y="13560"/>
                  </a:lnTo>
                  <a:lnTo>
                    <a:pt x="5666" y="13188"/>
                  </a:lnTo>
                  <a:lnTo>
                    <a:pt x="5851" y="12786"/>
                  </a:lnTo>
                  <a:lnTo>
                    <a:pt x="5975" y="12383"/>
                  </a:lnTo>
                  <a:lnTo>
                    <a:pt x="6037" y="11950"/>
                  </a:lnTo>
                  <a:lnTo>
                    <a:pt x="6037" y="11517"/>
                  </a:lnTo>
                  <a:lnTo>
                    <a:pt x="5944" y="11083"/>
                  </a:lnTo>
                  <a:lnTo>
                    <a:pt x="5789" y="10619"/>
                  </a:lnTo>
                  <a:lnTo>
                    <a:pt x="5758" y="10588"/>
                  </a:lnTo>
                  <a:lnTo>
                    <a:pt x="5728" y="10526"/>
                  </a:lnTo>
                  <a:lnTo>
                    <a:pt x="5728" y="10495"/>
                  </a:lnTo>
                  <a:lnTo>
                    <a:pt x="5511" y="10000"/>
                  </a:lnTo>
                  <a:lnTo>
                    <a:pt x="5325" y="9473"/>
                  </a:lnTo>
                  <a:lnTo>
                    <a:pt x="5201" y="8916"/>
                  </a:lnTo>
                  <a:lnTo>
                    <a:pt x="5108" y="8359"/>
                  </a:lnTo>
                  <a:lnTo>
                    <a:pt x="5015" y="7802"/>
                  </a:lnTo>
                  <a:lnTo>
                    <a:pt x="4985" y="7245"/>
                  </a:lnTo>
                  <a:lnTo>
                    <a:pt x="4954" y="6687"/>
                  </a:lnTo>
                  <a:lnTo>
                    <a:pt x="4954" y="6192"/>
                  </a:lnTo>
                  <a:lnTo>
                    <a:pt x="4954" y="5325"/>
                  </a:lnTo>
                  <a:lnTo>
                    <a:pt x="5015" y="4644"/>
                  </a:lnTo>
                  <a:lnTo>
                    <a:pt x="5077" y="4056"/>
                  </a:lnTo>
                  <a:lnTo>
                    <a:pt x="5263" y="3839"/>
                  </a:lnTo>
                  <a:lnTo>
                    <a:pt x="5728" y="3313"/>
                  </a:lnTo>
                  <a:lnTo>
                    <a:pt x="6440" y="2415"/>
                  </a:lnTo>
                  <a:lnTo>
                    <a:pt x="6842" y="1889"/>
                  </a:lnTo>
                  <a:lnTo>
                    <a:pt x="7275" y="1270"/>
                  </a:lnTo>
                  <a:lnTo>
                    <a:pt x="6873" y="1022"/>
                  </a:lnTo>
                  <a:lnTo>
                    <a:pt x="6501" y="713"/>
                  </a:lnTo>
                  <a:lnTo>
                    <a:pt x="6192" y="372"/>
                  </a:lnTo>
                  <a:lnTo>
                    <a:pt x="5913" y="1"/>
                  </a:lnTo>
                  <a:close/>
                </a:path>
              </a:pathLst>
            </a:custGeom>
            <a:solidFill>
              <a:srgbClr val="FFBE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6"/>
            <p:cNvSpPr/>
            <p:nvPr/>
          </p:nvSpPr>
          <p:spPr>
            <a:xfrm>
              <a:off x="6496100" y="3012925"/>
              <a:ext cx="181900" cy="386225"/>
            </a:xfrm>
            <a:custGeom>
              <a:avLst/>
              <a:gdLst/>
              <a:ahLst/>
              <a:cxnLst/>
              <a:rect l="l" t="t" r="r" b="b"/>
              <a:pathLst>
                <a:path w="7276" h="15449" fill="none" extrusionOk="0">
                  <a:moveTo>
                    <a:pt x="5913" y="1"/>
                  </a:moveTo>
                  <a:lnTo>
                    <a:pt x="5913" y="1"/>
                  </a:lnTo>
                  <a:lnTo>
                    <a:pt x="5387" y="867"/>
                  </a:lnTo>
                  <a:lnTo>
                    <a:pt x="4861" y="1641"/>
                  </a:lnTo>
                  <a:lnTo>
                    <a:pt x="4365" y="2353"/>
                  </a:lnTo>
                  <a:lnTo>
                    <a:pt x="3901" y="2941"/>
                  </a:lnTo>
                  <a:lnTo>
                    <a:pt x="3189" y="3746"/>
                  </a:lnTo>
                  <a:lnTo>
                    <a:pt x="2910" y="4056"/>
                  </a:lnTo>
                  <a:lnTo>
                    <a:pt x="2910" y="4056"/>
                  </a:lnTo>
                  <a:lnTo>
                    <a:pt x="2848" y="4706"/>
                  </a:lnTo>
                  <a:lnTo>
                    <a:pt x="2818" y="5449"/>
                  </a:lnTo>
                  <a:lnTo>
                    <a:pt x="2787" y="6347"/>
                  </a:lnTo>
                  <a:lnTo>
                    <a:pt x="2848" y="7399"/>
                  </a:lnTo>
                  <a:lnTo>
                    <a:pt x="2879" y="7926"/>
                  </a:lnTo>
                  <a:lnTo>
                    <a:pt x="2972" y="8452"/>
                  </a:lnTo>
                  <a:lnTo>
                    <a:pt x="3065" y="9009"/>
                  </a:lnTo>
                  <a:lnTo>
                    <a:pt x="3220" y="9535"/>
                  </a:lnTo>
                  <a:lnTo>
                    <a:pt x="3375" y="10031"/>
                  </a:lnTo>
                  <a:lnTo>
                    <a:pt x="3591" y="10495"/>
                  </a:lnTo>
                  <a:lnTo>
                    <a:pt x="3591" y="10495"/>
                  </a:lnTo>
                  <a:lnTo>
                    <a:pt x="3746" y="10897"/>
                  </a:lnTo>
                  <a:lnTo>
                    <a:pt x="3839" y="11300"/>
                  </a:lnTo>
                  <a:lnTo>
                    <a:pt x="3901" y="11702"/>
                  </a:lnTo>
                  <a:lnTo>
                    <a:pt x="3870" y="12105"/>
                  </a:lnTo>
                  <a:lnTo>
                    <a:pt x="3808" y="12476"/>
                  </a:lnTo>
                  <a:lnTo>
                    <a:pt x="3684" y="12848"/>
                  </a:lnTo>
                  <a:lnTo>
                    <a:pt x="3530" y="13219"/>
                  </a:lnTo>
                  <a:lnTo>
                    <a:pt x="3282" y="13560"/>
                  </a:lnTo>
                  <a:lnTo>
                    <a:pt x="3034" y="13869"/>
                  </a:lnTo>
                  <a:lnTo>
                    <a:pt x="2725" y="14179"/>
                  </a:lnTo>
                  <a:lnTo>
                    <a:pt x="2353" y="14458"/>
                  </a:lnTo>
                  <a:lnTo>
                    <a:pt x="1951" y="14705"/>
                  </a:lnTo>
                  <a:lnTo>
                    <a:pt x="1517" y="14922"/>
                  </a:lnTo>
                  <a:lnTo>
                    <a:pt x="1053" y="15108"/>
                  </a:lnTo>
                  <a:lnTo>
                    <a:pt x="558" y="15262"/>
                  </a:lnTo>
                  <a:lnTo>
                    <a:pt x="0" y="15355"/>
                  </a:lnTo>
                  <a:lnTo>
                    <a:pt x="0" y="15355"/>
                  </a:lnTo>
                  <a:lnTo>
                    <a:pt x="341" y="15417"/>
                  </a:lnTo>
                  <a:lnTo>
                    <a:pt x="681" y="15448"/>
                  </a:lnTo>
                  <a:lnTo>
                    <a:pt x="681" y="15448"/>
                  </a:lnTo>
                  <a:lnTo>
                    <a:pt x="681" y="15448"/>
                  </a:lnTo>
                  <a:lnTo>
                    <a:pt x="712" y="15448"/>
                  </a:lnTo>
                  <a:lnTo>
                    <a:pt x="712" y="15448"/>
                  </a:lnTo>
                  <a:lnTo>
                    <a:pt x="1053" y="15448"/>
                  </a:lnTo>
                  <a:lnTo>
                    <a:pt x="1053" y="15448"/>
                  </a:lnTo>
                  <a:lnTo>
                    <a:pt x="1053" y="15448"/>
                  </a:lnTo>
                  <a:lnTo>
                    <a:pt x="1053" y="15448"/>
                  </a:lnTo>
                  <a:lnTo>
                    <a:pt x="1053" y="15448"/>
                  </a:lnTo>
                  <a:lnTo>
                    <a:pt x="1703" y="15417"/>
                  </a:lnTo>
                  <a:lnTo>
                    <a:pt x="2322" y="15324"/>
                  </a:lnTo>
                  <a:lnTo>
                    <a:pt x="2879" y="15201"/>
                  </a:lnTo>
                  <a:lnTo>
                    <a:pt x="3437" y="15015"/>
                  </a:lnTo>
                  <a:lnTo>
                    <a:pt x="3932" y="14798"/>
                  </a:lnTo>
                  <a:lnTo>
                    <a:pt x="4396" y="14550"/>
                  </a:lnTo>
                  <a:lnTo>
                    <a:pt x="4799" y="14241"/>
                  </a:lnTo>
                  <a:lnTo>
                    <a:pt x="5139" y="13900"/>
                  </a:lnTo>
                  <a:lnTo>
                    <a:pt x="5449" y="13560"/>
                  </a:lnTo>
                  <a:lnTo>
                    <a:pt x="5666" y="13188"/>
                  </a:lnTo>
                  <a:lnTo>
                    <a:pt x="5851" y="12786"/>
                  </a:lnTo>
                  <a:lnTo>
                    <a:pt x="5975" y="12383"/>
                  </a:lnTo>
                  <a:lnTo>
                    <a:pt x="6037" y="11950"/>
                  </a:lnTo>
                  <a:lnTo>
                    <a:pt x="6037" y="11517"/>
                  </a:lnTo>
                  <a:lnTo>
                    <a:pt x="5944" y="11083"/>
                  </a:lnTo>
                  <a:lnTo>
                    <a:pt x="5789" y="10619"/>
                  </a:lnTo>
                  <a:lnTo>
                    <a:pt x="5789" y="10619"/>
                  </a:lnTo>
                  <a:lnTo>
                    <a:pt x="5758" y="10588"/>
                  </a:lnTo>
                  <a:lnTo>
                    <a:pt x="5758" y="10588"/>
                  </a:lnTo>
                  <a:lnTo>
                    <a:pt x="5728" y="10526"/>
                  </a:lnTo>
                  <a:lnTo>
                    <a:pt x="5728" y="10526"/>
                  </a:lnTo>
                  <a:lnTo>
                    <a:pt x="5728" y="10495"/>
                  </a:lnTo>
                  <a:lnTo>
                    <a:pt x="5728" y="10495"/>
                  </a:lnTo>
                  <a:lnTo>
                    <a:pt x="5511" y="10000"/>
                  </a:lnTo>
                  <a:lnTo>
                    <a:pt x="5325" y="9473"/>
                  </a:lnTo>
                  <a:lnTo>
                    <a:pt x="5201" y="8916"/>
                  </a:lnTo>
                  <a:lnTo>
                    <a:pt x="5108" y="8359"/>
                  </a:lnTo>
                  <a:lnTo>
                    <a:pt x="5015" y="7802"/>
                  </a:lnTo>
                  <a:lnTo>
                    <a:pt x="4985" y="7245"/>
                  </a:lnTo>
                  <a:lnTo>
                    <a:pt x="4954" y="6687"/>
                  </a:lnTo>
                  <a:lnTo>
                    <a:pt x="4954" y="6192"/>
                  </a:lnTo>
                  <a:lnTo>
                    <a:pt x="4954" y="6192"/>
                  </a:lnTo>
                  <a:lnTo>
                    <a:pt x="4954" y="5325"/>
                  </a:lnTo>
                  <a:lnTo>
                    <a:pt x="5015" y="4644"/>
                  </a:lnTo>
                  <a:lnTo>
                    <a:pt x="5077" y="4056"/>
                  </a:lnTo>
                  <a:lnTo>
                    <a:pt x="5077" y="4056"/>
                  </a:lnTo>
                  <a:lnTo>
                    <a:pt x="5263" y="3839"/>
                  </a:lnTo>
                  <a:lnTo>
                    <a:pt x="5728" y="3313"/>
                  </a:lnTo>
                  <a:lnTo>
                    <a:pt x="6440" y="2415"/>
                  </a:lnTo>
                  <a:lnTo>
                    <a:pt x="6842" y="1889"/>
                  </a:lnTo>
                  <a:lnTo>
                    <a:pt x="7275" y="1270"/>
                  </a:lnTo>
                  <a:lnTo>
                    <a:pt x="7275" y="1270"/>
                  </a:lnTo>
                  <a:lnTo>
                    <a:pt x="6873" y="1022"/>
                  </a:lnTo>
                  <a:lnTo>
                    <a:pt x="6501" y="713"/>
                  </a:lnTo>
                  <a:lnTo>
                    <a:pt x="6192" y="372"/>
                  </a:lnTo>
                  <a:lnTo>
                    <a:pt x="591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6"/>
            <p:cNvSpPr/>
            <p:nvPr/>
          </p:nvSpPr>
          <p:spPr>
            <a:xfrm>
              <a:off x="4846075" y="3807750"/>
              <a:ext cx="1354400" cy="1469725"/>
            </a:xfrm>
            <a:custGeom>
              <a:avLst/>
              <a:gdLst/>
              <a:ahLst/>
              <a:cxnLst/>
              <a:rect l="l" t="t" r="r" b="b"/>
              <a:pathLst>
                <a:path w="54176" h="58789" extrusionOk="0">
                  <a:moveTo>
                    <a:pt x="25664" y="1"/>
                  </a:moveTo>
                  <a:lnTo>
                    <a:pt x="24766" y="32"/>
                  </a:lnTo>
                  <a:lnTo>
                    <a:pt x="23899" y="94"/>
                  </a:lnTo>
                  <a:lnTo>
                    <a:pt x="23002" y="217"/>
                  </a:lnTo>
                  <a:lnTo>
                    <a:pt x="22104" y="341"/>
                  </a:lnTo>
                  <a:lnTo>
                    <a:pt x="21237" y="496"/>
                  </a:lnTo>
                  <a:lnTo>
                    <a:pt x="20370" y="713"/>
                  </a:lnTo>
                  <a:lnTo>
                    <a:pt x="19504" y="929"/>
                  </a:lnTo>
                  <a:lnTo>
                    <a:pt x="18637" y="1208"/>
                  </a:lnTo>
                  <a:lnTo>
                    <a:pt x="17770" y="1518"/>
                  </a:lnTo>
                  <a:lnTo>
                    <a:pt x="16903" y="1858"/>
                  </a:lnTo>
                  <a:lnTo>
                    <a:pt x="16067" y="2230"/>
                  </a:lnTo>
                  <a:lnTo>
                    <a:pt x="15231" y="2632"/>
                  </a:lnTo>
                  <a:lnTo>
                    <a:pt x="14396" y="3065"/>
                  </a:lnTo>
                  <a:lnTo>
                    <a:pt x="13560" y="3530"/>
                  </a:lnTo>
                  <a:lnTo>
                    <a:pt x="12817" y="3963"/>
                  </a:lnTo>
                  <a:lnTo>
                    <a:pt x="12136" y="4397"/>
                  </a:lnTo>
                  <a:lnTo>
                    <a:pt x="11455" y="4892"/>
                  </a:lnTo>
                  <a:lnTo>
                    <a:pt x="10774" y="5356"/>
                  </a:lnTo>
                  <a:lnTo>
                    <a:pt x="10154" y="5852"/>
                  </a:lnTo>
                  <a:lnTo>
                    <a:pt x="9504" y="6378"/>
                  </a:lnTo>
                  <a:lnTo>
                    <a:pt x="8885" y="6904"/>
                  </a:lnTo>
                  <a:lnTo>
                    <a:pt x="8297" y="7461"/>
                  </a:lnTo>
                  <a:lnTo>
                    <a:pt x="7740" y="8050"/>
                  </a:lnTo>
                  <a:lnTo>
                    <a:pt x="7183" y="8638"/>
                  </a:lnTo>
                  <a:lnTo>
                    <a:pt x="6625" y="9226"/>
                  </a:lnTo>
                  <a:lnTo>
                    <a:pt x="6099" y="9845"/>
                  </a:lnTo>
                  <a:lnTo>
                    <a:pt x="5604" y="10495"/>
                  </a:lnTo>
                  <a:lnTo>
                    <a:pt x="5139" y="11145"/>
                  </a:lnTo>
                  <a:lnTo>
                    <a:pt x="4644" y="11826"/>
                  </a:lnTo>
                  <a:lnTo>
                    <a:pt x="4211" y="12507"/>
                  </a:lnTo>
                  <a:lnTo>
                    <a:pt x="3777" y="13219"/>
                  </a:lnTo>
                  <a:lnTo>
                    <a:pt x="3375" y="13931"/>
                  </a:lnTo>
                  <a:lnTo>
                    <a:pt x="2972" y="14643"/>
                  </a:lnTo>
                  <a:lnTo>
                    <a:pt x="2632" y="15356"/>
                  </a:lnTo>
                  <a:lnTo>
                    <a:pt x="2291" y="16068"/>
                  </a:lnTo>
                  <a:lnTo>
                    <a:pt x="1982" y="16810"/>
                  </a:lnTo>
                  <a:lnTo>
                    <a:pt x="1672" y="17523"/>
                  </a:lnTo>
                  <a:lnTo>
                    <a:pt x="1424" y="18265"/>
                  </a:lnTo>
                  <a:lnTo>
                    <a:pt x="1177" y="19039"/>
                  </a:lnTo>
                  <a:lnTo>
                    <a:pt x="960" y="19782"/>
                  </a:lnTo>
                  <a:lnTo>
                    <a:pt x="743" y="20525"/>
                  </a:lnTo>
                  <a:lnTo>
                    <a:pt x="558" y="21299"/>
                  </a:lnTo>
                  <a:lnTo>
                    <a:pt x="403" y="22073"/>
                  </a:lnTo>
                  <a:lnTo>
                    <a:pt x="279" y="22847"/>
                  </a:lnTo>
                  <a:lnTo>
                    <a:pt x="186" y="23621"/>
                  </a:lnTo>
                  <a:lnTo>
                    <a:pt x="93" y="24426"/>
                  </a:lnTo>
                  <a:lnTo>
                    <a:pt x="31" y="25200"/>
                  </a:lnTo>
                  <a:lnTo>
                    <a:pt x="0" y="25974"/>
                  </a:lnTo>
                  <a:lnTo>
                    <a:pt x="0" y="26748"/>
                  </a:lnTo>
                  <a:lnTo>
                    <a:pt x="0" y="27522"/>
                  </a:lnTo>
                  <a:lnTo>
                    <a:pt x="31" y="28296"/>
                  </a:lnTo>
                  <a:lnTo>
                    <a:pt x="124" y="29039"/>
                  </a:lnTo>
                  <a:lnTo>
                    <a:pt x="217" y="29813"/>
                  </a:lnTo>
                  <a:lnTo>
                    <a:pt x="310" y="30556"/>
                  </a:lnTo>
                  <a:lnTo>
                    <a:pt x="465" y="31299"/>
                  </a:lnTo>
                  <a:lnTo>
                    <a:pt x="620" y="32041"/>
                  </a:lnTo>
                  <a:lnTo>
                    <a:pt x="836" y="32784"/>
                  </a:lnTo>
                  <a:lnTo>
                    <a:pt x="1053" y="33496"/>
                  </a:lnTo>
                  <a:lnTo>
                    <a:pt x="1270" y="34209"/>
                  </a:lnTo>
                  <a:lnTo>
                    <a:pt x="1548" y="34921"/>
                  </a:lnTo>
                  <a:lnTo>
                    <a:pt x="1858" y="35633"/>
                  </a:lnTo>
                  <a:lnTo>
                    <a:pt x="2167" y="36345"/>
                  </a:lnTo>
                  <a:lnTo>
                    <a:pt x="16439" y="34301"/>
                  </a:lnTo>
                  <a:lnTo>
                    <a:pt x="16160" y="33404"/>
                  </a:lnTo>
                  <a:lnTo>
                    <a:pt x="15943" y="32537"/>
                  </a:lnTo>
                  <a:lnTo>
                    <a:pt x="15789" y="31639"/>
                  </a:lnTo>
                  <a:lnTo>
                    <a:pt x="15696" y="30772"/>
                  </a:lnTo>
                  <a:lnTo>
                    <a:pt x="15665" y="29905"/>
                  </a:lnTo>
                  <a:lnTo>
                    <a:pt x="15696" y="29070"/>
                  </a:lnTo>
                  <a:lnTo>
                    <a:pt x="15758" y="28203"/>
                  </a:lnTo>
                  <a:lnTo>
                    <a:pt x="15912" y="27367"/>
                  </a:lnTo>
                  <a:lnTo>
                    <a:pt x="16005" y="26964"/>
                  </a:lnTo>
                  <a:lnTo>
                    <a:pt x="16129" y="26562"/>
                  </a:lnTo>
                  <a:lnTo>
                    <a:pt x="16284" y="26160"/>
                  </a:lnTo>
                  <a:lnTo>
                    <a:pt x="16439" y="25757"/>
                  </a:lnTo>
                  <a:lnTo>
                    <a:pt x="16625" y="25386"/>
                  </a:lnTo>
                  <a:lnTo>
                    <a:pt x="16841" y="25014"/>
                  </a:lnTo>
                  <a:lnTo>
                    <a:pt x="17089" y="24674"/>
                  </a:lnTo>
                  <a:lnTo>
                    <a:pt x="17337" y="24333"/>
                  </a:lnTo>
                  <a:lnTo>
                    <a:pt x="17615" y="23993"/>
                  </a:lnTo>
                  <a:lnTo>
                    <a:pt x="17925" y="23652"/>
                  </a:lnTo>
                  <a:lnTo>
                    <a:pt x="18265" y="23342"/>
                  </a:lnTo>
                  <a:lnTo>
                    <a:pt x="18606" y="23033"/>
                  </a:lnTo>
                  <a:lnTo>
                    <a:pt x="18977" y="22723"/>
                  </a:lnTo>
                  <a:lnTo>
                    <a:pt x="19380" y="22414"/>
                  </a:lnTo>
                  <a:lnTo>
                    <a:pt x="19813" y="22135"/>
                  </a:lnTo>
                  <a:lnTo>
                    <a:pt x="20247" y="21887"/>
                  </a:lnTo>
                  <a:lnTo>
                    <a:pt x="20711" y="21609"/>
                  </a:lnTo>
                  <a:lnTo>
                    <a:pt x="21175" y="21361"/>
                  </a:lnTo>
                  <a:lnTo>
                    <a:pt x="21640" y="21175"/>
                  </a:lnTo>
                  <a:lnTo>
                    <a:pt x="22104" y="20990"/>
                  </a:lnTo>
                  <a:lnTo>
                    <a:pt x="22537" y="20804"/>
                  </a:lnTo>
                  <a:lnTo>
                    <a:pt x="23002" y="20680"/>
                  </a:lnTo>
                  <a:lnTo>
                    <a:pt x="23435" y="20556"/>
                  </a:lnTo>
                  <a:lnTo>
                    <a:pt x="23869" y="20463"/>
                  </a:lnTo>
                  <a:lnTo>
                    <a:pt x="24302" y="20402"/>
                  </a:lnTo>
                  <a:lnTo>
                    <a:pt x="24735" y="20371"/>
                  </a:lnTo>
                  <a:lnTo>
                    <a:pt x="25169" y="20340"/>
                  </a:lnTo>
                  <a:lnTo>
                    <a:pt x="25602" y="20340"/>
                  </a:lnTo>
                  <a:lnTo>
                    <a:pt x="26005" y="20371"/>
                  </a:lnTo>
                  <a:lnTo>
                    <a:pt x="26438" y="20433"/>
                  </a:lnTo>
                  <a:lnTo>
                    <a:pt x="26840" y="20525"/>
                  </a:lnTo>
                  <a:lnTo>
                    <a:pt x="27243" y="20618"/>
                  </a:lnTo>
                  <a:lnTo>
                    <a:pt x="27645" y="20742"/>
                  </a:lnTo>
                  <a:lnTo>
                    <a:pt x="28048" y="20897"/>
                  </a:lnTo>
                  <a:lnTo>
                    <a:pt x="28419" y="21052"/>
                  </a:lnTo>
                  <a:lnTo>
                    <a:pt x="28791" y="21206"/>
                  </a:lnTo>
                  <a:lnTo>
                    <a:pt x="29131" y="21423"/>
                  </a:lnTo>
                  <a:lnTo>
                    <a:pt x="29472" y="21609"/>
                  </a:lnTo>
                  <a:lnTo>
                    <a:pt x="29812" y="21857"/>
                  </a:lnTo>
                  <a:lnTo>
                    <a:pt x="30153" y="22073"/>
                  </a:lnTo>
                  <a:lnTo>
                    <a:pt x="30462" y="22352"/>
                  </a:lnTo>
                  <a:lnTo>
                    <a:pt x="30741" y="22630"/>
                  </a:lnTo>
                  <a:lnTo>
                    <a:pt x="31051" y="22909"/>
                  </a:lnTo>
                  <a:lnTo>
                    <a:pt x="31329" y="23219"/>
                  </a:lnTo>
                  <a:lnTo>
                    <a:pt x="31577" y="23559"/>
                  </a:lnTo>
                  <a:lnTo>
                    <a:pt x="31825" y="23900"/>
                  </a:lnTo>
                  <a:lnTo>
                    <a:pt x="32072" y="24271"/>
                  </a:lnTo>
                  <a:lnTo>
                    <a:pt x="32320" y="24643"/>
                  </a:lnTo>
                  <a:lnTo>
                    <a:pt x="32537" y="25045"/>
                  </a:lnTo>
                  <a:lnTo>
                    <a:pt x="32722" y="25479"/>
                  </a:lnTo>
                  <a:lnTo>
                    <a:pt x="32908" y="25881"/>
                  </a:lnTo>
                  <a:lnTo>
                    <a:pt x="33063" y="26314"/>
                  </a:lnTo>
                  <a:lnTo>
                    <a:pt x="33156" y="26717"/>
                  </a:lnTo>
                  <a:lnTo>
                    <a:pt x="33249" y="27150"/>
                  </a:lnTo>
                  <a:lnTo>
                    <a:pt x="33310" y="27584"/>
                  </a:lnTo>
                  <a:lnTo>
                    <a:pt x="33341" y="28017"/>
                  </a:lnTo>
                  <a:lnTo>
                    <a:pt x="33372" y="28450"/>
                  </a:lnTo>
                  <a:lnTo>
                    <a:pt x="33341" y="28884"/>
                  </a:lnTo>
                  <a:lnTo>
                    <a:pt x="33280" y="29317"/>
                  </a:lnTo>
                  <a:lnTo>
                    <a:pt x="33218" y="29751"/>
                  </a:lnTo>
                  <a:lnTo>
                    <a:pt x="33125" y="30215"/>
                  </a:lnTo>
                  <a:lnTo>
                    <a:pt x="32970" y="30648"/>
                  </a:lnTo>
                  <a:lnTo>
                    <a:pt x="32815" y="31113"/>
                  </a:lnTo>
                  <a:lnTo>
                    <a:pt x="32629" y="31546"/>
                  </a:lnTo>
                  <a:lnTo>
                    <a:pt x="32444" y="32011"/>
                  </a:lnTo>
                  <a:lnTo>
                    <a:pt x="32196" y="32444"/>
                  </a:lnTo>
                  <a:lnTo>
                    <a:pt x="31979" y="32877"/>
                  </a:lnTo>
                  <a:lnTo>
                    <a:pt x="31701" y="33280"/>
                  </a:lnTo>
                  <a:lnTo>
                    <a:pt x="31422" y="33682"/>
                  </a:lnTo>
                  <a:lnTo>
                    <a:pt x="31143" y="34085"/>
                  </a:lnTo>
                  <a:lnTo>
                    <a:pt x="30803" y="34456"/>
                  </a:lnTo>
                  <a:lnTo>
                    <a:pt x="30493" y="34859"/>
                  </a:lnTo>
                  <a:lnTo>
                    <a:pt x="30153" y="35199"/>
                  </a:lnTo>
                  <a:lnTo>
                    <a:pt x="29781" y="35571"/>
                  </a:lnTo>
                  <a:lnTo>
                    <a:pt x="29379" y="35911"/>
                  </a:lnTo>
                  <a:lnTo>
                    <a:pt x="28976" y="36221"/>
                  </a:lnTo>
                  <a:lnTo>
                    <a:pt x="28574" y="36530"/>
                  </a:lnTo>
                  <a:lnTo>
                    <a:pt x="28141" y="36840"/>
                  </a:lnTo>
                  <a:lnTo>
                    <a:pt x="27212" y="37428"/>
                  </a:lnTo>
                  <a:lnTo>
                    <a:pt x="26314" y="37923"/>
                  </a:lnTo>
                  <a:lnTo>
                    <a:pt x="25324" y="38388"/>
                  </a:lnTo>
                  <a:lnTo>
                    <a:pt x="24209" y="38852"/>
                  </a:lnTo>
                  <a:lnTo>
                    <a:pt x="23033" y="39316"/>
                  </a:lnTo>
                  <a:lnTo>
                    <a:pt x="21887" y="39719"/>
                  </a:lnTo>
                  <a:lnTo>
                    <a:pt x="20928" y="39998"/>
                  </a:lnTo>
                  <a:lnTo>
                    <a:pt x="20185" y="40152"/>
                  </a:lnTo>
                  <a:lnTo>
                    <a:pt x="19906" y="40214"/>
                  </a:lnTo>
                  <a:lnTo>
                    <a:pt x="19658" y="40214"/>
                  </a:lnTo>
                  <a:lnTo>
                    <a:pt x="30493" y="58789"/>
                  </a:lnTo>
                  <a:lnTo>
                    <a:pt x="46405" y="51111"/>
                  </a:lnTo>
                  <a:lnTo>
                    <a:pt x="43310" y="46251"/>
                  </a:lnTo>
                  <a:lnTo>
                    <a:pt x="43743" y="46003"/>
                  </a:lnTo>
                  <a:lnTo>
                    <a:pt x="44177" y="45725"/>
                  </a:lnTo>
                  <a:lnTo>
                    <a:pt x="44641" y="45446"/>
                  </a:lnTo>
                  <a:lnTo>
                    <a:pt x="45074" y="45105"/>
                  </a:lnTo>
                  <a:lnTo>
                    <a:pt x="45508" y="44765"/>
                  </a:lnTo>
                  <a:lnTo>
                    <a:pt x="45941" y="44393"/>
                  </a:lnTo>
                  <a:lnTo>
                    <a:pt x="46777" y="43589"/>
                  </a:lnTo>
                  <a:lnTo>
                    <a:pt x="47644" y="42691"/>
                  </a:lnTo>
                  <a:lnTo>
                    <a:pt x="48480" y="41700"/>
                  </a:lnTo>
                  <a:lnTo>
                    <a:pt x="49315" y="40617"/>
                  </a:lnTo>
                  <a:lnTo>
                    <a:pt x="50151" y="39440"/>
                  </a:lnTo>
                  <a:lnTo>
                    <a:pt x="50554" y="38821"/>
                  </a:lnTo>
                  <a:lnTo>
                    <a:pt x="50925" y="38202"/>
                  </a:lnTo>
                  <a:lnTo>
                    <a:pt x="51297" y="37552"/>
                  </a:lnTo>
                  <a:lnTo>
                    <a:pt x="51637" y="36902"/>
                  </a:lnTo>
                  <a:lnTo>
                    <a:pt x="51947" y="36221"/>
                  </a:lnTo>
                  <a:lnTo>
                    <a:pt x="52256" y="35540"/>
                  </a:lnTo>
                  <a:lnTo>
                    <a:pt x="52535" y="34828"/>
                  </a:lnTo>
                  <a:lnTo>
                    <a:pt x="52783" y="34116"/>
                  </a:lnTo>
                  <a:lnTo>
                    <a:pt x="53030" y="33373"/>
                  </a:lnTo>
                  <a:lnTo>
                    <a:pt x="53247" y="32630"/>
                  </a:lnTo>
                  <a:lnTo>
                    <a:pt x="53433" y="31887"/>
                  </a:lnTo>
                  <a:lnTo>
                    <a:pt x="53588" y="31113"/>
                  </a:lnTo>
                  <a:lnTo>
                    <a:pt x="53742" y="30339"/>
                  </a:lnTo>
                  <a:lnTo>
                    <a:pt x="53897" y="29534"/>
                  </a:lnTo>
                  <a:lnTo>
                    <a:pt x="53990" y="28729"/>
                  </a:lnTo>
                  <a:lnTo>
                    <a:pt x="54083" y="27893"/>
                  </a:lnTo>
                  <a:lnTo>
                    <a:pt x="54145" y="27057"/>
                  </a:lnTo>
                  <a:lnTo>
                    <a:pt x="54176" y="26222"/>
                  </a:lnTo>
                  <a:lnTo>
                    <a:pt x="54176" y="25386"/>
                  </a:lnTo>
                  <a:lnTo>
                    <a:pt x="54114" y="24550"/>
                  </a:lnTo>
                  <a:lnTo>
                    <a:pt x="54052" y="23714"/>
                  </a:lnTo>
                  <a:lnTo>
                    <a:pt x="53928" y="22878"/>
                  </a:lnTo>
                  <a:lnTo>
                    <a:pt x="53773" y="22042"/>
                  </a:lnTo>
                  <a:lnTo>
                    <a:pt x="53588" y="21206"/>
                  </a:lnTo>
                  <a:lnTo>
                    <a:pt x="53340" y="20371"/>
                  </a:lnTo>
                  <a:lnTo>
                    <a:pt x="53092" y="19535"/>
                  </a:lnTo>
                  <a:lnTo>
                    <a:pt x="52783" y="18699"/>
                  </a:lnTo>
                  <a:lnTo>
                    <a:pt x="52473" y="17832"/>
                  </a:lnTo>
                  <a:lnTo>
                    <a:pt x="52102" y="16996"/>
                  </a:lnTo>
                  <a:lnTo>
                    <a:pt x="51699" y="16160"/>
                  </a:lnTo>
                  <a:lnTo>
                    <a:pt x="51266" y="15325"/>
                  </a:lnTo>
                  <a:lnTo>
                    <a:pt x="50770" y="14489"/>
                  </a:lnTo>
                  <a:lnTo>
                    <a:pt x="50306" y="13715"/>
                  </a:lnTo>
                  <a:lnTo>
                    <a:pt x="49842" y="12972"/>
                  </a:lnTo>
                  <a:lnTo>
                    <a:pt x="49315" y="12229"/>
                  </a:lnTo>
                  <a:lnTo>
                    <a:pt x="48820" y="11517"/>
                  </a:lnTo>
                  <a:lnTo>
                    <a:pt x="48263" y="10836"/>
                  </a:lnTo>
                  <a:lnTo>
                    <a:pt x="47706" y="10155"/>
                  </a:lnTo>
                  <a:lnTo>
                    <a:pt x="47117" y="9505"/>
                  </a:lnTo>
                  <a:lnTo>
                    <a:pt x="46498" y="8854"/>
                  </a:lnTo>
                  <a:lnTo>
                    <a:pt x="45879" y="8235"/>
                  </a:lnTo>
                  <a:lnTo>
                    <a:pt x="45260" y="7616"/>
                  </a:lnTo>
                  <a:lnTo>
                    <a:pt x="44579" y="7028"/>
                  </a:lnTo>
                  <a:lnTo>
                    <a:pt x="43898" y="6471"/>
                  </a:lnTo>
                  <a:lnTo>
                    <a:pt x="43186" y="5914"/>
                  </a:lnTo>
                  <a:lnTo>
                    <a:pt x="42474" y="5387"/>
                  </a:lnTo>
                  <a:lnTo>
                    <a:pt x="41731" y="4861"/>
                  </a:lnTo>
                  <a:lnTo>
                    <a:pt x="40957" y="4366"/>
                  </a:lnTo>
                  <a:lnTo>
                    <a:pt x="40183" y="3870"/>
                  </a:lnTo>
                  <a:lnTo>
                    <a:pt x="39409" y="3437"/>
                  </a:lnTo>
                  <a:lnTo>
                    <a:pt x="38604" y="3004"/>
                  </a:lnTo>
                  <a:lnTo>
                    <a:pt x="37799" y="2632"/>
                  </a:lnTo>
                  <a:lnTo>
                    <a:pt x="36994" y="2261"/>
                  </a:lnTo>
                  <a:lnTo>
                    <a:pt x="36159" y="1920"/>
                  </a:lnTo>
                  <a:lnTo>
                    <a:pt x="35323" y="1610"/>
                  </a:lnTo>
                  <a:lnTo>
                    <a:pt x="34487" y="1301"/>
                  </a:lnTo>
                  <a:lnTo>
                    <a:pt x="33651" y="1053"/>
                  </a:lnTo>
                  <a:lnTo>
                    <a:pt x="32784" y="837"/>
                  </a:lnTo>
                  <a:lnTo>
                    <a:pt x="31917" y="620"/>
                  </a:lnTo>
                  <a:lnTo>
                    <a:pt x="31051" y="465"/>
                  </a:lnTo>
                  <a:lnTo>
                    <a:pt x="30184" y="310"/>
                  </a:lnTo>
                  <a:lnTo>
                    <a:pt x="29286" y="186"/>
                  </a:lnTo>
                  <a:lnTo>
                    <a:pt x="28388" y="94"/>
                  </a:lnTo>
                  <a:lnTo>
                    <a:pt x="27491" y="32"/>
                  </a:lnTo>
                  <a:lnTo>
                    <a:pt x="265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6"/>
            <p:cNvSpPr/>
            <p:nvPr/>
          </p:nvSpPr>
          <p:spPr>
            <a:xfrm>
              <a:off x="5726025" y="5240300"/>
              <a:ext cx="563450" cy="586675"/>
            </a:xfrm>
            <a:custGeom>
              <a:avLst/>
              <a:gdLst/>
              <a:ahLst/>
              <a:cxnLst/>
              <a:rect l="l" t="t" r="r" b="b"/>
              <a:pathLst>
                <a:path w="22538" h="23467" extrusionOk="0">
                  <a:moveTo>
                    <a:pt x="10743" y="1"/>
                  </a:moveTo>
                  <a:lnTo>
                    <a:pt x="10217" y="32"/>
                  </a:lnTo>
                  <a:lnTo>
                    <a:pt x="9721" y="94"/>
                  </a:lnTo>
                  <a:lnTo>
                    <a:pt x="9226" y="186"/>
                  </a:lnTo>
                  <a:lnTo>
                    <a:pt x="8731" y="279"/>
                  </a:lnTo>
                  <a:lnTo>
                    <a:pt x="8266" y="434"/>
                  </a:lnTo>
                  <a:lnTo>
                    <a:pt x="7771" y="589"/>
                  </a:lnTo>
                  <a:lnTo>
                    <a:pt x="7276" y="775"/>
                  </a:lnTo>
                  <a:lnTo>
                    <a:pt x="6811" y="991"/>
                  </a:lnTo>
                  <a:lnTo>
                    <a:pt x="6347" y="1208"/>
                  </a:lnTo>
                  <a:lnTo>
                    <a:pt x="5883" y="1487"/>
                  </a:lnTo>
                  <a:lnTo>
                    <a:pt x="5387" y="1765"/>
                  </a:lnTo>
                  <a:lnTo>
                    <a:pt x="4892" y="2106"/>
                  </a:lnTo>
                  <a:lnTo>
                    <a:pt x="4459" y="2446"/>
                  </a:lnTo>
                  <a:lnTo>
                    <a:pt x="4025" y="2787"/>
                  </a:lnTo>
                  <a:lnTo>
                    <a:pt x="3623" y="3189"/>
                  </a:lnTo>
                  <a:lnTo>
                    <a:pt x="3220" y="3561"/>
                  </a:lnTo>
                  <a:lnTo>
                    <a:pt x="2849" y="3994"/>
                  </a:lnTo>
                  <a:lnTo>
                    <a:pt x="2508" y="4428"/>
                  </a:lnTo>
                  <a:lnTo>
                    <a:pt x="2168" y="4861"/>
                  </a:lnTo>
                  <a:lnTo>
                    <a:pt x="1889" y="5325"/>
                  </a:lnTo>
                  <a:lnTo>
                    <a:pt x="1580" y="5821"/>
                  </a:lnTo>
                  <a:lnTo>
                    <a:pt x="1332" y="6316"/>
                  </a:lnTo>
                  <a:lnTo>
                    <a:pt x="1084" y="6842"/>
                  </a:lnTo>
                  <a:lnTo>
                    <a:pt x="868" y="7399"/>
                  </a:lnTo>
                  <a:lnTo>
                    <a:pt x="651" y="7957"/>
                  </a:lnTo>
                  <a:lnTo>
                    <a:pt x="496" y="8514"/>
                  </a:lnTo>
                  <a:lnTo>
                    <a:pt x="341" y="9102"/>
                  </a:lnTo>
                  <a:lnTo>
                    <a:pt x="218" y="9690"/>
                  </a:lnTo>
                  <a:lnTo>
                    <a:pt x="125" y="10248"/>
                  </a:lnTo>
                  <a:lnTo>
                    <a:pt x="63" y="10836"/>
                  </a:lnTo>
                  <a:lnTo>
                    <a:pt x="32" y="11393"/>
                  </a:lnTo>
                  <a:lnTo>
                    <a:pt x="1" y="11981"/>
                  </a:lnTo>
                  <a:lnTo>
                    <a:pt x="32" y="12538"/>
                  </a:lnTo>
                  <a:lnTo>
                    <a:pt x="94" y="13096"/>
                  </a:lnTo>
                  <a:lnTo>
                    <a:pt x="187" y="13653"/>
                  </a:lnTo>
                  <a:lnTo>
                    <a:pt x="280" y="14210"/>
                  </a:lnTo>
                  <a:lnTo>
                    <a:pt x="434" y="14736"/>
                  </a:lnTo>
                  <a:lnTo>
                    <a:pt x="620" y="15294"/>
                  </a:lnTo>
                  <a:lnTo>
                    <a:pt x="806" y="15820"/>
                  </a:lnTo>
                  <a:lnTo>
                    <a:pt x="1053" y="16377"/>
                  </a:lnTo>
                  <a:lnTo>
                    <a:pt x="1301" y="16903"/>
                  </a:lnTo>
                  <a:lnTo>
                    <a:pt x="1611" y="17430"/>
                  </a:lnTo>
                  <a:lnTo>
                    <a:pt x="1920" y="17925"/>
                  </a:lnTo>
                  <a:lnTo>
                    <a:pt x="2230" y="18420"/>
                  </a:lnTo>
                  <a:lnTo>
                    <a:pt x="2601" y="18885"/>
                  </a:lnTo>
                  <a:lnTo>
                    <a:pt x="2942" y="19318"/>
                  </a:lnTo>
                  <a:lnTo>
                    <a:pt x="3313" y="19751"/>
                  </a:lnTo>
                  <a:lnTo>
                    <a:pt x="3716" y="20154"/>
                  </a:lnTo>
                  <a:lnTo>
                    <a:pt x="4149" y="20525"/>
                  </a:lnTo>
                  <a:lnTo>
                    <a:pt x="4552" y="20866"/>
                  </a:lnTo>
                  <a:lnTo>
                    <a:pt x="5016" y="21206"/>
                  </a:lnTo>
                  <a:lnTo>
                    <a:pt x="5480" y="21516"/>
                  </a:lnTo>
                  <a:lnTo>
                    <a:pt x="5945" y="21826"/>
                  </a:lnTo>
                  <a:lnTo>
                    <a:pt x="6440" y="22073"/>
                  </a:lnTo>
                  <a:lnTo>
                    <a:pt x="6966" y="22321"/>
                  </a:lnTo>
                  <a:lnTo>
                    <a:pt x="7493" y="22569"/>
                  </a:lnTo>
                  <a:lnTo>
                    <a:pt x="8050" y="22785"/>
                  </a:lnTo>
                  <a:lnTo>
                    <a:pt x="8607" y="22971"/>
                  </a:lnTo>
                  <a:lnTo>
                    <a:pt x="9195" y="23126"/>
                  </a:lnTo>
                  <a:lnTo>
                    <a:pt x="9752" y="23250"/>
                  </a:lnTo>
                  <a:lnTo>
                    <a:pt x="10310" y="23342"/>
                  </a:lnTo>
                  <a:lnTo>
                    <a:pt x="10867" y="23435"/>
                  </a:lnTo>
                  <a:lnTo>
                    <a:pt x="11424" y="23466"/>
                  </a:lnTo>
                  <a:lnTo>
                    <a:pt x="12539" y="23466"/>
                  </a:lnTo>
                  <a:lnTo>
                    <a:pt x="13096" y="23404"/>
                  </a:lnTo>
                  <a:lnTo>
                    <a:pt x="13622" y="23342"/>
                  </a:lnTo>
                  <a:lnTo>
                    <a:pt x="14179" y="23219"/>
                  </a:lnTo>
                  <a:lnTo>
                    <a:pt x="14706" y="23095"/>
                  </a:lnTo>
                  <a:lnTo>
                    <a:pt x="15232" y="22909"/>
                  </a:lnTo>
                  <a:lnTo>
                    <a:pt x="15758" y="22723"/>
                  </a:lnTo>
                  <a:lnTo>
                    <a:pt x="16284" y="22507"/>
                  </a:lnTo>
                  <a:lnTo>
                    <a:pt x="16811" y="22228"/>
                  </a:lnTo>
                  <a:lnTo>
                    <a:pt x="17337" y="21949"/>
                  </a:lnTo>
                  <a:lnTo>
                    <a:pt x="17832" y="21640"/>
                  </a:lnTo>
                  <a:lnTo>
                    <a:pt x="18328" y="21299"/>
                  </a:lnTo>
                  <a:lnTo>
                    <a:pt x="18761" y="20959"/>
                  </a:lnTo>
                  <a:lnTo>
                    <a:pt x="19194" y="20618"/>
                  </a:lnTo>
                  <a:lnTo>
                    <a:pt x="19597" y="20216"/>
                  </a:lnTo>
                  <a:lnTo>
                    <a:pt x="19968" y="19813"/>
                  </a:lnTo>
                  <a:lnTo>
                    <a:pt x="20309" y="19411"/>
                  </a:lnTo>
                  <a:lnTo>
                    <a:pt x="20649" y="18977"/>
                  </a:lnTo>
                  <a:lnTo>
                    <a:pt x="20928" y="18513"/>
                  </a:lnTo>
                  <a:lnTo>
                    <a:pt x="21207" y="18049"/>
                  </a:lnTo>
                  <a:lnTo>
                    <a:pt x="21454" y="17584"/>
                  </a:lnTo>
                  <a:lnTo>
                    <a:pt x="21702" y="17058"/>
                  </a:lnTo>
                  <a:lnTo>
                    <a:pt x="21888" y="16563"/>
                  </a:lnTo>
                  <a:lnTo>
                    <a:pt x="22042" y="16006"/>
                  </a:lnTo>
                  <a:lnTo>
                    <a:pt x="22197" y="15448"/>
                  </a:lnTo>
                  <a:lnTo>
                    <a:pt x="22321" y="14891"/>
                  </a:lnTo>
                  <a:lnTo>
                    <a:pt x="22414" y="14303"/>
                  </a:lnTo>
                  <a:lnTo>
                    <a:pt x="22476" y="13715"/>
                  </a:lnTo>
                  <a:lnTo>
                    <a:pt x="22538" y="13158"/>
                  </a:lnTo>
                  <a:lnTo>
                    <a:pt x="22538" y="12569"/>
                  </a:lnTo>
                  <a:lnTo>
                    <a:pt x="22538" y="11981"/>
                  </a:lnTo>
                  <a:lnTo>
                    <a:pt x="22476" y="11424"/>
                  </a:lnTo>
                  <a:lnTo>
                    <a:pt x="22414" y="10867"/>
                  </a:lnTo>
                  <a:lnTo>
                    <a:pt x="22321" y="10278"/>
                  </a:lnTo>
                  <a:lnTo>
                    <a:pt x="22197" y="9721"/>
                  </a:lnTo>
                  <a:lnTo>
                    <a:pt x="22073" y="9164"/>
                  </a:lnTo>
                  <a:lnTo>
                    <a:pt x="21888" y="8607"/>
                  </a:lnTo>
                  <a:lnTo>
                    <a:pt x="21671" y="8050"/>
                  </a:lnTo>
                  <a:lnTo>
                    <a:pt x="21454" y="7492"/>
                  </a:lnTo>
                  <a:lnTo>
                    <a:pt x="21207" y="6935"/>
                  </a:lnTo>
                  <a:lnTo>
                    <a:pt x="20928" y="6378"/>
                  </a:lnTo>
                  <a:lnTo>
                    <a:pt x="20618" y="5821"/>
                  </a:lnTo>
                  <a:lnTo>
                    <a:pt x="20278" y="5263"/>
                  </a:lnTo>
                  <a:lnTo>
                    <a:pt x="19937" y="4768"/>
                  </a:lnTo>
                  <a:lnTo>
                    <a:pt x="19597" y="4273"/>
                  </a:lnTo>
                  <a:lnTo>
                    <a:pt x="19225" y="3808"/>
                  </a:lnTo>
                  <a:lnTo>
                    <a:pt x="18854" y="3375"/>
                  </a:lnTo>
                  <a:lnTo>
                    <a:pt x="18451" y="2973"/>
                  </a:lnTo>
                  <a:lnTo>
                    <a:pt x="18049" y="2601"/>
                  </a:lnTo>
                  <a:lnTo>
                    <a:pt x="17616" y="2261"/>
                  </a:lnTo>
                  <a:lnTo>
                    <a:pt x="17182" y="1920"/>
                  </a:lnTo>
                  <a:lnTo>
                    <a:pt x="16749" y="1610"/>
                  </a:lnTo>
                  <a:lnTo>
                    <a:pt x="16284" y="1332"/>
                  </a:lnTo>
                  <a:lnTo>
                    <a:pt x="15820" y="1084"/>
                  </a:lnTo>
                  <a:lnTo>
                    <a:pt x="15356" y="867"/>
                  </a:lnTo>
                  <a:lnTo>
                    <a:pt x="14860" y="651"/>
                  </a:lnTo>
                  <a:lnTo>
                    <a:pt x="14334" y="496"/>
                  </a:lnTo>
                  <a:lnTo>
                    <a:pt x="13839" y="341"/>
                  </a:lnTo>
                  <a:lnTo>
                    <a:pt x="13313" y="217"/>
                  </a:lnTo>
                  <a:lnTo>
                    <a:pt x="12786" y="124"/>
                  </a:lnTo>
                  <a:lnTo>
                    <a:pt x="12260" y="63"/>
                  </a:lnTo>
                  <a:lnTo>
                    <a:pt x="11765" y="32"/>
                  </a:lnTo>
                  <a:lnTo>
                    <a:pt x="11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6"/>
            <p:cNvSpPr/>
            <p:nvPr/>
          </p:nvSpPr>
          <p:spPr>
            <a:xfrm>
              <a:off x="6220575" y="2505225"/>
              <a:ext cx="620725" cy="551075"/>
            </a:xfrm>
            <a:custGeom>
              <a:avLst/>
              <a:gdLst/>
              <a:ahLst/>
              <a:cxnLst/>
              <a:rect l="l" t="t" r="r" b="b"/>
              <a:pathLst>
                <a:path w="24829" h="22043" extrusionOk="0">
                  <a:moveTo>
                    <a:pt x="12910" y="1"/>
                  </a:moveTo>
                  <a:lnTo>
                    <a:pt x="12414" y="31"/>
                  </a:lnTo>
                  <a:lnTo>
                    <a:pt x="11950" y="124"/>
                  </a:lnTo>
                  <a:lnTo>
                    <a:pt x="11517" y="279"/>
                  </a:lnTo>
                  <a:lnTo>
                    <a:pt x="11114" y="465"/>
                  </a:lnTo>
                  <a:lnTo>
                    <a:pt x="10712" y="744"/>
                  </a:lnTo>
                  <a:lnTo>
                    <a:pt x="10371" y="1053"/>
                  </a:lnTo>
                  <a:lnTo>
                    <a:pt x="10093" y="1394"/>
                  </a:lnTo>
                  <a:lnTo>
                    <a:pt x="9814" y="1765"/>
                  </a:lnTo>
                  <a:lnTo>
                    <a:pt x="9504" y="1548"/>
                  </a:lnTo>
                  <a:lnTo>
                    <a:pt x="9195" y="1363"/>
                  </a:lnTo>
                  <a:lnTo>
                    <a:pt x="8854" y="1208"/>
                  </a:lnTo>
                  <a:lnTo>
                    <a:pt x="8514" y="1084"/>
                  </a:lnTo>
                  <a:lnTo>
                    <a:pt x="8142" y="960"/>
                  </a:lnTo>
                  <a:lnTo>
                    <a:pt x="7771" y="898"/>
                  </a:lnTo>
                  <a:lnTo>
                    <a:pt x="7368" y="836"/>
                  </a:lnTo>
                  <a:lnTo>
                    <a:pt x="6997" y="836"/>
                  </a:lnTo>
                  <a:lnTo>
                    <a:pt x="6533" y="867"/>
                  </a:lnTo>
                  <a:lnTo>
                    <a:pt x="6099" y="898"/>
                  </a:lnTo>
                  <a:lnTo>
                    <a:pt x="5666" y="1022"/>
                  </a:lnTo>
                  <a:lnTo>
                    <a:pt x="5263" y="1146"/>
                  </a:lnTo>
                  <a:lnTo>
                    <a:pt x="4861" y="1332"/>
                  </a:lnTo>
                  <a:lnTo>
                    <a:pt x="4489" y="1517"/>
                  </a:lnTo>
                  <a:lnTo>
                    <a:pt x="4149" y="1765"/>
                  </a:lnTo>
                  <a:lnTo>
                    <a:pt x="3808" y="2013"/>
                  </a:lnTo>
                  <a:lnTo>
                    <a:pt x="3499" y="2322"/>
                  </a:lnTo>
                  <a:lnTo>
                    <a:pt x="3220" y="2632"/>
                  </a:lnTo>
                  <a:lnTo>
                    <a:pt x="2973" y="2972"/>
                  </a:lnTo>
                  <a:lnTo>
                    <a:pt x="2756" y="3344"/>
                  </a:lnTo>
                  <a:lnTo>
                    <a:pt x="2570" y="3715"/>
                  </a:lnTo>
                  <a:lnTo>
                    <a:pt x="2415" y="4118"/>
                  </a:lnTo>
                  <a:lnTo>
                    <a:pt x="2291" y="4520"/>
                  </a:lnTo>
                  <a:lnTo>
                    <a:pt x="2230" y="4954"/>
                  </a:lnTo>
                  <a:lnTo>
                    <a:pt x="1982" y="5016"/>
                  </a:lnTo>
                  <a:lnTo>
                    <a:pt x="1765" y="5108"/>
                  </a:lnTo>
                  <a:lnTo>
                    <a:pt x="1548" y="5201"/>
                  </a:lnTo>
                  <a:lnTo>
                    <a:pt x="1332" y="5325"/>
                  </a:lnTo>
                  <a:lnTo>
                    <a:pt x="1146" y="5480"/>
                  </a:lnTo>
                  <a:lnTo>
                    <a:pt x="960" y="5635"/>
                  </a:lnTo>
                  <a:lnTo>
                    <a:pt x="775" y="5790"/>
                  </a:lnTo>
                  <a:lnTo>
                    <a:pt x="620" y="5975"/>
                  </a:lnTo>
                  <a:lnTo>
                    <a:pt x="496" y="6161"/>
                  </a:lnTo>
                  <a:lnTo>
                    <a:pt x="372" y="6378"/>
                  </a:lnTo>
                  <a:lnTo>
                    <a:pt x="248" y="6563"/>
                  </a:lnTo>
                  <a:lnTo>
                    <a:pt x="155" y="6811"/>
                  </a:lnTo>
                  <a:lnTo>
                    <a:pt x="93" y="7028"/>
                  </a:lnTo>
                  <a:lnTo>
                    <a:pt x="32" y="7275"/>
                  </a:lnTo>
                  <a:lnTo>
                    <a:pt x="1" y="7523"/>
                  </a:lnTo>
                  <a:lnTo>
                    <a:pt x="1" y="7771"/>
                  </a:lnTo>
                  <a:lnTo>
                    <a:pt x="1" y="8080"/>
                  </a:lnTo>
                  <a:lnTo>
                    <a:pt x="63" y="8359"/>
                  </a:lnTo>
                  <a:lnTo>
                    <a:pt x="124" y="8638"/>
                  </a:lnTo>
                  <a:lnTo>
                    <a:pt x="217" y="8916"/>
                  </a:lnTo>
                  <a:lnTo>
                    <a:pt x="341" y="9164"/>
                  </a:lnTo>
                  <a:lnTo>
                    <a:pt x="496" y="9381"/>
                  </a:lnTo>
                  <a:lnTo>
                    <a:pt x="651" y="9628"/>
                  </a:lnTo>
                  <a:lnTo>
                    <a:pt x="836" y="9814"/>
                  </a:lnTo>
                  <a:lnTo>
                    <a:pt x="1053" y="10000"/>
                  </a:lnTo>
                  <a:lnTo>
                    <a:pt x="1270" y="10185"/>
                  </a:lnTo>
                  <a:lnTo>
                    <a:pt x="1518" y="10309"/>
                  </a:lnTo>
                  <a:lnTo>
                    <a:pt x="1765" y="10433"/>
                  </a:lnTo>
                  <a:lnTo>
                    <a:pt x="2044" y="10557"/>
                  </a:lnTo>
                  <a:lnTo>
                    <a:pt x="2322" y="10619"/>
                  </a:lnTo>
                  <a:lnTo>
                    <a:pt x="2601" y="10650"/>
                  </a:lnTo>
                  <a:lnTo>
                    <a:pt x="2911" y="10681"/>
                  </a:lnTo>
                  <a:lnTo>
                    <a:pt x="3158" y="10650"/>
                  </a:lnTo>
                  <a:lnTo>
                    <a:pt x="3437" y="10619"/>
                  </a:lnTo>
                  <a:lnTo>
                    <a:pt x="3685" y="10557"/>
                  </a:lnTo>
                  <a:lnTo>
                    <a:pt x="3932" y="10464"/>
                  </a:lnTo>
                  <a:lnTo>
                    <a:pt x="4180" y="10371"/>
                  </a:lnTo>
                  <a:lnTo>
                    <a:pt x="4397" y="10247"/>
                  </a:lnTo>
                  <a:lnTo>
                    <a:pt x="4613" y="10093"/>
                  </a:lnTo>
                  <a:lnTo>
                    <a:pt x="4799" y="9938"/>
                  </a:lnTo>
                  <a:lnTo>
                    <a:pt x="5294" y="10155"/>
                  </a:lnTo>
                  <a:lnTo>
                    <a:pt x="5852" y="10340"/>
                  </a:lnTo>
                  <a:lnTo>
                    <a:pt x="6409" y="10433"/>
                  </a:lnTo>
                  <a:lnTo>
                    <a:pt x="6997" y="10464"/>
                  </a:lnTo>
                  <a:lnTo>
                    <a:pt x="7337" y="10464"/>
                  </a:lnTo>
                  <a:lnTo>
                    <a:pt x="7678" y="10433"/>
                  </a:lnTo>
                  <a:lnTo>
                    <a:pt x="7678" y="10464"/>
                  </a:lnTo>
                  <a:lnTo>
                    <a:pt x="7678" y="10836"/>
                  </a:lnTo>
                  <a:lnTo>
                    <a:pt x="7740" y="11176"/>
                  </a:lnTo>
                  <a:lnTo>
                    <a:pt x="7833" y="11517"/>
                  </a:lnTo>
                  <a:lnTo>
                    <a:pt x="7957" y="11857"/>
                  </a:lnTo>
                  <a:lnTo>
                    <a:pt x="8111" y="12167"/>
                  </a:lnTo>
                  <a:lnTo>
                    <a:pt x="8266" y="12445"/>
                  </a:lnTo>
                  <a:lnTo>
                    <a:pt x="8483" y="12724"/>
                  </a:lnTo>
                  <a:lnTo>
                    <a:pt x="8700" y="12972"/>
                  </a:lnTo>
                  <a:lnTo>
                    <a:pt x="8978" y="13219"/>
                  </a:lnTo>
                  <a:lnTo>
                    <a:pt x="9226" y="13405"/>
                  </a:lnTo>
                  <a:lnTo>
                    <a:pt x="9535" y="13591"/>
                  </a:lnTo>
                  <a:lnTo>
                    <a:pt x="9845" y="13746"/>
                  </a:lnTo>
                  <a:lnTo>
                    <a:pt x="10155" y="13869"/>
                  </a:lnTo>
                  <a:lnTo>
                    <a:pt x="10495" y="13962"/>
                  </a:lnTo>
                  <a:lnTo>
                    <a:pt x="10867" y="13993"/>
                  </a:lnTo>
                  <a:lnTo>
                    <a:pt x="11207" y="14024"/>
                  </a:lnTo>
                  <a:lnTo>
                    <a:pt x="11517" y="14024"/>
                  </a:lnTo>
                  <a:lnTo>
                    <a:pt x="11764" y="13993"/>
                  </a:lnTo>
                  <a:lnTo>
                    <a:pt x="12043" y="13931"/>
                  </a:lnTo>
                  <a:lnTo>
                    <a:pt x="12322" y="13838"/>
                  </a:lnTo>
                  <a:lnTo>
                    <a:pt x="12569" y="13746"/>
                  </a:lnTo>
                  <a:lnTo>
                    <a:pt x="12817" y="13653"/>
                  </a:lnTo>
                  <a:lnTo>
                    <a:pt x="13034" y="13529"/>
                  </a:lnTo>
                  <a:lnTo>
                    <a:pt x="13250" y="13374"/>
                  </a:lnTo>
                  <a:lnTo>
                    <a:pt x="13096" y="13746"/>
                  </a:lnTo>
                  <a:lnTo>
                    <a:pt x="13003" y="14117"/>
                  </a:lnTo>
                  <a:lnTo>
                    <a:pt x="12910" y="14520"/>
                  </a:lnTo>
                  <a:lnTo>
                    <a:pt x="12910" y="14922"/>
                  </a:lnTo>
                  <a:lnTo>
                    <a:pt x="12910" y="15293"/>
                  </a:lnTo>
                  <a:lnTo>
                    <a:pt x="12972" y="15634"/>
                  </a:lnTo>
                  <a:lnTo>
                    <a:pt x="13065" y="15975"/>
                  </a:lnTo>
                  <a:lnTo>
                    <a:pt x="13188" y="16315"/>
                  </a:lnTo>
                  <a:lnTo>
                    <a:pt x="13312" y="16625"/>
                  </a:lnTo>
                  <a:lnTo>
                    <a:pt x="13498" y="16903"/>
                  </a:lnTo>
                  <a:lnTo>
                    <a:pt x="13715" y="17182"/>
                  </a:lnTo>
                  <a:lnTo>
                    <a:pt x="13931" y="17429"/>
                  </a:lnTo>
                  <a:lnTo>
                    <a:pt x="14179" y="17677"/>
                  </a:lnTo>
                  <a:lnTo>
                    <a:pt x="14458" y="17863"/>
                  </a:lnTo>
                  <a:lnTo>
                    <a:pt x="14767" y="18049"/>
                  </a:lnTo>
                  <a:lnTo>
                    <a:pt x="15077" y="18203"/>
                  </a:lnTo>
                  <a:lnTo>
                    <a:pt x="15386" y="18327"/>
                  </a:lnTo>
                  <a:lnTo>
                    <a:pt x="15727" y="18420"/>
                  </a:lnTo>
                  <a:lnTo>
                    <a:pt x="16098" y="18451"/>
                  </a:lnTo>
                  <a:lnTo>
                    <a:pt x="16439" y="18482"/>
                  </a:lnTo>
                  <a:lnTo>
                    <a:pt x="16470" y="18854"/>
                  </a:lnTo>
                  <a:lnTo>
                    <a:pt x="16532" y="19194"/>
                  </a:lnTo>
                  <a:lnTo>
                    <a:pt x="16594" y="19535"/>
                  </a:lnTo>
                  <a:lnTo>
                    <a:pt x="16718" y="19875"/>
                  </a:lnTo>
                  <a:lnTo>
                    <a:pt x="16872" y="20185"/>
                  </a:lnTo>
                  <a:lnTo>
                    <a:pt x="17058" y="20463"/>
                  </a:lnTo>
                  <a:lnTo>
                    <a:pt x="17244" y="20742"/>
                  </a:lnTo>
                  <a:lnTo>
                    <a:pt x="17491" y="20990"/>
                  </a:lnTo>
                  <a:lnTo>
                    <a:pt x="17739" y="21206"/>
                  </a:lnTo>
                  <a:lnTo>
                    <a:pt x="18018" y="21423"/>
                  </a:lnTo>
                  <a:lnTo>
                    <a:pt x="18296" y="21609"/>
                  </a:lnTo>
                  <a:lnTo>
                    <a:pt x="18606" y="21764"/>
                  </a:lnTo>
                  <a:lnTo>
                    <a:pt x="18946" y="21856"/>
                  </a:lnTo>
                  <a:lnTo>
                    <a:pt x="19287" y="21949"/>
                  </a:lnTo>
                  <a:lnTo>
                    <a:pt x="19628" y="22011"/>
                  </a:lnTo>
                  <a:lnTo>
                    <a:pt x="19999" y="22042"/>
                  </a:lnTo>
                  <a:lnTo>
                    <a:pt x="20371" y="22011"/>
                  </a:lnTo>
                  <a:lnTo>
                    <a:pt x="20711" y="21949"/>
                  </a:lnTo>
                  <a:lnTo>
                    <a:pt x="21052" y="21856"/>
                  </a:lnTo>
                  <a:lnTo>
                    <a:pt x="21392" y="21764"/>
                  </a:lnTo>
                  <a:lnTo>
                    <a:pt x="21702" y="21609"/>
                  </a:lnTo>
                  <a:lnTo>
                    <a:pt x="21980" y="21423"/>
                  </a:lnTo>
                  <a:lnTo>
                    <a:pt x="22259" y="21206"/>
                  </a:lnTo>
                  <a:lnTo>
                    <a:pt x="22507" y="20990"/>
                  </a:lnTo>
                  <a:lnTo>
                    <a:pt x="22723" y="20742"/>
                  </a:lnTo>
                  <a:lnTo>
                    <a:pt x="22940" y="20463"/>
                  </a:lnTo>
                  <a:lnTo>
                    <a:pt x="23126" y="20185"/>
                  </a:lnTo>
                  <a:lnTo>
                    <a:pt x="23281" y="19875"/>
                  </a:lnTo>
                  <a:lnTo>
                    <a:pt x="23373" y="19535"/>
                  </a:lnTo>
                  <a:lnTo>
                    <a:pt x="23466" y="19194"/>
                  </a:lnTo>
                  <a:lnTo>
                    <a:pt x="23528" y="18854"/>
                  </a:lnTo>
                  <a:lnTo>
                    <a:pt x="23559" y="18482"/>
                  </a:lnTo>
                  <a:lnTo>
                    <a:pt x="23528" y="18172"/>
                  </a:lnTo>
                  <a:lnTo>
                    <a:pt x="23497" y="17894"/>
                  </a:lnTo>
                  <a:lnTo>
                    <a:pt x="23435" y="17615"/>
                  </a:lnTo>
                  <a:lnTo>
                    <a:pt x="23373" y="17337"/>
                  </a:lnTo>
                  <a:lnTo>
                    <a:pt x="23250" y="17089"/>
                  </a:lnTo>
                  <a:lnTo>
                    <a:pt x="23126" y="16841"/>
                  </a:lnTo>
                  <a:lnTo>
                    <a:pt x="23002" y="16594"/>
                  </a:lnTo>
                  <a:lnTo>
                    <a:pt x="22847" y="16346"/>
                  </a:lnTo>
                  <a:lnTo>
                    <a:pt x="23250" y="16098"/>
                  </a:lnTo>
                  <a:lnTo>
                    <a:pt x="23652" y="15820"/>
                  </a:lnTo>
                  <a:lnTo>
                    <a:pt x="23993" y="15479"/>
                  </a:lnTo>
                  <a:lnTo>
                    <a:pt x="24271" y="15077"/>
                  </a:lnTo>
                  <a:lnTo>
                    <a:pt x="24488" y="14643"/>
                  </a:lnTo>
                  <a:lnTo>
                    <a:pt x="24674" y="14179"/>
                  </a:lnTo>
                  <a:lnTo>
                    <a:pt x="24766" y="13684"/>
                  </a:lnTo>
                  <a:lnTo>
                    <a:pt x="24797" y="13436"/>
                  </a:lnTo>
                  <a:lnTo>
                    <a:pt x="24828" y="13188"/>
                  </a:lnTo>
                  <a:lnTo>
                    <a:pt x="24797" y="12879"/>
                  </a:lnTo>
                  <a:lnTo>
                    <a:pt x="24766" y="12569"/>
                  </a:lnTo>
                  <a:lnTo>
                    <a:pt x="24705" y="12260"/>
                  </a:lnTo>
                  <a:lnTo>
                    <a:pt x="24612" y="11981"/>
                  </a:lnTo>
                  <a:lnTo>
                    <a:pt x="24519" y="11702"/>
                  </a:lnTo>
                  <a:lnTo>
                    <a:pt x="24364" y="11455"/>
                  </a:lnTo>
                  <a:lnTo>
                    <a:pt x="24209" y="11207"/>
                  </a:lnTo>
                  <a:lnTo>
                    <a:pt x="24054" y="10959"/>
                  </a:lnTo>
                  <a:lnTo>
                    <a:pt x="23869" y="10743"/>
                  </a:lnTo>
                  <a:lnTo>
                    <a:pt x="23652" y="10557"/>
                  </a:lnTo>
                  <a:lnTo>
                    <a:pt x="23435" y="10371"/>
                  </a:lnTo>
                  <a:lnTo>
                    <a:pt x="23188" y="10185"/>
                  </a:lnTo>
                  <a:lnTo>
                    <a:pt x="22940" y="10062"/>
                  </a:lnTo>
                  <a:lnTo>
                    <a:pt x="22692" y="9938"/>
                  </a:lnTo>
                  <a:lnTo>
                    <a:pt x="22414" y="9814"/>
                  </a:lnTo>
                  <a:lnTo>
                    <a:pt x="22104" y="9721"/>
                  </a:lnTo>
                  <a:lnTo>
                    <a:pt x="22290" y="9288"/>
                  </a:lnTo>
                  <a:lnTo>
                    <a:pt x="22445" y="8792"/>
                  </a:lnTo>
                  <a:lnTo>
                    <a:pt x="22507" y="8297"/>
                  </a:lnTo>
                  <a:lnTo>
                    <a:pt x="22538" y="7771"/>
                  </a:lnTo>
                  <a:lnTo>
                    <a:pt x="22507" y="7275"/>
                  </a:lnTo>
                  <a:lnTo>
                    <a:pt x="22445" y="6811"/>
                  </a:lnTo>
                  <a:lnTo>
                    <a:pt x="22321" y="6347"/>
                  </a:lnTo>
                  <a:lnTo>
                    <a:pt x="22166" y="5882"/>
                  </a:lnTo>
                  <a:lnTo>
                    <a:pt x="21949" y="5480"/>
                  </a:lnTo>
                  <a:lnTo>
                    <a:pt x="21702" y="5078"/>
                  </a:lnTo>
                  <a:lnTo>
                    <a:pt x="21454" y="4706"/>
                  </a:lnTo>
                  <a:lnTo>
                    <a:pt x="21113" y="4366"/>
                  </a:lnTo>
                  <a:lnTo>
                    <a:pt x="20773" y="4056"/>
                  </a:lnTo>
                  <a:lnTo>
                    <a:pt x="20401" y="3777"/>
                  </a:lnTo>
                  <a:lnTo>
                    <a:pt x="20030" y="3530"/>
                  </a:lnTo>
                  <a:lnTo>
                    <a:pt x="19597" y="3344"/>
                  </a:lnTo>
                  <a:lnTo>
                    <a:pt x="19163" y="3158"/>
                  </a:lnTo>
                  <a:lnTo>
                    <a:pt x="18699" y="3034"/>
                  </a:lnTo>
                  <a:lnTo>
                    <a:pt x="18204" y="2972"/>
                  </a:lnTo>
                  <a:lnTo>
                    <a:pt x="17708" y="2941"/>
                  </a:lnTo>
                  <a:lnTo>
                    <a:pt x="17399" y="2972"/>
                  </a:lnTo>
                  <a:lnTo>
                    <a:pt x="17058" y="3003"/>
                  </a:lnTo>
                  <a:lnTo>
                    <a:pt x="16749" y="3065"/>
                  </a:lnTo>
                  <a:lnTo>
                    <a:pt x="16408" y="3127"/>
                  </a:lnTo>
                  <a:lnTo>
                    <a:pt x="16377" y="2818"/>
                  </a:lnTo>
                  <a:lnTo>
                    <a:pt x="16284" y="2477"/>
                  </a:lnTo>
                  <a:lnTo>
                    <a:pt x="16191" y="2198"/>
                  </a:lnTo>
                  <a:lnTo>
                    <a:pt x="16036" y="1889"/>
                  </a:lnTo>
                  <a:lnTo>
                    <a:pt x="15882" y="1610"/>
                  </a:lnTo>
                  <a:lnTo>
                    <a:pt x="15696" y="1363"/>
                  </a:lnTo>
                  <a:lnTo>
                    <a:pt x="15510" y="1115"/>
                  </a:lnTo>
                  <a:lnTo>
                    <a:pt x="15263" y="898"/>
                  </a:lnTo>
                  <a:lnTo>
                    <a:pt x="15015" y="682"/>
                  </a:lnTo>
                  <a:lnTo>
                    <a:pt x="14767" y="527"/>
                  </a:lnTo>
                  <a:lnTo>
                    <a:pt x="14489" y="372"/>
                  </a:lnTo>
                  <a:lnTo>
                    <a:pt x="14179" y="217"/>
                  </a:lnTo>
                  <a:lnTo>
                    <a:pt x="13869" y="124"/>
                  </a:lnTo>
                  <a:lnTo>
                    <a:pt x="13560" y="62"/>
                  </a:lnTo>
                  <a:lnTo>
                    <a:pt x="1325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6"/>
            <p:cNvSpPr/>
            <p:nvPr/>
          </p:nvSpPr>
          <p:spPr>
            <a:xfrm>
              <a:off x="6220575" y="2505225"/>
              <a:ext cx="620725" cy="551075"/>
            </a:xfrm>
            <a:custGeom>
              <a:avLst/>
              <a:gdLst/>
              <a:ahLst/>
              <a:cxnLst/>
              <a:rect l="l" t="t" r="r" b="b"/>
              <a:pathLst>
                <a:path w="24829" h="22043" fill="none" extrusionOk="0">
                  <a:moveTo>
                    <a:pt x="24828" y="13188"/>
                  </a:moveTo>
                  <a:lnTo>
                    <a:pt x="24828" y="13188"/>
                  </a:lnTo>
                  <a:lnTo>
                    <a:pt x="24797" y="12879"/>
                  </a:lnTo>
                  <a:lnTo>
                    <a:pt x="24766" y="12569"/>
                  </a:lnTo>
                  <a:lnTo>
                    <a:pt x="24705" y="12260"/>
                  </a:lnTo>
                  <a:lnTo>
                    <a:pt x="24612" y="11981"/>
                  </a:lnTo>
                  <a:lnTo>
                    <a:pt x="24519" y="11702"/>
                  </a:lnTo>
                  <a:lnTo>
                    <a:pt x="24364" y="11455"/>
                  </a:lnTo>
                  <a:lnTo>
                    <a:pt x="24209" y="11207"/>
                  </a:lnTo>
                  <a:lnTo>
                    <a:pt x="24054" y="10959"/>
                  </a:lnTo>
                  <a:lnTo>
                    <a:pt x="23869" y="10743"/>
                  </a:lnTo>
                  <a:lnTo>
                    <a:pt x="23652" y="10557"/>
                  </a:lnTo>
                  <a:lnTo>
                    <a:pt x="23435" y="10371"/>
                  </a:lnTo>
                  <a:lnTo>
                    <a:pt x="23188" y="10185"/>
                  </a:lnTo>
                  <a:lnTo>
                    <a:pt x="22940" y="10062"/>
                  </a:lnTo>
                  <a:lnTo>
                    <a:pt x="22692" y="9938"/>
                  </a:lnTo>
                  <a:lnTo>
                    <a:pt x="22414" y="9814"/>
                  </a:lnTo>
                  <a:lnTo>
                    <a:pt x="22104" y="9721"/>
                  </a:lnTo>
                  <a:lnTo>
                    <a:pt x="22104" y="9721"/>
                  </a:lnTo>
                  <a:lnTo>
                    <a:pt x="22290" y="9288"/>
                  </a:lnTo>
                  <a:lnTo>
                    <a:pt x="22445" y="8792"/>
                  </a:lnTo>
                  <a:lnTo>
                    <a:pt x="22507" y="8297"/>
                  </a:lnTo>
                  <a:lnTo>
                    <a:pt x="22538" y="7771"/>
                  </a:lnTo>
                  <a:lnTo>
                    <a:pt x="22538" y="7771"/>
                  </a:lnTo>
                  <a:lnTo>
                    <a:pt x="22507" y="7275"/>
                  </a:lnTo>
                  <a:lnTo>
                    <a:pt x="22445" y="6811"/>
                  </a:lnTo>
                  <a:lnTo>
                    <a:pt x="22321" y="6347"/>
                  </a:lnTo>
                  <a:lnTo>
                    <a:pt x="22166" y="5882"/>
                  </a:lnTo>
                  <a:lnTo>
                    <a:pt x="21949" y="5480"/>
                  </a:lnTo>
                  <a:lnTo>
                    <a:pt x="21702" y="5078"/>
                  </a:lnTo>
                  <a:lnTo>
                    <a:pt x="21454" y="4706"/>
                  </a:lnTo>
                  <a:lnTo>
                    <a:pt x="21113" y="4366"/>
                  </a:lnTo>
                  <a:lnTo>
                    <a:pt x="20773" y="4056"/>
                  </a:lnTo>
                  <a:lnTo>
                    <a:pt x="20401" y="3777"/>
                  </a:lnTo>
                  <a:lnTo>
                    <a:pt x="20030" y="3530"/>
                  </a:lnTo>
                  <a:lnTo>
                    <a:pt x="19597" y="3344"/>
                  </a:lnTo>
                  <a:lnTo>
                    <a:pt x="19163" y="3158"/>
                  </a:lnTo>
                  <a:lnTo>
                    <a:pt x="18699" y="3034"/>
                  </a:lnTo>
                  <a:lnTo>
                    <a:pt x="18204" y="2972"/>
                  </a:lnTo>
                  <a:lnTo>
                    <a:pt x="17708" y="2941"/>
                  </a:lnTo>
                  <a:lnTo>
                    <a:pt x="17708" y="2941"/>
                  </a:lnTo>
                  <a:lnTo>
                    <a:pt x="17399" y="2972"/>
                  </a:lnTo>
                  <a:lnTo>
                    <a:pt x="17058" y="3003"/>
                  </a:lnTo>
                  <a:lnTo>
                    <a:pt x="16749" y="3065"/>
                  </a:lnTo>
                  <a:lnTo>
                    <a:pt x="16408" y="3127"/>
                  </a:lnTo>
                  <a:lnTo>
                    <a:pt x="16408" y="3127"/>
                  </a:lnTo>
                  <a:lnTo>
                    <a:pt x="16377" y="2818"/>
                  </a:lnTo>
                  <a:lnTo>
                    <a:pt x="16284" y="2477"/>
                  </a:lnTo>
                  <a:lnTo>
                    <a:pt x="16191" y="2198"/>
                  </a:lnTo>
                  <a:lnTo>
                    <a:pt x="16036" y="1889"/>
                  </a:lnTo>
                  <a:lnTo>
                    <a:pt x="15882" y="1610"/>
                  </a:lnTo>
                  <a:lnTo>
                    <a:pt x="15696" y="1363"/>
                  </a:lnTo>
                  <a:lnTo>
                    <a:pt x="15510" y="1115"/>
                  </a:lnTo>
                  <a:lnTo>
                    <a:pt x="15263" y="898"/>
                  </a:lnTo>
                  <a:lnTo>
                    <a:pt x="15015" y="682"/>
                  </a:lnTo>
                  <a:lnTo>
                    <a:pt x="14767" y="527"/>
                  </a:lnTo>
                  <a:lnTo>
                    <a:pt x="14489" y="372"/>
                  </a:lnTo>
                  <a:lnTo>
                    <a:pt x="14179" y="217"/>
                  </a:lnTo>
                  <a:lnTo>
                    <a:pt x="13869" y="124"/>
                  </a:lnTo>
                  <a:lnTo>
                    <a:pt x="13560" y="62"/>
                  </a:lnTo>
                  <a:lnTo>
                    <a:pt x="13250" y="1"/>
                  </a:lnTo>
                  <a:lnTo>
                    <a:pt x="12910" y="1"/>
                  </a:lnTo>
                  <a:lnTo>
                    <a:pt x="12910" y="1"/>
                  </a:lnTo>
                  <a:lnTo>
                    <a:pt x="12414" y="31"/>
                  </a:lnTo>
                  <a:lnTo>
                    <a:pt x="11950" y="124"/>
                  </a:lnTo>
                  <a:lnTo>
                    <a:pt x="11517" y="279"/>
                  </a:lnTo>
                  <a:lnTo>
                    <a:pt x="11114" y="465"/>
                  </a:lnTo>
                  <a:lnTo>
                    <a:pt x="10712" y="744"/>
                  </a:lnTo>
                  <a:lnTo>
                    <a:pt x="10371" y="1053"/>
                  </a:lnTo>
                  <a:lnTo>
                    <a:pt x="10093" y="1394"/>
                  </a:lnTo>
                  <a:lnTo>
                    <a:pt x="9814" y="1765"/>
                  </a:lnTo>
                  <a:lnTo>
                    <a:pt x="9814" y="1765"/>
                  </a:lnTo>
                  <a:lnTo>
                    <a:pt x="9504" y="1548"/>
                  </a:lnTo>
                  <a:lnTo>
                    <a:pt x="9195" y="1363"/>
                  </a:lnTo>
                  <a:lnTo>
                    <a:pt x="8854" y="1208"/>
                  </a:lnTo>
                  <a:lnTo>
                    <a:pt x="8514" y="1084"/>
                  </a:lnTo>
                  <a:lnTo>
                    <a:pt x="8142" y="960"/>
                  </a:lnTo>
                  <a:lnTo>
                    <a:pt x="7771" y="898"/>
                  </a:lnTo>
                  <a:lnTo>
                    <a:pt x="7368" y="836"/>
                  </a:lnTo>
                  <a:lnTo>
                    <a:pt x="6997" y="836"/>
                  </a:lnTo>
                  <a:lnTo>
                    <a:pt x="6997" y="836"/>
                  </a:lnTo>
                  <a:lnTo>
                    <a:pt x="6533" y="867"/>
                  </a:lnTo>
                  <a:lnTo>
                    <a:pt x="6099" y="898"/>
                  </a:lnTo>
                  <a:lnTo>
                    <a:pt x="5666" y="1022"/>
                  </a:lnTo>
                  <a:lnTo>
                    <a:pt x="5263" y="1146"/>
                  </a:lnTo>
                  <a:lnTo>
                    <a:pt x="4861" y="1332"/>
                  </a:lnTo>
                  <a:lnTo>
                    <a:pt x="4489" y="1517"/>
                  </a:lnTo>
                  <a:lnTo>
                    <a:pt x="4149" y="1765"/>
                  </a:lnTo>
                  <a:lnTo>
                    <a:pt x="3808" y="2013"/>
                  </a:lnTo>
                  <a:lnTo>
                    <a:pt x="3499" y="2322"/>
                  </a:lnTo>
                  <a:lnTo>
                    <a:pt x="3220" y="2632"/>
                  </a:lnTo>
                  <a:lnTo>
                    <a:pt x="2973" y="2972"/>
                  </a:lnTo>
                  <a:lnTo>
                    <a:pt x="2756" y="3344"/>
                  </a:lnTo>
                  <a:lnTo>
                    <a:pt x="2570" y="3715"/>
                  </a:lnTo>
                  <a:lnTo>
                    <a:pt x="2415" y="4118"/>
                  </a:lnTo>
                  <a:lnTo>
                    <a:pt x="2291" y="4520"/>
                  </a:lnTo>
                  <a:lnTo>
                    <a:pt x="2230" y="4954"/>
                  </a:lnTo>
                  <a:lnTo>
                    <a:pt x="2230" y="4954"/>
                  </a:lnTo>
                  <a:lnTo>
                    <a:pt x="1982" y="5016"/>
                  </a:lnTo>
                  <a:lnTo>
                    <a:pt x="1765" y="5108"/>
                  </a:lnTo>
                  <a:lnTo>
                    <a:pt x="1548" y="5201"/>
                  </a:lnTo>
                  <a:lnTo>
                    <a:pt x="1332" y="5325"/>
                  </a:lnTo>
                  <a:lnTo>
                    <a:pt x="1146" y="5480"/>
                  </a:lnTo>
                  <a:lnTo>
                    <a:pt x="960" y="5635"/>
                  </a:lnTo>
                  <a:lnTo>
                    <a:pt x="775" y="5790"/>
                  </a:lnTo>
                  <a:lnTo>
                    <a:pt x="620" y="5975"/>
                  </a:lnTo>
                  <a:lnTo>
                    <a:pt x="496" y="6161"/>
                  </a:lnTo>
                  <a:lnTo>
                    <a:pt x="372" y="6378"/>
                  </a:lnTo>
                  <a:lnTo>
                    <a:pt x="248" y="6563"/>
                  </a:lnTo>
                  <a:lnTo>
                    <a:pt x="155" y="6811"/>
                  </a:lnTo>
                  <a:lnTo>
                    <a:pt x="93" y="7028"/>
                  </a:lnTo>
                  <a:lnTo>
                    <a:pt x="32" y="7275"/>
                  </a:lnTo>
                  <a:lnTo>
                    <a:pt x="1" y="7523"/>
                  </a:lnTo>
                  <a:lnTo>
                    <a:pt x="1" y="7771"/>
                  </a:lnTo>
                  <a:lnTo>
                    <a:pt x="1" y="7771"/>
                  </a:lnTo>
                  <a:lnTo>
                    <a:pt x="1" y="8080"/>
                  </a:lnTo>
                  <a:lnTo>
                    <a:pt x="63" y="8359"/>
                  </a:lnTo>
                  <a:lnTo>
                    <a:pt x="124" y="8638"/>
                  </a:lnTo>
                  <a:lnTo>
                    <a:pt x="217" y="8916"/>
                  </a:lnTo>
                  <a:lnTo>
                    <a:pt x="341" y="9164"/>
                  </a:lnTo>
                  <a:lnTo>
                    <a:pt x="496" y="9381"/>
                  </a:lnTo>
                  <a:lnTo>
                    <a:pt x="651" y="9628"/>
                  </a:lnTo>
                  <a:lnTo>
                    <a:pt x="836" y="9814"/>
                  </a:lnTo>
                  <a:lnTo>
                    <a:pt x="1053" y="10000"/>
                  </a:lnTo>
                  <a:lnTo>
                    <a:pt x="1270" y="10185"/>
                  </a:lnTo>
                  <a:lnTo>
                    <a:pt x="1518" y="10309"/>
                  </a:lnTo>
                  <a:lnTo>
                    <a:pt x="1765" y="10433"/>
                  </a:lnTo>
                  <a:lnTo>
                    <a:pt x="2044" y="10557"/>
                  </a:lnTo>
                  <a:lnTo>
                    <a:pt x="2322" y="10619"/>
                  </a:lnTo>
                  <a:lnTo>
                    <a:pt x="2601" y="10650"/>
                  </a:lnTo>
                  <a:lnTo>
                    <a:pt x="2911" y="10681"/>
                  </a:lnTo>
                  <a:lnTo>
                    <a:pt x="2911" y="10681"/>
                  </a:lnTo>
                  <a:lnTo>
                    <a:pt x="3158" y="10650"/>
                  </a:lnTo>
                  <a:lnTo>
                    <a:pt x="3437" y="10619"/>
                  </a:lnTo>
                  <a:lnTo>
                    <a:pt x="3685" y="10557"/>
                  </a:lnTo>
                  <a:lnTo>
                    <a:pt x="3932" y="10464"/>
                  </a:lnTo>
                  <a:lnTo>
                    <a:pt x="4180" y="10371"/>
                  </a:lnTo>
                  <a:lnTo>
                    <a:pt x="4397" y="10247"/>
                  </a:lnTo>
                  <a:lnTo>
                    <a:pt x="4613" y="10093"/>
                  </a:lnTo>
                  <a:lnTo>
                    <a:pt x="4799" y="9938"/>
                  </a:lnTo>
                  <a:lnTo>
                    <a:pt x="4799" y="9938"/>
                  </a:lnTo>
                  <a:lnTo>
                    <a:pt x="5294" y="10155"/>
                  </a:lnTo>
                  <a:lnTo>
                    <a:pt x="5852" y="10340"/>
                  </a:lnTo>
                  <a:lnTo>
                    <a:pt x="6409" y="10433"/>
                  </a:lnTo>
                  <a:lnTo>
                    <a:pt x="6997" y="10464"/>
                  </a:lnTo>
                  <a:lnTo>
                    <a:pt x="6997" y="10464"/>
                  </a:lnTo>
                  <a:lnTo>
                    <a:pt x="7337" y="10464"/>
                  </a:lnTo>
                  <a:lnTo>
                    <a:pt x="7678" y="10433"/>
                  </a:lnTo>
                  <a:lnTo>
                    <a:pt x="7678" y="10433"/>
                  </a:lnTo>
                  <a:lnTo>
                    <a:pt x="7678" y="10464"/>
                  </a:lnTo>
                  <a:lnTo>
                    <a:pt x="7678" y="10464"/>
                  </a:lnTo>
                  <a:lnTo>
                    <a:pt x="7678" y="10836"/>
                  </a:lnTo>
                  <a:lnTo>
                    <a:pt x="7740" y="11176"/>
                  </a:lnTo>
                  <a:lnTo>
                    <a:pt x="7833" y="11517"/>
                  </a:lnTo>
                  <a:lnTo>
                    <a:pt x="7957" y="11857"/>
                  </a:lnTo>
                  <a:lnTo>
                    <a:pt x="8111" y="12167"/>
                  </a:lnTo>
                  <a:lnTo>
                    <a:pt x="8266" y="12445"/>
                  </a:lnTo>
                  <a:lnTo>
                    <a:pt x="8483" y="12724"/>
                  </a:lnTo>
                  <a:lnTo>
                    <a:pt x="8700" y="12972"/>
                  </a:lnTo>
                  <a:lnTo>
                    <a:pt x="8978" y="13219"/>
                  </a:lnTo>
                  <a:lnTo>
                    <a:pt x="9226" y="13405"/>
                  </a:lnTo>
                  <a:lnTo>
                    <a:pt x="9535" y="13591"/>
                  </a:lnTo>
                  <a:lnTo>
                    <a:pt x="9845" y="13746"/>
                  </a:lnTo>
                  <a:lnTo>
                    <a:pt x="10155" y="13869"/>
                  </a:lnTo>
                  <a:lnTo>
                    <a:pt x="10495" y="13962"/>
                  </a:lnTo>
                  <a:lnTo>
                    <a:pt x="10867" y="13993"/>
                  </a:lnTo>
                  <a:lnTo>
                    <a:pt x="11207" y="14024"/>
                  </a:lnTo>
                  <a:lnTo>
                    <a:pt x="11207" y="14024"/>
                  </a:lnTo>
                  <a:lnTo>
                    <a:pt x="11517" y="14024"/>
                  </a:lnTo>
                  <a:lnTo>
                    <a:pt x="11764" y="13993"/>
                  </a:lnTo>
                  <a:lnTo>
                    <a:pt x="12043" y="13931"/>
                  </a:lnTo>
                  <a:lnTo>
                    <a:pt x="12322" y="13838"/>
                  </a:lnTo>
                  <a:lnTo>
                    <a:pt x="12569" y="13746"/>
                  </a:lnTo>
                  <a:lnTo>
                    <a:pt x="12817" y="13653"/>
                  </a:lnTo>
                  <a:lnTo>
                    <a:pt x="13034" y="13529"/>
                  </a:lnTo>
                  <a:lnTo>
                    <a:pt x="13250" y="13374"/>
                  </a:lnTo>
                  <a:lnTo>
                    <a:pt x="13250" y="13374"/>
                  </a:lnTo>
                  <a:lnTo>
                    <a:pt x="13096" y="13746"/>
                  </a:lnTo>
                  <a:lnTo>
                    <a:pt x="13003" y="14117"/>
                  </a:lnTo>
                  <a:lnTo>
                    <a:pt x="12910" y="14520"/>
                  </a:lnTo>
                  <a:lnTo>
                    <a:pt x="12910" y="14922"/>
                  </a:lnTo>
                  <a:lnTo>
                    <a:pt x="12910" y="14922"/>
                  </a:lnTo>
                  <a:lnTo>
                    <a:pt x="12910" y="15293"/>
                  </a:lnTo>
                  <a:lnTo>
                    <a:pt x="12972" y="15634"/>
                  </a:lnTo>
                  <a:lnTo>
                    <a:pt x="13065" y="15975"/>
                  </a:lnTo>
                  <a:lnTo>
                    <a:pt x="13188" y="16315"/>
                  </a:lnTo>
                  <a:lnTo>
                    <a:pt x="13312" y="16625"/>
                  </a:lnTo>
                  <a:lnTo>
                    <a:pt x="13498" y="16903"/>
                  </a:lnTo>
                  <a:lnTo>
                    <a:pt x="13715" y="17182"/>
                  </a:lnTo>
                  <a:lnTo>
                    <a:pt x="13931" y="17429"/>
                  </a:lnTo>
                  <a:lnTo>
                    <a:pt x="14179" y="17677"/>
                  </a:lnTo>
                  <a:lnTo>
                    <a:pt x="14458" y="17863"/>
                  </a:lnTo>
                  <a:lnTo>
                    <a:pt x="14767" y="18049"/>
                  </a:lnTo>
                  <a:lnTo>
                    <a:pt x="15077" y="18203"/>
                  </a:lnTo>
                  <a:lnTo>
                    <a:pt x="15386" y="18327"/>
                  </a:lnTo>
                  <a:lnTo>
                    <a:pt x="15727" y="18420"/>
                  </a:lnTo>
                  <a:lnTo>
                    <a:pt x="16098" y="18451"/>
                  </a:lnTo>
                  <a:lnTo>
                    <a:pt x="16439" y="18482"/>
                  </a:lnTo>
                  <a:lnTo>
                    <a:pt x="16439" y="18482"/>
                  </a:lnTo>
                  <a:lnTo>
                    <a:pt x="16470" y="18854"/>
                  </a:lnTo>
                  <a:lnTo>
                    <a:pt x="16532" y="19194"/>
                  </a:lnTo>
                  <a:lnTo>
                    <a:pt x="16594" y="19535"/>
                  </a:lnTo>
                  <a:lnTo>
                    <a:pt x="16718" y="19875"/>
                  </a:lnTo>
                  <a:lnTo>
                    <a:pt x="16872" y="20185"/>
                  </a:lnTo>
                  <a:lnTo>
                    <a:pt x="17058" y="20463"/>
                  </a:lnTo>
                  <a:lnTo>
                    <a:pt x="17244" y="20742"/>
                  </a:lnTo>
                  <a:lnTo>
                    <a:pt x="17491" y="20990"/>
                  </a:lnTo>
                  <a:lnTo>
                    <a:pt x="17739" y="21206"/>
                  </a:lnTo>
                  <a:lnTo>
                    <a:pt x="18018" y="21423"/>
                  </a:lnTo>
                  <a:lnTo>
                    <a:pt x="18296" y="21609"/>
                  </a:lnTo>
                  <a:lnTo>
                    <a:pt x="18606" y="21764"/>
                  </a:lnTo>
                  <a:lnTo>
                    <a:pt x="18946" y="21856"/>
                  </a:lnTo>
                  <a:lnTo>
                    <a:pt x="19287" y="21949"/>
                  </a:lnTo>
                  <a:lnTo>
                    <a:pt x="19628" y="22011"/>
                  </a:lnTo>
                  <a:lnTo>
                    <a:pt x="19999" y="22042"/>
                  </a:lnTo>
                  <a:lnTo>
                    <a:pt x="19999" y="22042"/>
                  </a:lnTo>
                  <a:lnTo>
                    <a:pt x="20371" y="22011"/>
                  </a:lnTo>
                  <a:lnTo>
                    <a:pt x="20711" y="21949"/>
                  </a:lnTo>
                  <a:lnTo>
                    <a:pt x="21052" y="21856"/>
                  </a:lnTo>
                  <a:lnTo>
                    <a:pt x="21392" y="21764"/>
                  </a:lnTo>
                  <a:lnTo>
                    <a:pt x="21702" y="21609"/>
                  </a:lnTo>
                  <a:lnTo>
                    <a:pt x="21980" y="21423"/>
                  </a:lnTo>
                  <a:lnTo>
                    <a:pt x="22259" y="21206"/>
                  </a:lnTo>
                  <a:lnTo>
                    <a:pt x="22507" y="20990"/>
                  </a:lnTo>
                  <a:lnTo>
                    <a:pt x="22723" y="20742"/>
                  </a:lnTo>
                  <a:lnTo>
                    <a:pt x="22940" y="20463"/>
                  </a:lnTo>
                  <a:lnTo>
                    <a:pt x="23126" y="20185"/>
                  </a:lnTo>
                  <a:lnTo>
                    <a:pt x="23281" y="19875"/>
                  </a:lnTo>
                  <a:lnTo>
                    <a:pt x="23373" y="19535"/>
                  </a:lnTo>
                  <a:lnTo>
                    <a:pt x="23466" y="19194"/>
                  </a:lnTo>
                  <a:lnTo>
                    <a:pt x="23528" y="18854"/>
                  </a:lnTo>
                  <a:lnTo>
                    <a:pt x="23559" y="18482"/>
                  </a:lnTo>
                  <a:lnTo>
                    <a:pt x="23559" y="18482"/>
                  </a:lnTo>
                  <a:lnTo>
                    <a:pt x="23528" y="18172"/>
                  </a:lnTo>
                  <a:lnTo>
                    <a:pt x="23497" y="17894"/>
                  </a:lnTo>
                  <a:lnTo>
                    <a:pt x="23435" y="17615"/>
                  </a:lnTo>
                  <a:lnTo>
                    <a:pt x="23373" y="17337"/>
                  </a:lnTo>
                  <a:lnTo>
                    <a:pt x="23250" y="17089"/>
                  </a:lnTo>
                  <a:lnTo>
                    <a:pt x="23126" y="16841"/>
                  </a:lnTo>
                  <a:lnTo>
                    <a:pt x="23002" y="16594"/>
                  </a:lnTo>
                  <a:lnTo>
                    <a:pt x="22847" y="16346"/>
                  </a:lnTo>
                  <a:lnTo>
                    <a:pt x="22847" y="16346"/>
                  </a:lnTo>
                  <a:lnTo>
                    <a:pt x="23250" y="16098"/>
                  </a:lnTo>
                  <a:lnTo>
                    <a:pt x="23652" y="15820"/>
                  </a:lnTo>
                  <a:lnTo>
                    <a:pt x="23993" y="15479"/>
                  </a:lnTo>
                  <a:lnTo>
                    <a:pt x="24271" y="15077"/>
                  </a:lnTo>
                  <a:lnTo>
                    <a:pt x="24488" y="14643"/>
                  </a:lnTo>
                  <a:lnTo>
                    <a:pt x="24674" y="14179"/>
                  </a:lnTo>
                  <a:lnTo>
                    <a:pt x="24766" y="13684"/>
                  </a:lnTo>
                  <a:lnTo>
                    <a:pt x="24797" y="13436"/>
                  </a:lnTo>
                  <a:lnTo>
                    <a:pt x="24828" y="1318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6"/>
            <p:cNvSpPr/>
            <p:nvPr/>
          </p:nvSpPr>
          <p:spPr>
            <a:xfrm>
              <a:off x="6496875" y="2849625"/>
              <a:ext cx="9300" cy="6225"/>
            </a:xfrm>
            <a:custGeom>
              <a:avLst/>
              <a:gdLst/>
              <a:ahLst/>
              <a:cxnLst/>
              <a:rect l="l" t="t" r="r" b="b"/>
              <a:pathLst>
                <a:path w="372" h="249" extrusionOk="0">
                  <a:moveTo>
                    <a:pt x="372" y="1"/>
                  </a:moveTo>
                  <a:lnTo>
                    <a:pt x="0" y="217"/>
                  </a:lnTo>
                  <a:lnTo>
                    <a:pt x="155" y="248"/>
                  </a:lnTo>
                  <a:lnTo>
                    <a:pt x="248" y="248"/>
                  </a:lnTo>
                  <a:lnTo>
                    <a:pt x="372" y="1"/>
                  </a:lnTo>
                  <a:close/>
                </a:path>
              </a:pathLst>
            </a:custGeom>
            <a:solidFill>
              <a:srgbClr val="363F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6"/>
            <p:cNvSpPr/>
            <p:nvPr/>
          </p:nvSpPr>
          <p:spPr>
            <a:xfrm>
              <a:off x="6496875" y="2849625"/>
              <a:ext cx="9300" cy="6225"/>
            </a:xfrm>
            <a:custGeom>
              <a:avLst/>
              <a:gdLst/>
              <a:ahLst/>
              <a:cxnLst/>
              <a:rect l="l" t="t" r="r" b="b"/>
              <a:pathLst>
                <a:path w="372" h="249" fill="none" extrusionOk="0">
                  <a:moveTo>
                    <a:pt x="372" y="1"/>
                  </a:moveTo>
                  <a:lnTo>
                    <a:pt x="372" y="1"/>
                  </a:lnTo>
                  <a:lnTo>
                    <a:pt x="0" y="217"/>
                  </a:lnTo>
                  <a:lnTo>
                    <a:pt x="0" y="217"/>
                  </a:lnTo>
                  <a:lnTo>
                    <a:pt x="155" y="248"/>
                  </a:lnTo>
                  <a:lnTo>
                    <a:pt x="155" y="248"/>
                  </a:lnTo>
                  <a:lnTo>
                    <a:pt x="248" y="248"/>
                  </a:lnTo>
                  <a:lnTo>
                    <a:pt x="248" y="248"/>
                  </a:lnTo>
                  <a:lnTo>
                    <a:pt x="37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6"/>
            <p:cNvSpPr/>
            <p:nvPr/>
          </p:nvSpPr>
          <p:spPr>
            <a:xfrm>
              <a:off x="6292550" y="2772225"/>
              <a:ext cx="800" cy="25"/>
            </a:xfrm>
            <a:custGeom>
              <a:avLst/>
              <a:gdLst/>
              <a:ahLst/>
              <a:cxnLst/>
              <a:rect l="l" t="t" r="r" b="b"/>
              <a:pathLst>
                <a:path w="32" h="1" extrusionOk="0">
                  <a:moveTo>
                    <a:pt x="1" y="1"/>
                  </a:moveTo>
                  <a:lnTo>
                    <a:pt x="1" y="1"/>
                  </a:lnTo>
                  <a:lnTo>
                    <a:pt x="32" y="1"/>
                  </a:lnTo>
                  <a:lnTo>
                    <a:pt x="32" y="1"/>
                  </a:lnTo>
                  <a:lnTo>
                    <a:pt x="1" y="1"/>
                  </a:lnTo>
                  <a:close/>
                  <a:moveTo>
                    <a:pt x="32" y="1"/>
                  </a:moveTo>
                  <a:lnTo>
                    <a:pt x="32" y="1"/>
                  </a:lnTo>
                  <a:lnTo>
                    <a:pt x="32" y="1"/>
                  </a:lnTo>
                  <a:lnTo>
                    <a:pt x="32" y="1"/>
                  </a:lnTo>
                  <a:lnTo>
                    <a:pt x="32" y="1"/>
                  </a:lnTo>
                  <a:lnTo>
                    <a:pt x="32" y="1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D9AB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6"/>
            <p:cNvSpPr/>
            <p:nvPr/>
          </p:nvSpPr>
          <p:spPr>
            <a:xfrm>
              <a:off x="6292550" y="2772225"/>
              <a:ext cx="800" cy="25"/>
            </a:xfrm>
            <a:custGeom>
              <a:avLst/>
              <a:gdLst/>
              <a:ahLst/>
              <a:cxnLst/>
              <a:rect l="l" t="t" r="r" b="b"/>
              <a:pathLst>
                <a:path w="32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32" y="1"/>
                  </a:lnTo>
                  <a:lnTo>
                    <a:pt x="32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6"/>
            <p:cNvSpPr/>
            <p:nvPr/>
          </p:nvSpPr>
          <p:spPr>
            <a:xfrm>
              <a:off x="6293325" y="27722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6"/>
            <p:cNvSpPr/>
            <p:nvPr/>
          </p:nvSpPr>
          <p:spPr>
            <a:xfrm>
              <a:off x="6284825" y="2763725"/>
              <a:ext cx="24000" cy="8525"/>
            </a:xfrm>
            <a:custGeom>
              <a:avLst/>
              <a:gdLst/>
              <a:ahLst/>
              <a:cxnLst/>
              <a:rect l="l" t="t" r="r" b="b"/>
              <a:pathLst>
                <a:path w="960" h="341" extrusionOk="0">
                  <a:moveTo>
                    <a:pt x="372" y="0"/>
                  </a:moveTo>
                  <a:lnTo>
                    <a:pt x="186" y="155"/>
                  </a:lnTo>
                  <a:lnTo>
                    <a:pt x="0" y="310"/>
                  </a:lnTo>
                  <a:lnTo>
                    <a:pt x="310" y="341"/>
                  </a:lnTo>
                  <a:lnTo>
                    <a:pt x="341" y="341"/>
                  </a:lnTo>
                  <a:lnTo>
                    <a:pt x="650" y="310"/>
                  </a:lnTo>
                  <a:lnTo>
                    <a:pt x="960" y="248"/>
                  </a:lnTo>
                  <a:lnTo>
                    <a:pt x="650" y="155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rgbClr val="363F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6"/>
            <p:cNvSpPr/>
            <p:nvPr/>
          </p:nvSpPr>
          <p:spPr>
            <a:xfrm>
              <a:off x="6284825" y="2763725"/>
              <a:ext cx="24000" cy="8525"/>
            </a:xfrm>
            <a:custGeom>
              <a:avLst/>
              <a:gdLst/>
              <a:ahLst/>
              <a:cxnLst/>
              <a:rect l="l" t="t" r="r" b="b"/>
              <a:pathLst>
                <a:path w="960" h="341" fill="none" extrusionOk="0">
                  <a:moveTo>
                    <a:pt x="372" y="0"/>
                  </a:moveTo>
                  <a:lnTo>
                    <a:pt x="372" y="0"/>
                  </a:lnTo>
                  <a:lnTo>
                    <a:pt x="186" y="155"/>
                  </a:lnTo>
                  <a:lnTo>
                    <a:pt x="0" y="310"/>
                  </a:lnTo>
                  <a:lnTo>
                    <a:pt x="0" y="310"/>
                  </a:lnTo>
                  <a:lnTo>
                    <a:pt x="310" y="341"/>
                  </a:lnTo>
                  <a:lnTo>
                    <a:pt x="310" y="341"/>
                  </a:lnTo>
                  <a:lnTo>
                    <a:pt x="341" y="341"/>
                  </a:lnTo>
                  <a:lnTo>
                    <a:pt x="341" y="341"/>
                  </a:lnTo>
                  <a:lnTo>
                    <a:pt x="341" y="341"/>
                  </a:lnTo>
                  <a:lnTo>
                    <a:pt x="341" y="341"/>
                  </a:lnTo>
                  <a:lnTo>
                    <a:pt x="341" y="341"/>
                  </a:lnTo>
                  <a:lnTo>
                    <a:pt x="341" y="341"/>
                  </a:lnTo>
                  <a:lnTo>
                    <a:pt x="650" y="310"/>
                  </a:lnTo>
                  <a:lnTo>
                    <a:pt x="960" y="248"/>
                  </a:lnTo>
                  <a:lnTo>
                    <a:pt x="960" y="248"/>
                  </a:lnTo>
                  <a:lnTo>
                    <a:pt x="650" y="155"/>
                  </a:lnTo>
                  <a:lnTo>
                    <a:pt x="37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6"/>
            <p:cNvSpPr/>
            <p:nvPr/>
          </p:nvSpPr>
          <p:spPr>
            <a:xfrm>
              <a:off x="5936550" y="3719525"/>
              <a:ext cx="882300" cy="494575"/>
            </a:xfrm>
            <a:custGeom>
              <a:avLst/>
              <a:gdLst/>
              <a:ahLst/>
              <a:cxnLst/>
              <a:rect l="l" t="t" r="r" b="b"/>
              <a:pathLst>
                <a:path w="35292" h="19783" extrusionOk="0">
                  <a:moveTo>
                    <a:pt x="29534" y="1"/>
                  </a:moveTo>
                  <a:lnTo>
                    <a:pt x="29162" y="651"/>
                  </a:lnTo>
                  <a:lnTo>
                    <a:pt x="28791" y="1425"/>
                  </a:lnTo>
                  <a:lnTo>
                    <a:pt x="28326" y="2384"/>
                  </a:lnTo>
                  <a:lnTo>
                    <a:pt x="27893" y="3499"/>
                  </a:lnTo>
                  <a:lnTo>
                    <a:pt x="27645" y="4118"/>
                  </a:lnTo>
                  <a:lnTo>
                    <a:pt x="27459" y="4737"/>
                  </a:lnTo>
                  <a:lnTo>
                    <a:pt x="27274" y="5356"/>
                  </a:lnTo>
                  <a:lnTo>
                    <a:pt x="27119" y="6006"/>
                  </a:lnTo>
                  <a:lnTo>
                    <a:pt x="27026" y="6656"/>
                  </a:lnTo>
                  <a:lnTo>
                    <a:pt x="26933" y="7306"/>
                  </a:lnTo>
                  <a:lnTo>
                    <a:pt x="20494" y="9412"/>
                  </a:lnTo>
                  <a:lnTo>
                    <a:pt x="15386" y="11083"/>
                  </a:lnTo>
                  <a:lnTo>
                    <a:pt x="13250" y="11826"/>
                  </a:lnTo>
                  <a:lnTo>
                    <a:pt x="11702" y="12383"/>
                  </a:lnTo>
                  <a:lnTo>
                    <a:pt x="11114" y="12600"/>
                  </a:lnTo>
                  <a:lnTo>
                    <a:pt x="10588" y="12755"/>
                  </a:lnTo>
                  <a:lnTo>
                    <a:pt x="10061" y="12879"/>
                  </a:lnTo>
                  <a:lnTo>
                    <a:pt x="9597" y="13003"/>
                  </a:lnTo>
                  <a:lnTo>
                    <a:pt x="8730" y="13157"/>
                  </a:lnTo>
                  <a:lnTo>
                    <a:pt x="8049" y="13219"/>
                  </a:lnTo>
                  <a:lnTo>
                    <a:pt x="7059" y="13219"/>
                  </a:lnTo>
                  <a:lnTo>
                    <a:pt x="6749" y="13157"/>
                  </a:lnTo>
                  <a:lnTo>
                    <a:pt x="6501" y="13003"/>
                  </a:lnTo>
                  <a:lnTo>
                    <a:pt x="6192" y="12817"/>
                  </a:lnTo>
                  <a:lnTo>
                    <a:pt x="5758" y="12600"/>
                  </a:lnTo>
                  <a:lnTo>
                    <a:pt x="5201" y="12353"/>
                  </a:lnTo>
                  <a:lnTo>
                    <a:pt x="4520" y="12136"/>
                  </a:lnTo>
                  <a:lnTo>
                    <a:pt x="3684" y="11919"/>
                  </a:lnTo>
                  <a:lnTo>
                    <a:pt x="3251" y="11826"/>
                  </a:lnTo>
                  <a:lnTo>
                    <a:pt x="2755" y="11733"/>
                  </a:lnTo>
                  <a:lnTo>
                    <a:pt x="2322" y="11702"/>
                  </a:lnTo>
                  <a:lnTo>
                    <a:pt x="2167" y="11702"/>
                  </a:lnTo>
                  <a:lnTo>
                    <a:pt x="2043" y="11733"/>
                  </a:lnTo>
                  <a:lnTo>
                    <a:pt x="1951" y="11764"/>
                  </a:lnTo>
                  <a:lnTo>
                    <a:pt x="1889" y="11795"/>
                  </a:lnTo>
                  <a:lnTo>
                    <a:pt x="1858" y="11857"/>
                  </a:lnTo>
                  <a:lnTo>
                    <a:pt x="1858" y="11919"/>
                  </a:lnTo>
                  <a:lnTo>
                    <a:pt x="1858" y="12012"/>
                  </a:lnTo>
                  <a:lnTo>
                    <a:pt x="1889" y="12105"/>
                  </a:lnTo>
                  <a:lnTo>
                    <a:pt x="2013" y="12291"/>
                  </a:lnTo>
                  <a:lnTo>
                    <a:pt x="2198" y="12538"/>
                  </a:lnTo>
                  <a:lnTo>
                    <a:pt x="2446" y="12755"/>
                  </a:lnTo>
                  <a:lnTo>
                    <a:pt x="3003" y="13219"/>
                  </a:lnTo>
                  <a:lnTo>
                    <a:pt x="3529" y="13653"/>
                  </a:lnTo>
                  <a:lnTo>
                    <a:pt x="4118" y="14086"/>
                  </a:lnTo>
                  <a:lnTo>
                    <a:pt x="3994" y="14055"/>
                  </a:lnTo>
                  <a:lnTo>
                    <a:pt x="3653" y="14024"/>
                  </a:lnTo>
                  <a:lnTo>
                    <a:pt x="3158" y="14055"/>
                  </a:lnTo>
                  <a:lnTo>
                    <a:pt x="2879" y="14086"/>
                  </a:lnTo>
                  <a:lnTo>
                    <a:pt x="2570" y="14117"/>
                  </a:lnTo>
                  <a:lnTo>
                    <a:pt x="2229" y="14210"/>
                  </a:lnTo>
                  <a:lnTo>
                    <a:pt x="1920" y="14334"/>
                  </a:lnTo>
                  <a:lnTo>
                    <a:pt x="1579" y="14489"/>
                  </a:lnTo>
                  <a:lnTo>
                    <a:pt x="1270" y="14674"/>
                  </a:lnTo>
                  <a:lnTo>
                    <a:pt x="960" y="14922"/>
                  </a:lnTo>
                  <a:lnTo>
                    <a:pt x="681" y="15232"/>
                  </a:lnTo>
                  <a:lnTo>
                    <a:pt x="434" y="15603"/>
                  </a:lnTo>
                  <a:lnTo>
                    <a:pt x="217" y="16036"/>
                  </a:lnTo>
                  <a:lnTo>
                    <a:pt x="124" y="16253"/>
                  </a:lnTo>
                  <a:lnTo>
                    <a:pt x="62" y="16501"/>
                  </a:lnTo>
                  <a:lnTo>
                    <a:pt x="31" y="16717"/>
                  </a:lnTo>
                  <a:lnTo>
                    <a:pt x="0" y="16934"/>
                  </a:lnTo>
                  <a:lnTo>
                    <a:pt x="31" y="17182"/>
                  </a:lnTo>
                  <a:lnTo>
                    <a:pt x="62" y="17399"/>
                  </a:lnTo>
                  <a:lnTo>
                    <a:pt x="93" y="17615"/>
                  </a:lnTo>
                  <a:lnTo>
                    <a:pt x="186" y="17801"/>
                  </a:lnTo>
                  <a:lnTo>
                    <a:pt x="248" y="18018"/>
                  </a:lnTo>
                  <a:lnTo>
                    <a:pt x="372" y="18203"/>
                  </a:lnTo>
                  <a:lnTo>
                    <a:pt x="496" y="18389"/>
                  </a:lnTo>
                  <a:lnTo>
                    <a:pt x="650" y="18575"/>
                  </a:lnTo>
                  <a:lnTo>
                    <a:pt x="805" y="18730"/>
                  </a:lnTo>
                  <a:lnTo>
                    <a:pt x="991" y="18885"/>
                  </a:lnTo>
                  <a:lnTo>
                    <a:pt x="1208" y="19039"/>
                  </a:lnTo>
                  <a:lnTo>
                    <a:pt x="1424" y="19163"/>
                  </a:lnTo>
                  <a:lnTo>
                    <a:pt x="1920" y="19411"/>
                  </a:lnTo>
                  <a:lnTo>
                    <a:pt x="2446" y="19597"/>
                  </a:lnTo>
                  <a:lnTo>
                    <a:pt x="3034" y="19720"/>
                  </a:lnTo>
                  <a:lnTo>
                    <a:pt x="3684" y="19782"/>
                  </a:lnTo>
                  <a:lnTo>
                    <a:pt x="4396" y="19782"/>
                  </a:lnTo>
                  <a:lnTo>
                    <a:pt x="5139" y="19689"/>
                  </a:lnTo>
                  <a:lnTo>
                    <a:pt x="5511" y="19627"/>
                  </a:lnTo>
                  <a:lnTo>
                    <a:pt x="5913" y="19535"/>
                  </a:lnTo>
                  <a:lnTo>
                    <a:pt x="6316" y="19442"/>
                  </a:lnTo>
                  <a:lnTo>
                    <a:pt x="6749" y="19287"/>
                  </a:lnTo>
                  <a:lnTo>
                    <a:pt x="7461" y="19008"/>
                  </a:lnTo>
                  <a:lnTo>
                    <a:pt x="8049" y="18730"/>
                  </a:lnTo>
                  <a:lnTo>
                    <a:pt x="8514" y="18482"/>
                  </a:lnTo>
                  <a:lnTo>
                    <a:pt x="8854" y="18234"/>
                  </a:lnTo>
                  <a:lnTo>
                    <a:pt x="9133" y="17987"/>
                  </a:lnTo>
                  <a:lnTo>
                    <a:pt x="9380" y="17739"/>
                  </a:lnTo>
                  <a:lnTo>
                    <a:pt x="9628" y="17522"/>
                  </a:lnTo>
                  <a:lnTo>
                    <a:pt x="9876" y="17306"/>
                  </a:lnTo>
                  <a:lnTo>
                    <a:pt x="10154" y="17120"/>
                  </a:lnTo>
                  <a:lnTo>
                    <a:pt x="10526" y="16903"/>
                  </a:lnTo>
                  <a:lnTo>
                    <a:pt x="11021" y="16717"/>
                  </a:lnTo>
                  <a:lnTo>
                    <a:pt x="11640" y="16501"/>
                  </a:lnTo>
                  <a:lnTo>
                    <a:pt x="12445" y="16315"/>
                  </a:lnTo>
                  <a:lnTo>
                    <a:pt x="13436" y="16129"/>
                  </a:lnTo>
                  <a:lnTo>
                    <a:pt x="14643" y="15944"/>
                  </a:lnTo>
                  <a:lnTo>
                    <a:pt x="16129" y="15758"/>
                  </a:lnTo>
                  <a:lnTo>
                    <a:pt x="17708" y="15541"/>
                  </a:lnTo>
                  <a:lnTo>
                    <a:pt x="19225" y="15293"/>
                  </a:lnTo>
                  <a:lnTo>
                    <a:pt x="20680" y="15015"/>
                  </a:lnTo>
                  <a:lnTo>
                    <a:pt x="22073" y="14705"/>
                  </a:lnTo>
                  <a:lnTo>
                    <a:pt x="23404" y="14365"/>
                  </a:lnTo>
                  <a:lnTo>
                    <a:pt x="24642" y="14024"/>
                  </a:lnTo>
                  <a:lnTo>
                    <a:pt x="25819" y="13622"/>
                  </a:lnTo>
                  <a:lnTo>
                    <a:pt x="26902" y="13219"/>
                  </a:lnTo>
                  <a:lnTo>
                    <a:pt x="27924" y="12817"/>
                  </a:lnTo>
                  <a:lnTo>
                    <a:pt x="28852" y="12353"/>
                  </a:lnTo>
                  <a:lnTo>
                    <a:pt x="29688" y="11919"/>
                  </a:lnTo>
                  <a:lnTo>
                    <a:pt x="30431" y="11455"/>
                  </a:lnTo>
                  <a:lnTo>
                    <a:pt x="31112" y="10959"/>
                  </a:lnTo>
                  <a:lnTo>
                    <a:pt x="31670" y="10495"/>
                  </a:lnTo>
                  <a:lnTo>
                    <a:pt x="31917" y="10247"/>
                  </a:lnTo>
                  <a:lnTo>
                    <a:pt x="32134" y="10000"/>
                  </a:lnTo>
                  <a:lnTo>
                    <a:pt x="32320" y="9752"/>
                  </a:lnTo>
                  <a:lnTo>
                    <a:pt x="32474" y="9504"/>
                  </a:lnTo>
                  <a:lnTo>
                    <a:pt x="32784" y="9009"/>
                  </a:lnTo>
                  <a:lnTo>
                    <a:pt x="33063" y="8452"/>
                  </a:lnTo>
                  <a:lnTo>
                    <a:pt x="33341" y="7895"/>
                  </a:lnTo>
                  <a:lnTo>
                    <a:pt x="33620" y="7306"/>
                  </a:lnTo>
                  <a:lnTo>
                    <a:pt x="34084" y="6130"/>
                  </a:lnTo>
                  <a:lnTo>
                    <a:pt x="34487" y="5016"/>
                  </a:lnTo>
                  <a:lnTo>
                    <a:pt x="34827" y="4025"/>
                  </a:lnTo>
                  <a:lnTo>
                    <a:pt x="35075" y="3220"/>
                  </a:lnTo>
                  <a:lnTo>
                    <a:pt x="35292" y="2477"/>
                  </a:lnTo>
                  <a:lnTo>
                    <a:pt x="29534" y="1"/>
                  </a:lnTo>
                  <a:close/>
                </a:path>
              </a:pathLst>
            </a:custGeom>
            <a:solidFill>
              <a:srgbClr val="FFC7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6"/>
            <p:cNvSpPr/>
            <p:nvPr/>
          </p:nvSpPr>
          <p:spPr>
            <a:xfrm>
              <a:off x="5936550" y="3719525"/>
              <a:ext cx="882300" cy="494575"/>
            </a:xfrm>
            <a:custGeom>
              <a:avLst/>
              <a:gdLst/>
              <a:ahLst/>
              <a:cxnLst/>
              <a:rect l="l" t="t" r="r" b="b"/>
              <a:pathLst>
                <a:path w="35292" h="19783" fill="none" extrusionOk="0">
                  <a:moveTo>
                    <a:pt x="6749" y="13157"/>
                  </a:moveTo>
                  <a:lnTo>
                    <a:pt x="6749" y="13157"/>
                  </a:lnTo>
                  <a:lnTo>
                    <a:pt x="6501" y="13003"/>
                  </a:lnTo>
                  <a:lnTo>
                    <a:pt x="6192" y="12817"/>
                  </a:lnTo>
                  <a:lnTo>
                    <a:pt x="5758" y="12600"/>
                  </a:lnTo>
                  <a:lnTo>
                    <a:pt x="5201" y="12353"/>
                  </a:lnTo>
                  <a:lnTo>
                    <a:pt x="4520" y="12136"/>
                  </a:lnTo>
                  <a:lnTo>
                    <a:pt x="3684" y="11919"/>
                  </a:lnTo>
                  <a:lnTo>
                    <a:pt x="3251" y="11826"/>
                  </a:lnTo>
                  <a:lnTo>
                    <a:pt x="2755" y="11733"/>
                  </a:lnTo>
                  <a:lnTo>
                    <a:pt x="2755" y="11733"/>
                  </a:lnTo>
                  <a:lnTo>
                    <a:pt x="2322" y="11702"/>
                  </a:lnTo>
                  <a:lnTo>
                    <a:pt x="2167" y="11702"/>
                  </a:lnTo>
                  <a:lnTo>
                    <a:pt x="2043" y="11733"/>
                  </a:lnTo>
                  <a:lnTo>
                    <a:pt x="1951" y="11764"/>
                  </a:lnTo>
                  <a:lnTo>
                    <a:pt x="1889" y="11795"/>
                  </a:lnTo>
                  <a:lnTo>
                    <a:pt x="1858" y="11857"/>
                  </a:lnTo>
                  <a:lnTo>
                    <a:pt x="1858" y="11919"/>
                  </a:lnTo>
                  <a:lnTo>
                    <a:pt x="1858" y="12012"/>
                  </a:lnTo>
                  <a:lnTo>
                    <a:pt x="1889" y="12105"/>
                  </a:lnTo>
                  <a:lnTo>
                    <a:pt x="2013" y="12291"/>
                  </a:lnTo>
                  <a:lnTo>
                    <a:pt x="2198" y="12538"/>
                  </a:lnTo>
                  <a:lnTo>
                    <a:pt x="2446" y="12755"/>
                  </a:lnTo>
                  <a:lnTo>
                    <a:pt x="3003" y="13219"/>
                  </a:lnTo>
                  <a:lnTo>
                    <a:pt x="3529" y="13653"/>
                  </a:lnTo>
                  <a:lnTo>
                    <a:pt x="4118" y="14086"/>
                  </a:lnTo>
                  <a:lnTo>
                    <a:pt x="4118" y="14086"/>
                  </a:lnTo>
                  <a:lnTo>
                    <a:pt x="3994" y="14055"/>
                  </a:lnTo>
                  <a:lnTo>
                    <a:pt x="3653" y="14024"/>
                  </a:lnTo>
                  <a:lnTo>
                    <a:pt x="3158" y="14055"/>
                  </a:lnTo>
                  <a:lnTo>
                    <a:pt x="2879" y="14086"/>
                  </a:lnTo>
                  <a:lnTo>
                    <a:pt x="2570" y="14117"/>
                  </a:lnTo>
                  <a:lnTo>
                    <a:pt x="2229" y="14210"/>
                  </a:lnTo>
                  <a:lnTo>
                    <a:pt x="1920" y="14334"/>
                  </a:lnTo>
                  <a:lnTo>
                    <a:pt x="1579" y="14489"/>
                  </a:lnTo>
                  <a:lnTo>
                    <a:pt x="1270" y="14674"/>
                  </a:lnTo>
                  <a:lnTo>
                    <a:pt x="960" y="14922"/>
                  </a:lnTo>
                  <a:lnTo>
                    <a:pt x="681" y="15232"/>
                  </a:lnTo>
                  <a:lnTo>
                    <a:pt x="434" y="15603"/>
                  </a:lnTo>
                  <a:lnTo>
                    <a:pt x="217" y="16036"/>
                  </a:lnTo>
                  <a:lnTo>
                    <a:pt x="217" y="16036"/>
                  </a:lnTo>
                  <a:lnTo>
                    <a:pt x="124" y="16253"/>
                  </a:lnTo>
                  <a:lnTo>
                    <a:pt x="62" y="16501"/>
                  </a:lnTo>
                  <a:lnTo>
                    <a:pt x="31" y="16717"/>
                  </a:lnTo>
                  <a:lnTo>
                    <a:pt x="0" y="16934"/>
                  </a:lnTo>
                  <a:lnTo>
                    <a:pt x="31" y="17182"/>
                  </a:lnTo>
                  <a:lnTo>
                    <a:pt x="62" y="17399"/>
                  </a:lnTo>
                  <a:lnTo>
                    <a:pt x="93" y="17615"/>
                  </a:lnTo>
                  <a:lnTo>
                    <a:pt x="186" y="17801"/>
                  </a:lnTo>
                  <a:lnTo>
                    <a:pt x="248" y="18018"/>
                  </a:lnTo>
                  <a:lnTo>
                    <a:pt x="372" y="18203"/>
                  </a:lnTo>
                  <a:lnTo>
                    <a:pt x="496" y="18389"/>
                  </a:lnTo>
                  <a:lnTo>
                    <a:pt x="650" y="18575"/>
                  </a:lnTo>
                  <a:lnTo>
                    <a:pt x="805" y="18730"/>
                  </a:lnTo>
                  <a:lnTo>
                    <a:pt x="991" y="18885"/>
                  </a:lnTo>
                  <a:lnTo>
                    <a:pt x="1208" y="19039"/>
                  </a:lnTo>
                  <a:lnTo>
                    <a:pt x="1424" y="19163"/>
                  </a:lnTo>
                  <a:lnTo>
                    <a:pt x="1920" y="19411"/>
                  </a:lnTo>
                  <a:lnTo>
                    <a:pt x="2446" y="19597"/>
                  </a:lnTo>
                  <a:lnTo>
                    <a:pt x="3034" y="19720"/>
                  </a:lnTo>
                  <a:lnTo>
                    <a:pt x="3684" y="19782"/>
                  </a:lnTo>
                  <a:lnTo>
                    <a:pt x="4396" y="19782"/>
                  </a:lnTo>
                  <a:lnTo>
                    <a:pt x="5139" y="19689"/>
                  </a:lnTo>
                  <a:lnTo>
                    <a:pt x="5511" y="19627"/>
                  </a:lnTo>
                  <a:lnTo>
                    <a:pt x="5913" y="19535"/>
                  </a:lnTo>
                  <a:lnTo>
                    <a:pt x="6316" y="19442"/>
                  </a:lnTo>
                  <a:lnTo>
                    <a:pt x="6749" y="19287"/>
                  </a:lnTo>
                  <a:lnTo>
                    <a:pt x="6749" y="19287"/>
                  </a:lnTo>
                  <a:lnTo>
                    <a:pt x="7461" y="19008"/>
                  </a:lnTo>
                  <a:lnTo>
                    <a:pt x="8049" y="18730"/>
                  </a:lnTo>
                  <a:lnTo>
                    <a:pt x="8514" y="18482"/>
                  </a:lnTo>
                  <a:lnTo>
                    <a:pt x="8854" y="18234"/>
                  </a:lnTo>
                  <a:lnTo>
                    <a:pt x="9133" y="17987"/>
                  </a:lnTo>
                  <a:lnTo>
                    <a:pt x="9380" y="17739"/>
                  </a:lnTo>
                  <a:lnTo>
                    <a:pt x="9628" y="17522"/>
                  </a:lnTo>
                  <a:lnTo>
                    <a:pt x="9876" y="17306"/>
                  </a:lnTo>
                  <a:lnTo>
                    <a:pt x="10154" y="17120"/>
                  </a:lnTo>
                  <a:lnTo>
                    <a:pt x="10526" y="16903"/>
                  </a:lnTo>
                  <a:lnTo>
                    <a:pt x="11021" y="16717"/>
                  </a:lnTo>
                  <a:lnTo>
                    <a:pt x="11640" y="16501"/>
                  </a:lnTo>
                  <a:lnTo>
                    <a:pt x="12445" y="16315"/>
                  </a:lnTo>
                  <a:lnTo>
                    <a:pt x="13436" y="16129"/>
                  </a:lnTo>
                  <a:lnTo>
                    <a:pt x="14643" y="15944"/>
                  </a:lnTo>
                  <a:lnTo>
                    <a:pt x="16129" y="15758"/>
                  </a:lnTo>
                  <a:lnTo>
                    <a:pt x="16129" y="15758"/>
                  </a:lnTo>
                  <a:lnTo>
                    <a:pt x="17708" y="15541"/>
                  </a:lnTo>
                  <a:lnTo>
                    <a:pt x="19225" y="15293"/>
                  </a:lnTo>
                  <a:lnTo>
                    <a:pt x="20680" y="15015"/>
                  </a:lnTo>
                  <a:lnTo>
                    <a:pt x="22073" y="14705"/>
                  </a:lnTo>
                  <a:lnTo>
                    <a:pt x="23404" y="14365"/>
                  </a:lnTo>
                  <a:lnTo>
                    <a:pt x="24642" y="14024"/>
                  </a:lnTo>
                  <a:lnTo>
                    <a:pt x="25819" y="13622"/>
                  </a:lnTo>
                  <a:lnTo>
                    <a:pt x="26902" y="13219"/>
                  </a:lnTo>
                  <a:lnTo>
                    <a:pt x="27924" y="12817"/>
                  </a:lnTo>
                  <a:lnTo>
                    <a:pt x="28852" y="12353"/>
                  </a:lnTo>
                  <a:lnTo>
                    <a:pt x="29688" y="11919"/>
                  </a:lnTo>
                  <a:lnTo>
                    <a:pt x="30431" y="11455"/>
                  </a:lnTo>
                  <a:lnTo>
                    <a:pt x="31112" y="10959"/>
                  </a:lnTo>
                  <a:lnTo>
                    <a:pt x="31670" y="10495"/>
                  </a:lnTo>
                  <a:lnTo>
                    <a:pt x="31917" y="10247"/>
                  </a:lnTo>
                  <a:lnTo>
                    <a:pt x="32134" y="10000"/>
                  </a:lnTo>
                  <a:lnTo>
                    <a:pt x="32320" y="9752"/>
                  </a:lnTo>
                  <a:lnTo>
                    <a:pt x="32474" y="9504"/>
                  </a:lnTo>
                  <a:lnTo>
                    <a:pt x="32474" y="9504"/>
                  </a:lnTo>
                  <a:lnTo>
                    <a:pt x="32784" y="9009"/>
                  </a:lnTo>
                  <a:lnTo>
                    <a:pt x="33063" y="8452"/>
                  </a:lnTo>
                  <a:lnTo>
                    <a:pt x="33341" y="7895"/>
                  </a:lnTo>
                  <a:lnTo>
                    <a:pt x="33620" y="7306"/>
                  </a:lnTo>
                  <a:lnTo>
                    <a:pt x="34084" y="6130"/>
                  </a:lnTo>
                  <a:lnTo>
                    <a:pt x="34487" y="5016"/>
                  </a:lnTo>
                  <a:lnTo>
                    <a:pt x="34827" y="4025"/>
                  </a:lnTo>
                  <a:lnTo>
                    <a:pt x="35075" y="3220"/>
                  </a:lnTo>
                  <a:lnTo>
                    <a:pt x="35292" y="2477"/>
                  </a:lnTo>
                  <a:lnTo>
                    <a:pt x="29534" y="1"/>
                  </a:lnTo>
                  <a:lnTo>
                    <a:pt x="29534" y="1"/>
                  </a:lnTo>
                  <a:lnTo>
                    <a:pt x="29162" y="651"/>
                  </a:lnTo>
                  <a:lnTo>
                    <a:pt x="28791" y="1425"/>
                  </a:lnTo>
                  <a:lnTo>
                    <a:pt x="28326" y="2384"/>
                  </a:lnTo>
                  <a:lnTo>
                    <a:pt x="27893" y="3499"/>
                  </a:lnTo>
                  <a:lnTo>
                    <a:pt x="27645" y="4118"/>
                  </a:lnTo>
                  <a:lnTo>
                    <a:pt x="27459" y="4737"/>
                  </a:lnTo>
                  <a:lnTo>
                    <a:pt x="27274" y="5356"/>
                  </a:lnTo>
                  <a:lnTo>
                    <a:pt x="27119" y="6006"/>
                  </a:lnTo>
                  <a:lnTo>
                    <a:pt x="27026" y="6656"/>
                  </a:lnTo>
                  <a:lnTo>
                    <a:pt x="26933" y="7306"/>
                  </a:lnTo>
                  <a:lnTo>
                    <a:pt x="26933" y="7306"/>
                  </a:lnTo>
                  <a:lnTo>
                    <a:pt x="20494" y="9412"/>
                  </a:lnTo>
                  <a:lnTo>
                    <a:pt x="15386" y="11083"/>
                  </a:lnTo>
                  <a:lnTo>
                    <a:pt x="13250" y="11826"/>
                  </a:lnTo>
                  <a:lnTo>
                    <a:pt x="11702" y="12383"/>
                  </a:lnTo>
                  <a:lnTo>
                    <a:pt x="11702" y="12383"/>
                  </a:lnTo>
                  <a:lnTo>
                    <a:pt x="11114" y="12600"/>
                  </a:lnTo>
                  <a:lnTo>
                    <a:pt x="10588" y="12755"/>
                  </a:lnTo>
                  <a:lnTo>
                    <a:pt x="10061" y="12879"/>
                  </a:lnTo>
                  <a:lnTo>
                    <a:pt x="9597" y="13003"/>
                  </a:lnTo>
                  <a:lnTo>
                    <a:pt x="8730" y="13157"/>
                  </a:lnTo>
                  <a:lnTo>
                    <a:pt x="8049" y="13219"/>
                  </a:lnTo>
                  <a:lnTo>
                    <a:pt x="7492" y="13219"/>
                  </a:lnTo>
                  <a:lnTo>
                    <a:pt x="7059" y="13219"/>
                  </a:lnTo>
                  <a:lnTo>
                    <a:pt x="6749" y="1315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5982975" y="4020575"/>
              <a:ext cx="33300" cy="24800"/>
            </a:xfrm>
            <a:custGeom>
              <a:avLst/>
              <a:gdLst/>
              <a:ahLst/>
              <a:cxnLst/>
              <a:rect l="l" t="t" r="r" b="b"/>
              <a:pathLst>
                <a:path w="1332" h="992" extrusionOk="0">
                  <a:moveTo>
                    <a:pt x="1" y="1"/>
                  </a:moveTo>
                  <a:lnTo>
                    <a:pt x="125" y="218"/>
                  </a:lnTo>
                  <a:lnTo>
                    <a:pt x="310" y="434"/>
                  </a:lnTo>
                  <a:lnTo>
                    <a:pt x="558" y="682"/>
                  </a:lnTo>
                  <a:lnTo>
                    <a:pt x="837" y="961"/>
                  </a:lnTo>
                  <a:lnTo>
                    <a:pt x="1208" y="992"/>
                  </a:lnTo>
                  <a:lnTo>
                    <a:pt x="1332" y="992"/>
                  </a:lnTo>
                  <a:lnTo>
                    <a:pt x="898" y="682"/>
                  </a:lnTo>
                  <a:lnTo>
                    <a:pt x="465" y="3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BE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5982975" y="4020575"/>
              <a:ext cx="33300" cy="24800"/>
            </a:xfrm>
            <a:custGeom>
              <a:avLst/>
              <a:gdLst/>
              <a:ahLst/>
              <a:cxnLst/>
              <a:rect l="l" t="t" r="r" b="b"/>
              <a:pathLst>
                <a:path w="1332" h="992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25" y="218"/>
                  </a:lnTo>
                  <a:lnTo>
                    <a:pt x="310" y="434"/>
                  </a:lnTo>
                  <a:lnTo>
                    <a:pt x="558" y="682"/>
                  </a:lnTo>
                  <a:lnTo>
                    <a:pt x="837" y="961"/>
                  </a:lnTo>
                  <a:lnTo>
                    <a:pt x="837" y="961"/>
                  </a:lnTo>
                  <a:lnTo>
                    <a:pt x="1208" y="992"/>
                  </a:lnTo>
                  <a:lnTo>
                    <a:pt x="1332" y="992"/>
                  </a:lnTo>
                  <a:lnTo>
                    <a:pt x="1332" y="992"/>
                  </a:lnTo>
                  <a:lnTo>
                    <a:pt x="898" y="682"/>
                  </a:lnTo>
                  <a:lnTo>
                    <a:pt x="465" y="372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6093650" y="4201675"/>
              <a:ext cx="11625" cy="3900"/>
            </a:xfrm>
            <a:custGeom>
              <a:avLst/>
              <a:gdLst/>
              <a:ahLst/>
              <a:cxnLst/>
              <a:rect l="l" t="t" r="r" b="b"/>
              <a:pathLst>
                <a:path w="465" h="156" extrusionOk="0">
                  <a:moveTo>
                    <a:pt x="1" y="156"/>
                  </a:moveTo>
                  <a:lnTo>
                    <a:pt x="1" y="156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1" y="156"/>
                  </a:lnTo>
                  <a:close/>
                  <a:moveTo>
                    <a:pt x="63" y="125"/>
                  </a:moveTo>
                  <a:lnTo>
                    <a:pt x="63" y="125"/>
                  </a:lnTo>
                  <a:lnTo>
                    <a:pt x="32" y="156"/>
                  </a:lnTo>
                  <a:lnTo>
                    <a:pt x="32" y="156"/>
                  </a:lnTo>
                  <a:lnTo>
                    <a:pt x="63" y="125"/>
                  </a:lnTo>
                  <a:close/>
                  <a:moveTo>
                    <a:pt x="93" y="125"/>
                  </a:moveTo>
                  <a:lnTo>
                    <a:pt x="93" y="125"/>
                  </a:lnTo>
                  <a:lnTo>
                    <a:pt x="63" y="125"/>
                  </a:lnTo>
                  <a:lnTo>
                    <a:pt x="63" y="125"/>
                  </a:lnTo>
                  <a:lnTo>
                    <a:pt x="93" y="125"/>
                  </a:lnTo>
                  <a:close/>
                  <a:moveTo>
                    <a:pt x="465" y="1"/>
                  </a:moveTo>
                  <a:lnTo>
                    <a:pt x="465" y="1"/>
                  </a:lnTo>
                  <a:lnTo>
                    <a:pt x="93" y="125"/>
                  </a:lnTo>
                  <a:lnTo>
                    <a:pt x="93" y="12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rgbClr val="1C31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6"/>
            <p:cNvSpPr/>
            <p:nvPr/>
          </p:nvSpPr>
          <p:spPr>
            <a:xfrm>
              <a:off x="6093650" y="420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>
              <a:off x="6094425" y="4204775"/>
              <a:ext cx="800" cy="800"/>
            </a:xfrm>
            <a:custGeom>
              <a:avLst/>
              <a:gdLst/>
              <a:ahLst/>
              <a:cxnLst/>
              <a:rect l="l" t="t" r="r" b="b"/>
              <a:pathLst>
                <a:path w="32" h="32" fill="none" extrusionOk="0">
                  <a:moveTo>
                    <a:pt x="32" y="1"/>
                  </a:moveTo>
                  <a:lnTo>
                    <a:pt x="32" y="1"/>
                  </a:lnTo>
                  <a:lnTo>
                    <a:pt x="1" y="32"/>
                  </a:lnTo>
                  <a:lnTo>
                    <a:pt x="1" y="32"/>
                  </a:lnTo>
                  <a:lnTo>
                    <a:pt x="3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6095200" y="4204775"/>
              <a:ext cx="800" cy="25"/>
            </a:xfrm>
            <a:custGeom>
              <a:avLst/>
              <a:gdLst/>
              <a:ahLst/>
              <a:cxnLst/>
              <a:rect l="l" t="t" r="r" b="b"/>
              <a:pathLst>
                <a:path w="32" h="1" fill="none" extrusionOk="0">
                  <a:moveTo>
                    <a:pt x="31" y="1"/>
                  </a:moveTo>
                  <a:lnTo>
                    <a:pt x="3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3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6095975" y="4201675"/>
              <a:ext cx="9300" cy="3125"/>
            </a:xfrm>
            <a:custGeom>
              <a:avLst/>
              <a:gdLst/>
              <a:ahLst/>
              <a:cxnLst/>
              <a:rect l="l" t="t" r="r" b="b"/>
              <a:pathLst>
                <a:path w="372" h="125" fill="none" extrusionOk="0">
                  <a:moveTo>
                    <a:pt x="372" y="1"/>
                  </a:moveTo>
                  <a:lnTo>
                    <a:pt x="372" y="1"/>
                  </a:lnTo>
                  <a:lnTo>
                    <a:pt x="0" y="125"/>
                  </a:lnTo>
                  <a:lnTo>
                    <a:pt x="0" y="125"/>
                  </a:lnTo>
                  <a:lnTo>
                    <a:pt x="37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6"/>
            <p:cNvSpPr/>
            <p:nvPr/>
          </p:nvSpPr>
          <p:spPr>
            <a:xfrm>
              <a:off x="5942725" y="3769825"/>
              <a:ext cx="876125" cy="444275"/>
            </a:xfrm>
            <a:custGeom>
              <a:avLst/>
              <a:gdLst/>
              <a:ahLst/>
              <a:cxnLst/>
              <a:rect l="l" t="t" r="r" b="b"/>
              <a:pathLst>
                <a:path w="35045" h="17771" extrusionOk="0">
                  <a:moveTo>
                    <a:pt x="33930" y="1"/>
                  </a:moveTo>
                  <a:lnTo>
                    <a:pt x="33559" y="1239"/>
                  </a:lnTo>
                  <a:lnTo>
                    <a:pt x="33280" y="2075"/>
                  </a:lnTo>
                  <a:lnTo>
                    <a:pt x="32970" y="2942"/>
                  </a:lnTo>
                  <a:lnTo>
                    <a:pt x="32599" y="3839"/>
                  </a:lnTo>
                  <a:lnTo>
                    <a:pt x="32197" y="4768"/>
                  </a:lnTo>
                  <a:lnTo>
                    <a:pt x="31763" y="5666"/>
                  </a:lnTo>
                  <a:lnTo>
                    <a:pt x="31299" y="6471"/>
                  </a:lnTo>
                  <a:lnTo>
                    <a:pt x="31144" y="6719"/>
                  </a:lnTo>
                  <a:lnTo>
                    <a:pt x="30927" y="6966"/>
                  </a:lnTo>
                  <a:lnTo>
                    <a:pt x="30711" y="7183"/>
                  </a:lnTo>
                  <a:lnTo>
                    <a:pt x="30494" y="7431"/>
                  </a:lnTo>
                  <a:lnTo>
                    <a:pt x="29937" y="7926"/>
                  </a:lnTo>
                  <a:lnTo>
                    <a:pt x="29256" y="8390"/>
                  </a:lnTo>
                  <a:lnTo>
                    <a:pt x="28513" y="8855"/>
                  </a:lnTo>
                  <a:lnTo>
                    <a:pt x="27677" y="9319"/>
                  </a:lnTo>
                  <a:lnTo>
                    <a:pt x="26748" y="9752"/>
                  </a:lnTo>
                  <a:lnTo>
                    <a:pt x="25726" y="10186"/>
                  </a:lnTo>
                  <a:lnTo>
                    <a:pt x="24643" y="10588"/>
                  </a:lnTo>
                  <a:lnTo>
                    <a:pt x="23467" y="10960"/>
                  </a:lnTo>
                  <a:lnTo>
                    <a:pt x="22228" y="11331"/>
                  </a:lnTo>
                  <a:lnTo>
                    <a:pt x="20897" y="11672"/>
                  </a:lnTo>
                  <a:lnTo>
                    <a:pt x="19504" y="11950"/>
                  </a:lnTo>
                  <a:lnTo>
                    <a:pt x="18049" y="12229"/>
                  </a:lnTo>
                  <a:lnTo>
                    <a:pt x="16532" y="12477"/>
                  </a:lnTo>
                  <a:lnTo>
                    <a:pt x="14953" y="12693"/>
                  </a:lnTo>
                  <a:lnTo>
                    <a:pt x="13467" y="12879"/>
                  </a:lnTo>
                  <a:lnTo>
                    <a:pt x="12260" y="13065"/>
                  </a:lnTo>
                  <a:lnTo>
                    <a:pt x="11269" y="13250"/>
                  </a:lnTo>
                  <a:lnTo>
                    <a:pt x="10465" y="13467"/>
                  </a:lnTo>
                  <a:lnTo>
                    <a:pt x="9845" y="13653"/>
                  </a:lnTo>
                  <a:lnTo>
                    <a:pt x="9350" y="13839"/>
                  </a:lnTo>
                  <a:lnTo>
                    <a:pt x="8979" y="14055"/>
                  </a:lnTo>
                  <a:lnTo>
                    <a:pt x="8669" y="14272"/>
                  </a:lnTo>
                  <a:lnTo>
                    <a:pt x="8421" y="14489"/>
                  </a:lnTo>
                  <a:lnTo>
                    <a:pt x="8205" y="14705"/>
                  </a:lnTo>
                  <a:lnTo>
                    <a:pt x="7957" y="14922"/>
                  </a:lnTo>
                  <a:lnTo>
                    <a:pt x="7678" y="15170"/>
                  </a:lnTo>
                  <a:lnTo>
                    <a:pt x="7338" y="15418"/>
                  </a:lnTo>
                  <a:lnTo>
                    <a:pt x="6873" y="15696"/>
                  </a:lnTo>
                  <a:lnTo>
                    <a:pt x="6285" y="15944"/>
                  </a:lnTo>
                  <a:lnTo>
                    <a:pt x="5542" y="16253"/>
                  </a:lnTo>
                  <a:lnTo>
                    <a:pt x="4830" y="16470"/>
                  </a:lnTo>
                  <a:lnTo>
                    <a:pt x="4118" y="16625"/>
                  </a:lnTo>
                  <a:lnTo>
                    <a:pt x="3437" y="16718"/>
                  </a:lnTo>
                  <a:lnTo>
                    <a:pt x="2818" y="16749"/>
                  </a:lnTo>
                  <a:lnTo>
                    <a:pt x="2385" y="16718"/>
                  </a:lnTo>
                  <a:lnTo>
                    <a:pt x="1982" y="16687"/>
                  </a:lnTo>
                  <a:lnTo>
                    <a:pt x="1611" y="16625"/>
                  </a:lnTo>
                  <a:lnTo>
                    <a:pt x="1239" y="16532"/>
                  </a:lnTo>
                  <a:lnTo>
                    <a:pt x="899" y="16439"/>
                  </a:lnTo>
                  <a:lnTo>
                    <a:pt x="589" y="16284"/>
                  </a:lnTo>
                  <a:lnTo>
                    <a:pt x="280" y="16130"/>
                  </a:lnTo>
                  <a:lnTo>
                    <a:pt x="1" y="15975"/>
                  </a:lnTo>
                  <a:lnTo>
                    <a:pt x="125" y="16160"/>
                  </a:lnTo>
                  <a:lnTo>
                    <a:pt x="249" y="16346"/>
                  </a:lnTo>
                  <a:lnTo>
                    <a:pt x="403" y="16532"/>
                  </a:lnTo>
                  <a:lnTo>
                    <a:pt x="558" y="16687"/>
                  </a:lnTo>
                  <a:lnTo>
                    <a:pt x="744" y="16873"/>
                  </a:lnTo>
                  <a:lnTo>
                    <a:pt x="930" y="16996"/>
                  </a:lnTo>
                  <a:lnTo>
                    <a:pt x="1394" y="17275"/>
                  </a:lnTo>
                  <a:lnTo>
                    <a:pt x="1889" y="17492"/>
                  </a:lnTo>
                  <a:lnTo>
                    <a:pt x="2447" y="17646"/>
                  </a:lnTo>
                  <a:lnTo>
                    <a:pt x="3066" y="17739"/>
                  </a:lnTo>
                  <a:lnTo>
                    <a:pt x="3747" y="17770"/>
                  </a:lnTo>
                  <a:lnTo>
                    <a:pt x="4273" y="17770"/>
                  </a:lnTo>
                  <a:lnTo>
                    <a:pt x="4861" y="17708"/>
                  </a:lnTo>
                  <a:lnTo>
                    <a:pt x="5449" y="17585"/>
                  </a:lnTo>
                  <a:lnTo>
                    <a:pt x="6038" y="17430"/>
                  </a:lnTo>
                  <a:lnTo>
                    <a:pt x="6069" y="17430"/>
                  </a:lnTo>
                  <a:lnTo>
                    <a:pt x="6100" y="17399"/>
                  </a:lnTo>
                  <a:lnTo>
                    <a:pt x="6130" y="17399"/>
                  </a:lnTo>
                  <a:lnTo>
                    <a:pt x="6502" y="17275"/>
                  </a:lnTo>
                  <a:lnTo>
                    <a:pt x="7214" y="16996"/>
                  </a:lnTo>
                  <a:lnTo>
                    <a:pt x="7802" y="16718"/>
                  </a:lnTo>
                  <a:lnTo>
                    <a:pt x="8267" y="16470"/>
                  </a:lnTo>
                  <a:lnTo>
                    <a:pt x="8607" y="16222"/>
                  </a:lnTo>
                  <a:lnTo>
                    <a:pt x="8886" y="15975"/>
                  </a:lnTo>
                  <a:lnTo>
                    <a:pt x="9133" y="15727"/>
                  </a:lnTo>
                  <a:lnTo>
                    <a:pt x="9381" y="15510"/>
                  </a:lnTo>
                  <a:lnTo>
                    <a:pt x="9629" y="15294"/>
                  </a:lnTo>
                  <a:lnTo>
                    <a:pt x="9907" y="15108"/>
                  </a:lnTo>
                  <a:lnTo>
                    <a:pt x="10279" y="14891"/>
                  </a:lnTo>
                  <a:lnTo>
                    <a:pt x="10774" y="14705"/>
                  </a:lnTo>
                  <a:lnTo>
                    <a:pt x="11393" y="14489"/>
                  </a:lnTo>
                  <a:lnTo>
                    <a:pt x="12198" y="14303"/>
                  </a:lnTo>
                  <a:lnTo>
                    <a:pt x="13189" y="14117"/>
                  </a:lnTo>
                  <a:lnTo>
                    <a:pt x="14396" y="13932"/>
                  </a:lnTo>
                  <a:lnTo>
                    <a:pt x="15882" y="13746"/>
                  </a:lnTo>
                  <a:lnTo>
                    <a:pt x="17461" y="13529"/>
                  </a:lnTo>
                  <a:lnTo>
                    <a:pt x="18978" y="13281"/>
                  </a:lnTo>
                  <a:lnTo>
                    <a:pt x="20433" y="13003"/>
                  </a:lnTo>
                  <a:lnTo>
                    <a:pt x="21826" y="12693"/>
                  </a:lnTo>
                  <a:lnTo>
                    <a:pt x="23157" y="12353"/>
                  </a:lnTo>
                  <a:lnTo>
                    <a:pt x="24395" y="12012"/>
                  </a:lnTo>
                  <a:lnTo>
                    <a:pt x="25572" y="11610"/>
                  </a:lnTo>
                  <a:lnTo>
                    <a:pt x="26655" y="11207"/>
                  </a:lnTo>
                  <a:lnTo>
                    <a:pt x="27677" y="10805"/>
                  </a:lnTo>
                  <a:lnTo>
                    <a:pt x="28605" y="10341"/>
                  </a:lnTo>
                  <a:lnTo>
                    <a:pt x="29441" y="9907"/>
                  </a:lnTo>
                  <a:lnTo>
                    <a:pt x="30184" y="9443"/>
                  </a:lnTo>
                  <a:lnTo>
                    <a:pt x="30865" y="8947"/>
                  </a:lnTo>
                  <a:lnTo>
                    <a:pt x="31423" y="8483"/>
                  </a:lnTo>
                  <a:lnTo>
                    <a:pt x="31670" y="8235"/>
                  </a:lnTo>
                  <a:lnTo>
                    <a:pt x="31887" y="7988"/>
                  </a:lnTo>
                  <a:lnTo>
                    <a:pt x="32073" y="7740"/>
                  </a:lnTo>
                  <a:lnTo>
                    <a:pt x="32227" y="7492"/>
                  </a:lnTo>
                  <a:lnTo>
                    <a:pt x="32537" y="6997"/>
                  </a:lnTo>
                  <a:lnTo>
                    <a:pt x="32816" y="6440"/>
                  </a:lnTo>
                  <a:lnTo>
                    <a:pt x="33094" y="5883"/>
                  </a:lnTo>
                  <a:lnTo>
                    <a:pt x="33373" y="5294"/>
                  </a:lnTo>
                  <a:lnTo>
                    <a:pt x="33837" y="4118"/>
                  </a:lnTo>
                  <a:lnTo>
                    <a:pt x="34240" y="3004"/>
                  </a:lnTo>
                  <a:lnTo>
                    <a:pt x="34580" y="2013"/>
                  </a:lnTo>
                  <a:lnTo>
                    <a:pt x="34828" y="1208"/>
                  </a:lnTo>
                  <a:lnTo>
                    <a:pt x="35045" y="465"/>
                  </a:lnTo>
                  <a:lnTo>
                    <a:pt x="33930" y="1"/>
                  </a:lnTo>
                  <a:close/>
                </a:path>
              </a:pathLst>
            </a:custGeom>
            <a:solidFill>
              <a:srgbClr val="FFBE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6"/>
            <p:cNvSpPr/>
            <p:nvPr/>
          </p:nvSpPr>
          <p:spPr>
            <a:xfrm>
              <a:off x="5942725" y="3769825"/>
              <a:ext cx="876125" cy="444275"/>
            </a:xfrm>
            <a:custGeom>
              <a:avLst/>
              <a:gdLst/>
              <a:ahLst/>
              <a:cxnLst/>
              <a:rect l="l" t="t" r="r" b="b"/>
              <a:pathLst>
                <a:path w="35045" h="17771" fill="none" extrusionOk="0">
                  <a:moveTo>
                    <a:pt x="33930" y="1"/>
                  </a:moveTo>
                  <a:lnTo>
                    <a:pt x="33930" y="1"/>
                  </a:lnTo>
                  <a:lnTo>
                    <a:pt x="33559" y="1239"/>
                  </a:lnTo>
                  <a:lnTo>
                    <a:pt x="33280" y="2075"/>
                  </a:lnTo>
                  <a:lnTo>
                    <a:pt x="32970" y="2942"/>
                  </a:lnTo>
                  <a:lnTo>
                    <a:pt x="32599" y="3839"/>
                  </a:lnTo>
                  <a:lnTo>
                    <a:pt x="32197" y="4768"/>
                  </a:lnTo>
                  <a:lnTo>
                    <a:pt x="31763" y="5666"/>
                  </a:lnTo>
                  <a:lnTo>
                    <a:pt x="31299" y="6471"/>
                  </a:lnTo>
                  <a:lnTo>
                    <a:pt x="31299" y="6471"/>
                  </a:lnTo>
                  <a:lnTo>
                    <a:pt x="31144" y="6719"/>
                  </a:lnTo>
                  <a:lnTo>
                    <a:pt x="30927" y="6966"/>
                  </a:lnTo>
                  <a:lnTo>
                    <a:pt x="30711" y="7183"/>
                  </a:lnTo>
                  <a:lnTo>
                    <a:pt x="30494" y="7431"/>
                  </a:lnTo>
                  <a:lnTo>
                    <a:pt x="29937" y="7926"/>
                  </a:lnTo>
                  <a:lnTo>
                    <a:pt x="29256" y="8390"/>
                  </a:lnTo>
                  <a:lnTo>
                    <a:pt x="28513" y="8855"/>
                  </a:lnTo>
                  <a:lnTo>
                    <a:pt x="27677" y="9319"/>
                  </a:lnTo>
                  <a:lnTo>
                    <a:pt x="26748" y="9752"/>
                  </a:lnTo>
                  <a:lnTo>
                    <a:pt x="25726" y="10186"/>
                  </a:lnTo>
                  <a:lnTo>
                    <a:pt x="24643" y="10588"/>
                  </a:lnTo>
                  <a:lnTo>
                    <a:pt x="23467" y="10960"/>
                  </a:lnTo>
                  <a:lnTo>
                    <a:pt x="22228" y="11331"/>
                  </a:lnTo>
                  <a:lnTo>
                    <a:pt x="20897" y="11672"/>
                  </a:lnTo>
                  <a:lnTo>
                    <a:pt x="19504" y="11950"/>
                  </a:lnTo>
                  <a:lnTo>
                    <a:pt x="18049" y="12229"/>
                  </a:lnTo>
                  <a:lnTo>
                    <a:pt x="16532" y="12477"/>
                  </a:lnTo>
                  <a:lnTo>
                    <a:pt x="14953" y="12693"/>
                  </a:lnTo>
                  <a:lnTo>
                    <a:pt x="14953" y="12693"/>
                  </a:lnTo>
                  <a:lnTo>
                    <a:pt x="13467" y="12879"/>
                  </a:lnTo>
                  <a:lnTo>
                    <a:pt x="12260" y="13065"/>
                  </a:lnTo>
                  <a:lnTo>
                    <a:pt x="11269" y="13250"/>
                  </a:lnTo>
                  <a:lnTo>
                    <a:pt x="10465" y="13467"/>
                  </a:lnTo>
                  <a:lnTo>
                    <a:pt x="9845" y="13653"/>
                  </a:lnTo>
                  <a:lnTo>
                    <a:pt x="9350" y="13839"/>
                  </a:lnTo>
                  <a:lnTo>
                    <a:pt x="8979" y="14055"/>
                  </a:lnTo>
                  <a:lnTo>
                    <a:pt x="8669" y="14272"/>
                  </a:lnTo>
                  <a:lnTo>
                    <a:pt x="8421" y="14489"/>
                  </a:lnTo>
                  <a:lnTo>
                    <a:pt x="8205" y="14705"/>
                  </a:lnTo>
                  <a:lnTo>
                    <a:pt x="7957" y="14922"/>
                  </a:lnTo>
                  <a:lnTo>
                    <a:pt x="7678" y="15170"/>
                  </a:lnTo>
                  <a:lnTo>
                    <a:pt x="7338" y="15418"/>
                  </a:lnTo>
                  <a:lnTo>
                    <a:pt x="6873" y="15696"/>
                  </a:lnTo>
                  <a:lnTo>
                    <a:pt x="6285" y="15944"/>
                  </a:lnTo>
                  <a:lnTo>
                    <a:pt x="5542" y="16253"/>
                  </a:lnTo>
                  <a:lnTo>
                    <a:pt x="5542" y="16253"/>
                  </a:lnTo>
                  <a:lnTo>
                    <a:pt x="4830" y="16470"/>
                  </a:lnTo>
                  <a:lnTo>
                    <a:pt x="4118" y="16625"/>
                  </a:lnTo>
                  <a:lnTo>
                    <a:pt x="3437" y="16718"/>
                  </a:lnTo>
                  <a:lnTo>
                    <a:pt x="2818" y="16749"/>
                  </a:lnTo>
                  <a:lnTo>
                    <a:pt x="2818" y="16749"/>
                  </a:lnTo>
                  <a:lnTo>
                    <a:pt x="2385" y="16718"/>
                  </a:lnTo>
                  <a:lnTo>
                    <a:pt x="1982" y="16687"/>
                  </a:lnTo>
                  <a:lnTo>
                    <a:pt x="1611" y="16625"/>
                  </a:lnTo>
                  <a:lnTo>
                    <a:pt x="1239" y="16532"/>
                  </a:lnTo>
                  <a:lnTo>
                    <a:pt x="899" y="16439"/>
                  </a:lnTo>
                  <a:lnTo>
                    <a:pt x="589" y="16284"/>
                  </a:lnTo>
                  <a:lnTo>
                    <a:pt x="280" y="16130"/>
                  </a:lnTo>
                  <a:lnTo>
                    <a:pt x="1" y="15975"/>
                  </a:lnTo>
                  <a:lnTo>
                    <a:pt x="1" y="15975"/>
                  </a:lnTo>
                  <a:lnTo>
                    <a:pt x="125" y="16160"/>
                  </a:lnTo>
                  <a:lnTo>
                    <a:pt x="249" y="16346"/>
                  </a:lnTo>
                  <a:lnTo>
                    <a:pt x="403" y="16532"/>
                  </a:lnTo>
                  <a:lnTo>
                    <a:pt x="558" y="16687"/>
                  </a:lnTo>
                  <a:lnTo>
                    <a:pt x="744" y="16873"/>
                  </a:lnTo>
                  <a:lnTo>
                    <a:pt x="930" y="16996"/>
                  </a:lnTo>
                  <a:lnTo>
                    <a:pt x="1394" y="17275"/>
                  </a:lnTo>
                  <a:lnTo>
                    <a:pt x="1889" y="17492"/>
                  </a:lnTo>
                  <a:lnTo>
                    <a:pt x="2447" y="17646"/>
                  </a:lnTo>
                  <a:lnTo>
                    <a:pt x="3066" y="17739"/>
                  </a:lnTo>
                  <a:lnTo>
                    <a:pt x="3747" y="17770"/>
                  </a:lnTo>
                  <a:lnTo>
                    <a:pt x="3747" y="17770"/>
                  </a:lnTo>
                  <a:lnTo>
                    <a:pt x="4273" y="17770"/>
                  </a:lnTo>
                  <a:lnTo>
                    <a:pt x="4861" y="17708"/>
                  </a:lnTo>
                  <a:lnTo>
                    <a:pt x="5449" y="17585"/>
                  </a:lnTo>
                  <a:lnTo>
                    <a:pt x="6038" y="17430"/>
                  </a:lnTo>
                  <a:lnTo>
                    <a:pt x="6038" y="17430"/>
                  </a:lnTo>
                  <a:lnTo>
                    <a:pt x="6038" y="17430"/>
                  </a:lnTo>
                  <a:lnTo>
                    <a:pt x="6038" y="17430"/>
                  </a:lnTo>
                  <a:lnTo>
                    <a:pt x="6069" y="17430"/>
                  </a:lnTo>
                  <a:lnTo>
                    <a:pt x="6069" y="17430"/>
                  </a:lnTo>
                  <a:lnTo>
                    <a:pt x="6100" y="17399"/>
                  </a:lnTo>
                  <a:lnTo>
                    <a:pt x="6100" y="17399"/>
                  </a:lnTo>
                  <a:lnTo>
                    <a:pt x="6100" y="17399"/>
                  </a:lnTo>
                  <a:lnTo>
                    <a:pt x="6100" y="17399"/>
                  </a:lnTo>
                  <a:lnTo>
                    <a:pt x="6130" y="17399"/>
                  </a:lnTo>
                  <a:lnTo>
                    <a:pt x="6130" y="17399"/>
                  </a:lnTo>
                  <a:lnTo>
                    <a:pt x="6130" y="17399"/>
                  </a:lnTo>
                  <a:lnTo>
                    <a:pt x="6130" y="17399"/>
                  </a:lnTo>
                  <a:lnTo>
                    <a:pt x="6502" y="17275"/>
                  </a:lnTo>
                  <a:lnTo>
                    <a:pt x="6502" y="17275"/>
                  </a:lnTo>
                  <a:lnTo>
                    <a:pt x="6502" y="17275"/>
                  </a:lnTo>
                  <a:lnTo>
                    <a:pt x="7214" y="16996"/>
                  </a:lnTo>
                  <a:lnTo>
                    <a:pt x="7802" y="16718"/>
                  </a:lnTo>
                  <a:lnTo>
                    <a:pt x="8267" y="16470"/>
                  </a:lnTo>
                  <a:lnTo>
                    <a:pt x="8607" y="16222"/>
                  </a:lnTo>
                  <a:lnTo>
                    <a:pt x="8886" y="15975"/>
                  </a:lnTo>
                  <a:lnTo>
                    <a:pt x="9133" y="15727"/>
                  </a:lnTo>
                  <a:lnTo>
                    <a:pt x="9381" y="15510"/>
                  </a:lnTo>
                  <a:lnTo>
                    <a:pt x="9629" y="15294"/>
                  </a:lnTo>
                  <a:lnTo>
                    <a:pt x="9907" y="15108"/>
                  </a:lnTo>
                  <a:lnTo>
                    <a:pt x="10279" y="14891"/>
                  </a:lnTo>
                  <a:lnTo>
                    <a:pt x="10774" y="14705"/>
                  </a:lnTo>
                  <a:lnTo>
                    <a:pt x="11393" y="14489"/>
                  </a:lnTo>
                  <a:lnTo>
                    <a:pt x="12198" y="14303"/>
                  </a:lnTo>
                  <a:lnTo>
                    <a:pt x="13189" y="14117"/>
                  </a:lnTo>
                  <a:lnTo>
                    <a:pt x="14396" y="13932"/>
                  </a:lnTo>
                  <a:lnTo>
                    <a:pt x="15882" y="13746"/>
                  </a:lnTo>
                  <a:lnTo>
                    <a:pt x="15882" y="13746"/>
                  </a:lnTo>
                  <a:lnTo>
                    <a:pt x="17461" y="13529"/>
                  </a:lnTo>
                  <a:lnTo>
                    <a:pt x="18978" y="13281"/>
                  </a:lnTo>
                  <a:lnTo>
                    <a:pt x="20433" y="13003"/>
                  </a:lnTo>
                  <a:lnTo>
                    <a:pt x="21826" y="12693"/>
                  </a:lnTo>
                  <a:lnTo>
                    <a:pt x="23157" y="12353"/>
                  </a:lnTo>
                  <a:lnTo>
                    <a:pt x="24395" y="12012"/>
                  </a:lnTo>
                  <a:lnTo>
                    <a:pt x="25572" y="11610"/>
                  </a:lnTo>
                  <a:lnTo>
                    <a:pt x="26655" y="11207"/>
                  </a:lnTo>
                  <a:lnTo>
                    <a:pt x="27677" y="10805"/>
                  </a:lnTo>
                  <a:lnTo>
                    <a:pt x="28605" y="10341"/>
                  </a:lnTo>
                  <a:lnTo>
                    <a:pt x="29441" y="9907"/>
                  </a:lnTo>
                  <a:lnTo>
                    <a:pt x="30184" y="9443"/>
                  </a:lnTo>
                  <a:lnTo>
                    <a:pt x="30865" y="8947"/>
                  </a:lnTo>
                  <a:lnTo>
                    <a:pt x="31423" y="8483"/>
                  </a:lnTo>
                  <a:lnTo>
                    <a:pt x="31670" y="8235"/>
                  </a:lnTo>
                  <a:lnTo>
                    <a:pt x="31887" y="7988"/>
                  </a:lnTo>
                  <a:lnTo>
                    <a:pt x="32073" y="7740"/>
                  </a:lnTo>
                  <a:lnTo>
                    <a:pt x="32227" y="7492"/>
                  </a:lnTo>
                  <a:lnTo>
                    <a:pt x="32227" y="7492"/>
                  </a:lnTo>
                  <a:lnTo>
                    <a:pt x="32537" y="6997"/>
                  </a:lnTo>
                  <a:lnTo>
                    <a:pt x="32816" y="6440"/>
                  </a:lnTo>
                  <a:lnTo>
                    <a:pt x="33094" y="5883"/>
                  </a:lnTo>
                  <a:lnTo>
                    <a:pt x="33373" y="5294"/>
                  </a:lnTo>
                  <a:lnTo>
                    <a:pt x="33837" y="4118"/>
                  </a:lnTo>
                  <a:lnTo>
                    <a:pt x="34240" y="3004"/>
                  </a:lnTo>
                  <a:lnTo>
                    <a:pt x="34580" y="2013"/>
                  </a:lnTo>
                  <a:lnTo>
                    <a:pt x="34828" y="1208"/>
                  </a:lnTo>
                  <a:lnTo>
                    <a:pt x="35045" y="465"/>
                  </a:lnTo>
                  <a:lnTo>
                    <a:pt x="339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" name="Google Shape;121;p16"/>
          <p:cNvGrpSpPr/>
          <p:nvPr/>
        </p:nvGrpSpPr>
        <p:grpSpPr>
          <a:xfrm>
            <a:off x="1052991" y="1418011"/>
            <a:ext cx="2522423" cy="2573734"/>
            <a:chOff x="1640141" y="2883681"/>
            <a:chExt cx="1405200" cy="1454494"/>
          </a:xfrm>
        </p:grpSpPr>
        <p:sp>
          <p:nvSpPr>
            <p:cNvPr id="122" name="Google Shape;122;p16"/>
            <p:cNvSpPr txBox="1"/>
            <p:nvPr/>
          </p:nvSpPr>
          <p:spPr>
            <a:xfrm>
              <a:off x="1640141" y="3664775"/>
              <a:ext cx="1405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Questionário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3" name="Google Shape;123;p16"/>
            <p:cNvSpPr txBox="1"/>
            <p:nvPr/>
          </p:nvSpPr>
          <p:spPr>
            <a:xfrm>
              <a:off x="1640141" y="4006375"/>
              <a:ext cx="1405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36 participantes responderam ao questionário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4" name="Google Shape;124;p16"/>
            <p:cNvSpPr/>
            <p:nvPr/>
          </p:nvSpPr>
          <p:spPr>
            <a:xfrm>
              <a:off x="1955991" y="2883681"/>
              <a:ext cx="770112" cy="7810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36</a:t>
              </a:r>
              <a:endParaRPr sz="21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25" name="Google Shape;125;p16"/>
          <p:cNvGrpSpPr/>
          <p:nvPr/>
        </p:nvGrpSpPr>
        <p:grpSpPr>
          <a:xfrm>
            <a:off x="3771199" y="1434030"/>
            <a:ext cx="2522423" cy="2557715"/>
            <a:chOff x="3548801" y="2891070"/>
            <a:chExt cx="1405200" cy="1445441"/>
          </a:xfrm>
        </p:grpSpPr>
        <p:sp>
          <p:nvSpPr>
            <p:cNvPr id="126" name="Google Shape;126;p16"/>
            <p:cNvSpPr txBox="1"/>
            <p:nvPr/>
          </p:nvSpPr>
          <p:spPr>
            <a:xfrm>
              <a:off x="3548801" y="3664781"/>
              <a:ext cx="1405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Entrevistas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7" name="Google Shape;127;p16"/>
            <p:cNvSpPr txBox="1"/>
            <p:nvPr/>
          </p:nvSpPr>
          <p:spPr>
            <a:xfrm>
              <a:off x="3548801" y="4006381"/>
              <a:ext cx="1405200" cy="3301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6 participantes foram entrevistados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3866345" y="2891070"/>
              <a:ext cx="770112" cy="78123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6</a:t>
              </a:r>
              <a:endParaRPr sz="21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32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Contexto de utilização das GVC</a:t>
            </a:r>
            <a:endParaRPr dirty="0"/>
          </a:p>
        </p:txBody>
      </p:sp>
      <p:grpSp>
        <p:nvGrpSpPr>
          <p:cNvPr id="958" name="Google Shape;958;p32"/>
          <p:cNvGrpSpPr/>
          <p:nvPr/>
        </p:nvGrpSpPr>
        <p:grpSpPr>
          <a:xfrm>
            <a:off x="2388506" y="2575037"/>
            <a:ext cx="1640819" cy="1326814"/>
            <a:chOff x="6241020" y="1231632"/>
            <a:chExt cx="1526874" cy="1326814"/>
          </a:xfrm>
        </p:grpSpPr>
        <p:grpSp>
          <p:nvGrpSpPr>
            <p:cNvPr id="959" name="Google Shape;959;p32"/>
            <p:cNvGrpSpPr/>
            <p:nvPr/>
          </p:nvGrpSpPr>
          <p:grpSpPr>
            <a:xfrm>
              <a:off x="6241020" y="1231632"/>
              <a:ext cx="1526874" cy="717814"/>
              <a:chOff x="6959413" y="1847000"/>
              <a:chExt cx="1651210" cy="824600"/>
            </a:xfrm>
          </p:grpSpPr>
          <p:sp>
            <p:nvSpPr>
              <p:cNvPr id="960" name="Google Shape;960;p32"/>
              <p:cNvSpPr txBox="1"/>
              <p:nvPr/>
            </p:nvSpPr>
            <p:spPr>
              <a:xfrm>
                <a:off x="6959413" y="1847000"/>
                <a:ext cx="165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Escola/Trabalho</a:t>
                </a:r>
                <a:endParaRPr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961" name="Google Shape;961;p32"/>
              <p:cNvSpPr txBox="1"/>
              <p:nvPr/>
            </p:nvSpPr>
            <p:spPr>
              <a:xfrm>
                <a:off x="6959423" y="2188600"/>
                <a:ext cx="16512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18 pessoas</a:t>
                </a:r>
                <a:endParaRPr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962" name="Google Shape;962;p32"/>
            <p:cNvSpPr/>
            <p:nvPr/>
          </p:nvSpPr>
          <p:spPr>
            <a:xfrm>
              <a:off x="6570323" y="1949446"/>
              <a:ext cx="842700" cy="609000"/>
            </a:xfrm>
            <a:prstGeom prst="roundRect">
              <a:avLst>
                <a:gd name="adj" fmla="val 2516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67%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963" name="Google Shape;963;p32"/>
          <p:cNvGrpSpPr/>
          <p:nvPr/>
        </p:nvGrpSpPr>
        <p:grpSpPr>
          <a:xfrm>
            <a:off x="5088609" y="2575037"/>
            <a:ext cx="1812765" cy="1356643"/>
            <a:chOff x="28349" y="2200949"/>
            <a:chExt cx="1812765" cy="1356643"/>
          </a:xfrm>
        </p:grpSpPr>
        <p:grpSp>
          <p:nvGrpSpPr>
            <p:cNvPr id="964" name="Google Shape;964;p32"/>
            <p:cNvGrpSpPr/>
            <p:nvPr/>
          </p:nvGrpSpPr>
          <p:grpSpPr>
            <a:xfrm>
              <a:off x="28349" y="2200949"/>
              <a:ext cx="1812765" cy="709283"/>
              <a:chOff x="69615" y="3907475"/>
              <a:chExt cx="1960381" cy="814800"/>
            </a:xfrm>
          </p:grpSpPr>
          <p:sp>
            <p:nvSpPr>
              <p:cNvPr id="965" name="Google Shape;965;p32"/>
              <p:cNvSpPr txBox="1"/>
              <p:nvPr/>
            </p:nvSpPr>
            <p:spPr>
              <a:xfrm>
                <a:off x="69615" y="3907475"/>
                <a:ext cx="1960381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Casual</a:t>
                </a:r>
                <a:endParaRPr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966" name="Google Shape;966;p32"/>
              <p:cNvSpPr txBox="1"/>
              <p:nvPr/>
            </p:nvSpPr>
            <p:spPr>
              <a:xfrm>
                <a:off x="224207" y="4239275"/>
                <a:ext cx="16512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19 pessoas</a:t>
                </a:r>
                <a:endParaRPr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967" name="Google Shape;967;p32"/>
            <p:cNvSpPr/>
            <p:nvPr/>
          </p:nvSpPr>
          <p:spPr>
            <a:xfrm>
              <a:off x="513382" y="2948592"/>
              <a:ext cx="842700" cy="609000"/>
            </a:xfrm>
            <a:prstGeom prst="roundRect">
              <a:avLst>
                <a:gd name="adj" fmla="val 2516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70%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968" name="Google Shape;968;p32"/>
          <p:cNvGrpSpPr/>
          <p:nvPr/>
        </p:nvGrpSpPr>
        <p:grpSpPr>
          <a:xfrm>
            <a:off x="1645721" y="3119495"/>
            <a:ext cx="364781" cy="331995"/>
            <a:chOff x="7169578" y="4054945"/>
            <a:chExt cx="364781" cy="331995"/>
          </a:xfrm>
        </p:grpSpPr>
        <p:sp>
          <p:nvSpPr>
            <p:cNvPr id="969" name="Google Shape;969;p32"/>
            <p:cNvSpPr/>
            <p:nvPr/>
          </p:nvSpPr>
          <p:spPr>
            <a:xfrm>
              <a:off x="7169578" y="4155696"/>
              <a:ext cx="76580" cy="231244"/>
            </a:xfrm>
            <a:custGeom>
              <a:avLst/>
              <a:gdLst/>
              <a:ahLst/>
              <a:cxnLst/>
              <a:rect l="l" t="t" r="r" b="b"/>
              <a:pathLst>
                <a:path w="2240" h="6764" extrusionOk="0">
                  <a:moveTo>
                    <a:pt x="1120" y="4573"/>
                  </a:moveTo>
                  <a:cubicBezTo>
                    <a:pt x="1269" y="4573"/>
                    <a:pt x="1418" y="4668"/>
                    <a:pt x="1429" y="4859"/>
                  </a:cubicBezTo>
                  <a:lnTo>
                    <a:pt x="1429" y="5740"/>
                  </a:lnTo>
                  <a:cubicBezTo>
                    <a:pt x="1418" y="5930"/>
                    <a:pt x="1269" y="6026"/>
                    <a:pt x="1120" y="6026"/>
                  </a:cubicBezTo>
                  <a:cubicBezTo>
                    <a:pt x="971" y="6026"/>
                    <a:pt x="822" y="5930"/>
                    <a:pt x="810" y="5740"/>
                  </a:cubicBezTo>
                  <a:lnTo>
                    <a:pt x="810" y="4859"/>
                  </a:lnTo>
                  <a:cubicBezTo>
                    <a:pt x="822" y="4668"/>
                    <a:pt x="971" y="4573"/>
                    <a:pt x="1120" y="4573"/>
                  </a:cubicBezTo>
                  <a:close/>
                  <a:moveTo>
                    <a:pt x="334" y="1"/>
                  </a:moveTo>
                  <a:cubicBezTo>
                    <a:pt x="143" y="1"/>
                    <a:pt x="1" y="143"/>
                    <a:pt x="1" y="310"/>
                  </a:cubicBezTo>
                  <a:lnTo>
                    <a:pt x="1" y="6430"/>
                  </a:lnTo>
                  <a:cubicBezTo>
                    <a:pt x="1" y="6621"/>
                    <a:pt x="143" y="6764"/>
                    <a:pt x="334" y="6764"/>
                  </a:cubicBezTo>
                  <a:lnTo>
                    <a:pt x="2239" y="6764"/>
                  </a:lnTo>
                  <a:lnTo>
                    <a:pt x="22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2"/>
            <p:cNvSpPr/>
            <p:nvPr/>
          </p:nvSpPr>
          <p:spPr>
            <a:xfrm>
              <a:off x="7268106" y="4054945"/>
              <a:ext cx="266252" cy="331995"/>
            </a:xfrm>
            <a:custGeom>
              <a:avLst/>
              <a:gdLst/>
              <a:ahLst/>
              <a:cxnLst/>
              <a:rect l="l" t="t" r="r" b="b"/>
              <a:pathLst>
                <a:path w="7788" h="9711" extrusionOk="0">
                  <a:moveTo>
                    <a:pt x="3174" y="0"/>
                  </a:moveTo>
                  <a:cubicBezTo>
                    <a:pt x="2842" y="0"/>
                    <a:pt x="2527" y="139"/>
                    <a:pt x="2310" y="376"/>
                  </a:cubicBezTo>
                  <a:cubicBezTo>
                    <a:pt x="2072" y="661"/>
                    <a:pt x="1858" y="995"/>
                    <a:pt x="1715" y="1328"/>
                  </a:cubicBezTo>
                  <a:cubicBezTo>
                    <a:pt x="1358" y="2043"/>
                    <a:pt x="976" y="2757"/>
                    <a:pt x="72" y="2948"/>
                  </a:cubicBezTo>
                  <a:lnTo>
                    <a:pt x="0" y="2948"/>
                  </a:lnTo>
                  <a:lnTo>
                    <a:pt x="0" y="9711"/>
                  </a:lnTo>
                  <a:lnTo>
                    <a:pt x="5787" y="9711"/>
                  </a:lnTo>
                  <a:cubicBezTo>
                    <a:pt x="6882" y="9711"/>
                    <a:pt x="7764" y="8806"/>
                    <a:pt x="7787" y="7734"/>
                  </a:cubicBezTo>
                  <a:lnTo>
                    <a:pt x="7787" y="4924"/>
                  </a:lnTo>
                  <a:cubicBezTo>
                    <a:pt x="7764" y="3829"/>
                    <a:pt x="6882" y="2948"/>
                    <a:pt x="5787" y="2948"/>
                  </a:cubicBezTo>
                  <a:lnTo>
                    <a:pt x="4072" y="2948"/>
                  </a:lnTo>
                  <a:cubicBezTo>
                    <a:pt x="4120" y="2781"/>
                    <a:pt x="4191" y="2590"/>
                    <a:pt x="4239" y="2400"/>
                  </a:cubicBezTo>
                  <a:cubicBezTo>
                    <a:pt x="4430" y="1614"/>
                    <a:pt x="4406" y="1019"/>
                    <a:pt x="4191" y="614"/>
                  </a:cubicBezTo>
                  <a:cubicBezTo>
                    <a:pt x="4025" y="304"/>
                    <a:pt x="3739" y="90"/>
                    <a:pt x="3382" y="18"/>
                  </a:cubicBezTo>
                  <a:cubicBezTo>
                    <a:pt x="3312" y="6"/>
                    <a:pt x="3243" y="0"/>
                    <a:pt x="31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1" name="Google Shape;971;p32"/>
          <p:cNvGrpSpPr/>
          <p:nvPr/>
        </p:nvGrpSpPr>
        <p:grpSpPr>
          <a:xfrm>
            <a:off x="1197112" y="1737890"/>
            <a:ext cx="367860" cy="305054"/>
            <a:chOff x="828915" y="2908702"/>
            <a:chExt cx="367860" cy="305054"/>
          </a:xfrm>
        </p:grpSpPr>
        <p:sp>
          <p:nvSpPr>
            <p:cNvPr id="972" name="Google Shape;972;p32"/>
            <p:cNvSpPr/>
            <p:nvPr/>
          </p:nvSpPr>
          <p:spPr>
            <a:xfrm>
              <a:off x="828915" y="2908702"/>
              <a:ext cx="305876" cy="242249"/>
            </a:xfrm>
            <a:custGeom>
              <a:avLst/>
              <a:gdLst/>
              <a:ahLst/>
              <a:cxnLst/>
              <a:rect l="l" t="t" r="r" b="b"/>
              <a:pathLst>
                <a:path w="8932" h="7074" extrusionOk="0">
                  <a:moveTo>
                    <a:pt x="1792" y="0"/>
                  </a:moveTo>
                  <a:cubicBezTo>
                    <a:pt x="811" y="0"/>
                    <a:pt x="1" y="802"/>
                    <a:pt x="1" y="1811"/>
                  </a:cubicBezTo>
                  <a:lnTo>
                    <a:pt x="1" y="3668"/>
                  </a:lnTo>
                  <a:cubicBezTo>
                    <a:pt x="1" y="4550"/>
                    <a:pt x="644" y="5288"/>
                    <a:pt x="1525" y="5454"/>
                  </a:cubicBezTo>
                  <a:lnTo>
                    <a:pt x="1525" y="6764"/>
                  </a:lnTo>
                  <a:cubicBezTo>
                    <a:pt x="1525" y="6883"/>
                    <a:pt x="1596" y="7002"/>
                    <a:pt x="1716" y="7050"/>
                  </a:cubicBezTo>
                  <a:cubicBezTo>
                    <a:pt x="1763" y="7074"/>
                    <a:pt x="1787" y="7074"/>
                    <a:pt x="1835" y="7074"/>
                  </a:cubicBezTo>
                  <a:cubicBezTo>
                    <a:pt x="1930" y="7074"/>
                    <a:pt x="2001" y="7050"/>
                    <a:pt x="2073" y="6979"/>
                  </a:cubicBezTo>
                  <a:lnTo>
                    <a:pt x="3549" y="5478"/>
                  </a:lnTo>
                  <a:lnTo>
                    <a:pt x="3549" y="5050"/>
                  </a:lnTo>
                  <a:cubicBezTo>
                    <a:pt x="3549" y="3968"/>
                    <a:pt x="4431" y="3073"/>
                    <a:pt x="5507" y="3073"/>
                  </a:cubicBezTo>
                  <a:cubicBezTo>
                    <a:pt x="5521" y="3073"/>
                    <a:pt x="5536" y="3073"/>
                    <a:pt x="5550" y="3073"/>
                  </a:cubicBezTo>
                  <a:lnTo>
                    <a:pt x="5550" y="3049"/>
                  </a:lnTo>
                  <a:lnTo>
                    <a:pt x="8931" y="3049"/>
                  </a:lnTo>
                  <a:lnTo>
                    <a:pt x="8931" y="1811"/>
                  </a:lnTo>
                  <a:cubicBezTo>
                    <a:pt x="8931" y="802"/>
                    <a:pt x="8122" y="0"/>
                    <a:pt x="7141" y="0"/>
                  </a:cubicBezTo>
                  <a:cubicBezTo>
                    <a:pt x="7126" y="0"/>
                    <a:pt x="7112" y="1"/>
                    <a:pt x="7098" y="1"/>
                  </a:cubicBezTo>
                  <a:lnTo>
                    <a:pt x="1835" y="1"/>
                  </a:lnTo>
                  <a:cubicBezTo>
                    <a:pt x="1820" y="1"/>
                    <a:pt x="1806" y="0"/>
                    <a:pt x="17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2"/>
            <p:cNvSpPr/>
            <p:nvPr/>
          </p:nvSpPr>
          <p:spPr>
            <a:xfrm>
              <a:off x="971648" y="3034313"/>
              <a:ext cx="225127" cy="179444"/>
            </a:xfrm>
            <a:custGeom>
              <a:avLst/>
              <a:gdLst/>
              <a:ahLst/>
              <a:cxnLst/>
              <a:rect l="l" t="t" r="r" b="b"/>
              <a:pathLst>
                <a:path w="6574" h="5240" extrusionOk="0">
                  <a:moveTo>
                    <a:pt x="1382" y="0"/>
                  </a:moveTo>
                  <a:cubicBezTo>
                    <a:pt x="620" y="0"/>
                    <a:pt x="0" y="620"/>
                    <a:pt x="0" y="1382"/>
                  </a:cubicBezTo>
                  <a:lnTo>
                    <a:pt x="0" y="2715"/>
                  </a:lnTo>
                  <a:cubicBezTo>
                    <a:pt x="0" y="3477"/>
                    <a:pt x="643" y="4096"/>
                    <a:pt x="1406" y="4096"/>
                  </a:cubicBezTo>
                  <a:lnTo>
                    <a:pt x="3906" y="4096"/>
                  </a:lnTo>
                  <a:lnTo>
                    <a:pt x="4954" y="5168"/>
                  </a:lnTo>
                  <a:cubicBezTo>
                    <a:pt x="5001" y="5216"/>
                    <a:pt x="5073" y="5240"/>
                    <a:pt x="5168" y="5240"/>
                  </a:cubicBezTo>
                  <a:cubicBezTo>
                    <a:pt x="5216" y="5240"/>
                    <a:pt x="5240" y="5240"/>
                    <a:pt x="5287" y="5216"/>
                  </a:cubicBezTo>
                  <a:cubicBezTo>
                    <a:pt x="5406" y="5168"/>
                    <a:pt x="5478" y="5049"/>
                    <a:pt x="5478" y="4930"/>
                  </a:cubicBezTo>
                  <a:lnTo>
                    <a:pt x="5478" y="4073"/>
                  </a:lnTo>
                  <a:cubicBezTo>
                    <a:pt x="6121" y="3930"/>
                    <a:pt x="6549" y="3358"/>
                    <a:pt x="6573" y="2715"/>
                  </a:cubicBezTo>
                  <a:lnTo>
                    <a:pt x="6573" y="1382"/>
                  </a:lnTo>
                  <a:cubicBezTo>
                    <a:pt x="6549" y="620"/>
                    <a:pt x="5930" y="0"/>
                    <a:pt x="5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1323;p38">
            <a:extLst>
              <a:ext uri="{FF2B5EF4-FFF2-40B4-BE49-F238E27FC236}">
                <a16:creationId xmlns:a16="http://schemas.microsoft.com/office/drawing/2014/main" id="{545E3B68-359B-4EF2-B485-9B32AA7C76B5}"/>
              </a:ext>
            </a:extLst>
          </p:cNvPr>
          <p:cNvGrpSpPr/>
          <p:nvPr/>
        </p:nvGrpSpPr>
        <p:grpSpPr>
          <a:xfrm>
            <a:off x="2858472" y="1676830"/>
            <a:ext cx="585755" cy="732229"/>
            <a:chOff x="867091" y="4631994"/>
            <a:chExt cx="293509" cy="366904"/>
          </a:xfrm>
          <a:solidFill>
            <a:schemeClr val="accent5"/>
          </a:solidFill>
        </p:grpSpPr>
        <p:sp>
          <p:nvSpPr>
            <p:cNvPr id="94" name="Google Shape;1324;p38">
              <a:extLst>
                <a:ext uri="{FF2B5EF4-FFF2-40B4-BE49-F238E27FC236}">
                  <a16:creationId xmlns:a16="http://schemas.microsoft.com/office/drawing/2014/main" id="{D24012F7-13F9-4497-8EB0-9914F85A3089}"/>
                </a:ext>
              </a:extLst>
            </p:cNvPr>
            <p:cNvSpPr/>
            <p:nvPr/>
          </p:nvSpPr>
          <p:spPr>
            <a:xfrm>
              <a:off x="1092101" y="4638532"/>
              <a:ext cx="62817" cy="69321"/>
            </a:xfrm>
            <a:custGeom>
              <a:avLst/>
              <a:gdLst/>
              <a:ahLst/>
              <a:cxnLst/>
              <a:rect l="l" t="t" r="r" b="b"/>
              <a:pathLst>
                <a:path w="1835" h="2025" extrusionOk="0">
                  <a:moveTo>
                    <a:pt x="0" y="0"/>
                  </a:moveTo>
                  <a:lnTo>
                    <a:pt x="0" y="2025"/>
                  </a:lnTo>
                  <a:lnTo>
                    <a:pt x="1834" y="20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325;p38">
              <a:extLst>
                <a:ext uri="{FF2B5EF4-FFF2-40B4-BE49-F238E27FC236}">
                  <a16:creationId xmlns:a16="http://schemas.microsoft.com/office/drawing/2014/main" id="{4FDA070C-6F84-4BF4-895A-B1189981ED74}"/>
                </a:ext>
              </a:extLst>
            </p:cNvPr>
            <p:cNvSpPr/>
            <p:nvPr/>
          </p:nvSpPr>
          <p:spPr>
            <a:xfrm>
              <a:off x="867091" y="4631994"/>
              <a:ext cx="293509" cy="366904"/>
            </a:xfrm>
            <a:custGeom>
              <a:avLst/>
              <a:gdLst/>
              <a:ahLst/>
              <a:cxnLst/>
              <a:rect l="l" t="t" r="r" b="b"/>
              <a:pathLst>
                <a:path w="8574" h="10718" extrusionOk="0">
                  <a:moveTo>
                    <a:pt x="1482" y="1070"/>
                  </a:moveTo>
                  <a:cubicBezTo>
                    <a:pt x="1496" y="1070"/>
                    <a:pt x="1510" y="1071"/>
                    <a:pt x="1525" y="1073"/>
                  </a:cubicBezTo>
                  <a:lnTo>
                    <a:pt x="2501" y="1073"/>
                  </a:lnTo>
                  <a:cubicBezTo>
                    <a:pt x="2882" y="1096"/>
                    <a:pt x="2882" y="1644"/>
                    <a:pt x="2501" y="1692"/>
                  </a:cubicBezTo>
                  <a:lnTo>
                    <a:pt x="1525" y="1692"/>
                  </a:lnTo>
                  <a:cubicBezTo>
                    <a:pt x="1510" y="1693"/>
                    <a:pt x="1496" y="1694"/>
                    <a:pt x="1482" y="1694"/>
                  </a:cubicBezTo>
                  <a:cubicBezTo>
                    <a:pt x="1086" y="1694"/>
                    <a:pt x="1086" y="1070"/>
                    <a:pt x="1482" y="1070"/>
                  </a:cubicBezTo>
                  <a:close/>
                  <a:moveTo>
                    <a:pt x="3709" y="2142"/>
                  </a:moveTo>
                  <a:cubicBezTo>
                    <a:pt x="4107" y="2142"/>
                    <a:pt x="4107" y="2789"/>
                    <a:pt x="3709" y="2789"/>
                  </a:cubicBezTo>
                  <a:cubicBezTo>
                    <a:pt x="3696" y="2789"/>
                    <a:pt x="3682" y="2789"/>
                    <a:pt x="3668" y="2787"/>
                  </a:cubicBezTo>
                  <a:lnTo>
                    <a:pt x="1525" y="2787"/>
                  </a:lnTo>
                  <a:cubicBezTo>
                    <a:pt x="1511" y="2789"/>
                    <a:pt x="1497" y="2789"/>
                    <a:pt x="1484" y="2789"/>
                  </a:cubicBezTo>
                  <a:cubicBezTo>
                    <a:pt x="1086" y="2789"/>
                    <a:pt x="1086" y="2142"/>
                    <a:pt x="1484" y="2142"/>
                  </a:cubicBezTo>
                  <a:cubicBezTo>
                    <a:pt x="1497" y="2142"/>
                    <a:pt x="1511" y="2143"/>
                    <a:pt x="1525" y="2144"/>
                  </a:cubicBezTo>
                  <a:lnTo>
                    <a:pt x="3668" y="2144"/>
                  </a:lnTo>
                  <a:cubicBezTo>
                    <a:pt x="3682" y="2143"/>
                    <a:pt x="3696" y="2142"/>
                    <a:pt x="3709" y="2142"/>
                  </a:cubicBezTo>
                  <a:close/>
                  <a:moveTo>
                    <a:pt x="4830" y="4285"/>
                  </a:moveTo>
                  <a:cubicBezTo>
                    <a:pt x="5226" y="4285"/>
                    <a:pt x="5226" y="4909"/>
                    <a:pt x="4830" y="4909"/>
                  </a:cubicBezTo>
                  <a:cubicBezTo>
                    <a:pt x="4816" y="4909"/>
                    <a:pt x="4802" y="4908"/>
                    <a:pt x="4787" y="4907"/>
                  </a:cubicBezTo>
                  <a:lnTo>
                    <a:pt x="1549" y="4907"/>
                  </a:lnTo>
                  <a:cubicBezTo>
                    <a:pt x="1533" y="4908"/>
                    <a:pt x="1518" y="4909"/>
                    <a:pt x="1504" y="4909"/>
                  </a:cubicBezTo>
                  <a:cubicBezTo>
                    <a:pt x="1087" y="4909"/>
                    <a:pt x="1087" y="4285"/>
                    <a:pt x="1504" y="4285"/>
                  </a:cubicBezTo>
                  <a:cubicBezTo>
                    <a:pt x="1518" y="4285"/>
                    <a:pt x="1533" y="4286"/>
                    <a:pt x="1549" y="4287"/>
                  </a:cubicBezTo>
                  <a:lnTo>
                    <a:pt x="4787" y="4287"/>
                  </a:lnTo>
                  <a:cubicBezTo>
                    <a:pt x="4802" y="4286"/>
                    <a:pt x="4816" y="4285"/>
                    <a:pt x="4830" y="4285"/>
                  </a:cubicBezTo>
                  <a:close/>
                  <a:moveTo>
                    <a:pt x="7481" y="3775"/>
                  </a:moveTo>
                  <a:cubicBezTo>
                    <a:pt x="7562" y="3775"/>
                    <a:pt x="7645" y="3811"/>
                    <a:pt x="7716" y="3883"/>
                  </a:cubicBezTo>
                  <a:cubicBezTo>
                    <a:pt x="7836" y="4002"/>
                    <a:pt x="7836" y="4192"/>
                    <a:pt x="7716" y="4311"/>
                  </a:cubicBezTo>
                  <a:lnTo>
                    <a:pt x="6812" y="5192"/>
                  </a:lnTo>
                  <a:cubicBezTo>
                    <a:pt x="6764" y="5264"/>
                    <a:pt x="6669" y="5288"/>
                    <a:pt x="6597" y="5288"/>
                  </a:cubicBezTo>
                  <a:cubicBezTo>
                    <a:pt x="6502" y="5288"/>
                    <a:pt x="6430" y="5264"/>
                    <a:pt x="6383" y="5192"/>
                  </a:cubicBezTo>
                  <a:lnTo>
                    <a:pt x="5954" y="4788"/>
                  </a:lnTo>
                  <a:cubicBezTo>
                    <a:pt x="5835" y="4669"/>
                    <a:pt x="5835" y="4478"/>
                    <a:pt x="5954" y="4359"/>
                  </a:cubicBezTo>
                  <a:lnTo>
                    <a:pt x="6002" y="4335"/>
                  </a:lnTo>
                  <a:cubicBezTo>
                    <a:pt x="6061" y="4276"/>
                    <a:pt x="6139" y="4246"/>
                    <a:pt x="6216" y="4246"/>
                  </a:cubicBezTo>
                  <a:cubicBezTo>
                    <a:pt x="6294" y="4246"/>
                    <a:pt x="6371" y="4276"/>
                    <a:pt x="6430" y="4335"/>
                  </a:cubicBezTo>
                  <a:lnTo>
                    <a:pt x="6621" y="4526"/>
                  </a:lnTo>
                  <a:lnTo>
                    <a:pt x="7264" y="3883"/>
                  </a:lnTo>
                  <a:cubicBezTo>
                    <a:pt x="7324" y="3811"/>
                    <a:pt x="7401" y="3775"/>
                    <a:pt x="7481" y="3775"/>
                  </a:cubicBezTo>
                  <a:close/>
                  <a:moveTo>
                    <a:pt x="4828" y="6405"/>
                  </a:moveTo>
                  <a:cubicBezTo>
                    <a:pt x="5226" y="6405"/>
                    <a:pt x="5226" y="7052"/>
                    <a:pt x="4828" y="7052"/>
                  </a:cubicBezTo>
                  <a:cubicBezTo>
                    <a:pt x="4815" y="7052"/>
                    <a:pt x="4801" y="7051"/>
                    <a:pt x="4787" y="7050"/>
                  </a:cubicBezTo>
                  <a:lnTo>
                    <a:pt x="1549" y="7050"/>
                  </a:lnTo>
                  <a:cubicBezTo>
                    <a:pt x="1534" y="7051"/>
                    <a:pt x="1519" y="7052"/>
                    <a:pt x="1505" y="7052"/>
                  </a:cubicBezTo>
                  <a:cubicBezTo>
                    <a:pt x="1087" y="7052"/>
                    <a:pt x="1087" y="6405"/>
                    <a:pt x="1505" y="6405"/>
                  </a:cubicBezTo>
                  <a:cubicBezTo>
                    <a:pt x="1519" y="6405"/>
                    <a:pt x="1534" y="6405"/>
                    <a:pt x="1549" y="6407"/>
                  </a:cubicBezTo>
                  <a:lnTo>
                    <a:pt x="4787" y="6407"/>
                  </a:lnTo>
                  <a:cubicBezTo>
                    <a:pt x="4801" y="6405"/>
                    <a:pt x="4815" y="6405"/>
                    <a:pt x="4828" y="6405"/>
                  </a:cubicBezTo>
                  <a:close/>
                  <a:moveTo>
                    <a:pt x="7493" y="5895"/>
                  </a:moveTo>
                  <a:cubicBezTo>
                    <a:pt x="7574" y="5895"/>
                    <a:pt x="7657" y="5931"/>
                    <a:pt x="7716" y="6002"/>
                  </a:cubicBezTo>
                  <a:cubicBezTo>
                    <a:pt x="7836" y="6121"/>
                    <a:pt x="7836" y="6312"/>
                    <a:pt x="7716" y="6431"/>
                  </a:cubicBezTo>
                  <a:lnTo>
                    <a:pt x="6835" y="7336"/>
                  </a:lnTo>
                  <a:cubicBezTo>
                    <a:pt x="6764" y="7383"/>
                    <a:pt x="6692" y="7431"/>
                    <a:pt x="6597" y="7431"/>
                  </a:cubicBezTo>
                  <a:cubicBezTo>
                    <a:pt x="6526" y="7431"/>
                    <a:pt x="6454" y="7383"/>
                    <a:pt x="6383" y="7336"/>
                  </a:cubicBezTo>
                  <a:lnTo>
                    <a:pt x="5978" y="6931"/>
                  </a:lnTo>
                  <a:cubicBezTo>
                    <a:pt x="5859" y="6788"/>
                    <a:pt x="5859" y="6597"/>
                    <a:pt x="5978" y="6478"/>
                  </a:cubicBezTo>
                  <a:lnTo>
                    <a:pt x="6002" y="6478"/>
                  </a:lnTo>
                  <a:cubicBezTo>
                    <a:pt x="6061" y="6407"/>
                    <a:pt x="6139" y="6371"/>
                    <a:pt x="6216" y="6371"/>
                  </a:cubicBezTo>
                  <a:cubicBezTo>
                    <a:pt x="6294" y="6371"/>
                    <a:pt x="6371" y="6407"/>
                    <a:pt x="6430" y="6478"/>
                  </a:cubicBezTo>
                  <a:lnTo>
                    <a:pt x="6621" y="6645"/>
                  </a:lnTo>
                  <a:lnTo>
                    <a:pt x="7288" y="6002"/>
                  </a:lnTo>
                  <a:cubicBezTo>
                    <a:pt x="7335" y="5931"/>
                    <a:pt x="7413" y="5895"/>
                    <a:pt x="7493" y="5895"/>
                  </a:cubicBezTo>
                  <a:close/>
                  <a:moveTo>
                    <a:pt x="4830" y="8477"/>
                  </a:moveTo>
                  <a:cubicBezTo>
                    <a:pt x="5226" y="8477"/>
                    <a:pt x="5226" y="9100"/>
                    <a:pt x="4830" y="9100"/>
                  </a:cubicBezTo>
                  <a:cubicBezTo>
                    <a:pt x="4816" y="9100"/>
                    <a:pt x="4802" y="9100"/>
                    <a:pt x="4787" y="9098"/>
                  </a:cubicBezTo>
                  <a:lnTo>
                    <a:pt x="1549" y="9098"/>
                  </a:lnTo>
                  <a:cubicBezTo>
                    <a:pt x="1533" y="9100"/>
                    <a:pt x="1518" y="9100"/>
                    <a:pt x="1504" y="9100"/>
                  </a:cubicBezTo>
                  <a:cubicBezTo>
                    <a:pt x="1087" y="9100"/>
                    <a:pt x="1087" y="8477"/>
                    <a:pt x="1504" y="8477"/>
                  </a:cubicBezTo>
                  <a:cubicBezTo>
                    <a:pt x="1518" y="8477"/>
                    <a:pt x="1533" y="8477"/>
                    <a:pt x="1549" y="8479"/>
                  </a:cubicBezTo>
                  <a:lnTo>
                    <a:pt x="4787" y="8479"/>
                  </a:lnTo>
                  <a:cubicBezTo>
                    <a:pt x="4802" y="8477"/>
                    <a:pt x="4816" y="8477"/>
                    <a:pt x="4830" y="8477"/>
                  </a:cubicBezTo>
                  <a:close/>
                  <a:moveTo>
                    <a:pt x="7483" y="7970"/>
                  </a:moveTo>
                  <a:cubicBezTo>
                    <a:pt x="7722" y="7970"/>
                    <a:pt x="7929" y="8285"/>
                    <a:pt x="7693" y="8503"/>
                  </a:cubicBezTo>
                  <a:lnTo>
                    <a:pt x="7716" y="8503"/>
                  </a:lnTo>
                  <a:lnTo>
                    <a:pt x="6812" y="9384"/>
                  </a:lnTo>
                  <a:cubicBezTo>
                    <a:pt x="6764" y="9455"/>
                    <a:pt x="6669" y="9479"/>
                    <a:pt x="6597" y="9479"/>
                  </a:cubicBezTo>
                  <a:cubicBezTo>
                    <a:pt x="6502" y="9479"/>
                    <a:pt x="6430" y="9455"/>
                    <a:pt x="6383" y="9384"/>
                  </a:cubicBezTo>
                  <a:lnTo>
                    <a:pt x="5954" y="8979"/>
                  </a:lnTo>
                  <a:cubicBezTo>
                    <a:pt x="5835" y="8860"/>
                    <a:pt x="5835" y="8669"/>
                    <a:pt x="5954" y="8550"/>
                  </a:cubicBezTo>
                  <a:cubicBezTo>
                    <a:pt x="6014" y="8479"/>
                    <a:pt x="6097" y="8443"/>
                    <a:pt x="6180" y="8443"/>
                  </a:cubicBezTo>
                  <a:cubicBezTo>
                    <a:pt x="6264" y="8443"/>
                    <a:pt x="6347" y="8479"/>
                    <a:pt x="6407" y="8550"/>
                  </a:cubicBezTo>
                  <a:lnTo>
                    <a:pt x="6597" y="8717"/>
                  </a:lnTo>
                  <a:lnTo>
                    <a:pt x="7264" y="8074"/>
                  </a:lnTo>
                  <a:cubicBezTo>
                    <a:pt x="7332" y="8000"/>
                    <a:pt x="7409" y="7970"/>
                    <a:pt x="7483" y="7970"/>
                  </a:cubicBezTo>
                  <a:close/>
                  <a:moveTo>
                    <a:pt x="906" y="1"/>
                  </a:moveTo>
                  <a:cubicBezTo>
                    <a:pt x="405" y="1"/>
                    <a:pt x="1" y="406"/>
                    <a:pt x="1" y="906"/>
                  </a:cubicBezTo>
                  <a:lnTo>
                    <a:pt x="1" y="9836"/>
                  </a:lnTo>
                  <a:cubicBezTo>
                    <a:pt x="1" y="10313"/>
                    <a:pt x="405" y="10717"/>
                    <a:pt x="906" y="10717"/>
                  </a:cubicBezTo>
                  <a:lnTo>
                    <a:pt x="7669" y="10717"/>
                  </a:lnTo>
                  <a:cubicBezTo>
                    <a:pt x="8169" y="10717"/>
                    <a:pt x="8574" y="10313"/>
                    <a:pt x="8574" y="9836"/>
                  </a:cubicBezTo>
                  <a:lnTo>
                    <a:pt x="8574" y="2835"/>
                  </a:lnTo>
                  <a:lnTo>
                    <a:pt x="6264" y="2835"/>
                  </a:lnTo>
                  <a:cubicBezTo>
                    <a:pt x="6073" y="2835"/>
                    <a:pt x="5954" y="2692"/>
                    <a:pt x="5954" y="2525"/>
                  </a:cubicBezTo>
                  <a:lnTo>
                    <a:pt x="595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96" name="Google Shape;971;p32">
            <a:extLst>
              <a:ext uri="{FF2B5EF4-FFF2-40B4-BE49-F238E27FC236}">
                <a16:creationId xmlns:a16="http://schemas.microsoft.com/office/drawing/2014/main" id="{418B1F33-5E64-4B5B-BD45-3A3000EAE428}"/>
              </a:ext>
            </a:extLst>
          </p:cNvPr>
          <p:cNvGrpSpPr/>
          <p:nvPr/>
        </p:nvGrpSpPr>
        <p:grpSpPr>
          <a:xfrm>
            <a:off x="5509461" y="1723269"/>
            <a:ext cx="905588" cy="750974"/>
            <a:chOff x="828915" y="2908702"/>
            <a:chExt cx="367860" cy="305054"/>
          </a:xfrm>
          <a:solidFill>
            <a:schemeClr val="accent5"/>
          </a:solidFill>
        </p:grpSpPr>
        <p:sp>
          <p:nvSpPr>
            <p:cNvPr id="97" name="Google Shape;972;p32">
              <a:extLst>
                <a:ext uri="{FF2B5EF4-FFF2-40B4-BE49-F238E27FC236}">
                  <a16:creationId xmlns:a16="http://schemas.microsoft.com/office/drawing/2014/main" id="{2FC16ACE-DE31-44C5-B901-10BC8EFB31F6}"/>
                </a:ext>
              </a:extLst>
            </p:cNvPr>
            <p:cNvSpPr/>
            <p:nvPr/>
          </p:nvSpPr>
          <p:spPr>
            <a:xfrm>
              <a:off x="828915" y="2908702"/>
              <a:ext cx="305876" cy="242249"/>
            </a:xfrm>
            <a:custGeom>
              <a:avLst/>
              <a:gdLst/>
              <a:ahLst/>
              <a:cxnLst/>
              <a:rect l="l" t="t" r="r" b="b"/>
              <a:pathLst>
                <a:path w="8932" h="7074" extrusionOk="0">
                  <a:moveTo>
                    <a:pt x="1792" y="0"/>
                  </a:moveTo>
                  <a:cubicBezTo>
                    <a:pt x="811" y="0"/>
                    <a:pt x="1" y="802"/>
                    <a:pt x="1" y="1811"/>
                  </a:cubicBezTo>
                  <a:lnTo>
                    <a:pt x="1" y="3668"/>
                  </a:lnTo>
                  <a:cubicBezTo>
                    <a:pt x="1" y="4550"/>
                    <a:pt x="644" y="5288"/>
                    <a:pt x="1525" y="5454"/>
                  </a:cubicBezTo>
                  <a:lnTo>
                    <a:pt x="1525" y="6764"/>
                  </a:lnTo>
                  <a:cubicBezTo>
                    <a:pt x="1525" y="6883"/>
                    <a:pt x="1596" y="7002"/>
                    <a:pt x="1716" y="7050"/>
                  </a:cubicBezTo>
                  <a:cubicBezTo>
                    <a:pt x="1763" y="7074"/>
                    <a:pt x="1787" y="7074"/>
                    <a:pt x="1835" y="7074"/>
                  </a:cubicBezTo>
                  <a:cubicBezTo>
                    <a:pt x="1930" y="7074"/>
                    <a:pt x="2001" y="7050"/>
                    <a:pt x="2073" y="6979"/>
                  </a:cubicBezTo>
                  <a:lnTo>
                    <a:pt x="3549" y="5478"/>
                  </a:lnTo>
                  <a:lnTo>
                    <a:pt x="3549" y="5050"/>
                  </a:lnTo>
                  <a:cubicBezTo>
                    <a:pt x="3549" y="3968"/>
                    <a:pt x="4431" y="3073"/>
                    <a:pt x="5507" y="3073"/>
                  </a:cubicBezTo>
                  <a:cubicBezTo>
                    <a:pt x="5521" y="3073"/>
                    <a:pt x="5536" y="3073"/>
                    <a:pt x="5550" y="3073"/>
                  </a:cubicBezTo>
                  <a:lnTo>
                    <a:pt x="5550" y="3049"/>
                  </a:lnTo>
                  <a:lnTo>
                    <a:pt x="8931" y="3049"/>
                  </a:lnTo>
                  <a:lnTo>
                    <a:pt x="8931" y="1811"/>
                  </a:lnTo>
                  <a:cubicBezTo>
                    <a:pt x="8931" y="802"/>
                    <a:pt x="8122" y="0"/>
                    <a:pt x="7141" y="0"/>
                  </a:cubicBezTo>
                  <a:cubicBezTo>
                    <a:pt x="7126" y="0"/>
                    <a:pt x="7112" y="1"/>
                    <a:pt x="7098" y="1"/>
                  </a:cubicBezTo>
                  <a:lnTo>
                    <a:pt x="1835" y="1"/>
                  </a:lnTo>
                  <a:cubicBezTo>
                    <a:pt x="1820" y="1"/>
                    <a:pt x="1806" y="0"/>
                    <a:pt x="179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" name="Google Shape;973;p32">
              <a:extLst>
                <a:ext uri="{FF2B5EF4-FFF2-40B4-BE49-F238E27FC236}">
                  <a16:creationId xmlns:a16="http://schemas.microsoft.com/office/drawing/2014/main" id="{224B5256-B7F5-47A4-9463-2363CCAC35E7}"/>
                </a:ext>
              </a:extLst>
            </p:cNvPr>
            <p:cNvSpPr/>
            <p:nvPr/>
          </p:nvSpPr>
          <p:spPr>
            <a:xfrm>
              <a:off x="971648" y="3034313"/>
              <a:ext cx="225127" cy="179444"/>
            </a:xfrm>
            <a:custGeom>
              <a:avLst/>
              <a:gdLst/>
              <a:ahLst/>
              <a:cxnLst/>
              <a:rect l="l" t="t" r="r" b="b"/>
              <a:pathLst>
                <a:path w="6574" h="5240" extrusionOk="0">
                  <a:moveTo>
                    <a:pt x="1382" y="0"/>
                  </a:moveTo>
                  <a:cubicBezTo>
                    <a:pt x="620" y="0"/>
                    <a:pt x="0" y="620"/>
                    <a:pt x="0" y="1382"/>
                  </a:cubicBezTo>
                  <a:lnTo>
                    <a:pt x="0" y="2715"/>
                  </a:lnTo>
                  <a:cubicBezTo>
                    <a:pt x="0" y="3477"/>
                    <a:pt x="643" y="4096"/>
                    <a:pt x="1406" y="4096"/>
                  </a:cubicBezTo>
                  <a:lnTo>
                    <a:pt x="3906" y="4096"/>
                  </a:lnTo>
                  <a:lnTo>
                    <a:pt x="4954" y="5168"/>
                  </a:lnTo>
                  <a:cubicBezTo>
                    <a:pt x="5001" y="5216"/>
                    <a:pt x="5073" y="5240"/>
                    <a:pt x="5168" y="5240"/>
                  </a:cubicBezTo>
                  <a:cubicBezTo>
                    <a:pt x="5216" y="5240"/>
                    <a:pt x="5240" y="5240"/>
                    <a:pt x="5287" y="5216"/>
                  </a:cubicBezTo>
                  <a:cubicBezTo>
                    <a:pt x="5406" y="5168"/>
                    <a:pt x="5478" y="5049"/>
                    <a:pt x="5478" y="4930"/>
                  </a:cubicBezTo>
                  <a:lnTo>
                    <a:pt x="5478" y="4073"/>
                  </a:lnTo>
                  <a:cubicBezTo>
                    <a:pt x="6121" y="3930"/>
                    <a:pt x="6549" y="3358"/>
                    <a:pt x="6573" y="2715"/>
                  </a:cubicBezTo>
                  <a:lnTo>
                    <a:pt x="6573" y="1382"/>
                  </a:lnTo>
                  <a:cubicBezTo>
                    <a:pt x="6549" y="620"/>
                    <a:pt x="5930" y="0"/>
                    <a:pt x="5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387561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40"/>
          <p:cNvGrpSpPr/>
          <p:nvPr/>
        </p:nvGrpSpPr>
        <p:grpSpPr>
          <a:xfrm>
            <a:off x="3471607" y="2020512"/>
            <a:ext cx="2172000" cy="1905000"/>
            <a:chOff x="4623400" y="2020563"/>
            <a:chExt cx="2172000" cy="1905000"/>
          </a:xfrm>
        </p:grpSpPr>
        <p:grpSp>
          <p:nvGrpSpPr>
            <p:cNvPr id="1399" name="Google Shape;1399;p40"/>
            <p:cNvGrpSpPr/>
            <p:nvPr/>
          </p:nvGrpSpPr>
          <p:grpSpPr>
            <a:xfrm>
              <a:off x="4623400" y="2020563"/>
              <a:ext cx="2038500" cy="1905000"/>
              <a:chOff x="4623400" y="2020563"/>
              <a:chExt cx="2038500" cy="1905000"/>
            </a:xfrm>
          </p:grpSpPr>
          <p:sp>
            <p:nvSpPr>
              <p:cNvPr id="1400" name="Google Shape;1400;p40"/>
              <p:cNvSpPr/>
              <p:nvPr/>
            </p:nvSpPr>
            <p:spPr>
              <a:xfrm>
                <a:off x="4756900" y="2020563"/>
                <a:ext cx="1905000" cy="1905000"/>
              </a:xfrm>
              <a:prstGeom prst="ellipse">
                <a:avLst/>
              </a:prstGeom>
              <a:solidFill>
                <a:srgbClr val="2267A6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40"/>
              <p:cNvSpPr/>
              <p:nvPr/>
            </p:nvSpPr>
            <p:spPr>
              <a:xfrm>
                <a:off x="4623400" y="2763450"/>
                <a:ext cx="133500" cy="1335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02" name="Google Shape;1402;p40"/>
            <p:cNvSpPr/>
            <p:nvPr/>
          </p:nvSpPr>
          <p:spPr>
            <a:xfrm>
              <a:off x="4623400" y="3049200"/>
              <a:ext cx="133500" cy="1335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0"/>
            <p:cNvSpPr/>
            <p:nvPr/>
          </p:nvSpPr>
          <p:spPr>
            <a:xfrm>
              <a:off x="6661900" y="2763450"/>
              <a:ext cx="133500" cy="1335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0"/>
            <p:cNvSpPr/>
            <p:nvPr/>
          </p:nvSpPr>
          <p:spPr>
            <a:xfrm>
              <a:off x="6661900" y="3049200"/>
              <a:ext cx="133500" cy="1335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5" name="Google Shape;1405;p4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Funcionalidades usada com mais frequência</a:t>
            </a:r>
            <a:endParaRPr dirty="0"/>
          </a:p>
        </p:txBody>
      </p:sp>
      <p:grpSp>
        <p:nvGrpSpPr>
          <p:cNvPr id="1445" name="Google Shape;1445;p40"/>
          <p:cNvGrpSpPr/>
          <p:nvPr/>
        </p:nvGrpSpPr>
        <p:grpSpPr>
          <a:xfrm>
            <a:off x="3667268" y="2177768"/>
            <a:ext cx="1809463" cy="961144"/>
            <a:chOff x="3681661" y="1801238"/>
            <a:chExt cx="1809463" cy="961144"/>
          </a:xfrm>
        </p:grpSpPr>
        <p:sp>
          <p:nvSpPr>
            <p:cNvPr id="1446" name="Google Shape;1446;p40"/>
            <p:cNvSpPr txBox="1"/>
            <p:nvPr/>
          </p:nvSpPr>
          <p:spPr>
            <a:xfrm>
              <a:off x="3681661" y="2430582"/>
              <a:ext cx="1809463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Funcionalidades</a:t>
              </a:r>
              <a:endParaRPr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48" name="Google Shape;1448;p40"/>
            <p:cNvSpPr txBox="1"/>
            <p:nvPr/>
          </p:nvSpPr>
          <p:spPr>
            <a:xfrm>
              <a:off x="3869389" y="1801238"/>
              <a:ext cx="1405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dirty="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449" name="Google Shape;1449;p40"/>
          <p:cNvGrpSpPr/>
          <p:nvPr/>
        </p:nvGrpSpPr>
        <p:grpSpPr>
          <a:xfrm>
            <a:off x="1844327" y="1207930"/>
            <a:ext cx="2124490" cy="1495250"/>
            <a:chOff x="2372349" y="1023550"/>
            <a:chExt cx="2124490" cy="1495250"/>
          </a:xfrm>
        </p:grpSpPr>
        <p:grpSp>
          <p:nvGrpSpPr>
            <p:cNvPr id="1450" name="Google Shape;1450;p40"/>
            <p:cNvGrpSpPr/>
            <p:nvPr/>
          </p:nvGrpSpPr>
          <p:grpSpPr>
            <a:xfrm>
              <a:off x="2372349" y="1023550"/>
              <a:ext cx="2124490" cy="1356075"/>
              <a:chOff x="6922049" y="995163"/>
              <a:chExt cx="2124490" cy="1356075"/>
            </a:xfrm>
          </p:grpSpPr>
          <p:sp>
            <p:nvSpPr>
              <p:cNvPr id="1451" name="Google Shape;1451;p40"/>
              <p:cNvSpPr txBox="1"/>
              <p:nvPr/>
            </p:nvSpPr>
            <p:spPr>
              <a:xfrm>
                <a:off x="6922049" y="1404864"/>
                <a:ext cx="212449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Troca de mensagens 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em grupo</a:t>
                </a:r>
              </a:p>
            </p:txBody>
          </p:sp>
          <p:sp>
            <p:nvSpPr>
              <p:cNvPr id="1452" name="Google Shape;1452;p40"/>
              <p:cNvSpPr txBox="1"/>
              <p:nvPr/>
            </p:nvSpPr>
            <p:spPr>
              <a:xfrm>
                <a:off x="7236298" y="1631238"/>
                <a:ext cx="1405200" cy="72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latin typeface="Roboto"/>
                    <a:ea typeface="Roboto"/>
                    <a:cs typeface="Roboto"/>
                    <a:sym typeface="Roboto"/>
                  </a:rPr>
                  <a:t>16 pessoas</a:t>
                </a:r>
                <a:endParaRPr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53" name="Google Shape;1453;p40"/>
              <p:cNvSpPr txBox="1"/>
              <p:nvPr/>
            </p:nvSpPr>
            <p:spPr>
              <a:xfrm>
                <a:off x="7281702" y="995163"/>
                <a:ext cx="1405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solidFill>
                      <a:schemeClr val="accen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59,3%</a:t>
                </a:r>
                <a:endParaRPr sz="1800" b="1" dirty="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1454" name="Google Shape;1454;p40"/>
            <p:cNvSpPr/>
            <p:nvPr/>
          </p:nvSpPr>
          <p:spPr>
            <a:xfrm>
              <a:off x="4003700" y="2385300"/>
              <a:ext cx="133500" cy="1335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5" name="Google Shape;1455;p40"/>
          <p:cNvGrpSpPr/>
          <p:nvPr/>
        </p:nvGrpSpPr>
        <p:grpSpPr>
          <a:xfrm>
            <a:off x="1550675" y="3332037"/>
            <a:ext cx="1764845" cy="1286839"/>
            <a:chOff x="2552171" y="3332088"/>
            <a:chExt cx="1764845" cy="1286839"/>
          </a:xfrm>
        </p:grpSpPr>
        <p:grpSp>
          <p:nvGrpSpPr>
            <p:cNvPr id="1456" name="Google Shape;1456;p40"/>
            <p:cNvGrpSpPr/>
            <p:nvPr/>
          </p:nvGrpSpPr>
          <p:grpSpPr>
            <a:xfrm>
              <a:off x="2552171" y="3332088"/>
              <a:ext cx="1764845" cy="1286839"/>
              <a:chOff x="277366" y="2789388"/>
              <a:chExt cx="1764845" cy="1286839"/>
            </a:xfrm>
          </p:grpSpPr>
          <p:sp>
            <p:nvSpPr>
              <p:cNvPr id="1457" name="Google Shape;1457;p40"/>
              <p:cNvSpPr txBox="1"/>
              <p:nvPr/>
            </p:nvSpPr>
            <p:spPr>
              <a:xfrm>
                <a:off x="277366" y="3149462"/>
                <a:ext cx="1764845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PT" sz="16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Troca de mensagens particulares</a:t>
                </a:r>
                <a:endParaRPr lang="pt-PT" sz="16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458" name="Google Shape;1458;p40"/>
              <p:cNvSpPr txBox="1"/>
              <p:nvPr/>
            </p:nvSpPr>
            <p:spPr>
              <a:xfrm>
                <a:off x="457189" y="3356227"/>
                <a:ext cx="1405200" cy="72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latin typeface="Roboto"/>
                    <a:ea typeface="Roboto"/>
                    <a:cs typeface="Roboto"/>
                    <a:sym typeface="Roboto"/>
                  </a:rPr>
                  <a:t>14 pessoas</a:t>
                </a:r>
                <a:endParaRPr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59" name="Google Shape;1459;p40"/>
              <p:cNvSpPr txBox="1"/>
              <p:nvPr/>
            </p:nvSpPr>
            <p:spPr>
              <a:xfrm>
                <a:off x="457189" y="2789388"/>
                <a:ext cx="1405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solidFill>
                      <a:schemeClr val="accent3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51,9%</a:t>
                </a:r>
              </a:p>
            </p:txBody>
          </p:sp>
        </p:grpSp>
        <p:sp>
          <p:nvSpPr>
            <p:cNvPr id="1460" name="Google Shape;1460;p40"/>
            <p:cNvSpPr/>
            <p:nvPr/>
          </p:nvSpPr>
          <p:spPr>
            <a:xfrm>
              <a:off x="4003700" y="3427350"/>
              <a:ext cx="133500" cy="1335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1" name="Google Shape;1461;p40"/>
          <p:cNvGrpSpPr/>
          <p:nvPr/>
        </p:nvGrpSpPr>
        <p:grpSpPr>
          <a:xfrm>
            <a:off x="7170396" y="2225387"/>
            <a:ext cx="1405200" cy="1495250"/>
            <a:chOff x="7190807" y="1023550"/>
            <a:chExt cx="1405200" cy="1495250"/>
          </a:xfrm>
        </p:grpSpPr>
        <p:grpSp>
          <p:nvGrpSpPr>
            <p:cNvPr id="1462" name="Google Shape;1462;p40"/>
            <p:cNvGrpSpPr/>
            <p:nvPr/>
          </p:nvGrpSpPr>
          <p:grpSpPr>
            <a:xfrm>
              <a:off x="7190807" y="1023550"/>
              <a:ext cx="1405200" cy="1276848"/>
              <a:chOff x="7281732" y="2789388"/>
              <a:chExt cx="1405200" cy="1276848"/>
            </a:xfrm>
          </p:grpSpPr>
          <p:sp>
            <p:nvSpPr>
              <p:cNvPr id="1463" name="Google Shape;1463;p40"/>
              <p:cNvSpPr txBox="1"/>
              <p:nvPr/>
            </p:nvSpPr>
            <p:spPr>
              <a:xfrm>
                <a:off x="7281732" y="3127775"/>
                <a:ext cx="1405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Chamadas de voz em grupo</a:t>
                </a:r>
                <a:endParaRPr sz="16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464" name="Google Shape;1464;p40"/>
              <p:cNvSpPr txBox="1"/>
              <p:nvPr/>
            </p:nvSpPr>
            <p:spPr>
              <a:xfrm>
                <a:off x="7281732" y="3346236"/>
                <a:ext cx="1405200" cy="72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latin typeface="Roboto"/>
                    <a:ea typeface="Roboto"/>
                    <a:cs typeface="Roboto"/>
                    <a:sym typeface="Roboto"/>
                  </a:rPr>
                  <a:t>1 pessoa</a:t>
                </a:r>
                <a:endParaRPr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65" name="Google Shape;1465;p40"/>
              <p:cNvSpPr txBox="1"/>
              <p:nvPr/>
            </p:nvSpPr>
            <p:spPr>
              <a:xfrm>
                <a:off x="7281732" y="2789388"/>
                <a:ext cx="1405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solidFill>
                      <a:schemeClr val="accent5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3,7%</a:t>
                </a:r>
                <a:endParaRPr sz="1800" b="1" dirty="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1466" name="Google Shape;1466;p40"/>
            <p:cNvSpPr/>
            <p:nvPr/>
          </p:nvSpPr>
          <p:spPr>
            <a:xfrm>
              <a:off x="7202825" y="2385300"/>
              <a:ext cx="133500" cy="1335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7" name="Google Shape;1467;p40"/>
          <p:cNvGrpSpPr/>
          <p:nvPr/>
        </p:nvGrpSpPr>
        <p:grpSpPr>
          <a:xfrm>
            <a:off x="5979508" y="3412472"/>
            <a:ext cx="1442101" cy="996782"/>
            <a:chOff x="7257550" y="3412523"/>
            <a:chExt cx="1442101" cy="996782"/>
          </a:xfrm>
        </p:grpSpPr>
        <p:grpSp>
          <p:nvGrpSpPr>
            <p:cNvPr id="1468" name="Google Shape;1468;p40"/>
            <p:cNvGrpSpPr/>
            <p:nvPr/>
          </p:nvGrpSpPr>
          <p:grpSpPr>
            <a:xfrm>
              <a:off x="7281604" y="3412523"/>
              <a:ext cx="1418047" cy="996782"/>
              <a:chOff x="457379" y="1075598"/>
              <a:chExt cx="1418047" cy="996782"/>
            </a:xfrm>
          </p:grpSpPr>
          <p:sp>
            <p:nvSpPr>
              <p:cNvPr id="1469" name="Google Shape;1469;p40"/>
              <p:cNvSpPr txBox="1"/>
              <p:nvPr/>
            </p:nvSpPr>
            <p:spPr>
              <a:xfrm>
                <a:off x="457379" y="1333550"/>
                <a:ext cx="1405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Outra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470" name="Google Shape;1470;p40"/>
              <p:cNvSpPr txBox="1"/>
              <p:nvPr/>
            </p:nvSpPr>
            <p:spPr>
              <a:xfrm>
                <a:off x="470226" y="1352380"/>
                <a:ext cx="1405200" cy="72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latin typeface="Roboto"/>
                    <a:ea typeface="Roboto"/>
                    <a:cs typeface="Roboto"/>
                    <a:sym typeface="Roboto"/>
                  </a:rPr>
                  <a:t>0 pessoas</a:t>
                </a:r>
                <a:endParaRPr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71" name="Google Shape;1471;p40"/>
              <p:cNvSpPr txBox="1"/>
              <p:nvPr/>
            </p:nvSpPr>
            <p:spPr>
              <a:xfrm>
                <a:off x="468383" y="1075598"/>
                <a:ext cx="1405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solidFill>
                      <a:schemeClr val="accent6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0%</a:t>
                </a:r>
                <a:endParaRPr sz="1800" b="1" dirty="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1472" name="Google Shape;1472;p40"/>
            <p:cNvSpPr/>
            <p:nvPr/>
          </p:nvSpPr>
          <p:spPr>
            <a:xfrm>
              <a:off x="7257550" y="3427350"/>
              <a:ext cx="133500" cy="1335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74" name="Google Shape;1474;p40"/>
          <p:cNvCxnSpPr>
            <a:stCxn id="1460" idx="0"/>
            <a:endCxn id="1402" idx="2"/>
          </p:cNvCxnSpPr>
          <p:nvPr/>
        </p:nvCxnSpPr>
        <p:spPr>
          <a:xfrm rot="5400000" flipH="1" flipV="1">
            <a:off x="3114580" y="3070273"/>
            <a:ext cx="311400" cy="402653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76" name="Google Shape;1476;p40"/>
          <p:cNvCxnSpPr>
            <a:cxnSpLocks/>
            <a:stCxn id="1472" idx="0"/>
            <a:endCxn id="1404" idx="6"/>
          </p:cNvCxnSpPr>
          <p:nvPr/>
        </p:nvCxnSpPr>
        <p:spPr>
          <a:xfrm rot="16200000" flipV="1">
            <a:off x="5689233" y="3070273"/>
            <a:ext cx="311400" cy="402651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81" name="Google Shape;1449;p40">
            <a:extLst>
              <a:ext uri="{FF2B5EF4-FFF2-40B4-BE49-F238E27FC236}">
                <a16:creationId xmlns:a16="http://schemas.microsoft.com/office/drawing/2014/main" id="{07C130E6-F5BC-477F-806C-5A310169B624}"/>
              </a:ext>
            </a:extLst>
          </p:cNvPr>
          <p:cNvGrpSpPr/>
          <p:nvPr/>
        </p:nvGrpSpPr>
        <p:grpSpPr>
          <a:xfrm>
            <a:off x="259351" y="2117069"/>
            <a:ext cx="2151917" cy="1380085"/>
            <a:chOff x="2590939" y="1138715"/>
            <a:chExt cx="2151917" cy="1380085"/>
          </a:xfrm>
        </p:grpSpPr>
        <p:grpSp>
          <p:nvGrpSpPr>
            <p:cNvPr id="82" name="Google Shape;1450;p40">
              <a:extLst>
                <a:ext uri="{FF2B5EF4-FFF2-40B4-BE49-F238E27FC236}">
                  <a16:creationId xmlns:a16="http://schemas.microsoft.com/office/drawing/2014/main" id="{AB28D39E-1E3A-473B-8481-F7263A9631BA}"/>
                </a:ext>
              </a:extLst>
            </p:cNvPr>
            <p:cNvGrpSpPr/>
            <p:nvPr/>
          </p:nvGrpSpPr>
          <p:grpSpPr>
            <a:xfrm>
              <a:off x="2590939" y="1138715"/>
              <a:ext cx="2151917" cy="1338376"/>
              <a:chOff x="7140639" y="1110328"/>
              <a:chExt cx="2151917" cy="1338376"/>
            </a:xfrm>
          </p:grpSpPr>
          <p:sp>
            <p:nvSpPr>
              <p:cNvPr id="84" name="Google Shape;1451;p40">
                <a:extLst>
                  <a:ext uri="{FF2B5EF4-FFF2-40B4-BE49-F238E27FC236}">
                    <a16:creationId xmlns:a16="http://schemas.microsoft.com/office/drawing/2014/main" id="{B3A44312-5AC9-42EE-80C5-BCFC9D1C6363}"/>
                  </a:ext>
                </a:extLst>
              </p:cNvPr>
              <p:cNvSpPr txBox="1"/>
              <p:nvPr/>
            </p:nvSpPr>
            <p:spPr>
              <a:xfrm>
                <a:off x="7140639" y="1509250"/>
                <a:ext cx="2151917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PT" sz="16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Chamadas de vídeo em grupo</a:t>
                </a:r>
                <a:endParaRPr lang="pt-PT" sz="16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85" name="Google Shape;1452;p40">
                <a:extLst>
                  <a:ext uri="{FF2B5EF4-FFF2-40B4-BE49-F238E27FC236}">
                    <a16:creationId xmlns:a16="http://schemas.microsoft.com/office/drawing/2014/main" id="{EE6307E4-4FD1-4CDD-85F8-97E673B34F7A}"/>
                  </a:ext>
                </a:extLst>
              </p:cNvPr>
              <p:cNvSpPr txBox="1"/>
              <p:nvPr/>
            </p:nvSpPr>
            <p:spPr>
              <a:xfrm>
                <a:off x="7496432" y="1728704"/>
                <a:ext cx="1405200" cy="72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latin typeface="Roboto"/>
                    <a:ea typeface="Roboto"/>
                    <a:cs typeface="Roboto"/>
                    <a:sym typeface="Roboto"/>
                  </a:rPr>
                  <a:t>16 pessoas</a:t>
                </a:r>
                <a:endParaRPr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6" name="Google Shape;1453;p40">
                <a:extLst>
                  <a:ext uri="{FF2B5EF4-FFF2-40B4-BE49-F238E27FC236}">
                    <a16:creationId xmlns:a16="http://schemas.microsoft.com/office/drawing/2014/main" id="{617ECED9-CD8D-4062-8A3F-FBD5569EF03A}"/>
                  </a:ext>
                </a:extLst>
              </p:cNvPr>
              <p:cNvSpPr txBox="1"/>
              <p:nvPr/>
            </p:nvSpPr>
            <p:spPr>
              <a:xfrm>
                <a:off x="7513197" y="1110328"/>
                <a:ext cx="1405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solidFill>
                      <a:schemeClr val="accent2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59,3%</a:t>
                </a:r>
              </a:p>
            </p:txBody>
          </p:sp>
        </p:grpSp>
        <p:sp>
          <p:nvSpPr>
            <p:cNvPr id="83" name="Google Shape;1454;p40">
              <a:extLst>
                <a:ext uri="{FF2B5EF4-FFF2-40B4-BE49-F238E27FC236}">
                  <a16:creationId xmlns:a16="http://schemas.microsoft.com/office/drawing/2014/main" id="{B55E1F00-9AFA-472A-8290-BBA2E4850F13}"/>
                </a:ext>
              </a:extLst>
            </p:cNvPr>
            <p:cNvSpPr/>
            <p:nvPr/>
          </p:nvSpPr>
          <p:spPr>
            <a:xfrm>
              <a:off x="4003700" y="2385300"/>
              <a:ext cx="133500" cy="1335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7" name="Google Shape;1473;p40">
            <a:extLst>
              <a:ext uri="{FF2B5EF4-FFF2-40B4-BE49-F238E27FC236}">
                <a16:creationId xmlns:a16="http://schemas.microsoft.com/office/drawing/2014/main" id="{940F7AC8-52C3-4977-8DBD-CC04C2FEC46E}"/>
              </a:ext>
            </a:extLst>
          </p:cNvPr>
          <p:cNvCxnSpPr>
            <a:cxnSpLocks/>
          </p:cNvCxnSpPr>
          <p:nvPr/>
        </p:nvCxnSpPr>
        <p:spPr>
          <a:xfrm>
            <a:off x="2159034" y="2964393"/>
            <a:ext cx="1312573" cy="1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2" name="Google Shape;1473;p40">
            <a:extLst>
              <a:ext uri="{FF2B5EF4-FFF2-40B4-BE49-F238E27FC236}">
                <a16:creationId xmlns:a16="http://schemas.microsoft.com/office/drawing/2014/main" id="{C627BF73-F88F-4CF2-ADD3-2C3F00184348}"/>
              </a:ext>
            </a:extLst>
          </p:cNvPr>
          <p:cNvCxnSpPr>
            <a:cxnSpLocks/>
          </p:cNvCxnSpPr>
          <p:nvPr/>
        </p:nvCxnSpPr>
        <p:spPr>
          <a:xfrm flipH="1" flipV="1">
            <a:off x="5643607" y="2977704"/>
            <a:ext cx="1314000" cy="9387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93" name="Google Shape;1461;p40">
            <a:extLst>
              <a:ext uri="{FF2B5EF4-FFF2-40B4-BE49-F238E27FC236}">
                <a16:creationId xmlns:a16="http://schemas.microsoft.com/office/drawing/2014/main" id="{6AA63FB0-32A4-45D6-B3E3-49F128D407AE}"/>
              </a:ext>
            </a:extLst>
          </p:cNvPr>
          <p:cNvGrpSpPr/>
          <p:nvPr/>
        </p:nvGrpSpPr>
        <p:grpSpPr>
          <a:xfrm>
            <a:off x="5488040" y="1278366"/>
            <a:ext cx="1942361" cy="1495250"/>
            <a:chOff x="6922226" y="1023550"/>
            <a:chExt cx="1942361" cy="1495250"/>
          </a:xfrm>
        </p:grpSpPr>
        <p:grpSp>
          <p:nvGrpSpPr>
            <p:cNvPr id="94" name="Google Shape;1462;p40">
              <a:extLst>
                <a:ext uri="{FF2B5EF4-FFF2-40B4-BE49-F238E27FC236}">
                  <a16:creationId xmlns:a16="http://schemas.microsoft.com/office/drawing/2014/main" id="{CCA18DBA-3D27-4612-A77D-94F8AF437E57}"/>
                </a:ext>
              </a:extLst>
            </p:cNvPr>
            <p:cNvGrpSpPr/>
            <p:nvPr/>
          </p:nvGrpSpPr>
          <p:grpSpPr>
            <a:xfrm>
              <a:off x="6922226" y="1023550"/>
              <a:ext cx="1942361" cy="1328376"/>
              <a:chOff x="7013151" y="2789388"/>
              <a:chExt cx="1942361" cy="1328376"/>
            </a:xfrm>
          </p:grpSpPr>
          <p:sp>
            <p:nvSpPr>
              <p:cNvPr id="96" name="Google Shape;1463;p40">
                <a:extLst>
                  <a:ext uri="{FF2B5EF4-FFF2-40B4-BE49-F238E27FC236}">
                    <a16:creationId xmlns:a16="http://schemas.microsoft.com/office/drawing/2014/main" id="{DBDD7294-A583-43D6-B4FC-0902179EE943}"/>
                  </a:ext>
                </a:extLst>
              </p:cNvPr>
              <p:cNvSpPr txBox="1"/>
              <p:nvPr/>
            </p:nvSpPr>
            <p:spPr>
              <a:xfrm>
                <a:off x="7013151" y="3199231"/>
                <a:ext cx="1942361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Chamadas de vídeo particulares</a:t>
                </a:r>
                <a:endParaRPr sz="16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97" name="Google Shape;1464;p40">
                <a:extLst>
                  <a:ext uri="{FF2B5EF4-FFF2-40B4-BE49-F238E27FC236}">
                    <a16:creationId xmlns:a16="http://schemas.microsoft.com/office/drawing/2014/main" id="{85D7BE1C-15E6-40B8-ABD3-120D39C218B1}"/>
                  </a:ext>
                </a:extLst>
              </p:cNvPr>
              <p:cNvSpPr txBox="1"/>
              <p:nvPr/>
            </p:nvSpPr>
            <p:spPr>
              <a:xfrm>
                <a:off x="7281732" y="3397764"/>
                <a:ext cx="1405200" cy="72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latin typeface="Roboto"/>
                    <a:ea typeface="Roboto"/>
                    <a:cs typeface="Roboto"/>
                    <a:sym typeface="Roboto"/>
                  </a:rPr>
                  <a:t>8 pessoas</a:t>
                </a:r>
                <a:endParaRPr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8" name="Google Shape;1465;p40">
                <a:extLst>
                  <a:ext uri="{FF2B5EF4-FFF2-40B4-BE49-F238E27FC236}">
                    <a16:creationId xmlns:a16="http://schemas.microsoft.com/office/drawing/2014/main" id="{2F3C4607-57DF-43AA-88AF-376AF2C1035B}"/>
                  </a:ext>
                </a:extLst>
              </p:cNvPr>
              <p:cNvSpPr txBox="1"/>
              <p:nvPr/>
            </p:nvSpPr>
            <p:spPr>
              <a:xfrm>
                <a:off x="7281732" y="2789388"/>
                <a:ext cx="1405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solidFill>
                      <a:schemeClr val="accent4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29,6%</a:t>
                </a:r>
                <a:endParaRPr sz="1800" b="1" dirty="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95" name="Google Shape;1466;p40">
              <a:extLst>
                <a:ext uri="{FF2B5EF4-FFF2-40B4-BE49-F238E27FC236}">
                  <a16:creationId xmlns:a16="http://schemas.microsoft.com/office/drawing/2014/main" id="{E4E2716F-5458-40F6-BAB7-45449AAB08A0}"/>
                </a:ext>
              </a:extLst>
            </p:cNvPr>
            <p:cNvSpPr/>
            <p:nvPr/>
          </p:nvSpPr>
          <p:spPr>
            <a:xfrm>
              <a:off x="7202825" y="2385300"/>
              <a:ext cx="133500" cy="1335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0" name="Google Shape;1473;p40">
            <a:extLst>
              <a:ext uri="{FF2B5EF4-FFF2-40B4-BE49-F238E27FC236}">
                <a16:creationId xmlns:a16="http://schemas.microsoft.com/office/drawing/2014/main" id="{C47463C8-141D-492A-8F14-8A963EECAAD8}"/>
              </a:ext>
            </a:extLst>
          </p:cNvPr>
          <p:cNvCxnSpPr>
            <a:cxnSpLocks/>
          </p:cNvCxnSpPr>
          <p:nvPr/>
        </p:nvCxnSpPr>
        <p:spPr>
          <a:xfrm rot="5400000">
            <a:off x="5689222" y="2474321"/>
            <a:ext cx="311400" cy="402653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5" name="Google Shape;1473;p40">
            <a:extLst>
              <a:ext uri="{FF2B5EF4-FFF2-40B4-BE49-F238E27FC236}">
                <a16:creationId xmlns:a16="http://schemas.microsoft.com/office/drawing/2014/main" id="{7E3F6F06-3991-4DE0-8919-63BFAAE9AE9D}"/>
              </a:ext>
            </a:extLst>
          </p:cNvPr>
          <p:cNvCxnSpPr>
            <a:cxnSpLocks/>
          </p:cNvCxnSpPr>
          <p:nvPr/>
        </p:nvCxnSpPr>
        <p:spPr>
          <a:xfrm rot="16200000" flipH="1">
            <a:off x="3125912" y="2451668"/>
            <a:ext cx="311400" cy="402653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8410321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57;p20">
            <a:extLst>
              <a:ext uri="{FF2B5EF4-FFF2-40B4-BE49-F238E27FC236}">
                <a16:creationId xmlns:a16="http://schemas.microsoft.com/office/drawing/2014/main" id="{47B5F81A-7A29-4F53-BA86-194ACBA6E917}"/>
              </a:ext>
            </a:extLst>
          </p:cNvPr>
          <p:cNvSpPr/>
          <p:nvPr/>
        </p:nvSpPr>
        <p:spPr>
          <a:xfrm>
            <a:off x="6467712" y="2083833"/>
            <a:ext cx="786531" cy="786531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40" name="Google Shape;340;p20"/>
          <p:cNvSpPr txBox="1">
            <a:spLocks noGrp="1"/>
          </p:cNvSpPr>
          <p:nvPr>
            <p:ph type="title"/>
          </p:nvPr>
        </p:nvSpPr>
        <p:spPr>
          <a:xfrm>
            <a:off x="1580321" y="782636"/>
            <a:ext cx="5983358" cy="10225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b="0" i="1" dirty="0">
                <a:solidFill>
                  <a:srgbClr val="000000"/>
                </a:solidFill>
                <a:latin typeface="Roboto"/>
                <a:ea typeface="Roboto"/>
                <a:sym typeface="Arial"/>
              </a:rPr>
              <a:t>“</a:t>
            </a:r>
            <a:r>
              <a:rPr lang="pt-PT" sz="1600" b="0" i="1" dirty="0">
                <a:solidFill>
                  <a:srgbClr val="000000"/>
                </a:solidFill>
                <a:latin typeface="Roboto"/>
                <a:ea typeface="Roboto"/>
              </a:rPr>
              <a:t>As GVC existentes apresentam funcionalidades suficientes para a realização das tarefas necessárias</a:t>
            </a:r>
            <a:r>
              <a:rPr lang="pt-PT" sz="1600" b="0" i="1" dirty="0">
                <a:solidFill>
                  <a:srgbClr val="000000"/>
                </a:solidFill>
                <a:latin typeface="Roboto"/>
                <a:ea typeface="Roboto"/>
                <a:sym typeface="Arial"/>
              </a:rPr>
              <a:t>”</a:t>
            </a:r>
          </a:p>
        </p:txBody>
      </p:sp>
      <p:grpSp>
        <p:nvGrpSpPr>
          <p:cNvPr id="346" name="Google Shape;346;p20"/>
          <p:cNvGrpSpPr/>
          <p:nvPr/>
        </p:nvGrpSpPr>
        <p:grpSpPr>
          <a:xfrm>
            <a:off x="191000" y="2154149"/>
            <a:ext cx="1427761" cy="2207199"/>
            <a:chOff x="457201" y="2188438"/>
            <a:chExt cx="1427761" cy="2207199"/>
          </a:xfrm>
        </p:grpSpPr>
        <p:sp>
          <p:nvSpPr>
            <p:cNvPr id="347" name="Google Shape;347;p20"/>
            <p:cNvSpPr txBox="1"/>
            <p:nvPr/>
          </p:nvSpPr>
          <p:spPr>
            <a:xfrm>
              <a:off x="466562" y="3532237"/>
              <a:ext cx="1418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</a:t>
              </a:r>
              <a:r>
                <a:rPr lang="en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8" name="Google Shape;348;p20"/>
            <p:cNvSpPr txBox="1"/>
            <p:nvPr/>
          </p:nvSpPr>
          <p:spPr>
            <a:xfrm>
              <a:off x="457201" y="3675637"/>
              <a:ext cx="14184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200" dirty="0">
                  <a:latin typeface="Roboto"/>
                  <a:ea typeface="Roboto"/>
                  <a:cs typeface="Roboto"/>
                  <a:sym typeface="Roboto"/>
                </a:rPr>
                <a:t>0</a:t>
              </a: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 participantes 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9" name="Google Shape;349;p20"/>
            <p:cNvSpPr/>
            <p:nvPr/>
          </p:nvSpPr>
          <p:spPr>
            <a:xfrm>
              <a:off x="843451" y="2188438"/>
              <a:ext cx="645900" cy="645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sz="18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50" name="Google Shape;350;p20"/>
          <p:cNvGrpSpPr/>
          <p:nvPr/>
        </p:nvGrpSpPr>
        <p:grpSpPr>
          <a:xfrm>
            <a:off x="1686738" y="2154149"/>
            <a:ext cx="1427757" cy="2207070"/>
            <a:chOff x="2160000" y="2160776"/>
            <a:chExt cx="1427757" cy="2207070"/>
          </a:xfrm>
        </p:grpSpPr>
        <p:sp>
          <p:nvSpPr>
            <p:cNvPr id="351" name="Google Shape;351;p20"/>
            <p:cNvSpPr txBox="1"/>
            <p:nvPr/>
          </p:nvSpPr>
          <p:spPr>
            <a:xfrm>
              <a:off x="2169357" y="3504575"/>
              <a:ext cx="1418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0%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2" name="Google Shape;352;p20"/>
            <p:cNvSpPr txBox="1"/>
            <p:nvPr/>
          </p:nvSpPr>
          <p:spPr>
            <a:xfrm>
              <a:off x="2160000" y="3647846"/>
              <a:ext cx="14184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200" dirty="0">
                  <a:latin typeface="Roboto"/>
                  <a:ea typeface="Roboto"/>
                  <a:cs typeface="Roboto"/>
                  <a:sym typeface="Roboto"/>
                </a:rPr>
                <a:t>0</a:t>
              </a: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 participantes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3" name="Google Shape;353;p20"/>
            <p:cNvSpPr/>
            <p:nvPr/>
          </p:nvSpPr>
          <p:spPr>
            <a:xfrm>
              <a:off x="2546250" y="2160776"/>
              <a:ext cx="645900" cy="645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 sz="18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54" name="Google Shape;354;p20"/>
          <p:cNvGrpSpPr/>
          <p:nvPr/>
        </p:nvGrpSpPr>
        <p:grpSpPr>
          <a:xfrm>
            <a:off x="3163754" y="2154149"/>
            <a:ext cx="1418400" cy="2207070"/>
            <a:chOff x="3862799" y="2160776"/>
            <a:chExt cx="1418400" cy="2207070"/>
          </a:xfrm>
        </p:grpSpPr>
        <p:sp>
          <p:nvSpPr>
            <p:cNvPr id="355" name="Google Shape;355;p20"/>
            <p:cNvSpPr txBox="1"/>
            <p:nvPr/>
          </p:nvSpPr>
          <p:spPr>
            <a:xfrm>
              <a:off x="3862799" y="3504575"/>
              <a:ext cx="1418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11,1%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6" name="Google Shape;356;p20"/>
            <p:cNvSpPr txBox="1"/>
            <p:nvPr/>
          </p:nvSpPr>
          <p:spPr>
            <a:xfrm>
              <a:off x="3862799" y="3647846"/>
              <a:ext cx="14184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200" dirty="0">
                  <a:latin typeface="Roboto"/>
                  <a:ea typeface="Roboto"/>
                  <a:cs typeface="Roboto"/>
                  <a:sym typeface="Roboto"/>
                </a:rPr>
                <a:t>3</a:t>
              </a: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 participantes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7" name="Google Shape;357;p20"/>
            <p:cNvSpPr/>
            <p:nvPr/>
          </p:nvSpPr>
          <p:spPr>
            <a:xfrm>
              <a:off x="4249049" y="2160776"/>
              <a:ext cx="645900" cy="645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 sz="18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58" name="Google Shape;358;p20"/>
          <p:cNvGrpSpPr/>
          <p:nvPr/>
        </p:nvGrpSpPr>
        <p:grpSpPr>
          <a:xfrm>
            <a:off x="4631413" y="2154149"/>
            <a:ext cx="1446474" cy="2207070"/>
            <a:chOff x="5537521" y="2188438"/>
            <a:chExt cx="1446474" cy="2207070"/>
          </a:xfrm>
        </p:grpSpPr>
        <p:sp>
          <p:nvSpPr>
            <p:cNvPr id="359" name="Google Shape;359;p20"/>
            <p:cNvSpPr txBox="1"/>
            <p:nvPr/>
          </p:nvSpPr>
          <p:spPr>
            <a:xfrm>
              <a:off x="5537521" y="3532237"/>
              <a:ext cx="1418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14,8%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60" name="Google Shape;360;p20"/>
            <p:cNvSpPr txBox="1"/>
            <p:nvPr/>
          </p:nvSpPr>
          <p:spPr>
            <a:xfrm>
              <a:off x="5565595" y="3675508"/>
              <a:ext cx="14184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200" dirty="0">
                  <a:latin typeface="Roboto"/>
                  <a:ea typeface="Roboto"/>
                  <a:cs typeface="Roboto"/>
                  <a:sym typeface="Roboto"/>
                </a:rPr>
                <a:t>4</a:t>
              </a: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 participantes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1" name="Google Shape;361;p20"/>
            <p:cNvSpPr/>
            <p:nvPr/>
          </p:nvSpPr>
          <p:spPr>
            <a:xfrm>
              <a:off x="5951848" y="2188438"/>
              <a:ext cx="645900" cy="645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endParaRPr sz="18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62" name="Google Shape;362;p20"/>
          <p:cNvGrpSpPr/>
          <p:nvPr/>
        </p:nvGrpSpPr>
        <p:grpSpPr>
          <a:xfrm>
            <a:off x="6099072" y="2154149"/>
            <a:ext cx="1523812" cy="2207070"/>
            <a:chOff x="7212246" y="2160776"/>
            <a:chExt cx="1523812" cy="2207070"/>
          </a:xfrm>
        </p:grpSpPr>
        <p:sp>
          <p:nvSpPr>
            <p:cNvPr id="363" name="Google Shape;363;p20"/>
            <p:cNvSpPr txBox="1"/>
            <p:nvPr/>
          </p:nvSpPr>
          <p:spPr>
            <a:xfrm>
              <a:off x="7268399" y="3504575"/>
              <a:ext cx="1418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55,6%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64" name="Google Shape;364;p20"/>
            <p:cNvSpPr txBox="1"/>
            <p:nvPr/>
          </p:nvSpPr>
          <p:spPr>
            <a:xfrm>
              <a:off x="7212246" y="3647846"/>
              <a:ext cx="1523812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200" dirty="0">
                  <a:latin typeface="Roboto"/>
                  <a:ea typeface="Roboto"/>
                  <a:cs typeface="Roboto"/>
                  <a:sym typeface="Roboto"/>
                </a:rPr>
                <a:t>15</a:t>
              </a: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 participantes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5" name="Google Shape;365;p20"/>
            <p:cNvSpPr/>
            <p:nvPr/>
          </p:nvSpPr>
          <p:spPr>
            <a:xfrm>
              <a:off x="7654649" y="2160776"/>
              <a:ext cx="645900" cy="645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</a:t>
              </a:r>
              <a:endParaRPr sz="18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366" name="Google Shape;366;p20"/>
          <p:cNvCxnSpPr>
            <a:cxnSpLocks/>
            <a:stCxn id="349" idx="4"/>
          </p:cNvCxnSpPr>
          <p:nvPr/>
        </p:nvCxnSpPr>
        <p:spPr>
          <a:xfrm>
            <a:off x="900200" y="2800049"/>
            <a:ext cx="0" cy="50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68" name="Google Shape;368;p20"/>
          <p:cNvCxnSpPr>
            <a:cxnSpLocks/>
            <a:stCxn id="353" idx="4"/>
          </p:cNvCxnSpPr>
          <p:nvPr/>
        </p:nvCxnSpPr>
        <p:spPr>
          <a:xfrm>
            <a:off x="2395938" y="2800049"/>
            <a:ext cx="0" cy="50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70" name="Google Shape;370;p20"/>
          <p:cNvCxnSpPr>
            <a:cxnSpLocks/>
            <a:stCxn id="357" idx="4"/>
          </p:cNvCxnSpPr>
          <p:nvPr/>
        </p:nvCxnSpPr>
        <p:spPr>
          <a:xfrm>
            <a:off x="3872954" y="2800049"/>
            <a:ext cx="0" cy="50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72" name="Google Shape;372;p20"/>
          <p:cNvCxnSpPr>
            <a:cxnSpLocks/>
            <a:stCxn id="361" idx="4"/>
          </p:cNvCxnSpPr>
          <p:nvPr/>
        </p:nvCxnSpPr>
        <p:spPr>
          <a:xfrm>
            <a:off x="5368690" y="2800049"/>
            <a:ext cx="0" cy="50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74" name="Google Shape;374;p20"/>
          <p:cNvCxnSpPr>
            <a:cxnSpLocks/>
            <a:stCxn id="365" idx="4"/>
          </p:cNvCxnSpPr>
          <p:nvPr/>
        </p:nvCxnSpPr>
        <p:spPr>
          <a:xfrm>
            <a:off x="6864425" y="2800049"/>
            <a:ext cx="0" cy="50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44" name="Google Shape;362;p20">
            <a:extLst>
              <a:ext uri="{FF2B5EF4-FFF2-40B4-BE49-F238E27FC236}">
                <a16:creationId xmlns:a16="http://schemas.microsoft.com/office/drawing/2014/main" id="{5496D0F9-50E3-46B9-8555-99EE320356A4}"/>
              </a:ext>
            </a:extLst>
          </p:cNvPr>
          <p:cNvGrpSpPr/>
          <p:nvPr/>
        </p:nvGrpSpPr>
        <p:grpSpPr>
          <a:xfrm>
            <a:off x="7506947" y="2154149"/>
            <a:ext cx="1418400" cy="2209691"/>
            <a:chOff x="7265022" y="2160776"/>
            <a:chExt cx="1418400" cy="2209691"/>
          </a:xfrm>
        </p:grpSpPr>
        <p:sp>
          <p:nvSpPr>
            <p:cNvPr id="45" name="Google Shape;363;p20">
              <a:extLst>
                <a:ext uri="{FF2B5EF4-FFF2-40B4-BE49-F238E27FC236}">
                  <a16:creationId xmlns:a16="http://schemas.microsoft.com/office/drawing/2014/main" id="{0313BD34-820A-4B07-BB17-3A4766855366}"/>
                </a:ext>
              </a:extLst>
            </p:cNvPr>
            <p:cNvSpPr txBox="1"/>
            <p:nvPr/>
          </p:nvSpPr>
          <p:spPr>
            <a:xfrm>
              <a:off x="7265022" y="3504575"/>
              <a:ext cx="1418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18,5%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6" name="Google Shape;364;p20">
              <a:extLst>
                <a:ext uri="{FF2B5EF4-FFF2-40B4-BE49-F238E27FC236}">
                  <a16:creationId xmlns:a16="http://schemas.microsoft.com/office/drawing/2014/main" id="{E95185A4-6D76-4822-9133-10B7474D2086}"/>
                </a:ext>
              </a:extLst>
            </p:cNvPr>
            <p:cNvSpPr txBox="1"/>
            <p:nvPr/>
          </p:nvSpPr>
          <p:spPr>
            <a:xfrm>
              <a:off x="7265022" y="3650467"/>
              <a:ext cx="14184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200" dirty="0">
                  <a:latin typeface="Roboto"/>
                  <a:ea typeface="Roboto"/>
                  <a:cs typeface="Roboto"/>
                  <a:sym typeface="Roboto"/>
                </a:rPr>
                <a:t>5</a:t>
              </a: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 participantes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" name="Google Shape;365;p20">
              <a:extLst>
                <a:ext uri="{FF2B5EF4-FFF2-40B4-BE49-F238E27FC236}">
                  <a16:creationId xmlns:a16="http://schemas.microsoft.com/office/drawing/2014/main" id="{8DB62035-409A-499B-AA73-8D46EEC0F047}"/>
                </a:ext>
              </a:extLst>
            </p:cNvPr>
            <p:cNvSpPr/>
            <p:nvPr/>
          </p:nvSpPr>
          <p:spPr>
            <a:xfrm>
              <a:off x="7654649" y="2160776"/>
              <a:ext cx="645900" cy="645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6</a:t>
              </a:r>
              <a:endParaRPr sz="18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48" name="Google Shape;374;p20">
            <a:extLst>
              <a:ext uri="{FF2B5EF4-FFF2-40B4-BE49-F238E27FC236}">
                <a16:creationId xmlns:a16="http://schemas.microsoft.com/office/drawing/2014/main" id="{C220DAB3-D90C-44D5-9313-53D558E825D1}"/>
              </a:ext>
            </a:extLst>
          </p:cNvPr>
          <p:cNvCxnSpPr>
            <a:cxnSpLocks/>
          </p:cNvCxnSpPr>
          <p:nvPr/>
        </p:nvCxnSpPr>
        <p:spPr>
          <a:xfrm>
            <a:off x="8216147" y="2800049"/>
            <a:ext cx="0" cy="50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38743881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0"/>
          <p:cNvSpPr txBox="1">
            <a:spLocks noGrp="1"/>
          </p:cNvSpPr>
          <p:nvPr>
            <p:ph type="title"/>
          </p:nvPr>
        </p:nvSpPr>
        <p:spPr>
          <a:xfrm>
            <a:off x="1580321" y="917255"/>
            <a:ext cx="5983358" cy="10225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b="0" dirty="0">
                <a:solidFill>
                  <a:srgbClr val="000000"/>
                </a:solidFill>
                <a:latin typeface="Roboto"/>
                <a:ea typeface="Roboto"/>
                <a:sym typeface="Arial"/>
              </a:rPr>
              <a:t>Nível de satisfação dos inquiridos com as aplicações de chamadas de vídeo em grupo existentes</a:t>
            </a:r>
            <a:endParaRPr lang="pt-PT" sz="1400" b="0" dirty="0">
              <a:solidFill>
                <a:srgbClr val="000000"/>
              </a:solidFill>
              <a:latin typeface="Roboto"/>
              <a:ea typeface="Roboto"/>
              <a:sym typeface="Arial"/>
            </a:endParaRPr>
          </a:p>
        </p:txBody>
      </p:sp>
      <p:grpSp>
        <p:nvGrpSpPr>
          <p:cNvPr id="346" name="Google Shape;346;p20"/>
          <p:cNvGrpSpPr/>
          <p:nvPr/>
        </p:nvGrpSpPr>
        <p:grpSpPr>
          <a:xfrm>
            <a:off x="191000" y="2154149"/>
            <a:ext cx="1427761" cy="2207199"/>
            <a:chOff x="457201" y="2188438"/>
            <a:chExt cx="1427761" cy="2207199"/>
          </a:xfrm>
        </p:grpSpPr>
        <p:sp>
          <p:nvSpPr>
            <p:cNvPr id="347" name="Google Shape;347;p20"/>
            <p:cNvSpPr txBox="1"/>
            <p:nvPr/>
          </p:nvSpPr>
          <p:spPr>
            <a:xfrm>
              <a:off x="466562" y="3532237"/>
              <a:ext cx="1418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</a:t>
              </a:r>
              <a:r>
                <a:rPr lang="en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8" name="Google Shape;348;p20"/>
            <p:cNvSpPr txBox="1"/>
            <p:nvPr/>
          </p:nvSpPr>
          <p:spPr>
            <a:xfrm>
              <a:off x="457201" y="3675637"/>
              <a:ext cx="14184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200" dirty="0">
                  <a:latin typeface="Roboto"/>
                  <a:ea typeface="Roboto"/>
                  <a:cs typeface="Roboto"/>
                  <a:sym typeface="Roboto"/>
                </a:rPr>
                <a:t>0</a:t>
              </a: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 participantes 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9" name="Google Shape;349;p20"/>
            <p:cNvSpPr/>
            <p:nvPr/>
          </p:nvSpPr>
          <p:spPr>
            <a:xfrm>
              <a:off x="843451" y="2188438"/>
              <a:ext cx="645900" cy="645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sz="18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50" name="Google Shape;350;p20"/>
          <p:cNvGrpSpPr/>
          <p:nvPr/>
        </p:nvGrpSpPr>
        <p:grpSpPr>
          <a:xfrm>
            <a:off x="1686738" y="2154149"/>
            <a:ext cx="1427757" cy="2207070"/>
            <a:chOff x="2160000" y="2160776"/>
            <a:chExt cx="1427757" cy="2207070"/>
          </a:xfrm>
        </p:grpSpPr>
        <p:sp>
          <p:nvSpPr>
            <p:cNvPr id="351" name="Google Shape;351;p20"/>
            <p:cNvSpPr txBox="1"/>
            <p:nvPr/>
          </p:nvSpPr>
          <p:spPr>
            <a:xfrm>
              <a:off x="2169357" y="3504575"/>
              <a:ext cx="1418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3,7%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2" name="Google Shape;352;p20"/>
            <p:cNvSpPr txBox="1"/>
            <p:nvPr/>
          </p:nvSpPr>
          <p:spPr>
            <a:xfrm>
              <a:off x="2160000" y="3647846"/>
              <a:ext cx="14184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200" dirty="0">
                  <a:latin typeface="Roboto"/>
                  <a:ea typeface="Roboto"/>
                  <a:cs typeface="Roboto"/>
                  <a:sym typeface="Roboto"/>
                </a:rPr>
                <a:t>1</a:t>
              </a: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 participante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3" name="Google Shape;353;p20"/>
            <p:cNvSpPr/>
            <p:nvPr/>
          </p:nvSpPr>
          <p:spPr>
            <a:xfrm>
              <a:off x="2546250" y="2160776"/>
              <a:ext cx="645900" cy="645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 sz="18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54" name="Google Shape;354;p20"/>
          <p:cNvGrpSpPr/>
          <p:nvPr/>
        </p:nvGrpSpPr>
        <p:grpSpPr>
          <a:xfrm>
            <a:off x="3163754" y="2154149"/>
            <a:ext cx="1418400" cy="2207070"/>
            <a:chOff x="3862799" y="2160776"/>
            <a:chExt cx="1418400" cy="2207070"/>
          </a:xfrm>
        </p:grpSpPr>
        <p:sp>
          <p:nvSpPr>
            <p:cNvPr id="355" name="Google Shape;355;p20"/>
            <p:cNvSpPr txBox="1"/>
            <p:nvPr/>
          </p:nvSpPr>
          <p:spPr>
            <a:xfrm>
              <a:off x="3862799" y="3504575"/>
              <a:ext cx="1418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3,7%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6" name="Google Shape;356;p20"/>
            <p:cNvSpPr txBox="1"/>
            <p:nvPr/>
          </p:nvSpPr>
          <p:spPr>
            <a:xfrm>
              <a:off x="3862799" y="3647846"/>
              <a:ext cx="14184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200" dirty="0">
                  <a:latin typeface="Roboto"/>
                  <a:ea typeface="Roboto"/>
                  <a:cs typeface="Roboto"/>
                  <a:sym typeface="Roboto"/>
                </a:rPr>
                <a:t>1</a:t>
              </a: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 participante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7" name="Google Shape;357;p20"/>
            <p:cNvSpPr/>
            <p:nvPr/>
          </p:nvSpPr>
          <p:spPr>
            <a:xfrm>
              <a:off x="4249049" y="2160776"/>
              <a:ext cx="645900" cy="645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 sz="18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58" name="Google Shape;358;p20"/>
          <p:cNvGrpSpPr/>
          <p:nvPr/>
        </p:nvGrpSpPr>
        <p:grpSpPr>
          <a:xfrm>
            <a:off x="4631413" y="2154149"/>
            <a:ext cx="1446474" cy="2207070"/>
            <a:chOff x="5537521" y="2188438"/>
            <a:chExt cx="1446474" cy="2207070"/>
          </a:xfrm>
        </p:grpSpPr>
        <p:sp>
          <p:nvSpPr>
            <p:cNvPr id="359" name="Google Shape;359;p20"/>
            <p:cNvSpPr txBox="1"/>
            <p:nvPr/>
          </p:nvSpPr>
          <p:spPr>
            <a:xfrm>
              <a:off x="5537521" y="3532237"/>
              <a:ext cx="1418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29,6%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60" name="Google Shape;360;p20"/>
            <p:cNvSpPr txBox="1"/>
            <p:nvPr/>
          </p:nvSpPr>
          <p:spPr>
            <a:xfrm>
              <a:off x="5565595" y="3675508"/>
              <a:ext cx="14184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200" dirty="0">
                  <a:latin typeface="Roboto"/>
                  <a:ea typeface="Roboto"/>
                  <a:cs typeface="Roboto"/>
                  <a:sym typeface="Roboto"/>
                </a:rPr>
                <a:t>8</a:t>
              </a: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 participantes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1" name="Google Shape;361;p20"/>
            <p:cNvSpPr/>
            <p:nvPr/>
          </p:nvSpPr>
          <p:spPr>
            <a:xfrm>
              <a:off x="5951848" y="2188438"/>
              <a:ext cx="645900" cy="645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endParaRPr sz="18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62" name="Google Shape;362;p20"/>
          <p:cNvGrpSpPr/>
          <p:nvPr/>
        </p:nvGrpSpPr>
        <p:grpSpPr>
          <a:xfrm>
            <a:off x="6077887" y="2154149"/>
            <a:ext cx="1495738" cy="2207070"/>
            <a:chOff x="7191061" y="2160776"/>
            <a:chExt cx="1495738" cy="2207070"/>
          </a:xfrm>
        </p:grpSpPr>
        <p:sp>
          <p:nvSpPr>
            <p:cNvPr id="363" name="Google Shape;363;p20"/>
            <p:cNvSpPr txBox="1"/>
            <p:nvPr/>
          </p:nvSpPr>
          <p:spPr>
            <a:xfrm>
              <a:off x="7268399" y="3504575"/>
              <a:ext cx="1418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48,1%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64" name="Google Shape;364;p20"/>
            <p:cNvSpPr txBox="1"/>
            <p:nvPr/>
          </p:nvSpPr>
          <p:spPr>
            <a:xfrm>
              <a:off x="7191061" y="3647846"/>
              <a:ext cx="1495738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200" dirty="0">
                  <a:latin typeface="Roboto"/>
                  <a:ea typeface="Roboto"/>
                  <a:cs typeface="Roboto"/>
                  <a:sym typeface="Roboto"/>
                </a:rPr>
                <a:t>13</a:t>
              </a: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 participantes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5" name="Google Shape;365;p20"/>
            <p:cNvSpPr/>
            <p:nvPr/>
          </p:nvSpPr>
          <p:spPr>
            <a:xfrm>
              <a:off x="7654649" y="2160776"/>
              <a:ext cx="645900" cy="645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</a:t>
              </a:r>
              <a:endParaRPr sz="18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366" name="Google Shape;366;p20"/>
          <p:cNvCxnSpPr>
            <a:cxnSpLocks/>
            <a:stCxn id="349" idx="4"/>
          </p:cNvCxnSpPr>
          <p:nvPr/>
        </p:nvCxnSpPr>
        <p:spPr>
          <a:xfrm>
            <a:off x="900200" y="2800049"/>
            <a:ext cx="0" cy="50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68" name="Google Shape;368;p20"/>
          <p:cNvCxnSpPr>
            <a:cxnSpLocks/>
            <a:stCxn id="353" idx="4"/>
          </p:cNvCxnSpPr>
          <p:nvPr/>
        </p:nvCxnSpPr>
        <p:spPr>
          <a:xfrm>
            <a:off x="2395938" y="2800049"/>
            <a:ext cx="0" cy="50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70" name="Google Shape;370;p20"/>
          <p:cNvCxnSpPr>
            <a:cxnSpLocks/>
            <a:stCxn id="357" idx="4"/>
          </p:cNvCxnSpPr>
          <p:nvPr/>
        </p:nvCxnSpPr>
        <p:spPr>
          <a:xfrm>
            <a:off x="3872954" y="2800049"/>
            <a:ext cx="0" cy="50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72" name="Google Shape;372;p20"/>
          <p:cNvCxnSpPr>
            <a:cxnSpLocks/>
            <a:stCxn id="361" idx="4"/>
          </p:cNvCxnSpPr>
          <p:nvPr/>
        </p:nvCxnSpPr>
        <p:spPr>
          <a:xfrm>
            <a:off x="5368690" y="2800049"/>
            <a:ext cx="0" cy="50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74" name="Google Shape;374;p20"/>
          <p:cNvCxnSpPr>
            <a:cxnSpLocks/>
            <a:stCxn id="365" idx="4"/>
          </p:cNvCxnSpPr>
          <p:nvPr/>
        </p:nvCxnSpPr>
        <p:spPr>
          <a:xfrm>
            <a:off x="6864425" y="2800049"/>
            <a:ext cx="0" cy="50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44" name="Google Shape;362;p20">
            <a:extLst>
              <a:ext uri="{FF2B5EF4-FFF2-40B4-BE49-F238E27FC236}">
                <a16:creationId xmlns:a16="http://schemas.microsoft.com/office/drawing/2014/main" id="{5496D0F9-50E3-46B9-8555-99EE320356A4}"/>
              </a:ext>
            </a:extLst>
          </p:cNvPr>
          <p:cNvGrpSpPr/>
          <p:nvPr/>
        </p:nvGrpSpPr>
        <p:grpSpPr>
          <a:xfrm>
            <a:off x="7506947" y="2154149"/>
            <a:ext cx="1418400" cy="2209691"/>
            <a:chOff x="7265022" y="2160776"/>
            <a:chExt cx="1418400" cy="2209691"/>
          </a:xfrm>
        </p:grpSpPr>
        <p:sp>
          <p:nvSpPr>
            <p:cNvPr id="45" name="Google Shape;363;p20">
              <a:extLst>
                <a:ext uri="{FF2B5EF4-FFF2-40B4-BE49-F238E27FC236}">
                  <a16:creationId xmlns:a16="http://schemas.microsoft.com/office/drawing/2014/main" id="{0313BD34-820A-4B07-BB17-3A4766855366}"/>
                </a:ext>
              </a:extLst>
            </p:cNvPr>
            <p:cNvSpPr txBox="1"/>
            <p:nvPr/>
          </p:nvSpPr>
          <p:spPr>
            <a:xfrm>
              <a:off x="7265022" y="3504575"/>
              <a:ext cx="1418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14,8%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6" name="Google Shape;364;p20">
              <a:extLst>
                <a:ext uri="{FF2B5EF4-FFF2-40B4-BE49-F238E27FC236}">
                  <a16:creationId xmlns:a16="http://schemas.microsoft.com/office/drawing/2014/main" id="{E95185A4-6D76-4822-9133-10B7474D2086}"/>
                </a:ext>
              </a:extLst>
            </p:cNvPr>
            <p:cNvSpPr txBox="1"/>
            <p:nvPr/>
          </p:nvSpPr>
          <p:spPr>
            <a:xfrm>
              <a:off x="7265022" y="3650467"/>
              <a:ext cx="14184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200" dirty="0">
                  <a:latin typeface="Roboto"/>
                  <a:ea typeface="Roboto"/>
                  <a:cs typeface="Roboto"/>
                  <a:sym typeface="Roboto"/>
                </a:rPr>
                <a:t>4</a:t>
              </a: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 participantes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" name="Google Shape;365;p20">
              <a:extLst>
                <a:ext uri="{FF2B5EF4-FFF2-40B4-BE49-F238E27FC236}">
                  <a16:creationId xmlns:a16="http://schemas.microsoft.com/office/drawing/2014/main" id="{8DB62035-409A-499B-AA73-8D46EEC0F047}"/>
                </a:ext>
              </a:extLst>
            </p:cNvPr>
            <p:cNvSpPr/>
            <p:nvPr/>
          </p:nvSpPr>
          <p:spPr>
            <a:xfrm>
              <a:off x="7654649" y="2160776"/>
              <a:ext cx="645900" cy="645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6</a:t>
              </a:r>
              <a:endParaRPr sz="18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48" name="Google Shape;374;p20">
            <a:extLst>
              <a:ext uri="{FF2B5EF4-FFF2-40B4-BE49-F238E27FC236}">
                <a16:creationId xmlns:a16="http://schemas.microsoft.com/office/drawing/2014/main" id="{C220DAB3-D90C-44D5-9313-53D558E825D1}"/>
              </a:ext>
            </a:extLst>
          </p:cNvPr>
          <p:cNvCxnSpPr>
            <a:cxnSpLocks/>
          </p:cNvCxnSpPr>
          <p:nvPr/>
        </p:nvCxnSpPr>
        <p:spPr>
          <a:xfrm>
            <a:off x="8216147" y="2800049"/>
            <a:ext cx="0" cy="50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3" name="Google Shape;223;p18">
            <a:extLst>
              <a:ext uri="{FF2B5EF4-FFF2-40B4-BE49-F238E27FC236}">
                <a16:creationId xmlns:a16="http://schemas.microsoft.com/office/drawing/2014/main" id="{39A49484-CC7F-4A2A-A337-E720CE018573}"/>
              </a:ext>
            </a:extLst>
          </p:cNvPr>
          <p:cNvSpPr txBox="1">
            <a:spLocks/>
          </p:cNvSpPr>
          <p:nvPr/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PT" sz="2800" b="1" dirty="0">
                <a:solidFill>
                  <a:schemeClr val="dk1"/>
                </a:solidFill>
                <a:latin typeface="Fira Sans Extra Condensed"/>
                <a:sym typeface="Fira Sans Extra Condensed"/>
              </a:rPr>
              <a:t>Satisfação com as GVC</a:t>
            </a:r>
          </a:p>
        </p:txBody>
      </p:sp>
      <p:sp>
        <p:nvSpPr>
          <p:cNvPr id="34" name="Google Shape;357;p20">
            <a:extLst>
              <a:ext uri="{FF2B5EF4-FFF2-40B4-BE49-F238E27FC236}">
                <a16:creationId xmlns:a16="http://schemas.microsoft.com/office/drawing/2014/main" id="{D2231D0A-2B23-484E-B8DE-E7A59160F1FE}"/>
              </a:ext>
            </a:extLst>
          </p:cNvPr>
          <p:cNvSpPr/>
          <p:nvPr/>
        </p:nvSpPr>
        <p:spPr>
          <a:xfrm>
            <a:off x="6467712" y="2083833"/>
            <a:ext cx="786531" cy="786531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8453672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57;p20">
            <a:extLst>
              <a:ext uri="{FF2B5EF4-FFF2-40B4-BE49-F238E27FC236}">
                <a16:creationId xmlns:a16="http://schemas.microsoft.com/office/drawing/2014/main" id="{07310DFE-31CA-493C-8B29-0F62F49AE206}"/>
              </a:ext>
            </a:extLst>
          </p:cNvPr>
          <p:cNvSpPr/>
          <p:nvPr/>
        </p:nvSpPr>
        <p:spPr>
          <a:xfrm>
            <a:off x="7822880" y="2083833"/>
            <a:ext cx="786531" cy="786531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40" name="Google Shape;340;p20"/>
          <p:cNvSpPr txBox="1">
            <a:spLocks noGrp="1"/>
          </p:cNvSpPr>
          <p:nvPr>
            <p:ph type="title"/>
          </p:nvPr>
        </p:nvSpPr>
        <p:spPr>
          <a:xfrm>
            <a:off x="1580321" y="917255"/>
            <a:ext cx="5983358" cy="10225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b="0" dirty="0">
                <a:solidFill>
                  <a:srgbClr val="000000"/>
                </a:solidFill>
                <a:latin typeface="Roboto"/>
                <a:ea typeface="Roboto"/>
                <a:sym typeface="Arial"/>
              </a:rPr>
              <a:t>Quanto é que estas ferramentas facilitam a comunicação com os outros?</a:t>
            </a:r>
            <a:endParaRPr lang="pt-PT" sz="1400" b="0" dirty="0">
              <a:solidFill>
                <a:srgbClr val="000000"/>
              </a:solidFill>
              <a:latin typeface="Roboto"/>
              <a:ea typeface="Roboto"/>
              <a:sym typeface="Arial"/>
            </a:endParaRPr>
          </a:p>
        </p:txBody>
      </p:sp>
      <p:grpSp>
        <p:nvGrpSpPr>
          <p:cNvPr id="346" name="Google Shape;346;p20"/>
          <p:cNvGrpSpPr/>
          <p:nvPr/>
        </p:nvGrpSpPr>
        <p:grpSpPr>
          <a:xfrm>
            <a:off x="191000" y="2154149"/>
            <a:ext cx="1427761" cy="2207199"/>
            <a:chOff x="457201" y="2188438"/>
            <a:chExt cx="1427761" cy="2207199"/>
          </a:xfrm>
        </p:grpSpPr>
        <p:sp>
          <p:nvSpPr>
            <p:cNvPr id="347" name="Google Shape;347;p20"/>
            <p:cNvSpPr txBox="1"/>
            <p:nvPr/>
          </p:nvSpPr>
          <p:spPr>
            <a:xfrm>
              <a:off x="466562" y="3532237"/>
              <a:ext cx="1418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</a:t>
              </a:r>
              <a:r>
                <a:rPr lang="en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8" name="Google Shape;348;p20"/>
            <p:cNvSpPr txBox="1"/>
            <p:nvPr/>
          </p:nvSpPr>
          <p:spPr>
            <a:xfrm>
              <a:off x="457201" y="3675637"/>
              <a:ext cx="14184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200" dirty="0">
                  <a:latin typeface="Roboto"/>
                  <a:ea typeface="Roboto"/>
                  <a:cs typeface="Roboto"/>
                  <a:sym typeface="Roboto"/>
                </a:rPr>
                <a:t>0</a:t>
              </a: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 participantes 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9" name="Google Shape;349;p20"/>
            <p:cNvSpPr/>
            <p:nvPr/>
          </p:nvSpPr>
          <p:spPr>
            <a:xfrm>
              <a:off x="843451" y="2188438"/>
              <a:ext cx="645900" cy="645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sz="18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50" name="Google Shape;350;p20"/>
          <p:cNvGrpSpPr/>
          <p:nvPr/>
        </p:nvGrpSpPr>
        <p:grpSpPr>
          <a:xfrm>
            <a:off x="1686738" y="2154149"/>
            <a:ext cx="1427757" cy="2207070"/>
            <a:chOff x="2160000" y="2160776"/>
            <a:chExt cx="1427757" cy="2207070"/>
          </a:xfrm>
        </p:grpSpPr>
        <p:sp>
          <p:nvSpPr>
            <p:cNvPr id="351" name="Google Shape;351;p20"/>
            <p:cNvSpPr txBox="1"/>
            <p:nvPr/>
          </p:nvSpPr>
          <p:spPr>
            <a:xfrm>
              <a:off x="2169357" y="3504575"/>
              <a:ext cx="1418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0%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2" name="Google Shape;352;p20"/>
            <p:cNvSpPr txBox="1"/>
            <p:nvPr/>
          </p:nvSpPr>
          <p:spPr>
            <a:xfrm>
              <a:off x="2160000" y="3647846"/>
              <a:ext cx="14184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200" dirty="0">
                  <a:latin typeface="Roboto"/>
                  <a:ea typeface="Roboto"/>
                  <a:cs typeface="Roboto"/>
                  <a:sym typeface="Roboto"/>
                </a:rPr>
                <a:t>0</a:t>
              </a: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 participantes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3" name="Google Shape;353;p20"/>
            <p:cNvSpPr/>
            <p:nvPr/>
          </p:nvSpPr>
          <p:spPr>
            <a:xfrm>
              <a:off x="2546250" y="2160776"/>
              <a:ext cx="645900" cy="645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 sz="18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54" name="Google Shape;354;p20"/>
          <p:cNvGrpSpPr/>
          <p:nvPr/>
        </p:nvGrpSpPr>
        <p:grpSpPr>
          <a:xfrm>
            <a:off x="3163754" y="2154149"/>
            <a:ext cx="1418400" cy="2207070"/>
            <a:chOff x="3862799" y="2160776"/>
            <a:chExt cx="1418400" cy="2207070"/>
          </a:xfrm>
        </p:grpSpPr>
        <p:sp>
          <p:nvSpPr>
            <p:cNvPr id="355" name="Google Shape;355;p20"/>
            <p:cNvSpPr txBox="1"/>
            <p:nvPr/>
          </p:nvSpPr>
          <p:spPr>
            <a:xfrm>
              <a:off x="3862799" y="3504575"/>
              <a:ext cx="1418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3,7%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6" name="Google Shape;356;p20"/>
            <p:cNvSpPr txBox="1"/>
            <p:nvPr/>
          </p:nvSpPr>
          <p:spPr>
            <a:xfrm>
              <a:off x="3862799" y="3647846"/>
              <a:ext cx="14184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200" dirty="0">
                  <a:latin typeface="Roboto"/>
                  <a:ea typeface="Roboto"/>
                  <a:cs typeface="Roboto"/>
                  <a:sym typeface="Roboto"/>
                </a:rPr>
                <a:t>1</a:t>
              </a: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 participante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7" name="Google Shape;357;p20"/>
            <p:cNvSpPr/>
            <p:nvPr/>
          </p:nvSpPr>
          <p:spPr>
            <a:xfrm>
              <a:off x="4249049" y="2160776"/>
              <a:ext cx="645900" cy="645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 sz="18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58" name="Google Shape;358;p20"/>
          <p:cNvGrpSpPr/>
          <p:nvPr/>
        </p:nvGrpSpPr>
        <p:grpSpPr>
          <a:xfrm>
            <a:off x="4631413" y="2154149"/>
            <a:ext cx="1446474" cy="2207070"/>
            <a:chOff x="5537521" y="2188438"/>
            <a:chExt cx="1446474" cy="2207070"/>
          </a:xfrm>
        </p:grpSpPr>
        <p:sp>
          <p:nvSpPr>
            <p:cNvPr id="359" name="Google Shape;359;p20"/>
            <p:cNvSpPr txBox="1"/>
            <p:nvPr/>
          </p:nvSpPr>
          <p:spPr>
            <a:xfrm>
              <a:off x="5537521" y="3532237"/>
              <a:ext cx="1418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3,7%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60" name="Google Shape;360;p20"/>
            <p:cNvSpPr txBox="1"/>
            <p:nvPr/>
          </p:nvSpPr>
          <p:spPr>
            <a:xfrm>
              <a:off x="5565595" y="3675508"/>
              <a:ext cx="14184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200" dirty="0">
                  <a:latin typeface="Roboto"/>
                  <a:ea typeface="Roboto"/>
                  <a:cs typeface="Roboto"/>
                  <a:sym typeface="Roboto"/>
                </a:rPr>
                <a:t>1</a:t>
              </a: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 participante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1" name="Google Shape;361;p20"/>
            <p:cNvSpPr/>
            <p:nvPr/>
          </p:nvSpPr>
          <p:spPr>
            <a:xfrm>
              <a:off x="5951848" y="2188438"/>
              <a:ext cx="645900" cy="645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endParaRPr sz="18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62" name="Google Shape;362;p20"/>
          <p:cNvGrpSpPr/>
          <p:nvPr/>
        </p:nvGrpSpPr>
        <p:grpSpPr>
          <a:xfrm>
            <a:off x="6116797" y="2154149"/>
            <a:ext cx="1495255" cy="2207070"/>
            <a:chOff x="7229971" y="2160776"/>
            <a:chExt cx="1495255" cy="2207070"/>
          </a:xfrm>
        </p:grpSpPr>
        <p:sp>
          <p:nvSpPr>
            <p:cNvPr id="363" name="Google Shape;363;p20"/>
            <p:cNvSpPr txBox="1"/>
            <p:nvPr/>
          </p:nvSpPr>
          <p:spPr>
            <a:xfrm>
              <a:off x="7268399" y="3504575"/>
              <a:ext cx="1418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33,3%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64" name="Google Shape;364;p20"/>
            <p:cNvSpPr txBox="1"/>
            <p:nvPr/>
          </p:nvSpPr>
          <p:spPr>
            <a:xfrm>
              <a:off x="7229971" y="3647846"/>
              <a:ext cx="1495255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200" dirty="0">
                  <a:latin typeface="Roboto"/>
                  <a:ea typeface="Roboto"/>
                  <a:cs typeface="Roboto"/>
                  <a:sym typeface="Roboto"/>
                </a:rPr>
                <a:t>9</a:t>
              </a: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 participantes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5" name="Google Shape;365;p20"/>
            <p:cNvSpPr/>
            <p:nvPr/>
          </p:nvSpPr>
          <p:spPr>
            <a:xfrm>
              <a:off x="7654649" y="2160776"/>
              <a:ext cx="645900" cy="645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</a:t>
              </a:r>
              <a:endParaRPr sz="18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366" name="Google Shape;366;p20"/>
          <p:cNvCxnSpPr>
            <a:cxnSpLocks/>
            <a:stCxn id="349" idx="4"/>
          </p:cNvCxnSpPr>
          <p:nvPr/>
        </p:nvCxnSpPr>
        <p:spPr>
          <a:xfrm>
            <a:off x="900200" y="2800049"/>
            <a:ext cx="0" cy="50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68" name="Google Shape;368;p20"/>
          <p:cNvCxnSpPr>
            <a:cxnSpLocks/>
            <a:stCxn id="353" idx="4"/>
          </p:cNvCxnSpPr>
          <p:nvPr/>
        </p:nvCxnSpPr>
        <p:spPr>
          <a:xfrm>
            <a:off x="2395938" y="2800049"/>
            <a:ext cx="0" cy="50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70" name="Google Shape;370;p20"/>
          <p:cNvCxnSpPr>
            <a:cxnSpLocks/>
            <a:stCxn id="357" idx="4"/>
          </p:cNvCxnSpPr>
          <p:nvPr/>
        </p:nvCxnSpPr>
        <p:spPr>
          <a:xfrm>
            <a:off x="3872954" y="2800049"/>
            <a:ext cx="0" cy="50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72" name="Google Shape;372;p20"/>
          <p:cNvCxnSpPr>
            <a:cxnSpLocks/>
            <a:stCxn id="361" idx="4"/>
          </p:cNvCxnSpPr>
          <p:nvPr/>
        </p:nvCxnSpPr>
        <p:spPr>
          <a:xfrm>
            <a:off x="5368690" y="2800049"/>
            <a:ext cx="0" cy="50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74" name="Google Shape;374;p20"/>
          <p:cNvCxnSpPr>
            <a:cxnSpLocks/>
            <a:stCxn id="365" idx="4"/>
          </p:cNvCxnSpPr>
          <p:nvPr/>
        </p:nvCxnSpPr>
        <p:spPr>
          <a:xfrm>
            <a:off x="6864425" y="2800049"/>
            <a:ext cx="0" cy="50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44" name="Google Shape;362;p20">
            <a:extLst>
              <a:ext uri="{FF2B5EF4-FFF2-40B4-BE49-F238E27FC236}">
                <a16:creationId xmlns:a16="http://schemas.microsoft.com/office/drawing/2014/main" id="{5496D0F9-50E3-46B9-8555-99EE320356A4}"/>
              </a:ext>
            </a:extLst>
          </p:cNvPr>
          <p:cNvGrpSpPr/>
          <p:nvPr/>
        </p:nvGrpSpPr>
        <p:grpSpPr>
          <a:xfrm>
            <a:off x="7434229" y="2154149"/>
            <a:ext cx="1563835" cy="2207070"/>
            <a:chOff x="7192304" y="2160776"/>
            <a:chExt cx="1563835" cy="2207070"/>
          </a:xfrm>
        </p:grpSpPr>
        <p:sp>
          <p:nvSpPr>
            <p:cNvPr id="45" name="Google Shape;363;p20">
              <a:extLst>
                <a:ext uri="{FF2B5EF4-FFF2-40B4-BE49-F238E27FC236}">
                  <a16:creationId xmlns:a16="http://schemas.microsoft.com/office/drawing/2014/main" id="{0313BD34-820A-4B07-BB17-3A4766855366}"/>
                </a:ext>
              </a:extLst>
            </p:cNvPr>
            <p:cNvSpPr txBox="1"/>
            <p:nvPr/>
          </p:nvSpPr>
          <p:spPr>
            <a:xfrm>
              <a:off x="7265022" y="3504575"/>
              <a:ext cx="1418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59,3%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6" name="Google Shape;364;p20">
              <a:extLst>
                <a:ext uri="{FF2B5EF4-FFF2-40B4-BE49-F238E27FC236}">
                  <a16:creationId xmlns:a16="http://schemas.microsoft.com/office/drawing/2014/main" id="{E95185A4-6D76-4822-9133-10B7474D2086}"/>
                </a:ext>
              </a:extLst>
            </p:cNvPr>
            <p:cNvSpPr txBox="1"/>
            <p:nvPr/>
          </p:nvSpPr>
          <p:spPr>
            <a:xfrm>
              <a:off x="7192304" y="3647846"/>
              <a:ext cx="1563835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200" dirty="0">
                  <a:latin typeface="Roboto"/>
                  <a:ea typeface="Roboto"/>
                  <a:cs typeface="Roboto"/>
                  <a:sym typeface="Roboto"/>
                </a:rPr>
                <a:t>16</a:t>
              </a: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 participantes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" name="Google Shape;365;p20">
              <a:extLst>
                <a:ext uri="{FF2B5EF4-FFF2-40B4-BE49-F238E27FC236}">
                  <a16:creationId xmlns:a16="http://schemas.microsoft.com/office/drawing/2014/main" id="{8DB62035-409A-499B-AA73-8D46EEC0F047}"/>
                </a:ext>
              </a:extLst>
            </p:cNvPr>
            <p:cNvSpPr/>
            <p:nvPr/>
          </p:nvSpPr>
          <p:spPr>
            <a:xfrm>
              <a:off x="7654649" y="2160776"/>
              <a:ext cx="645900" cy="645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6</a:t>
              </a:r>
              <a:endParaRPr sz="18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48" name="Google Shape;374;p20">
            <a:extLst>
              <a:ext uri="{FF2B5EF4-FFF2-40B4-BE49-F238E27FC236}">
                <a16:creationId xmlns:a16="http://schemas.microsoft.com/office/drawing/2014/main" id="{C220DAB3-D90C-44D5-9313-53D558E825D1}"/>
              </a:ext>
            </a:extLst>
          </p:cNvPr>
          <p:cNvCxnSpPr>
            <a:cxnSpLocks/>
          </p:cNvCxnSpPr>
          <p:nvPr/>
        </p:nvCxnSpPr>
        <p:spPr>
          <a:xfrm>
            <a:off x="8216147" y="2800049"/>
            <a:ext cx="0" cy="50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3" name="Google Shape;223;p18">
            <a:extLst>
              <a:ext uri="{FF2B5EF4-FFF2-40B4-BE49-F238E27FC236}">
                <a16:creationId xmlns:a16="http://schemas.microsoft.com/office/drawing/2014/main" id="{39A49484-CC7F-4A2A-A337-E720CE018573}"/>
              </a:ext>
            </a:extLst>
          </p:cNvPr>
          <p:cNvSpPr txBox="1">
            <a:spLocks/>
          </p:cNvSpPr>
          <p:nvPr/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PT" sz="2800" b="1" dirty="0">
                <a:solidFill>
                  <a:schemeClr val="dk1"/>
                </a:solidFill>
                <a:latin typeface="Fira Sans Extra Condensed"/>
                <a:sym typeface="Fira Sans Extra Condensed"/>
              </a:rPr>
              <a:t>Satisfação com as GVC</a:t>
            </a:r>
          </a:p>
        </p:txBody>
      </p:sp>
    </p:spTree>
    <p:extLst>
      <p:ext uri="{BB962C8B-B14F-4D97-AF65-F5344CB8AC3E}">
        <p14:creationId xmlns:p14="http://schemas.microsoft.com/office/powerpoint/2010/main" val="24843481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A034EBC4-96E8-4D0A-9573-FC0567C79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97" y="953184"/>
            <a:ext cx="5444701" cy="3954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1" name="Google Shape;1481;p4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Dificuldades no uso de GVC - Usabilidade</a:t>
            </a:r>
            <a:endParaRPr dirty="0"/>
          </a:p>
        </p:txBody>
      </p:sp>
      <p:grpSp>
        <p:nvGrpSpPr>
          <p:cNvPr id="1483" name="Google Shape;1483;p41"/>
          <p:cNvGrpSpPr/>
          <p:nvPr/>
        </p:nvGrpSpPr>
        <p:grpSpPr>
          <a:xfrm>
            <a:off x="5863154" y="1089856"/>
            <a:ext cx="2615744" cy="609000"/>
            <a:chOff x="-789955" y="1246124"/>
            <a:chExt cx="2615744" cy="609000"/>
          </a:xfrm>
        </p:grpSpPr>
        <p:sp>
          <p:nvSpPr>
            <p:cNvPr id="1485" name="Google Shape;1485;p41"/>
            <p:cNvSpPr txBox="1"/>
            <p:nvPr/>
          </p:nvSpPr>
          <p:spPr>
            <a:xfrm>
              <a:off x="52745" y="1406208"/>
              <a:ext cx="1773044" cy="288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Interface complexa</a:t>
              </a:r>
              <a:endParaRPr sz="16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87" name="Google Shape;1487;p41"/>
            <p:cNvSpPr/>
            <p:nvPr/>
          </p:nvSpPr>
          <p:spPr>
            <a:xfrm>
              <a:off x="-789955" y="1246124"/>
              <a:ext cx="842700" cy="60900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3,7%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488" name="Google Shape;1488;p41"/>
          <p:cNvGrpSpPr/>
          <p:nvPr/>
        </p:nvGrpSpPr>
        <p:grpSpPr>
          <a:xfrm>
            <a:off x="5843395" y="1810587"/>
            <a:ext cx="2774015" cy="609000"/>
            <a:chOff x="-789955" y="2271355"/>
            <a:chExt cx="2774015" cy="609000"/>
          </a:xfrm>
        </p:grpSpPr>
        <p:sp>
          <p:nvSpPr>
            <p:cNvPr id="1490" name="Google Shape;1490;p41"/>
            <p:cNvSpPr txBox="1"/>
            <p:nvPr/>
          </p:nvSpPr>
          <p:spPr>
            <a:xfrm>
              <a:off x="52746" y="2429675"/>
              <a:ext cx="1931314" cy="288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Demoro muito a realizar tarefas</a:t>
              </a:r>
              <a:endParaRPr sz="16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92" name="Google Shape;1492;p41"/>
            <p:cNvSpPr/>
            <p:nvPr/>
          </p:nvSpPr>
          <p:spPr>
            <a:xfrm>
              <a:off x="-789955" y="2271355"/>
              <a:ext cx="842700" cy="609000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14,8%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493" name="Google Shape;1493;p41"/>
          <p:cNvGrpSpPr/>
          <p:nvPr/>
        </p:nvGrpSpPr>
        <p:grpSpPr>
          <a:xfrm>
            <a:off x="5843395" y="2564713"/>
            <a:ext cx="2774014" cy="609000"/>
            <a:chOff x="-789955" y="3376841"/>
            <a:chExt cx="2774014" cy="609000"/>
          </a:xfrm>
        </p:grpSpPr>
        <p:sp>
          <p:nvSpPr>
            <p:cNvPr id="1495" name="Google Shape;1495;p41"/>
            <p:cNvSpPr txBox="1"/>
            <p:nvPr/>
          </p:nvSpPr>
          <p:spPr>
            <a:xfrm>
              <a:off x="52745" y="3536925"/>
              <a:ext cx="1931314" cy="288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Secção de ajuda difícil</a:t>
              </a:r>
              <a:endParaRPr sz="16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97" name="Google Shape;1497;p41"/>
            <p:cNvSpPr/>
            <p:nvPr/>
          </p:nvSpPr>
          <p:spPr>
            <a:xfrm>
              <a:off x="-789955" y="3376841"/>
              <a:ext cx="842700" cy="609000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3,7%</a:t>
              </a:r>
            </a:p>
          </p:txBody>
        </p:sp>
      </p:grpSp>
      <p:grpSp>
        <p:nvGrpSpPr>
          <p:cNvPr id="49" name="Google Shape;1493;p41">
            <a:extLst>
              <a:ext uri="{FF2B5EF4-FFF2-40B4-BE49-F238E27FC236}">
                <a16:creationId xmlns:a16="http://schemas.microsoft.com/office/drawing/2014/main" id="{DC070291-18A5-47D5-8A59-5F524172CE27}"/>
              </a:ext>
            </a:extLst>
          </p:cNvPr>
          <p:cNvGrpSpPr/>
          <p:nvPr/>
        </p:nvGrpSpPr>
        <p:grpSpPr>
          <a:xfrm>
            <a:off x="5863154" y="3282970"/>
            <a:ext cx="2774014" cy="609000"/>
            <a:chOff x="-789949" y="3377813"/>
            <a:chExt cx="2774014" cy="609000"/>
          </a:xfrm>
        </p:grpSpPr>
        <p:sp>
          <p:nvSpPr>
            <p:cNvPr id="50" name="Google Shape;1495;p41">
              <a:extLst>
                <a:ext uri="{FF2B5EF4-FFF2-40B4-BE49-F238E27FC236}">
                  <a16:creationId xmlns:a16="http://schemas.microsoft.com/office/drawing/2014/main" id="{11202FF8-0B0B-4177-93B7-BE901636899A}"/>
                </a:ext>
              </a:extLst>
            </p:cNvPr>
            <p:cNvSpPr txBox="1"/>
            <p:nvPr/>
          </p:nvSpPr>
          <p:spPr>
            <a:xfrm>
              <a:off x="52758" y="3537897"/>
              <a:ext cx="1931307" cy="288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Não tive dificuldade</a:t>
              </a:r>
              <a:endParaRPr sz="16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1" name="Google Shape;1497;p41">
              <a:extLst>
                <a:ext uri="{FF2B5EF4-FFF2-40B4-BE49-F238E27FC236}">
                  <a16:creationId xmlns:a16="http://schemas.microsoft.com/office/drawing/2014/main" id="{8EA0BA98-3EB4-4D01-9929-D9960E88C414}"/>
                </a:ext>
              </a:extLst>
            </p:cNvPr>
            <p:cNvSpPr/>
            <p:nvPr/>
          </p:nvSpPr>
          <p:spPr>
            <a:xfrm>
              <a:off x="-789949" y="3377813"/>
              <a:ext cx="842700" cy="609000"/>
            </a:xfrm>
            <a:prstGeom prst="roundRect">
              <a:avLst>
                <a:gd name="adj" fmla="val 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74,1%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2" name="Google Shape;1493;p41">
            <a:extLst>
              <a:ext uri="{FF2B5EF4-FFF2-40B4-BE49-F238E27FC236}">
                <a16:creationId xmlns:a16="http://schemas.microsoft.com/office/drawing/2014/main" id="{D8514229-1858-4044-BF1A-9E8C076D9790}"/>
              </a:ext>
            </a:extLst>
          </p:cNvPr>
          <p:cNvGrpSpPr/>
          <p:nvPr/>
        </p:nvGrpSpPr>
        <p:grpSpPr>
          <a:xfrm>
            <a:off x="5863154" y="4039570"/>
            <a:ext cx="2373076" cy="609000"/>
            <a:chOff x="-793460" y="3422234"/>
            <a:chExt cx="2373076" cy="609000"/>
          </a:xfrm>
        </p:grpSpPr>
        <p:sp>
          <p:nvSpPr>
            <p:cNvPr id="53" name="Google Shape;1495;p41">
              <a:extLst>
                <a:ext uri="{FF2B5EF4-FFF2-40B4-BE49-F238E27FC236}">
                  <a16:creationId xmlns:a16="http://schemas.microsoft.com/office/drawing/2014/main" id="{42A0630D-CF64-4900-B66D-D78F16ACBE3C}"/>
                </a:ext>
              </a:extLst>
            </p:cNvPr>
            <p:cNvSpPr txBox="1"/>
            <p:nvPr/>
          </p:nvSpPr>
          <p:spPr>
            <a:xfrm>
              <a:off x="52751" y="3439666"/>
              <a:ext cx="1526865" cy="288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Outra</a:t>
              </a:r>
              <a:endParaRPr sz="16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4" name="Google Shape;1497;p41">
              <a:extLst>
                <a:ext uri="{FF2B5EF4-FFF2-40B4-BE49-F238E27FC236}">
                  <a16:creationId xmlns:a16="http://schemas.microsoft.com/office/drawing/2014/main" id="{B88D04ED-30E9-4AD3-B84E-1D42AAD8E7B5}"/>
                </a:ext>
              </a:extLst>
            </p:cNvPr>
            <p:cNvSpPr/>
            <p:nvPr/>
          </p:nvSpPr>
          <p:spPr>
            <a:xfrm>
              <a:off x="-793460" y="3422234"/>
              <a:ext cx="842700" cy="609000"/>
            </a:xfrm>
            <a:prstGeom prst="roundRect">
              <a:avLst>
                <a:gd name="adj" fmla="val 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3,7%</a:t>
              </a:r>
            </a:p>
          </p:txBody>
        </p:sp>
      </p:grpSp>
      <p:sp>
        <p:nvSpPr>
          <p:cNvPr id="55" name="Google Shape;123;p16">
            <a:extLst>
              <a:ext uri="{FF2B5EF4-FFF2-40B4-BE49-F238E27FC236}">
                <a16:creationId xmlns:a16="http://schemas.microsoft.com/office/drawing/2014/main" id="{8A51A206-2F34-4F8F-9BD4-D7BD0ED5CA25}"/>
              </a:ext>
            </a:extLst>
          </p:cNvPr>
          <p:cNvSpPr txBox="1"/>
          <p:nvPr/>
        </p:nvSpPr>
        <p:spPr>
          <a:xfrm>
            <a:off x="6686095" y="4064553"/>
            <a:ext cx="1645619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 Ex: internet e CPU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D8BD74C7-A48D-4200-98FD-9BC0C4F25449}"/>
              </a:ext>
            </a:extLst>
          </p:cNvPr>
          <p:cNvSpPr txBox="1"/>
          <p:nvPr/>
        </p:nvSpPr>
        <p:spPr>
          <a:xfrm>
            <a:off x="521875" y="1419184"/>
            <a:ext cx="2107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0BAF3A66-2386-429F-9532-C003F9049DD7}"/>
              </a:ext>
            </a:extLst>
          </p:cNvPr>
          <p:cNvSpPr txBox="1"/>
          <p:nvPr/>
        </p:nvSpPr>
        <p:spPr>
          <a:xfrm>
            <a:off x="559003" y="2033192"/>
            <a:ext cx="171505" cy="3077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</a:t>
            </a:r>
            <a:endParaRPr lang="en" sz="14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CF70EDA2-9B18-4814-8674-E94CFFE5A0AB}"/>
              </a:ext>
            </a:extLst>
          </p:cNvPr>
          <p:cNvSpPr txBox="1"/>
          <p:nvPr/>
        </p:nvSpPr>
        <p:spPr>
          <a:xfrm>
            <a:off x="519703" y="2660386"/>
            <a:ext cx="2107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C58356F2-53EA-4FD9-9B02-287DAE90B30D}"/>
              </a:ext>
            </a:extLst>
          </p:cNvPr>
          <p:cNvSpPr txBox="1"/>
          <p:nvPr/>
        </p:nvSpPr>
        <p:spPr>
          <a:xfrm>
            <a:off x="519703" y="3893641"/>
            <a:ext cx="2107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1C11528D-CC11-4F25-A51A-285B2E7A0F94}"/>
              </a:ext>
            </a:extLst>
          </p:cNvPr>
          <p:cNvSpPr txBox="1"/>
          <p:nvPr/>
        </p:nvSpPr>
        <p:spPr>
          <a:xfrm>
            <a:off x="481831" y="3286225"/>
            <a:ext cx="3700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6783046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63FE8E1D-CBA6-4AB1-986C-AD60CB1634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05" r="12166"/>
          <a:stretch/>
        </p:blipFill>
        <p:spPr bwMode="auto">
          <a:xfrm>
            <a:off x="304551" y="1047353"/>
            <a:ext cx="5001639" cy="3902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1" name="Google Shape;1481;p4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Dificuldades no uso de GVC - Funcionalidade</a:t>
            </a:r>
            <a:endParaRPr dirty="0"/>
          </a:p>
        </p:txBody>
      </p:sp>
      <p:grpSp>
        <p:nvGrpSpPr>
          <p:cNvPr id="1483" name="Google Shape;1483;p41"/>
          <p:cNvGrpSpPr/>
          <p:nvPr/>
        </p:nvGrpSpPr>
        <p:grpSpPr>
          <a:xfrm>
            <a:off x="5364661" y="1047353"/>
            <a:ext cx="2615744" cy="609000"/>
            <a:chOff x="-789955" y="1246124"/>
            <a:chExt cx="2615744" cy="609000"/>
          </a:xfrm>
        </p:grpSpPr>
        <p:sp>
          <p:nvSpPr>
            <p:cNvPr id="1485" name="Google Shape;1485;p41"/>
            <p:cNvSpPr txBox="1"/>
            <p:nvPr/>
          </p:nvSpPr>
          <p:spPr>
            <a:xfrm>
              <a:off x="52745" y="1406208"/>
              <a:ext cx="1773044" cy="288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6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Cores</a:t>
              </a:r>
              <a:endParaRPr sz="16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87" name="Google Shape;1487;p41"/>
            <p:cNvSpPr/>
            <p:nvPr/>
          </p:nvSpPr>
          <p:spPr>
            <a:xfrm>
              <a:off x="-789955" y="1246124"/>
              <a:ext cx="842700" cy="60900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0%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488" name="Google Shape;1488;p41"/>
          <p:cNvGrpSpPr/>
          <p:nvPr/>
        </p:nvGrpSpPr>
        <p:grpSpPr>
          <a:xfrm>
            <a:off x="5364661" y="1768084"/>
            <a:ext cx="2774015" cy="609000"/>
            <a:chOff x="-789955" y="2271355"/>
            <a:chExt cx="2774015" cy="609000"/>
          </a:xfrm>
        </p:grpSpPr>
        <p:sp>
          <p:nvSpPr>
            <p:cNvPr id="1490" name="Google Shape;1490;p41"/>
            <p:cNvSpPr txBox="1"/>
            <p:nvPr/>
          </p:nvSpPr>
          <p:spPr>
            <a:xfrm>
              <a:off x="52746" y="2429675"/>
              <a:ext cx="1931314" cy="288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Falta/ mau uso de Ícones </a:t>
              </a:r>
              <a:endParaRPr sz="16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92" name="Google Shape;1492;p41"/>
            <p:cNvSpPr/>
            <p:nvPr/>
          </p:nvSpPr>
          <p:spPr>
            <a:xfrm>
              <a:off x="-789955" y="2271355"/>
              <a:ext cx="842700" cy="609000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7,4%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493" name="Google Shape;1493;p41"/>
          <p:cNvGrpSpPr/>
          <p:nvPr/>
        </p:nvGrpSpPr>
        <p:grpSpPr>
          <a:xfrm>
            <a:off x="5364661" y="2521855"/>
            <a:ext cx="2873730" cy="609000"/>
            <a:chOff x="-789955" y="3376841"/>
            <a:chExt cx="2873730" cy="609000"/>
          </a:xfrm>
        </p:grpSpPr>
        <p:sp>
          <p:nvSpPr>
            <p:cNvPr id="1495" name="Google Shape;1495;p41"/>
            <p:cNvSpPr txBox="1"/>
            <p:nvPr/>
          </p:nvSpPr>
          <p:spPr>
            <a:xfrm>
              <a:off x="52744" y="3536925"/>
              <a:ext cx="2031031" cy="288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6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Não consegui fazer uma chamada de vídeo</a:t>
              </a:r>
            </a:p>
          </p:txBody>
        </p:sp>
        <p:sp>
          <p:nvSpPr>
            <p:cNvPr id="1497" name="Google Shape;1497;p41"/>
            <p:cNvSpPr/>
            <p:nvPr/>
          </p:nvSpPr>
          <p:spPr>
            <a:xfrm>
              <a:off x="-789955" y="3376841"/>
              <a:ext cx="842700" cy="609000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7,4%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9" name="Google Shape;1493;p41">
            <a:extLst>
              <a:ext uri="{FF2B5EF4-FFF2-40B4-BE49-F238E27FC236}">
                <a16:creationId xmlns:a16="http://schemas.microsoft.com/office/drawing/2014/main" id="{DC070291-18A5-47D5-8A59-5F524172CE27}"/>
              </a:ext>
            </a:extLst>
          </p:cNvPr>
          <p:cNvGrpSpPr/>
          <p:nvPr/>
        </p:nvGrpSpPr>
        <p:grpSpPr>
          <a:xfrm>
            <a:off x="5364661" y="3240822"/>
            <a:ext cx="2774014" cy="609000"/>
            <a:chOff x="-789949" y="3377813"/>
            <a:chExt cx="2774014" cy="609000"/>
          </a:xfrm>
        </p:grpSpPr>
        <p:sp>
          <p:nvSpPr>
            <p:cNvPr id="50" name="Google Shape;1495;p41">
              <a:extLst>
                <a:ext uri="{FF2B5EF4-FFF2-40B4-BE49-F238E27FC236}">
                  <a16:creationId xmlns:a16="http://schemas.microsoft.com/office/drawing/2014/main" id="{11202FF8-0B0B-4177-93B7-BE901636899A}"/>
                </a:ext>
              </a:extLst>
            </p:cNvPr>
            <p:cNvSpPr txBox="1"/>
            <p:nvPr/>
          </p:nvSpPr>
          <p:spPr>
            <a:xfrm>
              <a:off x="52758" y="3537897"/>
              <a:ext cx="1931307" cy="288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Não consegui criar grupos com facilidade</a:t>
              </a:r>
              <a:endParaRPr sz="16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1" name="Google Shape;1497;p41">
              <a:extLst>
                <a:ext uri="{FF2B5EF4-FFF2-40B4-BE49-F238E27FC236}">
                  <a16:creationId xmlns:a16="http://schemas.microsoft.com/office/drawing/2014/main" id="{8EA0BA98-3EB4-4D01-9929-D9960E88C414}"/>
                </a:ext>
              </a:extLst>
            </p:cNvPr>
            <p:cNvSpPr/>
            <p:nvPr/>
          </p:nvSpPr>
          <p:spPr>
            <a:xfrm>
              <a:off x="-789949" y="3377813"/>
              <a:ext cx="842700" cy="609000"/>
            </a:xfrm>
            <a:prstGeom prst="roundRect">
              <a:avLst>
                <a:gd name="adj" fmla="val 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7,4%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2" name="Google Shape;1493;p41">
            <a:extLst>
              <a:ext uri="{FF2B5EF4-FFF2-40B4-BE49-F238E27FC236}">
                <a16:creationId xmlns:a16="http://schemas.microsoft.com/office/drawing/2014/main" id="{D8514229-1858-4044-BF1A-9E8C076D9790}"/>
              </a:ext>
            </a:extLst>
          </p:cNvPr>
          <p:cNvGrpSpPr/>
          <p:nvPr/>
        </p:nvGrpSpPr>
        <p:grpSpPr>
          <a:xfrm>
            <a:off x="5364661" y="3994593"/>
            <a:ext cx="2774006" cy="609000"/>
            <a:chOff x="-789949" y="3422234"/>
            <a:chExt cx="2774006" cy="609000"/>
          </a:xfrm>
        </p:grpSpPr>
        <p:sp>
          <p:nvSpPr>
            <p:cNvPr id="53" name="Google Shape;1495;p41">
              <a:extLst>
                <a:ext uri="{FF2B5EF4-FFF2-40B4-BE49-F238E27FC236}">
                  <a16:creationId xmlns:a16="http://schemas.microsoft.com/office/drawing/2014/main" id="{42A0630D-CF64-4900-B66D-D78F16ACBE3C}"/>
                </a:ext>
              </a:extLst>
            </p:cNvPr>
            <p:cNvSpPr txBox="1"/>
            <p:nvPr/>
          </p:nvSpPr>
          <p:spPr>
            <a:xfrm>
              <a:off x="52750" y="3726734"/>
              <a:ext cx="1931307" cy="288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pt-PT" sz="16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Não tive dificuldade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4" name="Google Shape;1497;p41">
              <a:extLst>
                <a:ext uri="{FF2B5EF4-FFF2-40B4-BE49-F238E27FC236}">
                  <a16:creationId xmlns:a16="http://schemas.microsoft.com/office/drawing/2014/main" id="{B88D04ED-30E9-4AD3-B84E-1D42AAD8E7B5}"/>
                </a:ext>
              </a:extLst>
            </p:cNvPr>
            <p:cNvSpPr/>
            <p:nvPr/>
          </p:nvSpPr>
          <p:spPr>
            <a:xfrm>
              <a:off x="-789949" y="3422234"/>
              <a:ext cx="842700" cy="609000"/>
            </a:xfrm>
            <a:prstGeom prst="roundRect">
              <a:avLst>
                <a:gd name="adj" fmla="val 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81,5%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6849F3C-A3EC-4E4A-9E07-031E1FF63CEA}"/>
              </a:ext>
            </a:extLst>
          </p:cNvPr>
          <p:cNvSpPr txBox="1"/>
          <p:nvPr/>
        </p:nvSpPr>
        <p:spPr>
          <a:xfrm>
            <a:off x="607497" y="1867740"/>
            <a:ext cx="1702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1D59D5C-0EC4-459C-8A1C-F7ECC2E1F75D}"/>
              </a:ext>
            </a:extLst>
          </p:cNvPr>
          <p:cNvSpPr txBox="1"/>
          <p:nvPr/>
        </p:nvSpPr>
        <p:spPr>
          <a:xfrm>
            <a:off x="609613" y="2555225"/>
            <a:ext cx="1702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FD148FD-0C68-4C29-A279-E89D9C9B8EE4}"/>
              </a:ext>
            </a:extLst>
          </p:cNvPr>
          <p:cNvSpPr txBox="1"/>
          <p:nvPr/>
        </p:nvSpPr>
        <p:spPr>
          <a:xfrm>
            <a:off x="609613" y="3215465"/>
            <a:ext cx="1702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F2F8338-1D59-4692-A463-B1E17FF4B9E4}"/>
              </a:ext>
            </a:extLst>
          </p:cNvPr>
          <p:cNvSpPr txBox="1"/>
          <p:nvPr/>
        </p:nvSpPr>
        <p:spPr>
          <a:xfrm>
            <a:off x="495888" y="3885025"/>
            <a:ext cx="4097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24786649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446;p22">
            <a:extLst>
              <a:ext uri="{FF2B5EF4-FFF2-40B4-BE49-F238E27FC236}">
                <a16:creationId xmlns:a16="http://schemas.microsoft.com/office/drawing/2014/main" id="{1CB9C7A1-CD05-4D98-8CA4-62F255723AB2}"/>
              </a:ext>
            </a:extLst>
          </p:cNvPr>
          <p:cNvSpPr/>
          <p:nvPr/>
        </p:nvSpPr>
        <p:spPr>
          <a:xfrm>
            <a:off x="3293279" y="1349108"/>
            <a:ext cx="2510642" cy="2583434"/>
          </a:xfrm>
          <a:prstGeom prst="rect">
            <a:avLst/>
          </a:prstGeom>
          <a:solidFill>
            <a:schemeClr val="accent2">
              <a:alpha val="1254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" name="Google Shape;446;p22">
            <a:extLst>
              <a:ext uri="{FF2B5EF4-FFF2-40B4-BE49-F238E27FC236}">
                <a16:creationId xmlns:a16="http://schemas.microsoft.com/office/drawing/2014/main" id="{DC730BA9-DD1A-4D4E-B3D5-D20E8777ACFC}"/>
              </a:ext>
            </a:extLst>
          </p:cNvPr>
          <p:cNvSpPr/>
          <p:nvPr/>
        </p:nvSpPr>
        <p:spPr>
          <a:xfrm>
            <a:off x="6014745" y="1358177"/>
            <a:ext cx="2510642" cy="2583434"/>
          </a:xfrm>
          <a:prstGeom prst="rect">
            <a:avLst/>
          </a:prstGeom>
          <a:solidFill>
            <a:schemeClr val="accent2">
              <a:alpha val="1254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" name="Google Shape;446;p22">
            <a:extLst>
              <a:ext uri="{FF2B5EF4-FFF2-40B4-BE49-F238E27FC236}">
                <a16:creationId xmlns:a16="http://schemas.microsoft.com/office/drawing/2014/main" id="{BDD56992-7CBE-4427-B61A-2180F433E4CD}"/>
              </a:ext>
            </a:extLst>
          </p:cNvPr>
          <p:cNvSpPr/>
          <p:nvPr/>
        </p:nvSpPr>
        <p:spPr>
          <a:xfrm>
            <a:off x="571813" y="1349109"/>
            <a:ext cx="2510642" cy="2583434"/>
          </a:xfrm>
          <a:prstGeom prst="rect">
            <a:avLst/>
          </a:prstGeom>
          <a:solidFill>
            <a:schemeClr val="accent2">
              <a:alpha val="1254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Google Shape;223;p18">
            <a:extLst>
              <a:ext uri="{FF2B5EF4-FFF2-40B4-BE49-F238E27FC236}">
                <a16:creationId xmlns:a16="http://schemas.microsoft.com/office/drawing/2014/main" id="{8C4BA3B8-84E3-41E0-B472-75A4AB759149}"/>
              </a:ext>
            </a:extLst>
          </p:cNvPr>
          <p:cNvSpPr txBox="1">
            <a:spLocks/>
          </p:cNvSpPr>
          <p:nvPr/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800" b="1" dirty="0">
                <a:solidFill>
                  <a:schemeClr val="dk1"/>
                </a:solidFill>
                <a:latin typeface="Fira Sans Extra Condensed"/>
              </a:rPr>
              <a:t>Dificuldades no uso de GVC - Usabilidade</a:t>
            </a:r>
            <a:endParaRPr lang="pt-PT" sz="2800" b="1" dirty="0">
              <a:solidFill>
                <a:schemeClr val="dk1"/>
              </a:solidFill>
              <a:latin typeface="Fira Sans Extra Condensed"/>
              <a:sym typeface="Fira Sans Extra Condensed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69D0386-CDF8-4439-B1E2-989F2C18619D}"/>
              </a:ext>
            </a:extLst>
          </p:cNvPr>
          <p:cNvSpPr txBox="1"/>
          <p:nvPr/>
        </p:nvSpPr>
        <p:spPr>
          <a:xfrm>
            <a:off x="763302" y="1954401"/>
            <a:ext cx="2127665" cy="12346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PT" sz="14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“Nem sempre é fácil fazer as partilhas de documentos e ver em simultâneo os vários participantes”</a:t>
            </a:r>
            <a:endParaRPr lang="pt-PT" sz="1400" i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E5BC68E-DB76-4733-BD38-662F622FFE35}"/>
              </a:ext>
            </a:extLst>
          </p:cNvPr>
          <p:cNvSpPr txBox="1"/>
          <p:nvPr/>
        </p:nvSpPr>
        <p:spPr>
          <a:xfrm>
            <a:off x="1463588" y="4344886"/>
            <a:ext cx="61700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Maioritariamente as dificuldades relacionam-se com a </a:t>
            </a:r>
            <a:r>
              <a:rPr lang="pt-PT" b="1" dirty="0">
                <a:latin typeface="Fira Sans Extra Condensed"/>
              </a:rPr>
              <a:t>partilha de ecrã</a:t>
            </a:r>
            <a:endParaRPr lang="pt-PT" sz="1800" b="1" dirty="0">
              <a:latin typeface="Fira Sans Extra Condensed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E637C62C-8CA6-4057-904B-9EAD0353C820}"/>
              </a:ext>
            </a:extLst>
          </p:cNvPr>
          <p:cNvSpPr txBox="1"/>
          <p:nvPr/>
        </p:nvSpPr>
        <p:spPr>
          <a:xfrm>
            <a:off x="3508200" y="2032494"/>
            <a:ext cx="2127600" cy="123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PT" sz="1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“As dificuldades que costumo ter ao usar estas aplicações prendem-se com a má conexão e/ou falta de CPU”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E247CE3-631A-4AB3-B7EA-EC67FFEAA14F}"/>
              </a:ext>
            </a:extLst>
          </p:cNvPr>
          <p:cNvSpPr txBox="1"/>
          <p:nvPr/>
        </p:nvSpPr>
        <p:spPr>
          <a:xfrm>
            <a:off x="6210414" y="2045209"/>
            <a:ext cx="2127600" cy="12093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PT" sz="1400" i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“Má organização de menus”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pt-PT" sz="1400" i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PT" sz="1400" i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“São lentas”</a:t>
            </a:r>
          </a:p>
        </p:txBody>
      </p:sp>
    </p:spTree>
    <p:extLst>
      <p:ext uri="{BB962C8B-B14F-4D97-AF65-F5344CB8AC3E}">
        <p14:creationId xmlns:p14="http://schemas.microsoft.com/office/powerpoint/2010/main" val="21648660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446;p22">
            <a:extLst>
              <a:ext uri="{FF2B5EF4-FFF2-40B4-BE49-F238E27FC236}">
                <a16:creationId xmlns:a16="http://schemas.microsoft.com/office/drawing/2014/main" id="{1CB9C7A1-CD05-4D98-8CA4-62F255723AB2}"/>
              </a:ext>
            </a:extLst>
          </p:cNvPr>
          <p:cNvSpPr/>
          <p:nvPr/>
        </p:nvSpPr>
        <p:spPr>
          <a:xfrm>
            <a:off x="2171879" y="1595904"/>
            <a:ext cx="4666355" cy="2583434"/>
          </a:xfrm>
          <a:prstGeom prst="rect">
            <a:avLst/>
          </a:prstGeom>
          <a:solidFill>
            <a:schemeClr val="accent6">
              <a:alpha val="1254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Google Shape;223;p18">
            <a:extLst>
              <a:ext uri="{FF2B5EF4-FFF2-40B4-BE49-F238E27FC236}">
                <a16:creationId xmlns:a16="http://schemas.microsoft.com/office/drawing/2014/main" id="{8C4BA3B8-84E3-41E0-B472-75A4AB759149}"/>
              </a:ext>
            </a:extLst>
          </p:cNvPr>
          <p:cNvSpPr txBox="1">
            <a:spLocks/>
          </p:cNvSpPr>
          <p:nvPr/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800" b="1" dirty="0">
                <a:solidFill>
                  <a:schemeClr val="dk1"/>
                </a:solidFill>
                <a:latin typeface="Fira Sans Extra Condensed"/>
              </a:rPr>
              <a:t>Dificuldades no uso de GVC - Funcionalidade</a:t>
            </a:r>
            <a:endParaRPr lang="pt-PT" sz="2800" b="1" dirty="0">
              <a:solidFill>
                <a:schemeClr val="dk1"/>
              </a:solidFill>
              <a:latin typeface="Fira Sans Extra Condensed"/>
              <a:sym typeface="Fira Sans Extra Condensed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E637C62C-8CA6-4057-904B-9EAD0353C820}"/>
              </a:ext>
            </a:extLst>
          </p:cNvPr>
          <p:cNvSpPr txBox="1"/>
          <p:nvPr/>
        </p:nvSpPr>
        <p:spPr>
          <a:xfrm>
            <a:off x="2547145" y="2323457"/>
            <a:ext cx="3962624" cy="1001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PT" sz="1400" i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“</a:t>
            </a:r>
            <a:r>
              <a:rPr lang="pt-PT" b="0" i="1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Como são muitas as aplicações e cada uma com as suas particularidades, nem sempre consigo fazer o pretendido porque são sempre diferentes e já não sei como se faz</a:t>
            </a:r>
            <a:r>
              <a:rPr lang="pt-PT" sz="1400" i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74833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" name="Google Shape;441;p22"/>
          <p:cNvGrpSpPr/>
          <p:nvPr/>
        </p:nvGrpSpPr>
        <p:grpSpPr>
          <a:xfrm>
            <a:off x="5943520" y="1251693"/>
            <a:ext cx="2286050" cy="3439150"/>
            <a:chOff x="3429000" y="1298775"/>
            <a:chExt cx="2286050" cy="3439150"/>
          </a:xfrm>
        </p:grpSpPr>
        <p:sp>
          <p:nvSpPr>
            <p:cNvPr id="442" name="Google Shape;442;p22"/>
            <p:cNvSpPr/>
            <p:nvPr/>
          </p:nvSpPr>
          <p:spPr>
            <a:xfrm>
              <a:off x="3429000" y="3298225"/>
              <a:ext cx="2286000" cy="1439700"/>
            </a:xfrm>
            <a:prstGeom prst="rect">
              <a:avLst/>
            </a:prstGeom>
            <a:solidFill>
              <a:srgbClr val="56C098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3429050" y="1298775"/>
              <a:ext cx="2286000" cy="1439700"/>
            </a:xfrm>
            <a:prstGeom prst="rect">
              <a:avLst/>
            </a:prstGeom>
            <a:solidFill>
              <a:srgbClr val="2267A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4" name="Google Shape;444;p22"/>
          <p:cNvSpPr txBox="1">
            <a:spLocks noGrp="1"/>
          </p:cNvSpPr>
          <p:nvPr>
            <p:ph type="title"/>
          </p:nvPr>
        </p:nvSpPr>
        <p:spPr>
          <a:xfrm>
            <a:off x="457200" y="394704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Aspetos a melhorar</a:t>
            </a:r>
            <a:endParaRPr dirty="0"/>
          </a:p>
        </p:txBody>
      </p:sp>
      <p:sp>
        <p:nvSpPr>
          <p:cNvPr id="445" name="Google Shape;445;p22"/>
          <p:cNvSpPr/>
          <p:nvPr/>
        </p:nvSpPr>
        <p:spPr>
          <a:xfrm>
            <a:off x="903832" y="3240575"/>
            <a:ext cx="2286000" cy="1439700"/>
          </a:xfrm>
          <a:prstGeom prst="rect">
            <a:avLst/>
          </a:prstGeom>
          <a:solidFill>
            <a:schemeClr val="accent6">
              <a:alpha val="1254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22"/>
          <p:cNvSpPr/>
          <p:nvPr/>
        </p:nvSpPr>
        <p:spPr>
          <a:xfrm>
            <a:off x="903832" y="1230556"/>
            <a:ext cx="2286000" cy="1439700"/>
          </a:xfrm>
          <a:prstGeom prst="rect">
            <a:avLst/>
          </a:prstGeom>
          <a:solidFill>
            <a:srgbClr val="56C098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47" name="Google Shape;447;p22"/>
          <p:cNvGrpSpPr/>
          <p:nvPr/>
        </p:nvGrpSpPr>
        <p:grpSpPr>
          <a:xfrm>
            <a:off x="1024732" y="930456"/>
            <a:ext cx="2044204" cy="1586649"/>
            <a:chOff x="578100" y="968350"/>
            <a:chExt cx="2044204" cy="1586649"/>
          </a:xfrm>
        </p:grpSpPr>
        <p:sp>
          <p:nvSpPr>
            <p:cNvPr id="448" name="Google Shape;448;p22"/>
            <p:cNvSpPr txBox="1"/>
            <p:nvPr/>
          </p:nvSpPr>
          <p:spPr>
            <a:xfrm>
              <a:off x="578104" y="1701295"/>
              <a:ext cx="2044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Menus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49" name="Google Shape;449;p22"/>
            <p:cNvSpPr txBox="1"/>
            <p:nvPr/>
          </p:nvSpPr>
          <p:spPr>
            <a:xfrm>
              <a:off x="578100" y="2042899"/>
              <a:ext cx="2044200" cy="51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16 pessoas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1277200" y="968350"/>
              <a:ext cx="645900" cy="645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2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59</a:t>
              </a:r>
              <a:r>
                <a:rPr lang="en" sz="12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12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51" name="Google Shape;451;p22"/>
          <p:cNvGrpSpPr/>
          <p:nvPr/>
        </p:nvGrpSpPr>
        <p:grpSpPr>
          <a:xfrm>
            <a:off x="917700" y="2917188"/>
            <a:ext cx="2286000" cy="1584662"/>
            <a:chOff x="471068" y="2974838"/>
            <a:chExt cx="2286000" cy="1584662"/>
          </a:xfrm>
        </p:grpSpPr>
        <p:sp>
          <p:nvSpPr>
            <p:cNvPr id="452" name="Google Shape;452;p22"/>
            <p:cNvSpPr txBox="1"/>
            <p:nvPr/>
          </p:nvSpPr>
          <p:spPr>
            <a:xfrm>
              <a:off x="577969" y="3705808"/>
              <a:ext cx="2044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Cores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53" name="Google Shape;453;p22"/>
            <p:cNvSpPr txBox="1"/>
            <p:nvPr/>
          </p:nvSpPr>
          <p:spPr>
            <a:xfrm>
              <a:off x="471068" y="4047400"/>
              <a:ext cx="2286000" cy="51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3 pessoas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54" name="Google Shape;454;p22"/>
            <p:cNvSpPr/>
            <p:nvPr/>
          </p:nvSpPr>
          <p:spPr>
            <a:xfrm>
              <a:off x="1277200" y="2974838"/>
              <a:ext cx="645900" cy="645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2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11%</a:t>
              </a:r>
              <a:endParaRPr sz="11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55" name="Google Shape;455;p22"/>
          <p:cNvGrpSpPr/>
          <p:nvPr/>
        </p:nvGrpSpPr>
        <p:grpSpPr>
          <a:xfrm>
            <a:off x="6064551" y="2936605"/>
            <a:ext cx="2044210" cy="1575815"/>
            <a:chOff x="6521932" y="2983688"/>
            <a:chExt cx="2044210" cy="1575815"/>
          </a:xfrm>
        </p:grpSpPr>
        <p:sp>
          <p:nvSpPr>
            <p:cNvPr id="456" name="Google Shape;456;p22"/>
            <p:cNvSpPr txBox="1"/>
            <p:nvPr/>
          </p:nvSpPr>
          <p:spPr>
            <a:xfrm>
              <a:off x="6521932" y="3705810"/>
              <a:ext cx="2044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Botões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57" name="Google Shape;457;p22"/>
            <p:cNvSpPr txBox="1"/>
            <p:nvPr/>
          </p:nvSpPr>
          <p:spPr>
            <a:xfrm>
              <a:off x="6521942" y="4047403"/>
              <a:ext cx="2044200" cy="51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2 pessoas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58" name="Google Shape;458;p22"/>
            <p:cNvSpPr/>
            <p:nvPr/>
          </p:nvSpPr>
          <p:spPr>
            <a:xfrm>
              <a:off x="7220975" y="2983688"/>
              <a:ext cx="645900" cy="645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7%</a:t>
              </a:r>
              <a:endParaRPr sz="18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59" name="Google Shape;459;p22"/>
          <p:cNvGrpSpPr/>
          <p:nvPr/>
        </p:nvGrpSpPr>
        <p:grpSpPr>
          <a:xfrm>
            <a:off x="6064511" y="930456"/>
            <a:ext cx="2044200" cy="1575813"/>
            <a:chOff x="3549992" y="986725"/>
            <a:chExt cx="2044200" cy="1575813"/>
          </a:xfrm>
        </p:grpSpPr>
        <p:sp>
          <p:nvSpPr>
            <p:cNvPr id="460" name="Google Shape;460;p22"/>
            <p:cNvSpPr txBox="1"/>
            <p:nvPr/>
          </p:nvSpPr>
          <p:spPr>
            <a:xfrm>
              <a:off x="3549992" y="1708838"/>
              <a:ext cx="2044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Funcionalidades</a:t>
              </a:r>
              <a:endParaRPr lang="pt-PT"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61" name="Google Shape;461;p22"/>
            <p:cNvSpPr txBox="1"/>
            <p:nvPr/>
          </p:nvSpPr>
          <p:spPr>
            <a:xfrm>
              <a:off x="3550000" y="2050438"/>
              <a:ext cx="2043900" cy="51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12 pessoas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62" name="Google Shape;462;p22"/>
            <p:cNvSpPr/>
            <p:nvPr/>
          </p:nvSpPr>
          <p:spPr>
            <a:xfrm>
              <a:off x="4249050" y="986725"/>
              <a:ext cx="645900" cy="645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44%</a:t>
              </a:r>
              <a:endParaRPr sz="18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4" name="Google Shape;974;p32">
            <a:extLst>
              <a:ext uri="{FF2B5EF4-FFF2-40B4-BE49-F238E27FC236}">
                <a16:creationId xmlns:a16="http://schemas.microsoft.com/office/drawing/2014/main" id="{CD1CAF61-198B-4AD9-A2A9-8EFBD7936822}"/>
              </a:ext>
            </a:extLst>
          </p:cNvPr>
          <p:cNvGrpSpPr/>
          <p:nvPr/>
        </p:nvGrpSpPr>
        <p:grpSpPr>
          <a:xfrm>
            <a:off x="3446596" y="1567975"/>
            <a:ext cx="2226291" cy="3010045"/>
            <a:chOff x="3570885" y="1409705"/>
            <a:chExt cx="2226291" cy="3010045"/>
          </a:xfrm>
        </p:grpSpPr>
        <p:sp>
          <p:nvSpPr>
            <p:cNvPr id="75" name="Google Shape;975;p32">
              <a:extLst>
                <a:ext uri="{FF2B5EF4-FFF2-40B4-BE49-F238E27FC236}">
                  <a16:creationId xmlns:a16="http://schemas.microsoft.com/office/drawing/2014/main" id="{EAB39DA3-FDC9-4755-96FF-EAEDD27DA22E}"/>
                </a:ext>
              </a:extLst>
            </p:cNvPr>
            <p:cNvSpPr/>
            <p:nvPr/>
          </p:nvSpPr>
          <p:spPr>
            <a:xfrm>
              <a:off x="4467225" y="4210050"/>
              <a:ext cx="1209600" cy="209700"/>
            </a:xfrm>
            <a:prstGeom prst="ellipse">
              <a:avLst/>
            </a:pr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6" name="Google Shape;976;p32">
              <a:extLst>
                <a:ext uri="{FF2B5EF4-FFF2-40B4-BE49-F238E27FC236}">
                  <a16:creationId xmlns:a16="http://schemas.microsoft.com/office/drawing/2014/main" id="{F5A56822-2C95-4085-998C-34EE62377932}"/>
                </a:ext>
              </a:extLst>
            </p:cNvPr>
            <p:cNvGrpSpPr/>
            <p:nvPr/>
          </p:nvGrpSpPr>
          <p:grpSpPr>
            <a:xfrm>
              <a:off x="3570885" y="1409705"/>
              <a:ext cx="2226291" cy="2948310"/>
              <a:chOff x="3608875" y="1453700"/>
              <a:chExt cx="2192958" cy="2904166"/>
            </a:xfrm>
          </p:grpSpPr>
          <p:sp>
            <p:nvSpPr>
              <p:cNvPr id="77" name="Google Shape;977;p32">
                <a:extLst>
                  <a:ext uri="{FF2B5EF4-FFF2-40B4-BE49-F238E27FC236}">
                    <a16:creationId xmlns:a16="http://schemas.microsoft.com/office/drawing/2014/main" id="{7D69B033-4AAF-4140-A5B6-3EDBB46052AC}"/>
                  </a:ext>
                </a:extLst>
              </p:cNvPr>
              <p:cNvSpPr/>
              <p:nvPr/>
            </p:nvSpPr>
            <p:spPr>
              <a:xfrm>
                <a:off x="4943537" y="2143215"/>
                <a:ext cx="483375" cy="242378"/>
              </a:xfrm>
              <a:custGeom>
                <a:avLst/>
                <a:gdLst/>
                <a:ahLst/>
                <a:cxnLst/>
                <a:rect l="l" t="t" r="r" b="b"/>
                <a:pathLst>
                  <a:path w="24849" h="12460" extrusionOk="0">
                    <a:moveTo>
                      <a:pt x="1155" y="1"/>
                    </a:moveTo>
                    <a:lnTo>
                      <a:pt x="960" y="15"/>
                    </a:lnTo>
                    <a:lnTo>
                      <a:pt x="779" y="43"/>
                    </a:lnTo>
                    <a:lnTo>
                      <a:pt x="612" y="84"/>
                    </a:lnTo>
                    <a:lnTo>
                      <a:pt x="473" y="154"/>
                    </a:lnTo>
                    <a:lnTo>
                      <a:pt x="362" y="223"/>
                    </a:lnTo>
                    <a:lnTo>
                      <a:pt x="265" y="307"/>
                    </a:lnTo>
                    <a:lnTo>
                      <a:pt x="181" y="418"/>
                    </a:lnTo>
                    <a:lnTo>
                      <a:pt x="112" y="529"/>
                    </a:lnTo>
                    <a:lnTo>
                      <a:pt x="56" y="654"/>
                    </a:lnTo>
                    <a:lnTo>
                      <a:pt x="28" y="780"/>
                    </a:lnTo>
                    <a:lnTo>
                      <a:pt x="1" y="933"/>
                    </a:lnTo>
                    <a:lnTo>
                      <a:pt x="1" y="1086"/>
                    </a:lnTo>
                    <a:lnTo>
                      <a:pt x="1" y="1238"/>
                    </a:lnTo>
                    <a:lnTo>
                      <a:pt x="15" y="1405"/>
                    </a:lnTo>
                    <a:lnTo>
                      <a:pt x="70" y="1753"/>
                    </a:lnTo>
                    <a:lnTo>
                      <a:pt x="167" y="2115"/>
                    </a:lnTo>
                    <a:lnTo>
                      <a:pt x="279" y="2490"/>
                    </a:lnTo>
                    <a:lnTo>
                      <a:pt x="404" y="2851"/>
                    </a:lnTo>
                    <a:lnTo>
                      <a:pt x="682" y="3575"/>
                    </a:lnTo>
                    <a:lnTo>
                      <a:pt x="918" y="4186"/>
                    </a:lnTo>
                    <a:lnTo>
                      <a:pt x="1071" y="4562"/>
                    </a:lnTo>
                    <a:lnTo>
                      <a:pt x="1238" y="4923"/>
                    </a:lnTo>
                    <a:lnTo>
                      <a:pt x="1447" y="5271"/>
                    </a:lnTo>
                    <a:lnTo>
                      <a:pt x="1669" y="5605"/>
                    </a:lnTo>
                    <a:lnTo>
                      <a:pt x="1920" y="5925"/>
                    </a:lnTo>
                    <a:lnTo>
                      <a:pt x="2198" y="6244"/>
                    </a:lnTo>
                    <a:lnTo>
                      <a:pt x="2476" y="6536"/>
                    </a:lnTo>
                    <a:lnTo>
                      <a:pt x="2796" y="6814"/>
                    </a:lnTo>
                    <a:lnTo>
                      <a:pt x="3115" y="7079"/>
                    </a:lnTo>
                    <a:lnTo>
                      <a:pt x="3463" y="7329"/>
                    </a:lnTo>
                    <a:lnTo>
                      <a:pt x="3825" y="7565"/>
                    </a:lnTo>
                    <a:lnTo>
                      <a:pt x="4186" y="7788"/>
                    </a:lnTo>
                    <a:lnTo>
                      <a:pt x="4575" y="7982"/>
                    </a:lnTo>
                    <a:lnTo>
                      <a:pt x="4979" y="8177"/>
                    </a:lnTo>
                    <a:lnTo>
                      <a:pt x="5382" y="8344"/>
                    </a:lnTo>
                    <a:lnTo>
                      <a:pt x="5799" y="8497"/>
                    </a:lnTo>
                    <a:lnTo>
                      <a:pt x="8469" y="9373"/>
                    </a:lnTo>
                    <a:lnTo>
                      <a:pt x="10680" y="10110"/>
                    </a:lnTo>
                    <a:lnTo>
                      <a:pt x="11639" y="10416"/>
                    </a:lnTo>
                    <a:lnTo>
                      <a:pt x="12543" y="10694"/>
                    </a:lnTo>
                    <a:lnTo>
                      <a:pt x="13391" y="10958"/>
                    </a:lnTo>
                    <a:lnTo>
                      <a:pt x="14198" y="11181"/>
                    </a:lnTo>
                    <a:lnTo>
                      <a:pt x="14976" y="11389"/>
                    </a:lnTo>
                    <a:lnTo>
                      <a:pt x="15741" y="11570"/>
                    </a:lnTo>
                    <a:lnTo>
                      <a:pt x="16506" y="11737"/>
                    </a:lnTo>
                    <a:lnTo>
                      <a:pt x="17299" y="11890"/>
                    </a:lnTo>
                    <a:lnTo>
                      <a:pt x="18119" y="12043"/>
                    </a:lnTo>
                    <a:lnTo>
                      <a:pt x="18995" y="12182"/>
                    </a:lnTo>
                    <a:lnTo>
                      <a:pt x="19927" y="12307"/>
                    </a:lnTo>
                    <a:lnTo>
                      <a:pt x="20928" y="12446"/>
                    </a:lnTo>
                    <a:lnTo>
                      <a:pt x="21164" y="12460"/>
                    </a:lnTo>
                    <a:lnTo>
                      <a:pt x="21637" y="12460"/>
                    </a:lnTo>
                    <a:lnTo>
                      <a:pt x="21943" y="12446"/>
                    </a:lnTo>
                    <a:lnTo>
                      <a:pt x="22277" y="12432"/>
                    </a:lnTo>
                    <a:lnTo>
                      <a:pt x="22638" y="12390"/>
                    </a:lnTo>
                    <a:lnTo>
                      <a:pt x="23000" y="12335"/>
                    </a:lnTo>
                    <a:lnTo>
                      <a:pt x="23347" y="12251"/>
                    </a:lnTo>
                    <a:lnTo>
                      <a:pt x="23695" y="12154"/>
                    </a:lnTo>
                    <a:lnTo>
                      <a:pt x="23862" y="12098"/>
                    </a:lnTo>
                    <a:lnTo>
                      <a:pt x="24015" y="12029"/>
                    </a:lnTo>
                    <a:lnTo>
                      <a:pt x="24168" y="11945"/>
                    </a:lnTo>
                    <a:lnTo>
                      <a:pt x="24293" y="11862"/>
                    </a:lnTo>
                    <a:lnTo>
                      <a:pt x="24418" y="11765"/>
                    </a:lnTo>
                    <a:lnTo>
                      <a:pt x="24529" y="11667"/>
                    </a:lnTo>
                    <a:lnTo>
                      <a:pt x="24626" y="11556"/>
                    </a:lnTo>
                    <a:lnTo>
                      <a:pt x="24710" y="11431"/>
                    </a:lnTo>
                    <a:lnTo>
                      <a:pt x="24779" y="11292"/>
                    </a:lnTo>
                    <a:lnTo>
                      <a:pt x="24821" y="11153"/>
                    </a:lnTo>
                    <a:lnTo>
                      <a:pt x="24849" y="11000"/>
                    </a:lnTo>
                    <a:lnTo>
                      <a:pt x="24849" y="10833"/>
                    </a:lnTo>
                    <a:lnTo>
                      <a:pt x="24849" y="10694"/>
                    </a:lnTo>
                    <a:lnTo>
                      <a:pt x="24835" y="10360"/>
                    </a:lnTo>
                    <a:lnTo>
                      <a:pt x="24807" y="9957"/>
                    </a:lnTo>
                    <a:lnTo>
                      <a:pt x="24779" y="9776"/>
                    </a:lnTo>
                    <a:lnTo>
                      <a:pt x="24752" y="9623"/>
                    </a:lnTo>
                    <a:lnTo>
                      <a:pt x="24585" y="9109"/>
                    </a:lnTo>
                    <a:lnTo>
                      <a:pt x="24446" y="8733"/>
                    </a:lnTo>
                    <a:lnTo>
                      <a:pt x="24293" y="8344"/>
                    </a:lnTo>
                    <a:lnTo>
                      <a:pt x="24126" y="7955"/>
                    </a:lnTo>
                    <a:lnTo>
                      <a:pt x="24042" y="7788"/>
                    </a:lnTo>
                    <a:lnTo>
                      <a:pt x="23945" y="7635"/>
                    </a:lnTo>
                    <a:lnTo>
                      <a:pt x="23862" y="7510"/>
                    </a:lnTo>
                    <a:lnTo>
                      <a:pt x="23778" y="7398"/>
                    </a:lnTo>
                    <a:lnTo>
                      <a:pt x="23695" y="7343"/>
                    </a:lnTo>
                    <a:lnTo>
                      <a:pt x="23653" y="7315"/>
                    </a:lnTo>
                    <a:lnTo>
                      <a:pt x="23611" y="7315"/>
                    </a:lnTo>
                    <a:lnTo>
                      <a:pt x="23013" y="7246"/>
                    </a:lnTo>
                    <a:lnTo>
                      <a:pt x="22429" y="7176"/>
                    </a:lnTo>
                    <a:lnTo>
                      <a:pt x="21873" y="7079"/>
                    </a:lnTo>
                    <a:lnTo>
                      <a:pt x="21331" y="6967"/>
                    </a:lnTo>
                    <a:lnTo>
                      <a:pt x="20789" y="6828"/>
                    </a:lnTo>
                    <a:lnTo>
                      <a:pt x="20260" y="6689"/>
                    </a:lnTo>
                    <a:lnTo>
                      <a:pt x="19718" y="6522"/>
                    </a:lnTo>
                    <a:lnTo>
                      <a:pt x="19176" y="6328"/>
                    </a:lnTo>
                    <a:lnTo>
                      <a:pt x="18633" y="6133"/>
                    </a:lnTo>
                    <a:lnTo>
                      <a:pt x="18063" y="5911"/>
                    </a:lnTo>
                    <a:lnTo>
                      <a:pt x="16854" y="5424"/>
                    </a:lnTo>
                    <a:lnTo>
                      <a:pt x="15533" y="4882"/>
                    </a:lnTo>
                    <a:lnTo>
                      <a:pt x="14059" y="4284"/>
                    </a:lnTo>
                    <a:lnTo>
                      <a:pt x="12265" y="3575"/>
                    </a:lnTo>
                    <a:lnTo>
                      <a:pt x="10429" y="2865"/>
                    </a:lnTo>
                    <a:lnTo>
                      <a:pt x="8594" y="2198"/>
                    </a:lnTo>
                    <a:lnTo>
                      <a:pt x="6828" y="1558"/>
                    </a:lnTo>
                    <a:lnTo>
                      <a:pt x="5187" y="1002"/>
                    </a:lnTo>
                    <a:lnTo>
                      <a:pt x="4436" y="766"/>
                    </a:lnTo>
                    <a:lnTo>
                      <a:pt x="3727" y="557"/>
                    </a:lnTo>
                    <a:lnTo>
                      <a:pt x="3101" y="376"/>
                    </a:lnTo>
                    <a:lnTo>
                      <a:pt x="2531" y="223"/>
                    </a:lnTo>
                    <a:lnTo>
                      <a:pt x="2045" y="112"/>
                    </a:lnTo>
                    <a:lnTo>
                      <a:pt x="1641" y="43"/>
                    </a:lnTo>
                    <a:lnTo>
                      <a:pt x="1391" y="15"/>
                    </a:lnTo>
                    <a:lnTo>
                      <a:pt x="1155" y="1"/>
                    </a:lnTo>
                    <a:close/>
                  </a:path>
                </a:pathLst>
              </a:custGeom>
              <a:solidFill>
                <a:srgbClr val="5159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978;p32">
                <a:extLst>
                  <a:ext uri="{FF2B5EF4-FFF2-40B4-BE49-F238E27FC236}">
                    <a16:creationId xmlns:a16="http://schemas.microsoft.com/office/drawing/2014/main" id="{92C1C839-EB18-480A-8B85-C8977909944E}"/>
                  </a:ext>
                </a:extLst>
              </p:cNvPr>
              <p:cNvSpPr/>
              <p:nvPr/>
            </p:nvSpPr>
            <p:spPr>
              <a:xfrm>
                <a:off x="4943537" y="2143215"/>
                <a:ext cx="483375" cy="242378"/>
              </a:xfrm>
              <a:custGeom>
                <a:avLst/>
                <a:gdLst/>
                <a:ahLst/>
                <a:cxnLst/>
                <a:rect l="l" t="t" r="r" b="b"/>
                <a:pathLst>
                  <a:path w="24849" h="12460" fill="none" extrusionOk="0">
                    <a:moveTo>
                      <a:pt x="24849" y="10833"/>
                    </a:moveTo>
                    <a:lnTo>
                      <a:pt x="24849" y="10833"/>
                    </a:lnTo>
                    <a:lnTo>
                      <a:pt x="24849" y="11000"/>
                    </a:lnTo>
                    <a:lnTo>
                      <a:pt x="24821" y="11153"/>
                    </a:lnTo>
                    <a:lnTo>
                      <a:pt x="24779" y="11292"/>
                    </a:lnTo>
                    <a:lnTo>
                      <a:pt x="24710" y="11431"/>
                    </a:lnTo>
                    <a:lnTo>
                      <a:pt x="24626" y="11556"/>
                    </a:lnTo>
                    <a:lnTo>
                      <a:pt x="24529" y="11667"/>
                    </a:lnTo>
                    <a:lnTo>
                      <a:pt x="24418" y="11765"/>
                    </a:lnTo>
                    <a:lnTo>
                      <a:pt x="24293" y="11862"/>
                    </a:lnTo>
                    <a:lnTo>
                      <a:pt x="24168" y="11945"/>
                    </a:lnTo>
                    <a:lnTo>
                      <a:pt x="24015" y="12029"/>
                    </a:lnTo>
                    <a:lnTo>
                      <a:pt x="23862" y="12098"/>
                    </a:lnTo>
                    <a:lnTo>
                      <a:pt x="23695" y="12154"/>
                    </a:lnTo>
                    <a:lnTo>
                      <a:pt x="23347" y="12251"/>
                    </a:lnTo>
                    <a:lnTo>
                      <a:pt x="23000" y="12335"/>
                    </a:lnTo>
                    <a:lnTo>
                      <a:pt x="22638" y="12390"/>
                    </a:lnTo>
                    <a:lnTo>
                      <a:pt x="22277" y="12432"/>
                    </a:lnTo>
                    <a:lnTo>
                      <a:pt x="21943" y="12446"/>
                    </a:lnTo>
                    <a:lnTo>
                      <a:pt x="21637" y="12460"/>
                    </a:lnTo>
                    <a:lnTo>
                      <a:pt x="21164" y="12460"/>
                    </a:lnTo>
                    <a:lnTo>
                      <a:pt x="20928" y="12446"/>
                    </a:lnTo>
                    <a:lnTo>
                      <a:pt x="20928" y="12446"/>
                    </a:lnTo>
                    <a:lnTo>
                      <a:pt x="19927" y="12307"/>
                    </a:lnTo>
                    <a:lnTo>
                      <a:pt x="18995" y="12182"/>
                    </a:lnTo>
                    <a:lnTo>
                      <a:pt x="18119" y="12043"/>
                    </a:lnTo>
                    <a:lnTo>
                      <a:pt x="17299" y="11890"/>
                    </a:lnTo>
                    <a:lnTo>
                      <a:pt x="16506" y="11737"/>
                    </a:lnTo>
                    <a:lnTo>
                      <a:pt x="15741" y="11570"/>
                    </a:lnTo>
                    <a:lnTo>
                      <a:pt x="14976" y="11389"/>
                    </a:lnTo>
                    <a:lnTo>
                      <a:pt x="14198" y="11181"/>
                    </a:lnTo>
                    <a:lnTo>
                      <a:pt x="13391" y="10958"/>
                    </a:lnTo>
                    <a:lnTo>
                      <a:pt x="12543" y="10694"/>
                    </a:lnTo>
                    <a:lnTo>
                      <a:pt x="11639" y="10416"/>
                    </a:lnTo>
                    <a:lnTo>
                      <a:pt x="10680" y="10110"/>
                    </a:lnTo>
                    <a:lnTo>
                      <a:pt x="8469" y="9373"/>
                    </a:lnTo>
                    <a:lnTo>
                      <a:pt x="5799" y="8497"/>
                    </a:lnTo>
                    <a:lnTo>
                      <a:pt x="5799" y="8497"/>
                    </a:lnTo>
                    <a:lnTo>
                      <a:pt x="5382" y="8344"/>
                    </a:lnTo>
                    <a:lnTo>
                      <a:pt x="4979" y="8177"/>
                    </a:lnTo>
                    <a:lnTo>
                      <a:pt x="4575" y="7982"/>
                    </a:lnTo>
                    <a:lnTo>
                      <a:pt x="4186" y="7788"/>
                    </a:lnTo>
                    <a:lnTo>
                      <a:pt x="3825" y="7565"/>
                    </a:lnTo>
                    <a:lnTo>
                      <a:pt x="3463" y="7329"/>
                    </a:lnTo>
                    <a:lnTo>
                      <a:pt x="3115" y="7079"/>
                    </a:lnTo>
                    <a:lnTo>
                      <a:pt x="2796" y="6814"/>
                    </a:lnTo>
                    <a:lnTo>
                      <a:pt x="2476" y="6536"/>
                    </a:lnTo>
                    <a:lnTo>
                      <a:pt x="2198" y="6244"/>
                    </a:lnTo>
                    <a:lnTo>
                      <a:pt x="1920" y="5925"/>
                    </a:lnTo>
                    <a:lnTo>
                      <a:pt x="1669" y="5605"/>
                    </a:lnTo>
                    <a:lnTo>
                      <a:pt x="1447" y="5271"/>
                    </a:lnTo>
                    <a:lnTo>
                      <a:pt x="1238" y="4923"/>
                    </a:lnTo>
                    <a:lnTo>
                      <a:pt x="1071" y="4562"/>
                    </a:lnTo>
                    <a:lnTo>
                      <a:pt x="918" y="4186"/>
                    </a:lnTo>
                    <a:lnTo>
                      <a:pt x="918" y="4186"/>
                    </a:lnTo>
                    <a:lnTo>
                      <a:pt x="682" y="3575"/>
                    </a:lnTo>
                    <a:lnTo>
                      <a:pt x="404" y="2851"/>
                    </a:lnTo>
                    <a:lnTo>
                      <a:pt x="279" y="2490"/>
                    </a:lnTo>
                    <a:lnTo>
                      <a:pt x="167" y="2115"/>
                    </a:lnTo>
                    <a:lnTo>
                      <a:pt x="70" y="1753"/>
                    </a:lnTo>
                    <a:lnTo>
                      <a:pt x="15" y="1405"/>
                    </a:lnTo>
                    <a:lnTo>
                      <a:pt x="1" y="1238"/>
                    </a:lnTo>
                    <a:lnTo>
                      <a:pt x="1" y="1086"/>
                    </a:lnTo>
                    <a:lnTo>
                      <a:pt x="1" y="933"/>
                    </a:lnTo>
                    <a:lnTo>
                      <a:pt x="28" y="780"/>
                    </a:lnTo>
                    <a:lnTo>
                      <a:pt x="56" y="654"/>
                    </a:lnTo>
                    <a:lnTo>
                      <a:pt x="112" y="529"/>
                    </a:lnTo>
                    <a:lnTo>
                      <a:pt x="181" y="418"/>
                    </a:lnTo>
                    <a:lnTo>
                      <a:pt x="265" y="307"/>
                    </a:lnTo>
                    <a:lnTo>
                      <a:pt x="362" y="223"/>
                    </a:lnTo>
                    <a:lnTo>
                      <a:pt x="473" y="154"/>
                    </a:lnTo>
                    <a:lnTo>
                      <a:pt x="612" y="84"/>
                    </a:lnTo>
                    <a:lnTo>
                      <a:pt x="779" y="43"/>
                    </a:lnTo>
                    <a:lnTo>
                      <a:pt x="960" y="15"/>
                    </a:lnTo>
                    <a:lnTo>
                      <a:pt x="1155" y="1"/>
                    </a:lnTo>
                    <a:lnTo>
                      <a:pt x="1391" y="15"/>
                    </a:lnTo>
                    <a:lnTo>
                      <a:pt x="1641" y="43"/>
                    </a:lnTo>
                    <a:lnTo>
                      <a:pt x="1641" y="43"/>
                    </a:lnTo>
                    <a:lnTo>
                      <a:pt x="2045" y="112"/>
                    </a:lnTo>
                    <a:lnTo>
                      <a:pt x="2531" y="223"/>
                    </a:lnTo>
                    <a:lnTo>
                      <a:pt x="3101" y="376"/>
                    </a:lnTo>
                    <a:lnTo>
                      <a:pt x="3727" y="557"/>
                    </a:lnTo>
                    <a:lnTo>
                      <a:pt x="4436" y="766"/>
                    </a:lnTo>
                    <a:lnTo>
                      <a:pt x="5187" y="1002"/>
                    </a:lnTo>
                    <a:lnTo>
                      <a:pt x="6828" y="1558"/>
                    </a:lnTo>
                    <a:lnTo>
                      <a:pt x="8594" y="2198"/>
                    </a:lnTo>
                    <a:lnTo>
                      <a:pt x="10429" y="2865"/>
                    </a:lnTo>
                    <a:lnTo>
                      <a:pt x="12265" y="3575"/>
                    </a:lnTo>
                    <a:lnTo>
                      <a:pt x="14059" y="4284"/>
                    </a:lnTo>
                    <a:lnTo>
                      <a:pt x="14059" y="4284"/>
                    </a:lnTo>
                    <a:lnTo>
                      <a:pt x="15533" y="4882"/>
                    </a:lnTo>
                    <a:lnTo>
                      <a:pt x="16854" y="5424"/>
                    </a:lnTo>
                    <a:lnTo>
                      <a:pt x="18063" y="5911"/>
                    </a:lnTo>
                    <a:lnTo>
                      <a:pt x="18633" y="6133"/>
                    </a:lnTo>
                    <a:lnTo>
                      <a:pt x="19176" y="6328"/>
                    </a:lnTo>
                    <a:lnTo>
                      <a:pt x="19718" y="6522"/>
                    </a:lnTo>
                    <a:lnTo>
                      <a:pt x="20260" y="6689"/>
                    </a:lnTo>
                    <a:lnTo>
                      <a:pt x="20789" y="6828"/>
                    </a:lnTo>
                    <a:lnTo>
                      <a:pt x="21331" y="6967"/>
                    </a:lnTo>
                    <a:lnTo>
                      <a:pt x="21873" y="7079"/>
                    </a:lnTo>
                    <a:lnTo>
                      <a:pt x="22429" y="7176"/>
                    </a:lnTo>
                    <a:lnTo>
                      <a:pt x="23013" y="7246"/>
                    </a:lnTo>
                    <a:lnTo>
                      <a:pt x="23611" y="7315"/>
                    </a:lnTo>
                    <a:lnTo>
                      <a:pt x="23611" y="7315"/>
                    </a:lnTo>
                    <a:lnTo>
                      <a:pt x="23653" y="7315"/>
                    </a:lnTo>
                    <a:lnTo>
                      <a:pt x="23695" y="7343"/>
                    </a:lnTo>
                    <a:lnTo>
                      <a:pt x="23778" y="7398"/>
                    </a:lnTo>
                    <a:lnTo>
                      <a:pt x="23862" y="7510"/>
                    </a:lnTo>
                    <a:lnTo>
                      <a:pt x="23945" y="7635"/>
                    </a:lnTo>
                    <a:lnTo>
                      <a:pt x="24042" y="7788"/>
                    </a:lnTo>
                    <a:lnTo>
                      <a:pt x="24126" y="7955"/>
                    </a:lnTo>
                    <a:lnTo>
                      <a:pt x="24293" y="8344"/>
                    </a:lnTo>
                    <a:lnTo>
                      <a:pt x="24446" y="8733"/>
                    </a:lnTo>
                    <a:lnTo>
                      <a:pt x="24585" y="9109"/>
                    </a:lnTo>
                    <a:lnTo>
                      <a:pt x="24752" y="9623"/>
                    </a:lnTo>
                    <a:lnTo>
                      <a:pt x="24752" y="9623"/>
                    </a:lnTo>
                    <a:lnTo>
                      <a:pt x="24779" y="9776"/>
                    </a:lnTo>
                    <a:lnTo>
                      <a:pt x="24807" y="9957"/>
                    </a:lnTo>
                    <a:lnTo>
                      <a:pt x="24835" y="10360"/>
                    </a:lnTo>
                    <a:lnTo>
                      <a:pt x="24849" y="10694"/>
                    </a:lnTo>
                    <a:lnTo>
                      <a:pt x="24849" y="1083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979;p32">
                <a:extLst>
                  <a:ext uri="{FF2B5EF4-FFF2-40B4-BE49-F238E27FC236}">
                    <a16:creationId xmlns:a16="http://schemas.microsoft.com/office/drawing/2014/main" id="{324976AE-9812-4E43-84B9-3B43714FDA47}"/>
                  </a:ext>
                </a:extLst>
              </p:cNvPr>
              <p:cNvSpPr/>
              <p:nvPr/>
            </p:nvSpPr>
            <p:spPr>
              <a:xfrm>
                <a:off x="5359847" y="2052600"/>
                <a:ext cx="199096" cy="327580"/>
              </a:xfrm>
              <a:custGeom>
                <a:avLst/>
                <a:gdLst/>
                <a:ahLst/>
                <a:cxnLst/>
                <a:rect l="l" t="t" r="r" b="b"/>
                <a:pathLst>
                  <a:path w="10235" h="16840" extrusionOk="0">
                    <a:moveTo>
                      <a:pt x="7954" y="1"/>
                    </a:moveTo>
                    <a:lnTo>
                      <a:pt x="7718" y="404"/>
                    </a:lnTo>
                    <a:lnTo>
                      <a:pt x="7398" y="946"/>
                    </a:lnTo>
                    <a:lnTo>
                      <a:pt x="6633" y="2337"/>
                    </a:lnTo>
                    <a:lnTo>
                      <a:pt x="6202" y="3102"/>
                    </a:lnTo>
                    <a:lnTo>
                      <a:pt x="5771" y="3852"/>
                    </a:lnTo>
                    <a:lnTo>
                      <a:pt x="5340" y="4562"/>
                    </a:lnTo>
                    <a:lnTo>
                      <a:pt x="4951" y="5173"/>
                    </a:lnTo>
                    <a:lnTo>
                      <a:pt x="4325" y="6091"/>
                    </a:lnTo>
                    <a:lnTo>
                      <a:pt x="3755" y="6967"/>
                    </a:lnTo>
                    <a:lnTo>
                      <a:pt x="3213" y="7815"/>
                    </a:lnTo>
                    <a:lnTo>
                      <a:pt x="2726" y="8636"/>
                    </a:lnTo>
                    <a:lnTo>
                      <a:pt x="2267" y="9414"/>
                    </a:lnTo>
                    <a:lnTo>
                      <a:pt x="1850" y="10165"/>
                    </a:lnTo>
                    <a:lnTo>
                      <a:pt x="1474" y="10888"/>
                    </a:lnTo>
                    <a:lnTo>
                      <a:pt x="1155" y="11570"/>
                    </a:lnTo>
                    <a:lnTo>
                      <a:pt x="863" y="12209"/>
                    </a:lnTo>
                    <a:lnTo>
                      <a:pt x="612" y="12821"/>
                    </a:lnTo>
                    <a:lnTo>
                      <a:pt x="404" y="13405"/>
                    </a:lnTo>
                    <a:lnTo>
                      <a:pt x="251" y="13948"/>
                    </a:lnTo>
                    <a:lnTo>
                      <a:pt x="126" y="14448"/>
                    </a:lnTo>
                    <a:lnTo>
                      <a:pt x="84" y="14685"/>
                    </a:lnTo>
                    <a:lnTo>
                      <a:pt x="42" y="14921"/>
                    </a:lnTo>
                    <a:lnTo>
                      <a:pt x="14" y="15143"/>
                    </a:lnTo>
                    <a:lnTo>
                      <a:pt x="1" y="15352"/>
                    </a:lnTo>
                    <a:lnTo>
                      <a:pt x="1" y="15561"/>
                    </a:lnTo>
                    <a:lnTo>
                      <a:pt x="14" y="15755"/>
                    </a:lnTo>
                    <a:lnTo>
                      <a:pt x="28" y="15908"/>
                    </a:lnTo>
                    <a:lnTo>
                      <a:pt x="70" y="16061"/>
                    </a:lnTo>
                    <a:lnTo>
                      <a:pt x="112" y="16200"/>
                    </a:lnTo>
                    <a:lnTo>
                      <a:pt x="181" y="16325"/>
                    </a:lnTo>
                    <a:lnTo>
                      <a:pt x="265" y="16450"/>
                    </a:lnTo>
                    <a:lnTo>
                      <a:pt x="362" y="16562"/>
                    </a:lnTo>
                    <a:lnTo>
                      <a:pt x="459" y="16659"/>
                    </a:lnTo>
                    <a:lnTo>
                      <a:pt x="585" y="16742"/>
                    </a:lnTo>
                    <a:lnTo>
                      <a:pt x="668" y="16784"/>
                    </a:lnTo>
                    <a:lnTo>
                      <a:pt x="779" y="16812"/>
                    </a:lnTo>
                    <a:lnTo>
                      <a:pt x="904" y="16840"/>
                    </a:lnTo>
                    <a:lnTo>
                      <a:pt x="1377" y="16840"/>
                    </a:lnTo>
                    <a:lnTo>
                      <a:pt x="1725" y="16812"/>
                    </a:lnTo>
                    <a:lnTo>
                      <a:pt x="2072" y="16770"/>
                    </a:lnTo>
                    <a:lnTo>
                      <a:pt x="2406" y="16701"/>
                    </a:lnTo>
                    <a:lnTo>
                      <a:pt x="2684" y="16617"/>
                    </a:lnTo>
                    <a:lnTo>
                      <a:pt x="2795" y="16576"/>
                    </a:lnTo>
                    <a:lnTo>
                      <a:pt x="2879" y="16534"/>
                    </a:lnTo>
                    <a:lnTo>
                      <a:pt x="3213" y="16325"/>
                    </a:lnTo>
                    <a:lnTo>
                      <a:pt x="3379" y="16186"/>
                    </a:lnTo>
                    <a:lnTo>
                      <a:pt x="3574" y="16047"/>
                    </a:lnTo>
                    <a:lnTo>
                      <a:pt x="3769" y="15880"/>
                    </a:lnTo>
                    <a:lnTo>
                      <a:pt x="3963" y="15686"/>
                    </a:lnTo>
                    <a:lnTo>
                      <a:pt x="4172" y="15491"/>
                    </a:lnTo>
                    <a:lnTo>
                      <a:pt x="4395" y="15269"/>
                    </a:lnTo>
                    <a:lnTo>
                      <a:pt x="4617" y="15018"/>
                    </a:lnTo>
                    <a:lnTo>
                      <a:pt x="4839" y="14740"/>
                    </a:lnTo>
                    <a:lnTo>
                      <a:pt x="5062" y="14448"/>
                    </a:lnTo>
                    <a:lnTo>
                      <a:pt x="5298" y="14142"/>
                    </a:lnTo>
                    <a:lnTo>
                      <a:pt x="5549" y="13795"/>
                    </a:lnTo>
                    <a:lnTo>
                      <a:pt x="5785" y="13433"/>
                    </a:lnTo>
                    <a:lnTo>
                      <a:pt x="6035" y="13030"/>
                    </a:lnTo>
                    <a:lnTo>
                      <a:pt x="6286" y="12613"/>
                    </a:lnTo>
                    <a:lnTo>
                      <a:pt x="6536" y="12168"/>
                    </a:lnTo>
                    <a:lnTo>
                      <a:pt x="6786" y="11681"/>
                    </a:lnTo>
                    <a:lnTo>
                      <a:pt x="7036" y="11167"/>
                    </a:lnTo>
                    <a:lnTo>
                      <a:pt x="7287" y="10624"/>
                    </a:lnTo>
                    <a:lnTo>
                      <a:pt x="7551" y="10054"/>
                    </a:lnTo>
                    <a:lnTo>
                      <a:pt x="7801" y="9442"/>
                    </a:lnTo>
                    <a:lnTo>
                      <a:pt x="8052" y="8803"/>
                    </a:lnTo>
                    <a:lnTo>
                      <a:pt x="8302" y="8135"/>
                    </a:lnTo>
                    <a:lnTo>
                      <a:pt x="8566" y="7412"/>
                    </a:lnTo>
                    <a:lnTo>
                      <a:pt x="8816" y="6675"/>
                    </a:lnTo>
                    <a:lnTo>
                      <a:pt x="9053" y="5883"/>
                    </a:lnTo>
                    <a:lnTo>
                      <a:pt x="9303" y="5062"/>
                    </a:lnTo>
                    <a:lnTo>
                      <a:pt x="9539" y="4200"/>
                    </a:lnTo>
                    <a:lnTo>
                      <a:pt x="9776" y="3296"/>
                    </a:lnTo>
                    <a:lnTo>
                      <a:pt x="10012" y="2351"/>
                    </a:lnTo>
                    <a:lnTo>
                      <a:pt x="10235" y="1363"/>
                    </a:lnTo>
                    <a:lnTo>
                      <a:pt x="9233" y="821"/>
                    </a:lnTo>
                    <a:lnTo>
                      <a:pt x="8955" y="696"/>
                    </a:lnTo>
                    <a:lnTo>
                      <a:pt x="8705" y="557"/>
                    </a:lnTo>
                    <a:lnTo>
                      <a:pt x="8483" y="418"/>
                    </a:lnTo>
                    <a:lnTo>
                      <a:pt x="8302" y="279"/>
                    </a:lnTo>
                    <a:lnTo>
                      <a:pt x="8038" y="84"/>
                    </a:lnTo>
                    <a:lnTo>
                      <a:pt x="7954" y="1"/>
                    </a:lnTo>
                    <a:close/>
                  </a:path>
                </a:pathLst>
              </a:custGeom>
              <a:solidFill>
                <a:srgbClr val="5159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980;p32">
                <a:extLst>
                  <a:ext uri="{FF2B5EF4-FFF2-40B4-BE49-F238E27FC236}">
                    <a16:creationId xmlns:a16="http://schemas.microsoft.com/office/drawing/2014/main" id="{68404792-681B-4AAE-9C9E-1134BDC66B7B}"/>
                  </a:ext>
                </a:extLst>
              </p:cNvPr>
              <p:cNvSpPr/>
              <p:nvPr/>
            </p:nvSpPr>
            <p:spPr>
              <a:xfrm>
                <a:off x="5359847" y="2052600"/>
                <a:ext cx="199096" cy="327580"/>
              </a:xfrm>
              <a:custGeom>
                <a:avLst/>
                <a:gdLst/>
                <a:ahLst/>
                <a:cxnLst/>
                <a:rect l="l" t="t" r="r" b="b"/>
                <a:pathLst>
                  <a:path w="10235" h="16840" fill="none" extrusionOk="0">
                    <a:moveTo>
                      <a:pt x="9233" y="821"/>
                    </a:moveTo>
                    <a:lnTo>
                      <a:pt x="9233" y="821"/>
                    </a:lnTo>
                    <a:lnTo>
                      <a:pt x="8955" y="696"/>
                    </a:lnTo>
                    <a:lnTo>
                      <a:pt x="8705" y="557"/>
                    </a:lnTo>
                    <a:lnTo>
                      <a:pt x="8483" y="418"/>
                    </a:lnTo>
                    <a:lnTo>
                      <a:pt x="8302" y="279"/>
                    </a:lnTo>
                    <a:lnTo>
                      <a:pt x="8038" y="84"/>
                    </a:lnTo>
                    <a:lnTo>
                      <a:pt x="7954" y="1"/>
                    </a:lnTo>
                    <a:lnTo>
                      <a:pt x="7954" y="1"/>
                    </a:lnTo>
                    <a:lnTo>
                      <a:pt x="7718" y="404"/>
                    </a:lnTo>
                    <a:lnTo>
                      <a:pt x="7398" y="946"/>
                    </a:lnTo>
                    <a:lnTo>
                      <a:pt x="6633" y="2337"/>
                    </a:lnTo>
                    <a:lnTo>
                      <a:pt x="6202" y="3102"/>
                    </a:lnTo>
                    <a:lnTo>
                      <a:pt x="5771" y="3852"/>
                    </a:lnTo>
                    <a:lnTo>
                      <a:pt x="5340" y="4562"/>
                    </a:lnTo>
                    <a:lnTo>
                      <a:pt x="4951" y="5173"/>
                    </a:lnTo>
                    <a:lnTo>
                      <a:pt x="4951" y="5173"/>
                    </a:lnTo>
                    <a:lnTo>
                      <a:pt x="4325" y="6091"/>
                    </a:lnTo>
                    <a:lnTo>
                      <a:pt x="3755" y="6967"/>
                    </a:lnTo>
                    <a:lnTo>
                      <a:pt x="3213" y="7815"/>
                    </a:lnTo>
                    <a:lnTo>
                      <a:pt x="2726" y="8636"/>
                    </a:lnTo>
                    <a:lnTo>
                      <a:pt x="2267" y="9414"/>
                    </a:lnTo>
                    <a:lnTo>
                      <a:pt x="1850" y="10165"/>
                    </a:lnTo>
                    <a:lnTo>
                      <a:pt x="1474" y="10888"/>
                    </a:lnTo>
                    <a:lnTo>
                      <a:pt x="1155" y="11570"/>
                    </a:lnTo>
                    <a:lnTo>
                      <a:pt x="863" y="12209"/>
                    </a:lnTo>
                    <a:lnTo>
                      <a:pt x="612" y="12821"/>
                    </a:lnTo>
                    <a:lnTo>
                      <a:pt x="404" y="13405"/>
                    </a:lnTo>
                    <a:lnTo>
                      <a:pt x="251" y="13948"/>
                    </a:lnTo>
                    <a:lnTo>
                      <a:pt x="126" y="14448"/>
                    </a:lnTo>
                    <a:lnTo>
                      <a:pt x="84" y="14685"/>
                    </a:lnTo>
                    <a:lnTo>
                      <a:pt x="42" y="14921"/>
                    </a:lnTo>
                    <a:lnTo>
                      <a:pt x="14" y="15143"/>
                    </a:lnTo>
                    <a:lnTo>
                      <a:pt x="1" y="15352"/>
                    </a:lnTo>
                    <a:lnTo>
                      <a:pt x="1" y="15561"/>
                    </a:lnTo>
                    <a:lnTo>
                      <a:pt x="14" y="15755"/>
                    </a:lnTo>
                    <a:lnTo>
                      <a:pt x="14" y="15755"/>
                    </a:lnTo>
                    <a:lnTo>
                      <a:pt x="28" y="15908"/>
                    </a:lnTo>
                    <a:lnTo>
                      <a:pt x="70" y="16061"/>
                    </a:lnTo>
                    <a:lnTo>
                      <a:pt x="112" y="16200"/>
                    </a:lnTo>
                    <a:lnTo>
                      <a:pt x="181" y="16325"/>
                    </a:lnTo>
                    <a:lnTo>
                      <a:pt x="265" y="16450"/>
                    </a:lnTo>
                    <a:lnTo>
                      <a:pt x="362" y="16562"/>
                    </a:lnTo>
                    <a:lnTo>
                      <a:pt x="459" y="16659"/>
                    </a:lnTo>
                    <a:lnTo>
                      <a:pt x="585" y="16742"/>
                    </a:lnTo>
                    <a:lnTo>
                      <a:pt x="585" y="16742"/>
                    </a:lnTo>
                    <a:lnTo>
                      <a:pt x="668" y="16784"/>
                    </a:lnTo>
                    <a:lnTo>
                      <a:pt x="779" y="16812"/>
                    </a:lnTo>
                    <a:lnTo>
                      <a:pt x="904" y="16840"/>
                    </a:lnTo>
                    <a:lnTo>
                      <a:pt x="1043" y="16840"/>
                    </a:lnTo>
                    <a:lnTo>
                      <a:pt x="1377" y="16840"/>
                    </a:lnTo>
                    <a:lnTo>
                      <a:pt x="1725" y="16812"/>
                    </a:lnTo>
                    <a:lnTo>
                      <a:pt x="2072" y="16770"/>
                    </a:lnTo>
                    <a:lnTo>
                      <a:pt x="2406" y="16701"/>
                    </a:lnTo>
                    <a:lnTo>
                      <a:pt x="2684" y="16617"/>
                    </a:lnTo>
                    <a:lnTo>
                      <a:pt x="2795" y="16576"/>
                    </a:lnTo>
                    <a:lnTo>
                      <a:pt x="2879" y="16534"/>
                    </a:lnTo>
                    <a:lnTo>
                      <a:pt x="2879" y="16534"/>
                    </a:lnTo>
                    <a:lnTo>
                      <a:pt x="3213" y="16325"/>
                    </a:lnTo>
                    <a:lnTo>
                      <a:pt x="3379" y="16186"/>
                    </a:lnTo>
                    <a:lnTo>
                      <a:pt x="3574" y="16047"/>
                    </a:lnTo>
                    <a:lnTo>
                      <a:pt x="3769" y="15880"/>
                    </a:lnTo>
                    <a:lnTo>
                      <a:pt x="3963" y="15686"/>
                    </a:lnTo>
                    <a:lnTo>
                      <a:pt x="4172" y="15491"/>
                    </a:lnTo>
                    <a:lnTo>
                      <a:pt x="4395" y="15269"/>
                    </a:lnTo>
                    <a:lnTo>
                      <a:pt x="4617" y="15018"/>
                    </a:lnTo>
                    <a:lnTo>
                      <a:pt x="4839" y="14740"/>
                    </a:lnTo>
                    <a:lnTo>
                      <a:pt x="5062" y="14448"/>
                    </a:lnTo>
                    <a:lnTo>
                      <a:pt x="5298" y="14142"/>
                    </a:lnTo>
                    <a:lnTo>
                      <a:pt x="5549" y="13795"/>
                    </a:lnTo>
                    <a:lnTo>
                      <a:pt x="5785" y="13433"/>
                    </a:lnTo>
                    <a:lnTo>
                      <a:pt x="6035" y="13030"/>
                    </a:lnTo>
                    <a:lnTo>
                      <a:pt x="6286" y="12613"/>
                    </a:lnTo>
                    <a:lnTo>
                      <a:pt x="6536" y="12168"/>
                    </a:lnTo>
                    <a:lnTo>
                      <a:pt x="6786" y="11681"/>
                    </a:lnTo>
                    <a:lnTo>
                      <a:pt x="7036" y="11167"/>
                    </a:lnTo>
                    <a:lnTo>
                      <a:pt x="7287" y="10624"/>
                    </a:lnTo>
                    <a:lnTo>
                      <a:pt x="7551" y="10054"/>
                    </a:lnTo>
                    <a:lnTo>
                      <a:pt x="7801" y="9442"/>
                    </a:lnTo>
                    <a:lnTo>
                      <a:pt x="8052" y="8803"/>
                    </a:lnTo>
                    <a:lnTo>
                      <a:pt x="8302" y="8135"/>
                    </a:lnTo>
                    <a:lnTo>
                      <a:pt x="8566" y="7412"/>
                    </a:lnTo>
                    <a:lnTo>
                      <a:pt x="8816" y="6675"/>
                    </a:lnTo>
                    <a:lnTo>
                      <a:pt x="9053" y="5883"/>
                    </a:lnTo>
                    <a:lnTo>
                      <a:pt x="9303" y="5062"/>
                    </a:lnTo>
                    <a:lnTo>
                      <a:pt x="9539" y="4200"/>
                    </a:lnTo>
                    <a:lnTo>
                      <a:pt x="9776" y="3296"/>
                    </a:lnTo>
                    <a:lnTo>
                      <a:pt x="10012" y="2351"/>
                    </a:lnTo>
                    <a:lnTo>
                      <a:pt x="10235" y="1363"/>
                    </a:lnTo>
                    <a:lnTo>
                      <a:pt x="9233" y="82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981;p32">
                <a:extLst>
                  <a:ext uri="{FF2B5EF4-FFF2-40B4-BE49-F238E27FC236}">
                    <a16:creationId xmlns:a16="http://schemas.microsoft.com/office/drawing/2014/main" id="{6469D782-A953-4306-8D01-E83547BF873B}"/>
                  </a:ext>
                </a:extLst>
              </p:cNvPr>
              <p:cNvSpPr/>
              <p:nvPr/>
            </p:nvSpPr>
            <p:spPr>
              <a:xfrm>
                <a:off x="4975461" y="2144032"/>
                <a:ext cx="404398" cy="138774"/>
              </a:xfrm>
              <a:custGeom>
                <a:avLst/>
                <a:gdLst/>
                <a:ahLst/>
                <a:cxnLst/>
                <a:rect l="l" t="t" r="r" b="b"/>
                <a:pathLst>
                  <a:path w="20789" h="7134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404" y="70"/>
                    </a:lnTo>
                    <a:lnTo>
                      <a:pt x="890" y="181"/>
                    </a:lnTo>
                    <a:lnTo>
                      <a:pt x="1460" y="334"/>
                    </a:lnTo>
                    <a:lnTo>
                      <a:pt x="2086" y="515"/>
                    </a:lnTo>
                    <a:lnTo>
                      <a:pt x="2795" y="724"/>
                    </a:lnTo>
                    <a:lnTo>
                      <a:pt x="3546" y="960"/>
                    </a:lnTo>
                    <a:lnTo>
                      <a:pt x="5187" y="1516"/>
                    </a:lnTo>
                    <a:lnTo>
                      <a:pt x="6953" y="2156"/>
                    </a:lnTo>
                    <a:lnTo>
                      <a:pt x="8788" y="2823"/>
                    </a:lnTo>
                    <a:lnTo>
                      <a:pt x="10624" y="3533"/>
                    </a:lnTo>
                    <a:lnTo>
                      <a:pt x="12418" y="4242"/>
                    </a:lnTo>
                    <a:lnTo>
                      <a:pt x="12418" y="4242"/>
                    </a:lnTo>
                    <a:lnTo>
                      <a:pt x="13725" y="4770"/>
                    </a:lnTo>
                    <a:lnTo>
                      <a:pt x="14893" y="5257"/>
                    </a:lnTo>
                    <a:lnTo>
                      <a:pt x="15977" y="5702"/>
                    </a:lnTo>
                    <a:lnTo>
                      <a:pt x="16978" y="6091"/>
                    </a:lnTo>
                    <a:lnTo>
                      <a:pt x="17465" y="6258"/>
                    </a:lnTo>
                    <a:lnTo>
                      <a:pt x="17938" y="6425"/>
                    </a:lnTo>
                    <a:lnTo>
                      <a:pt x="18411" y="6578"/>
                    </a:lnTo>
                    <a:lnTo>
                      <a:pt x="18883" y="6717"/>
                    </a:lnTo>
                    <a:lnTo>
                      <a:pt x="19342" y="6842"/>
                    </a:lnTo>
                    <a:lnTo>
                      <a:pt x="19815" y="6953"/>
                    </a:lnTo>
                    <a:lnTo>
                      <a:pt x="20302" y="7051"/>
                    </a:lnTo>
                    <a:lnTo>
                      <a:pt x="20788" y="7134"/>
                    </a:lnTo>
                    <a:lnTo>
                      <a:pt x="20788" y="7134"/>
                    </a:lnTo>
                    <a:lnTo>
                      <a:pt x="20788" y="7134"/>
                    </a:lnTo>
                    <a:lnTo>
                      <a:pt x="20302" y="7051"/>
                    </a:lnTo>
                    <a:lnTo>
                      <a:pt x="19815" y="6953"/>
                    </a:lnTo>
                    <a:lnTo>
                      <a:pt x="19342" y="6842"/>
                    </a:lnTo>
                    <a:lnTo>
                      <a:pt x="18883" y="6717"/>
                    </a:lnTo>
                    <a:lnTo>
                      <a:pt x="18411" y="6578"/>
                    </a:lnTo>
                    <a:lnTo>
                      <a:pt x="17938" y="6425"/>
                    </a:lnTo>
                    <a:lnTo>
                      <a:pt x="17465" y="6258"/>
                    </a:lnTo>
                    <a:lnTo>
                      <a:pt x="16978" y="6091"/>
                    </a:lnTo>
                    <a:lnTo>
                      <a:pt x="15977" y="5702"/>
                    </a:lnTo>
                    <a:lnTo>
                      <a:pt x="14893" y="5257"/>
                    </a:lnTo>
                    <a:lnTo>
                      <a:pt x="13725" y="4770"/>
                    </a:lnTo>
                    <a:lnTo>
                      <a:pt x="12418" y="4242"/>
                    </a:lnTo>
                    <a:lnTo>
                      <a:pt x="12418" y="4242"/>
                    </a:lnTo>
                    <a:lnTo>
                      <a:pt x="10624" y="3533"/>
                    </a:lnTo>
                    <a:lnTo>
                      <a:pt x="8788" y="2823"/>
                    </a:lnTo>
                    <a:lnTo>
                      <a:pt x="6953" y="2156"/>
                    </a:lnTo>
                    <a:lnTo>
                      <a:pt x="5187" y="1516"/>
                    </a:lnTo>
                    <a:lnTo>
                      <a:pt x="3546" y="960"/>
                    </a:lnTo>
                    <a:lnTo>
                      <a:pt x="2795" y="724"/>
                    </a:lnTo>
                    <a:lnTo>
                      <a:pt x="2086" y="515"/>
                    </a:lnTo>
                    <a:lnTo>
                      <a:pt x="1460" y="334"/>
                    </a:lnTo>
                    <a:lnTo>
                      <a:pt x="890" y="181"/>
                    </a:lnTo>
                    <a:lnTo>
                      <a:pt x="404" y="70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AEB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982;p32">
                <a:extLst>
                  <a:ext uri="{FF2B5EF4-FFF2-40B4-BE49-F238E27FC236}">
                    <a16:creationId xmlns:a16="http://schemas.microsoft.com/office/drawing/2014/main" id="{7F58EE41-F3A1-4A1D-9DDB-61A6FC7DBE36}"/>
                  </a:ext>
                </a:extLst>
              </p:cNvPr>
              <p:cNvSpPr/>
              <p:nvPr/>
            </p:nvSpPr>
            <p:spPr>
              <a:xfrm>
                <a:off x="4975461" y="2144032"/>
                <a:ext cx="404398" cy="138774"/>
              </a:xfrm>
              <a:custGeom>
                <a:avLst/>
                <a:gdLst/>
                <a:ahLst/>
                <a:cxnLst/>
                <a:rect l="l" t="t" r="r" b="b"/>
                <a:pathLst>
                  <a:path w="20789" h="7134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404" y="70"/>
                    </a:lnTo>
                    <a:lnTo>
                      <a:pt x="890" y="181"/>
                    </a:lnTo>
                    <a:lnTo>
                      <a:pt x="1460" y="334"/>
                    </a:lnTo>
                    <a:lnTo>
                      <a:pt x="2086" y="515"/>
                    </a:lnTo>
                    <a:lnTo>
                      <a:pt x="2795" y="724"/>
                    </a:lnTo>
                    <a:lnTo>
                      <a:pt x="3546" y="960"/>
                    </a:lnTo>
                    <a:lnTo>
                      <a:pt x="5187" y="1516"/>
                    </a:lnTo>
                    <a:lnTo>
                      <a:pt x="6953" y="2156"/>
                    </a:lnTo>
                    <a:lnTo>
                      <a:pt x="8788" y="2823"/>
                    </a:lnTo>
                    <a:lnTo>
                      <a:pt x="10624" y="3533"/>
                    </a:lnTo>
                    <a:lnTo>
                      <a:pt x="12418" y="4242"/>
                    </a:lnTo>
                    <a:lnTo>
                      <a:pt x="12418" y="4242"/>
                    </a:lnTo>
                    <a:lnTo>
                      <a:pt x="13725" y="4770"/>
                    </a:lnTo>
                    <a:lnTo>
                      <a:pt x="14893" y="5257"/>
                    </a:lnTo>
                    <a:lnTo>
                      <a:pt x="15977" y="5702"/>
                    </a:lnTo>
                    <a:lnTo>
                      <a:pt x="16978" y="6091"/>
                    </a:lnTo>
                    <a:lnTo>
                      <a:pt x="17465" y="6258"/>
                    </a:lnTo>
                    <a:lnTo>
                      <a:pt x="17938" y="6425"/>
                    </a:lnTo>
                    <a:lnTo>
                      <a:pt x="18411" y="6578"/>
                    </a:lnTo>
                    <a:lnTo>
                      <a:pt x="18883" y="6717"/>
                    </a:lnTo>
                    <a:lnTo>
                      <a:pt x="19342" y="6842"/>
                    </a:lnTo>
                    <a:lnTo>
                      <a:pt x="19815" y="6953"/>
                    </a:lnTo>
                    <a:lnTo>
                      <a:pt x="20302" y="7051"/>
                    </a:lnTo>
                    <a:lnTo>
                      <a:pt x="20788" y="7134"/>
                    </a:lnTo>
                    <a:lnTo>
                      <a:pt x="20788" y="7134"/>
                    </a:lnTo>
                    <a:lnTo>
                      <a:pt x="20788" y="7134"/>
                    </a:lnTo>
                    <a:lnTo>
                      <a:pt x="20302" y="7051"/>
                    </a:lnTo>
                    <a:lnTo>
                      <a:pt x="19815" y="6953"/>
                    </a:lnTo>
                    <a:lnTo>
                      <a:pt x="19342" y="6842"/>
                    </a:lnTo>
                    <a:lnTo>
                      <a:pt x="18883" y="6717"/>
                    </a:lnTo>
                    <a:lnTo>
                      <a:pt x="18411" y="6578"/>
                    </a:lnTo>
                    <a:lnTo>
                      <a:pt x="17938" y="6425"/>
                    </a:lnTo>
                    <a:lnTo>
                      <a:pt x="17465" y="6258"/>
                    </a:lnTo>
                    <a:lnTo>
                      <a:pt x="16978" y="6091"/>
                    </a:lnTo>
                    <a:lnTo>
                      <a:pt x="15977" y="5702"/>
                    </a:lnTo>
                    <a:lnTo>
                      <a:pt x="14893" y="5257"/>
                    </a:lnTo>
                    <a:lnTo>
                      <a:pt x="13725" y="4770"/>
                    </a:lnTo>
                    <a:lnTo>
                      <a:pt x="12418" y="4242"/>
                    </a:lnTo>
                    <a:lnTo>
                      <a:pt x="12418" y="4242"/>
                    </a:lnTo>
                    <a:lnTo>
                      <a:pt x="10624" y="3533"/>
                    </a:lnTo>
                    <a:lnTo>
                      <a:pt x="8788" y="2823"/>
                    </a:lnTo>
                    <a:lnTo>
                      <a:pt x="6953" y="2156"/>
                    </a:lnTo>
                    <a:lnTo>
                      <a:pt x="5187" y="1516"/>
                    </a:lnTo>
                    <a:lnTo>
                      <a:pt x="3546" y="960"/>
                    </a:lnTo>
                    <a:lnTo>
                      <a:pt x="2795" y="724"/>
                    </a:lnTo>
                    <a:lnTo>
                      <a:pt x="2086" y="515"/>
                    </a:lnTo>
                    <a:lnTo>
                      <a:pt x="1460" y="334"/>
                    </a:lnTo>
                    <a:lnTo>
                      <a:pt x="890" y="181"/>
                    </a:lnTo>
                    <a:lnTo>
                      <a:pt x="404" y="70"/>
                    </a:lnTo>
                    <a:lnTo>
                      <a:pt x="0" y="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983;p32">
                <a:extLst>
                  <a:ext uri="{FF2B5EF4-FFF2-40B4-BE49-F238E27FC236}">
                    <a16:creationId xmlns:a16="http://schemas.microsoft.com/office/drawing/2014/main" id="{B1AD73AB-5272-48E1-ABBD-DFF80B2CECAC}"/>
                  </a:ext>
                </a:extLst>
              </p:cNvPr>
              <p:cNvSpPr/>
              <p:nvPr/>
            </p:nvSpPr>
            <p:spPr>
              <a:xfrm>
                <a:off x="4975461" y="2144032"/>
                <a:ext cx="440093" cy="241561"/>
              </a:xfrm>
              <a:custGeom>
                <a:avLst/>
                <a:gdLst/>
                <a:ahLst/>
                <a:cxnLst/>
                <a:rect l="l" t="t" r="r" b="b"/>
                <a:pathLst>
                  <a:path w="22624" h="12418" extrusionOk="0">
                    <a:moveTo>
                      <a:pt x="0" y="1"/>
                    </a:moveTo>
                    <a:lnTo>
                      <a:pt x="1141" y="612"/>
                    </a:lnTo>
                    <a:lnTo>
                      <a:pt x="2197" y="1183"/>
                    </a:lnTo>
                    <a:lnTo>
                      <a:pt x="3032" y="1669"/>
                    </a:lnTo>
                    <a:lnTo>
                      <a:pt x="3324" y="1850"/>
                    </a:lnTo>
                    <a:lnTo>
                      <a:pt x="3518" y="1975"/>
                    </a:lnTo>
                    <a:lnTo>
                      <a:pt x="3630" y="2073"/>
                    </a:lnTo>
                    <a:lnTo>
                      <a:pt x="3755" y="2184"/>
                    </a:lnTo>
                    <a:lnTo>
                      <a:pt x="3866" y="2309"/>
                    </a:lnTo>
                    <a:lnTo>
                      <a:pt x="3963" y="2434"/>
                    </a:lnTo>
                    <a:lnTo>
                      <a:pt x="4075" y="2573"/>
                    </a:lnTo>
                    <a:lnTo>
                      <a:pt x="4172" y="2726"/>
                    </a:lnTo>
                    <a:lnTo>
                      <a:pt x="4353" y="3032"/>
                    </a:lnTo>
                    <a:lnTo>
                      <a:pt x="4506" y="3380"/>
                    </a:lnTo>
                    <a:lnTo>
                      <a:pt x="4659" y="3741"/>
                    </a:lnTo>
                    <a:lnTo>
                      <a:pt x="4784" y="4117"/>
                    </a:lnTo>
                    <a:lnTo>
                      <a:pt x="4895" y="4506"/>
                    </a:lnTo>
                    <a:lnTo>
                      <a:pt x="4978" y="4909"/>
                    </a:lnTo>
                    <a:lnTo>
                      <a:pt x="5048" y="5326"/>
                    </a:lnTo>
                    <a:lnTo>
                      <a:pt x="5104" y="5730"/>
                    </a:lnTo>
                    <a:lnTo>
                      <a:pt x="5145" y="6133"/>
                    </a:lnTo>
                    <a:lnTo>
                      <a:pt x="5159" y="6536"/>
                    </a:lnTo>
                    <a:lnTo>
                      <a:pt x="5159" y="6925"/>
                    </a:lnTo>
                    <a:lnTo>
                      <a:pt x="5145" y="7301"/>
                    </a:lnTo>
                    <a:lnTo>
                      <a:pt x="5104" y="7648"/>
                    </a:lnTo>
                    <a:lnTo>
                      <a:pt x="4965" y="8719"/>
                    </a:lnTo>
                    <a:lnTo>
                      <a:pt x="7412" y="9540"/>
                    </a:lnTo>
                    <a:lnTo>
                      <a:pt x="9456" y="10207"/>
                    </a:lnTo>
                    <a:lnTo>
                      <a:pt x="10360" y="10485"/>
                    </a:lnTo>
                    <a:lnTo>
                      <a:pt x="11208" y="10749"/>
                    </a:lnTo>
                    <a:lnTo>
                      <a:pt x="12014" y="10986"/>
                    </a:lnTo>
                    <a:lnTo>
                      <a:pt x="12779" y="11194"/>
                    </a:lnTo>
                    <a:lnTo>
                      <a:pt x="13530" y="11389"/>
                    </a:lnTo>
                    <a:lnTo>
                      <a:pt x="14267" y="11570"/>
                    </a:lnTo>
                    <a:lnTo>
                      <a:pt x="15004" y="11723"/>
                    </a:lnTo>
                    <a:lnTo>
                      <a:pt x="15769" y="11876"/>
                    </a:lnTo>
                    <a:lnTo>
                      <a:pt x="16575" y="12015"/>
                    </a:lnTo>
                    <a:lnTo>
                      <a:pt x="17410" y="12140"/>
                    </a:lnTo>
                    <a:lnTo>
                      <a:pt x="18313" y="12279"/>
                    </a:lnTo>
                    <a:lnTo>
                      <a:pt x="19287" y="12404"/>
                    </a:lnTo>
                    <a:lnTo>
                      <a:pt x="19467" y="12418"/>
                    </a:lnTo>
                    <a:lnTo>
                      <a:pt x="20107" y="12418"/>
                    </a:lnTo>
                    <a:lnTo>
                      <a:pt x="20455" y="12404"/>
                    </a:lnTo>
                    <a:lnTo>
                      <a:pt x="20816" y="12376"/>
                    </a:lnTo>
                    <a:lnTo>
                      <a:pt x="21206" y="12321"/>
                    </a:lnTo>
                    <a:lnTo>
                      <a:pt x="21595" y="12237"/>
                    </a:lnTo>
                    <a:lnTo>
                      <a:pt x="21776" y="12195"/>
                    </a:lnTo>
                    <a:lnTo>
                      <a:pt x="21957" y="12140"/>
                    </a:lnTo>
                    <a:lnTo>
                      <a:pt x="22137" y="12084"/>
                    </a:lnTo>
                    <a:lnTo>
                      <a:pt x="22304" y="12015"/>
                    </a:lnTo>
                    <a:lnTo>
                      <a:pt x="22471" y="11931"/>
                    </a:lnTo>
                    <a:lnTo>
                      <a:pt x="22624" y="11848"/>
                    </a:lnTo>
                    <a:lnTo>
                      <a:pt x="22485" y="11903"/>
                    </a:lnTo>
                    <a:lnTo>
                      <a:pt x="22318" y="11959"/>
                    </a:lnTo>
                    <a:lnTo>
                      <a:pt x="22123" y="12015"/>
                    </a:lnTo>
                    <a:lnTo>
                      <a:pt x="21901" y="12056"/>
                    </a:lnTo>
                    <a:lnTo>
                      <a:pt x="21664" y="12098"/>
                    </a:lnTo>
                    <a:lnTo>
                      <a:pt x="21428" y="12126"/>
                    </a:lnTo>
                    <a:lnTo>
                      <a:pt x="21192" y="12140"/>
                    </a:lnTo>
                    <a:lnTo>
                      <a:pt x="20955" y="12154"/>
                    </a:lnTo>
                    <a:lnTo>
                      <a:pt x="20775" y="12140"/>
                    </a:lnTo>
                    <a:lnTo>
                      <a:pt x="20594" y="12126"/>
                    </a:lnTo>
                    <a:lnTo>
                      <a:pt x="20455" y="12098"/>
                    </a:lnTo>
                    <a:lnTo>
                      <a:pt x="20344" y="12042"/>
                    </a:lnTo>
                    <a:lnTo>
                      <a:pt x="20218" y="11959"/>
                    </a:lnTo>
                    <a:lnTo>
                      <a:pt x="20121" y="11862"/>
                    </a:lnTo>
                    <a:lnTo>
                      <a:pt x="20024" y="11750"/>
                    </a:lnTo>
                    <a:lnTo>
                      <a:pt x="19940" y="11625"/>
                    </a:lnTo>
                    <a:lnTo>
                      <a:pt x="19871" y="11500"/>
                    </a:lnTo>
                    <a:lnTo>
                      <a:pt x="19829" y="11361"/>
                    </a:lnTo>
                    <a:lnTo>
                      <a:pt x="19787" y="11208"/>
                    </a:lnTo>
                    <a:lnTo>
                      <a:pt x="19773" y="11055"/>
                    </a:lnTo>
                    <a:lnTo>
                      <a:pt x="19760" y="10874"/>
                    </a:lnTo>
                    <a:lnTo>
                      <a:pt x="19760" y="10680"/>
                    </a:lnTo>
                    <a:lnTo>
                      <a:pt x="19773" y="10471"/>
                    </a:lnTo>
                    <a:lnTo>
                      <a:pt x="19801" y="10263"/>
                    </a:lnTo>
                    <a:lnTo>
                      <a:pt x="19871" y="9818"/>
                    </a:lnTo>
                    <a:lnTo>
                      <a:pt x="19982" y="9345"/>
                    </a:lnTo>
                    <a:lnTo>
                      <a:pt x="20121" y="8844"/>
                    </a:lnTo>
                    <a:lnTo>
                      <a:pt x="20302" y="8302"/>
                    </a:lnTo>
                    <a:lnTo>
                      <a:pt x="20524" y="7732"/>
                    </a:lnTo>
                    <a:lnTo>
                      <a:pt x="20788" y="7134"/>
                    </a:lnTo>
                    <a:lnTo>
                      <a:pt x="20302" y="7051"/>
                    </a:lnTo>
                    <a:lnTo>
                      <a:pt x="19815" y="6953"/>
                    </a:lnTo>
                    <a:lnTo>
                      <a:pt x="19342" y="6842"/>
                    </a:lnTo>
                    <a:lnTo>
                      <a:pt x="18883" y="6717"/>
                    </a:lnTo>
                    <a:lnTo>
                      <a:pt x="18411" y="6578"/>
                    </a:lnTo>
                    <a:lnTo>
                      <a:pt x="17938" y="6425"/>
                    </a:lnTo>
                    <a:lnTo>
                      <a:pt x="17465" y="6258"/>
                    </a:lnTo>
                    <a:lnTo>
                      <a:pt x="16978" y="6091"/>
                    </a:lnTo>
                    <a:lnTo>
                      <a:pt x="15977" y="5702"/>
                    </a:lnTo>
                    <a:lnTo>
                      <a:pt x="14893" y="5257"/>
                    </a:lnTo>
                    <a:lnTo>
                      <a:pt x="13725" y="4770"/>
                    </a:lnTo>
                    <a:lnTo>
                      <a:pt x="12418" y="4242"/>
                    </a:lnTo>
                    <a:lnTo>
                      <a:pt x="10624" y="3533"/>
                    </a:lnTo>
                    <a:lnTo>
                      <a:pt x="8788" y="2823"/>
                    </a:lnTo>
                    <a:lnTo>
                      <a:pt x="6953" y="2156"/>
                    </a:lnTo>
                    <a:lnTo>
                      <a:pt x="5187" y="1516"/>
                    </a:lnTo>
                    <a:lnTo>
                      <a:pt x="3546" y="960"/>
                    </a:lnTo>
                    <a:lnTo>
                      <a:pt x="2795" y="724"/>
                    </a:lnTo>
                    <a:lnTo>
                      <a:pt x="2086" y="515"/>
                    </a:lnTo>
                    <a:lnTo>
                      <a:pt x="1460" y="334"/>
                    </a:lnTo>
                    <a:lnTo>
                      <a:pt x="890" y="181"/>
                    </a:lnTo>
                    <a:lnTo>
                      <a:pt x="404" y="7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984;p32">
                <a:extLst>
                  <a:ext uri="{FF2B5EF4-FFF2-40B4-BE49-F238E27FC236}">
                    <a16:creationId xmlns:a16="http://schemas.microsoft.com/office/drawing/2014/main" id="{22041685-247F-43FC-9E77-B1B7C2F2E4F8}"/>
                  </a:ext>
                </a:extLst>
              </p:cNvPr>
              <p:cNvSpPr/>
              <p:nvPr/>
            </p:nvSpPr>
            <p:spPr>
              <a:xfrm>
                <a:off x="4975461" y="2144032"/>
                <a:ext cx="440093" cy="241561"/>
              </a:xfrm>
              <a:custGeom>
                <a:avLst/>
                <a:gdLst/>
                <a:ahLst/>
                <a:cxnLst/>
                <a:rect l="l" t="t" r="r" b="b"/>
                <a:pathLst>
                  <a:path w="22624" h="12418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1141" y="612"/>
                    </a:lnTo>
                    <a:lnTo>
                      <a:pt x="2197" y="1183"/>
                    </a:lnTo>
                    <a:lnTo>
                      <a:pt x="3032" y="1669"/>
                    </a:lnTo>
                    <a:lnTo>
                      <a:pt x="3324" y="1850"/>
                    </a:lnTo>
                    <a:lnTo>
                      <a:pt x="3518" y="1975"/>
                    </a:lnTo>
                    <a:lnTo>
                      <a:pt x="3518" y="1975"/>
                    </a:lnTo>
                    <a:lnTo>
                      <a:pt x="3630" y="2073"/>
                    </a:lnTo>
                    <a:lnTo>
                      <a:pt x="3755" y="2184"/>
                    </a:lnTo>
                    <a:lnTo>
                      <a:pt x="3866" y="2309"/>
                    </a:lnTo>
                    <a:lnTo>
                      <a:pt x="3963" y="2434"/>
                    </a:lnTo>
                    <a:lnTo>
                      <a:pt x="4075" y="2573"/>
                    </a:lnTo>
                    <a:lnTo>
                      <a:pt x="4172" y="2726"/>
                    </a:lnTo>
                    <a:lnTo>
                      <a:pt x="4353" y="3032"/>
                    </a:lnTo>
                    <a:lnTo>
                      <a:pt x="4506" y="3380"/>
                    </a:lnTo>
                    <a:lnTo>
                      <a:pt x="4659" y="3741"/>
                    </a:lnTo>
                    <a:lnTo>
                      <a:pt x="4784" y="4117"/>
                    </a:lnTo>
                    <a:lnTo>
                      <a:pt x="4895" y="4506"/>
                    </a:lnTo>
                    <a:lnTo>
                      <a:pt x="4978" y="4909"/>
                    </a:lnTo>
                    <a:lnTo>
                      <a:pt x="5048" y="5326"/>
                    </a:lnTo>
                    <a:lnTo>
                      <a:pt x="5104" y="5730"/>
                    </a:lnTo>
                    <a:lnTo>
                      <a:pt x="5145" y="6133"/>
                    </a:lnTo>
                    <a:lnTo>
                      <a:pt x="5159" y="6536"/>
                    </a:lnTo>
                    <a:lnTo>
                      <a:pt x="5159" y="6925"/>
                    </a:lnTo>
                    <a:lnTo>
                      <a:pt x="5145" y="7301"/>
                    </a:lnTo>
                    <a:lnTo>
                      <a:pt x="5104" y="7648"/>
                    </a:lnTo>
                    <a:lnTo>
                      <a:pt x="4965" y="8719"/>
                    </a:lnTo>
                    <a:lnTo>
                      <a:pt x="4965" y="8719"/>
                    </a:lnTo>
                    <a:lnTo>
                      <a:pt x="7412" y="9540"/>
                    </a:lnTo>
                    <a:lnTo>
                      <a:pt x="9456" y="10207"/>
                    </a:lnTo>
                    <a:lnTo>
                      <a:pt x="10360" y="10485"/>
                    </a:lnTo>
                    <a:lnTo>
                      <a:pt x="11208" y="10749"/>
                    </a:lnTo>
                    <a:lnTo>
                      <a:pt x="12014" y="10986"/>
                    </a:lnTo>
                    <a:lnTo>
                      <a:pt x="12779" y="11194"/>
                    </a:lnTo>
                    <a:lnTo>
                      <a:pt x="13530" y="11389"/>
                    </a:lnTo>
                    <a:lnTo>
                      <a:pt x="14267" y="11570"/>
                    </a:lnTo>
                    <a:lnTo>
                      <a:pt x="15004" y="11723"/>
                    </a:lnTo>
                    <a:lnTo>
                      <a:pt x="15769" y="11876"/>
                    </a:lnTo>
                    <a:lnTo>
                      <a:pt x="16575" y="12015"/>
                    </a:lnTo>
                    <a:lnTo>
                      <a:pt x="17410" y="12140"/>
                    </a:lnTo>
                    <a:lnTo>
                      <a:pt x="18313" y="12279"/>
                    </a:lnTo>
                    <a:lnTo>
                      <a:pt x="19287" y="12404"/>
                    </a:lnTo>
                    <a:lnTo>
                      <a:pt x="19287" y="12404"/>
                    </a:lnTo>
                    <a:lnTo>
                      <a:pt x="19467" y="12418"/>
                    </a:lnTo>
                    <a:lnTo>
                      <a:pt x="19815" y="12418"/>
                    </a:lnTo>
                    <a:lnTo>
                      <a:pt x="19815" y="12418"/>
                    </a:lnTo>
                    <a:lnTo>
                      <a:pt x="20107" y="12418"/>
                    </a:lnTo>
                    <a:lnTo>
                      <a:pt x="20455" y="12404"/>
                    </a:lnTo>
                    <a:lnTo>
                      <a:pt x="20816" y="12376"/>
                    </a:lnTo>
                    <a:lnTo>
                      <a:pt x="21206" y="12321"/>
                    </a:lnTo>
                    <a:lnTo>
                      <a:pt x="21595" y="12237"/>
                    </a:lnTo>
                    <a:lnTo>
                      <a:pt x="21776" y="12195"/>
                    </a:lnTo>
                    <a:lnTo>
                      <a:pt x="21957" y="12140"/>
                    </a:lnTo>
                    <a:lnTo>
                      <a:pt x="22137" y="12084"/>
                    </a:lnTo>
                    <a:lnTo>
                      <a:pt x="22304" y="12015"/>
                    </a:lnTo>
                    <a:lnTo>
                      <a:pt x="22471" y="11931"/>
                    </a:lnTo>
                    <a:lnTo>
                      <a:pt x="22624" y="11848"/>
                    </a:lnTo>
                    <a:lnTo>
                      <a:pt x="22624" y="11848"/>
                    </a:lnTo>
                    <a:lnTo>
                      <a:pt x="22485" y="11903"/>
                    </a:lnTo>
                    <a:lnTo>
                      <a:pt x="22318" y="11959"/>
                    </a:lnTo>
                    <a:lnTo>
                      <a:pt x="22123" y="12015"/>
                    </a:lnTo>
                    <a:lnTo>
                      <a:pt x="21901" y="12056"/>
                    </a:lnTo>
                    <a:lnTo>
                      <a:pt x="21664" y="12098"/>
                    </a:lnTo>
                    <a:lnTo>
                      <a:pt x="21428" y="12126"/>
                    </a:lnTo>
                    <a:lnTo>
                      <a:pt x="21192" y="12140"/>
                    </a:lnTo>
                    <a:lnTo>
                      <a:pt x="20955" y="12154"/>
                    </a:lnTo>
                    <a:lnTo>
                      <a:pt x="20955" y="12154"/>
                    </a:lnTo>
                    <a:lnTo>
                      <a:pt x="20775" y="12140"/>
                    </a:lnTo>
                    <a:lnTo>
                      <a:pt x="20594" y="12126"/>
                    </a:lnTo>
                    <a:lnTo>
                      <a:pt x="20455" y="12098"/>
                    </a:lnTo>
                    <a:lnTo>
                      <a:pt x="20344" y="12042"/>
                    </a:lnTo>
                    <a:lnTo>
                      <a:pt x="20344" y="12042"/>
                    </a:lnTo>
                    <a:lnTo>
                      <a:pt x="20218" y="11959"/>
                    </a:lnTo>
                    <a:lnTo>
                      <a:pt x="20121" y="11862"/>
                    </a:lnTo>
                    <a:lnTo>
                      <a:pt x="20024" y="11750"/>
                    </a:lnTo>
                    <a:lnTo>
                      <a:pt x="19940" y="11625"/>
                    </a:lnTo>
                    <a:lnTo>
                      <a:pt x="19871" y="11500"/>
                    </a:lnTo>
                    <a:lnTo>
                      <a:pt x="19829" y="11361"/>
                    </a:lnTo>
                    <a:lnTo>
                      <a:pt x="19787" y="11208"/>
                    </a:lnTo>
                    <a:lnTo>
                      <a:pt x="19773" y="11055"/>
                    </a:lnTo>
                    <a:lnTo>
                      <a:pt x="19773" y="11055"/>
                    </a:lnTo>
                    <a:lnTo>
                      <a:pt x="19760" y="10874"/>
                    </a:lnTo>
                    <a:lnTo>
                      <a:pt x="19760" y="10680"/>
                    </a:lnTo>
                    <a:lnTo>
                      <a:pt x="19773" y="10471"/>
                    </a:lnTo>
                    <a:lnTo>
                      <a:pt x="19801" y="10263"/>
                    </a:lnTo>
                    <a:lnTo>
                      <a:pt x="19871" y="9818"/>
                    </a:lnTo>
                    <a:lnTo>
                      <a:pt x="19982" y="9345"/>
                    </a:lnTo>
                    <a:lnTo>
                      <a:pt x="20121" y="8844"/>
                    </a:lnTo>
                    <a:lnTo>
                      <a:pt x="20302" y="8302"/>
                    </a:lnTo>
                    <a:lnTo>
                      <a:pt x="20524" y="7732"/>
                    </a:lnTo>
                    <a:lnTo>
                      <a:pt x="20788" y="7134"/>
                    </a:lnTo>
                    <a:lnTo>
                      <a:pt x="20788" y="7134"/>
                    </a:lnTo>
                    <a:lnTo>
                      <a:pt x="20302" y="7051"/>
                    </a:lnTo>
                    <a:lnTo>
                      <a:pt x="19815" y="6953"/>
                    </a:lnTo>
                    <a:lnTo>
                      <a:pt x="19342" y="6842"/>
                    </a:lnTo>
                    <a:lnTo>
                      <a:pt x="18883" y="6717"/>
                    </a:lnTo>
                    <a:lnTo>
                      <a:pt x="18411" y="6578"/>
                    </a:lnTo>
                    <a:lnTo>
                      <a:pt x="17938" y="6425"/>
                    </a:lnTo>
                    <a:lnTo>
                      <a:pt x="17465" y="6258"/>
                    </a:lnTo>
                    <a:lnTo>
                      <a:pt x="16978" y="6091"/>
                    </a:lnTo>
                    <a:lnTo>
                      <a:pt x="15977" y="5702"/>
                    </a:lnTo>
                    <a:lnTo>
                      <a:pt x="14893" y="5257"/>
                    </a:lnTo>
                    <a:lnTo>
                      <a:pt x="13725" y="4770"/>
                    </a:lnTo>
                    <a:lnTo>
                      <a:pt x="12418" y="4242"/>
                    </a:lnTo>
                    <a:lnTo>
                      <a:pt x="12418" y="4242"/>
                    </a:lnTo>
                    <a:lnTo>
                      <a:pt x="10624" y="3533"/>
                    </a:lnTo>
                    <a:lnTo>
                      <a:pt x="8788" y="2823"/>
                    </a:lnTo>
                    <a:lnTo>
                      <a:pt x="6953" y="2156"/>
                    </a:lnTo>
                    <a:lnTo>
                      <a:pt x="5187" y="1516"/>
                    </a:lnTo>
                    <a:lnTo>
                      <a:pt x="3546" y="960"/>
                    </a:lnTo>
                    <a:lnTo>
                      <a:pt x="2795" y="724"/>
                    </a:lnTo>
                    <a:lnTo>
                      <a:pt x="2086" y="515"/>
                    </a:lnTo>
                    <a:lnTo>
                      <a:pt x="1460" y="334"/>
                    </a:lnTo>
                    <a:lnTo>
                      <a:pt x="890" y="181"/>
                    </a:lnTo>
                    <a:lnTo>
                      <a:pt x="404" y="7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985;p32">
                <a:extLst>
                  <a:ext uri="{FF2B5EF4-FFF2-40B4-BE49-F238E27FC236}">
                    <a16:creationId xmlns:a16="http://schemas.microsoft.com/office/drawing/2014/main" id="{AEF12289-E8D9-4BEB-B56A-E6349CC32AB8}"/>
                  </a:ext>
                </a:extLst>
              </p:cNvPr>
              <p:cNvSpPr/>
              <p:nvPr/>
            </p:nvSpPr>
            <p:spPr>
              <a:xfrm>
                <a:off x="5455599" y="2153778"/>
                <a:ext cx="19" cy="19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AEB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986;p32">
                <a:extLst>
                  <a:ext uri="{FF2B5EF4-FFF2-40B4-BE49-F238E27FC236}">
                    <a16:creationId xmlns:a16="http://schemas.microsoft.com/office/drawing/2014/main" id="{400D97DF-2ACD-4DEA-ACB0-B2B03E308248}"/>
                  </a:ext>
                </a:extLst>
              </p:cNvPr>
              <p:cNvSpPr/>
              <p:nvPr/>
            </p:nvSpPr>
            <p:spPr>
              <a:xfrm>
                <a:off x="5455599" y="2153778"/>
                <a:ext cx="19" cy="19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987;p32">
                <a:extLst>
                  <a:ext uri="{FF2B5EF4-FFF2-40B4-BE49-F238E27FC236}">
                    <a16:creationId xmlns:a16="http://schemas.microsoft.com/office/drawing/2014/main" id="{42A4F2FF-BEF8-44C8-8947-DF1E1A947300}"/>
                  </a:ext>
                </a:extLst>
              </p:cNvPr>
              <p:cNvSpPr/>
              <p:nvPr/>
            </p:nvSpPr>
            <p:spPr>
              <a:xfrm>
                <a:off x="5359847" y="2052600"/>
                <a:ext cx="199096" cy="327852"/>
              </a:xfrm>
              <a:custGeom>
                <a:avLst/>
                <a:gdLst/>
                <a:ahLst/>
                <a:cxnLst/>
                <a:rect l="l" t="t" r="r" b="b"/>
                <a:pathLst>
                  <a:path w="10235" h="16854" extrusionOk="0">
                    <a:moveTo>
                      <a:pt x="7954" y="1"/>
                    </a:moveTo>
                    <a:lnTo>
                      <a:pt x="7718" y="404"/>
                    </a:lnTo>
                    <a:lnTo>
                      <a:pt x="7398" y="946"/>
                    </a:lnTo>
                    <a:lnTo>
                      <a:pt x="6633" y="2337"/>
                    </a:lnTo>
                    <a:lnTo>
                      <a:pt x="6202" y="3102"/>
                    </a:lnTo>
                    <a:lnTo>
                      <a:pt x="5771" y="3852"/>
                    </a:lnTo>
                    <a:lnTo>
                      <a:pt x="5340" y="4562"/>
                    </a:lnTo>
                    <a:lnTo>
                      <a:pt x="4951" y="5173"/>
                    </a:lnTo>
                    <a:lnTo>
                      <a:pt x="4923" y="5201"/>
                    </a:lnTo>
                    <a:lnTo>
                      <a:pt x="4283" y="6161"/>
                    </a:lnTo>
                    <a:lnTo>
                      <a:pt x="3685" y="7078"/>
                    </a:lnTo>
                    <a:lnTo>
                      <a:pt x="3129" y="7968"/>
                    </a:lnTo>
                    <a:lnTo>
                      <a:pt x="2615" y="8817"/>
                    </a:lnTo>
                    <a:lnTo>
                      <a:pt x="2156" y="9623"/>
                    </a:lnTo>
                    <a:lnTo>
                      <a:pt x="1739" y="10402"/>
                    </a:lnTo>
                    <a:lnTo>
                      <a:pt x="1363" y="11139"/>
                    </a:lnTo>
                    <a:lnTo>
                      <a:pt x="1029" y="11834"/>
                    </a:lnTo>
                    <a:lnTo>
                      <a:pt x="765" y="12432"/>
                    </a:lnTo>
                    <a:lnTo>
                      <a:pt x="543" y="13002"/>
                    </a:lnTo>
                    <a:lnTo>
                      <a:pt x="362" y="13544"/>
                    </a:lnTo>
                    <a:lnTo>
                      <a:pt x="223" y="14045"/>
                    </a:lnTo>
                    <a:lnTo>
                      <a:pt x="112" y="14518"/>
                    </a:lnTo>
                    <a:lnTo>
                      <a:pt x="42" y="14963"/>
                    </a:lnTo>
                    <a:lnTo>
                      <a:pt x="14" y="15171"/>
                    </a:lnTo>
                    <a:lnTo>
                      <a:pt x="1" y="15380"/>
                    </a:lnTo>
                    <a:lnTo>
                      <a:pt x="1" y="15574"/>
                    </a:lnTo>
                    <a:lnTo>
                      <a:pt x="14" y="15755"/>
                    </a:lnTo>
                    <a:lnTo>
                      <a:pt x="28" y="15908"/>
                    </a:lnTo>
                    <a:lnTo>
                      <a:pt x="70" y="16061"/>
                    </a:lnTo>
                    <a:lnTo>
                      <a:pt x="112" y="16200"/>
                    </a:lnTo>
                    <a:lnTo>
                      <a:pt x="181" y="16325"/>
                    </a:lnTo>
                    <a:lnTo>
                      <a:pt x="265" y="16450"/>
                    </a:lnTo>
                    <a:lnTo>
                      <a:pt x="362" y="16562"/>
                    </a:lnTo>
                    <a:lnTo>
                      <a:pt x="459" y="16659"/>
                    </a:lnTo>
                    <a:lnTo>
                      <a:pt x="585" y="16742"/>
                    </a:lnTo>
                    <a:lnTo>
                      <a:pt x="696" y="16798"/>
                    </a:lnTo>
                    <a:lnTo>
                      <a:pt x="835" y="16826"/>
                    </a:lnTo>
                    <a:lnTo>
                      <a:pt x="1016" y="16840"/>
                    </a:lnTo>
                    <a:lnTo>
                      <a:pt x="1196" y="16854"/>
                    </a:lnTo>
                    <a:lnTo>
                      <a:pt x="1433" y="16840"/>
                    </a:lnTo>
                    <a:lnTo>
                      <a:pt x="1669" y="16826"/>
                    </a:lnTo>
                    <a:lnTo>
                      <a:pt x="1905" y="16798"/>
                    </a:lnTo>
                    <a:lnTo>
                      <a:pt x="2142" y="16756"/>
                    </a:lnTo>
                    <a:lnTo>
                      <a:pt x="2364" y="16715"/>
                    </a:lnTo>
                    <a:lnTo>
                      <a:pt x="2559" y="16659"/>
                    </a:lnTo>
                    <a:lnTo>
                      <a:pt x="2726" y="16603"/>
                    </a:lnTo>
                    <a:lnTo>
                      <a:pt x="2865" y="16548"/>
                    </a:lnTo>
                    <a:lnTo>
                      <a:pt x="2865" y="16534"/>
                    </a:lnTo>
                    <a:lnTo>
                      <a:pt x="2879" y="16534"/>
                    </a:lnTo>
                    <a:lnTo>
                      <a:pt x="3213" y="16325"/>
                    </a:lnTo>
                    <a:lnTo>
                      <a:pt x="3379" y="16186"/>
                    </a:lnTo>
                    <a:lnTo>
                      <a:pt x="3574" y="16047"/>
                    </a:lnTo>
                    <a:lnTo>
                      <a:pt x="3769" y="15880"/>
                    </a:lnTo>
                    <a:lnTo>
                      <a:pt x="3963" y="15686"/>
                    </a:lnTo>
                    <a:lnTo>
                      <a:pt x="4172" y="15491"/>
                    </a:lnTo>
                    <a:lnTo>
                      <a:pt x="4395" y="15269"/>
                    </a:lnTo>
                    <a:lnTo>
                      <a:pt x="4617" y="15018"/>
                    </a:lnTo>
                    <a:lnTo>
                      <a:pt x="4839" y="14740"/>
                    </a:lnTo>
                    <a:lnTo>
                      <a:pt x="5062" y="14448"/>
                    </a:lnTo>
                    <a:lnTo>
                      <a:pt x="5298" y="14142"/>
                    </a:lnTo>
                    <a:lnTo>
                      <a:pt x="5549" y="13795"/>
                    </a:lnTo>
                    <a:lnTo>
                      <a:pt x="5785" y="13433"/>
                    </a:lnTo>
                    <a:lnTo>
                      <a:pt x="6035" y="13030"/>
                    </a:lnTo>
                    <a:lnTo>
                      <a:pt x="6286" y="12613"/>
                    </a:lnTo>
                    <a:lnTo>
                      <a:pt x="6536" y="12168"/>
                    </a:lnTo>
                    <a:lnTo>
                      <a:pt x="6786" y="11681"/>
                    </a:lnTo>
                    <a:lnTo>
                      <a:pt x="7036" y="11167"/>
                    </a:lnTo>
                    <a:lnTo>
                      <a:pt x="7287" y="10624"/>
                    </a:lnTo>
                    <a:lnTo>
                      <a:pt x="7551" y="10054"/>
                    </a:lnTo>
                    <a:lnTo>
                      <a:pt x="7801" y="9442"/>
                    </a:lnTo>
                    <a:lnTo>
                      <a:pt x="8052" y="8803"/>
                    </a:lnTo>
                    <a:lnTo>
                      <a:pt x="8302" y="8135"/>
                    </a:lnTo>
                    <a:lnTo>
                      <a:pt x="8566" y="7412"/>
                    </a:lnTo>
                    <a:lnTo>
                      <a:pt x="8816" y="6675"/>
                    </a:lnTo>
                    <a:lnTo>
                      <a:pt x="9053" y="5883"/>
                    </a:lnTo>
                    <a:lnTo>
                      <a:pt x="9303" y="5062"/>
                    </a:lnTo>
                    <a:lnTo>
                      <a:pt x="9539" y="4200"/>
                    </a:lnTo>
                    <a:lnTo>
                      <a:pt x="9776" y="3296"/>
                    </a:lnTo>
                    <a:lnTo>
                      <a:pt x="10012" y="2351"/>
                    </a:lnTo>
                    <a:lnTo>
                      <a:pt x="10235" y="1363"/>
                    </a:lnTo>
                    <a:lnTo>
                      <a:pt x="9233" y="821"/>
                    </a:lnTo>
                    <a:lnTo>
                      <a:pt x="8955" y="696"/>
                    </a:lnTo>
                    <a:lnTo>
                      <a:pt x="8705" y="557"/>
                    </a:lnTo>
                    <a:lnTo>
                      <a:pt x="8483" y="418"/>
                    </a:lnTo>
                    <a:lnTo>
                      <a:pt x="8302" y="279"/>
                    </a:lnTo>
                    <a:lnTo>
                      <a:pt x="8038" y="84"/>
                    </a:lnTo>
                    <a:lnTo>
                      <a:pt x="79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988;p32">
                <a:extLst>
                  <a:ext uri="{FF2B5EF4-FFF2-40B4-BE49-F238E27FC236}">
                    <a16:creationId xmlns:a16="http://schemas.microsoft.com/office/drawing/2014/main" id="{83223085-82C0-4F20-A650-7FCA256B0D95}"/>
                  </a:ext>
                </a:extLst>
              </p:cNvPr>
              <p:cNvSpPr/>
              <p:nvPr/>
            </p:nvSpPr>
            <p:spPr>
              <a:xfrm>
                <a:off x="5490771" y="2017447"/>
                <a:ext cx="209114" cy="96037"/>
              </a:xfrm>
              <a:custGeom>
                <a:avLst/>
                <a:gdLst/>
                <a:ahLst/>
                <a:cxnLst/>
                <a:rect l="l" t="t" r="r" b="b"/>
                <a:pathLst>
                  <a:path w="10750" h="4937" extrusionOk="0">
                    <a:moveTo>
                      <a:pt x="5841" y="0"/>
                    </a:moveTo>
                    <a:lnTo>
                      <a:pt x="5757" y="14"/>
                    </a:lnTo>
                    <a:lnTo>
                      <a:pt x="5660" y="28"/>
                    </a:lnTo>
                    <a:lnTo>
                      <a:pt x="5437" y="111"/>
                    </a:lnTo>
                    <a:lnTo>
                      <a:pt x="5173" y="223"/>
                    </a:lnTo>
                    <a:lnTo>
                      <a:pt x="4867" y="375"/>
                    </a:lnTo>
                    <a:lnTo>
                      <a:pt x="4534" y="542"/>
                    </a:lnTo>
                    <a:lnTo>
                      <a:pt x="4172" y="709"/>
                    </a:lnTo>
                    <a:lnTo>
                      <a:pt x="3977" y="793"/>
                    </a:lnTo>
                    <a:lnTo>
                      <a:pt x="3783" y="862"/>
                    </a:lnTo>
                    <a:lnTo>
                      <a:pt x="3379" y="973"/>
                    </a:lnTo>
                    <a:lnTo>
                      <a:pt x="2531" y="1168"/>
                    </a:lnTo>
                    <a:lnTo>
                      <a:pt x="2114" y="1279"/>
                    </a:lnTo>
                    <a:lnTo>
                      <a:pt x="1892" y="1349"/>
                    </a:lnTo>
                    <a:lnTo>
                      <a:pt x="1683" y="1432"/>
                    </a:lnTo>
                    <a:lnTo>
                      <a:pt x="1474" y="1530"/>
                    </a:lnTo>
                    <a:lnTo>
                      <a:pt x="1266" y="1641"/>
                    </a:lnTo>
                    <a:lnTo>
                      <a:pt x="1057" y="1780"/>
                    </a:lnTo>
                    <a:lnTo>
                      <a:pt x="849" y="1933"/>
                    </a:lnTo>
                    <a:lnTo>
                      <a:pt x="654" y="2100"/>
                    </a:lnTo>
                    <a:lnTo>
                      <a:pt x="501" y="2267"/>
                    </a:lnTo>
                    <a:lnTo>
                      <a:pt x="362" y="2447"/>
                    </a:lnTo>
                    <a:lnTo>
                      <a:pt x="265" y="2628"/>
                    </a:lnTo>
                    <a:lnTo>
                      <a:pt x="181" y="2809"/>
                    </a:lnTo>
                    <a:lnTo>
                      <a:pt x="112" y="2976"/>
                    </a:lnTo>
                    <a:lnTo>
                      <a:pt x="56" y="3157"/>
                    </a:lnTo>
                    <a:lnTo>
                      <a:pt x="28" y="3309"/>
                    </a:lnTo>
                    <a:lnTo>
                      <a:pt x="14" y="3462"/>
                    </a:lnTo>
                    <a:lnTo>
                      <a:pt x="1" y="3601"/>
                    </a:lnTo>
                    <a:lnTo>
                      <a:pt x="1" y="3838"/>
                    </a:lnTo>
                    <a:lnTo>
                      <a:pt x="14" y="3991"/>
                    </a:lnTo>
                    <a:lnTo>
                      <a:pt x="28" y="4046"/>
                    </a:lnTo>
                    <a:lnTo>
                      <a:pt x="84" y="4088"/>
                    </a:lnTo>
                    <a:lnTo>
                      <a:pt x="154" y="4130"/>
                    </a:lnTo>
                    <a:lnTo>
                      <a:pt x="362" y="4213"/>
                    </a:lnTo>
                    <a:lnTo>
                      <a:pt x="654" y="4325"/>
                    </a:lnTo>
                    <a:lnTo>
                      <a:pt x="1016" y="4422"/>
                    </a:lnTo>
                    <a:lnTo>
                      <a:pt x="1419" y="4505"/>
                    </a:lnTo>
                    <a:lnTo>
                      <a:pt x="1864" y="4603"/>
                    </a:lnTo>
                    <a:lnTo>
                      <a:pt x="2323" y="4658"/>
                    </a:lnTo>
                    <a:lnTo>
                      <a:pt x="2782" y="4714"/>
                    </a:lnTo>
                    <a:lnTo>
                      <a:pt x="4325" y="4825"/>
                    </a:lnTo>
                    <a:lnTo>
                      <a:pt x="5424" y="4895"/>
                    </a:lnTo>
                    <a:lnTo>
                      <a:pt x="6327" y="4936"/>
                    </a:lnTo>
                    <a:lnTo>
                      <a:pt x="6661" y="4936"/>
                    </a:lnTo>
                    <a:lnTo>
                      <a:pt x="6828" y="4909"/>
                    </a:lnTo>
                    <a:lnTo>
                      <a:pt x="6995" y="4881"/>
                    </a:lnTo>
                    <a:lnTo>
                      <a:pt x="7148" y="4839"/>
                    </a:lnTo>
                    <a:lnTo>
                      <a:pt x="7301" y="4797"/>
                    </a:lnTo>
                    <a:lnTo>
                      <a:pt x="7440" y="4742"/>
                    </a:lnTo>
                    <a:lnTo>
                      <a:pt x="7579" y="4686"/>
                    </a:lnTo>
                    <a:lnTo>
                      <a:pt x="7843" y="4547"/>
                    </a:lnTo>
                    <a:lnTo>
                      <a:pt x="8079" y="4380"/>
                    </a:lnTo>
                    <a:lnTo>
                      <a:pt x="8288" y="4213"/>
                    </a:lnTo>
                    <a:lnTo>
                      <a:pt x="8455" y="4033"/>
                    </a:lnTo>
                    <a:lnTo>
                      <a:pt x="8650" y="3796"/>
                    </a:lnTo>
                    <a:lnTo>
                      <a:pt x="8928" y="3476"/>
                    </a:lnTo>
                    <a:lnTo>
                      <a:pt x="9623" y="2725"/>
                    </a:lnTo>
                    <a:lnTo>
                      <a:pt x="9970" y="2336"/>
                    </a:lnTo>
                    <a:lnTo>
                      <a:pt x="10290" y="1961"/>
                    </a:lnTo>
                    <a:lnTo>
                      <a:pt x="10541" y="1641"/>
                    </a:lnTo>
                    <a:lnTo>
                      <a:pt x="10624" y="1502"/>
                    </a:lnTo>
                    <a:lnTo>
                      <a:pt x="10694" y="1391"/>
                    </a:lnTo>
                    <a:lnTo>
                      <a:pt x="10735" y="1293"/>
                    </a:lnTo>
                    <a:lnTo>
                      <a:pt x="10749" y="1210"/>
                    </a:lnTo>
                    <a:lnTo>
                      <a:pt x="10749" y="1140"/>
                    </a:lnTo>
                    <a:lnTo>
                      <a:pt x="10721" y="1085"/>
                    </a:lnTo>
                    <a:lnTo>
                      <a:pt x="10694" y="1043"/>
                    </a:lnTo>
                    <a:lnTo>
                      <a:pt x="10638" y="1015"/>
                    </a:lnTo>
                    <a:lnTo>
                      <a:pt x="10568" y="1001"/>
                    </a:lnTo>
                    <a:lnTo>
                      <a:pt x="10485" y="987"/>
                    </a:lnTo>
                    <a:lnTo>
                      <a:pt x="10388" y="1001"/>
                    </a:lnTo>
                    <a:lnTo>
                      <a:pt x="10290" y="1015"/>
                    </a:lnTo>
                    <a:lnTo>
                      <a:pt x="10179" y="1043"/>
                    </a:lnTo>
                    <a:lnTo>
                      <a:pt x="10054" y="1085"/>
                    </a:lnTo>
                    <a:lnTo>
                      <a:pt x="9790" y="1210"/>
                    </a:lnTo>
                    <a:lnTo>
                      <a:pt x="9651" y="1293"/>
                    </a:lnTo>
                    <a:lnTo>
                      <a:pt x="9512" y="1377"/>
                    </a:lnTo>
                    <a:lnTo>
                      <a:pt x="9373" y="1474"/>
                    </a:lnTo>
                    <a:lnTo>
                      <a:pt x="9220" y="1613"/>
                    </a:lnTo>
                    <a:lnTo>
                      <a:pt x="8900" y="1905"/>
                    </a:lnTo>
                    <a:lnTo>
                      <a:pt x="8232" y="2600"/>
                    </a:lnTo>
                    <a:lnTo>
                      <a:pt x="7885" y="2920"/>
                    </a:lnTo>
                    <a:lnTo>
                      <a:pt x="7718" y="3059"/>
                    </a:lnTo>
                    <a:lnTo>
                      <a:pt x="7551" y="3184"/>
                    </a:lnTo>
                    <a:lnTo>
                      <a:pt x="7384" y="3282"/>
                    </a:lnTo>
                    <a:lnTo>
                      <a:pt x="7231" y="3365"/>
                    </a:lnTo>
                    <a:lnTo>
                      <a:pt x="7078" y="3407"/>
                    </a:lnTo>
                    <a:lnTo>
                      <a:pt x="7009" y="3421"/>
                    </a:lnTo>
                    <a:lnTo>
                      <a:pt x="6925" y="3421"/>
                    </a:lnTo>
                    <a:lnTo>
                      <a:pt x="6772" y="3407"/>
                    </a:lnTo>
                    <a:lnTo>
                      <a:pt x="6578" y="3379"/>
                    </a:lnTo>
                    <a:lnTo>
                      <a:pt x="6091" y="3282"/>
                    </a:lnTo>
                    <a:lnTo>
                      <a:pt x="5563" y="3143"/>
                    </a:lnTo>
                    <a:lnTo>
                      <a:pt x="5006" y="2990"/>
                    </a:lnTo>
                    <a:lnTo>
                      <a:pt x="4492" y="2823"/>
                    </a:lnTo>
                    <a:lnTo>
                      <a:pt x="4256" y="2739"/>
                    </a:lnTo>
                    <a:lnTo>
                      <a:pt x="4061" y="2656"/>
                    </a:lnTo>
                    <a:lnTo>
                      <a:pt x="3908" y="2573"/>
                    </a:lnTo>
                    <a:lnTo>
                      <a:pt x="3783" y="2489"/>
                    </a:lnTo>
                    <a:lnTo>
                      <a:pt x="3713" y="2420"/>
                    </a:lnTo>
                    <a:lnTo>
                      <a:pt x="3699" y="2392"/>
                    </a:lnTo>
                    <a:lnTo>
                      <a:pt x="3699" y="2364"/>
                    </a:lnTo>
                    <a:lnTo>
                      <a:pt x="3713" y="2308"/>
                    </a:lnTo>
                    <a:lnTo>
                      <a:pt x="3755" y="2253"/>
                    </a:lnTo>
                    <a:lnTo>
                      <a:pt x="3852" y="2128"/>
                    </a:lnTo>
                    <a:lnTo>
                      <a:pt x="3991" y="1988"/>
                    </a:lnTo>
                    <a:lnTo>
                      <a:pt x="4172" y="1849"/>
                    </a:lnTo>
                    <a:lnTo>
                      <a:pt x="4381" y="1696"/>
                    </a:lnTo>
                    <a:lnTo>
                      <a:pt x="4631" y="1557"/>
                    </a:lnTo>
                    <a:lnTo>
                      <a:pt x="4923" y="1418"/>
                    </a:lnTo>
                    <a:lnTo>
                      <a:pt x="5229" y="1293"/>
                    </a:lnTo>
                    <a:lnTo>
                      <a:pt x="5382" y="1224"/>
                    </a:lnTo>
                    <a:lnTo>
                      <a:pt x="5521" y="1154"/>
                    </a:lnTo>
                    <a:lnTo>
                      <a:pt x="5632" y="1099"/>
                    </a:lnTo>
                    <a:lnTo>
                      <a:pt x="5743" y="1029"/>
                    </a:lnTo>
                    <a:lnTo>
                      <a:pt x="5827" y="960"/>
                    </a:lnTo>
                    <a:lnTo>
                      <a:pt x="5910" y="890"/>
                    </a:lnTo>
                    <a:lnTo>
                      <a:pt x="5966" y="807"/>
                    </a:lnTo>
                    <a:lnTo>
                      <a:pt x="6021" y="737"/>
                    </a:lnTo>
                    <a:lnTo>
                      <a:pt x="6049" y="668"/>
                    </a:lnTo>
                    <a:lnTo>
                      <a:pt x="6077" y="598"/>
                    </a:lnTo>
                    <a:lnTo>
                      <a:pt x="6091" y="515"/>
                    </a:lnTo>
                    <a:lnTo>
                      <a:pt x="6105" y="445"/>
                    </a:lnTo>
                    <a:lnTo>
                      <a:pt x="6091" y="292"/>
                    </a:lnTo>
                    <a:lnTo>
                      <a:pt x="6049" y="139"/>
                    </a:lnTo>
                    <a:lnTo>
                      <a:pt x="6021" y="83"/>
                    </a:lnTo>
                    <a:lnTo>
                      <a:pt x="5980" y="28"/>
                    </a:lnTo>
                    <a:lnTo>
                      <a:pt x="5924" y="14"/>
                    </a:lnTo>
                    <a:lnTo>
                      <a:pt x="5841" y="0"/>
                    </a:lnTo>
                    <a:close/>
                  </a:path>
                </a:pathLst>
              </a:custGeom>
              <a:solidFill>
                <a:srgbClr val="FFA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989;p32">
                <a:extLst>
                  <a:ext uri="{FF2B5EF4-FFF2-40B4-BE49-F238E27FC236}">
                    <a16:creationId xmlns:a16="http://schemas.microsoft.com/office/drawing/2014/main" id="{2EBBC7B8-A767-4C35-BFD7-0C9A618DEAAE}"/>
                  </a:ext>
                </a:extLst>
              </p:cNvPr>
              <p:cNvSpPr/>
              <p:nvPr/>
            </p:nvSpPr>
            <p:spPr>
              <a:xfrm>
                <a:off x="5495634" y="2017447"/>
                <a:ext cx="113894" cy="51413"/>
              </a:xfrm>
              <a:custGeom>
                <a:avLst/>
                <a:gdLst/>
                <a:ahLst/>
                <a:cxnLst/>
                <a:rect l="l" t="t" r="r" b="b"/>
                <a:pathLst>
                  <a:path w="5855" h="2643" extrusionOk="0">
                    <a:moveTo>
                      <a:pt x="5591" y="0"/>
                    </a:moveTo>
                    <a:lnTo>
                      <a:pt x="5507" y="14"/>
                    </a:lnTo>
                    <a:lnTo>
                      <a:pt x="5410" y="28"/>
                    </a:lnTo>
                    <a:lnTo>
                      <a:pt x="5187" y="111"/>
                    </a:lnTo>
                    <a:lnTo>
                      <a:pt x="4923" y="223"/>
                    </a:lnTo>
                    <a:lnTo>
                      <a:pt x="4617" y="375"/>
                    </a:lnTo>
                    <a:lnTo>
                      <a:pt x="4284" y="542"/>
                    </a:lnTo>
                    <a:lnTo>
                      <a:pt x="3922" y="709"/>
                    </a:lnTo>
                    <a:lnTo>
                      <a:pt x="3727" y="793"/>
                    </a:lnTo>
                    <a:lnTo>
                      <a:pt x="3533" y="862"/>
                    </a:lnTo>
                    <a:lnTo>
                      <a:pt x="3129" y="973"/>
                    </a:lnTo>
                    <a:lnTo>
                      <a:pt x="2281" y="1168"/>
                    </a:lnTo>
                    <a:lnTo>
                      <a:pt x="1864" y="1279"/>
                    </a:lnTo>
                    <a:lnTo>
                      <a:pt x="1642" y="1349"/>
                    </a:lnTo>
                    <a:lnTo>
                      <a:pt x="1433" y="1432"/>
                    </a:lnTo>
                    <a:lnTo>
                      <a:pt x="1224" y="1530"/>
                    </a:lnTo>
                    <a:lnTo>
                      <a:pt x="1016" y="1641"/>
                    </a:lnTo>
                    <a:lnTo>
                      <a:pt x="807" y="1780"/>
                    </a:lnTo>
                    <a:lnTo>
                      <a:pt x="599" y="1933"/>
                    </a:lnTo>
                    <a:lnTo>
                      <a:pt x="404" y="2100"/>
                    </a:lnTo>
                    <a:lnTo>
                      <a:pt x="237" y="2280"/>
                    </a:lnTo>
                    <a:lnTo>
                      <a:pt x="112" y="2461"/>
                    </a:lnTo>
                    <a:lnTo>
                      <a:pt x="1" y="2642"/>
                    </a:lnTo>
                    <a:lnTo>
                      <a:pt x="877" y="2573"/>
                    </a:lnTo>
                    <a:lnTo>
                      <a:pt x="1739" y="2531"/>
                    </a:lnTo>
                    <a:lnTo>
                      <a:pt x="2170" y="2489"/>
                    </a:lnTo>
                    <a:lnTo>
                      <a:pt x="2601" y="2447"/>
                    </a:lnTo>
                    <a:lnTo>
                      <a:pt x="3032" y="2392"/>
                    </a:lnTo>
                    <a:lnTo>
                      <a:pt x="3463" y="2322"/>
                    </a:lnTo>
                    <a:lnTo>
                      <a:pt x="3533" y="2211"/>
                    </a:lnTo>
                    <a:lnTo>
                      <a:pt x="3630" y="2086"/>
                    </a:lnTo>
                    <a:lnTo>
                      <a:pt x="3783" y="1961"/>
                    </a:lnTo>
                    <a:lnTo>
                      <a:pt x="3950" y="1822"/>
                    </a:lnTo>
                    <a:lnTo>
                      <a:pt x="4172" y="1683"/>
                    </a:lnTo>
                    <a:lnTo>
                      <a:pt x="4409" y="1544"/>
                    </a:lnTo>
                    <a:lnTo>
                      <a:pt x="4687" y="1418"/>
                    </a:lnTo>
                    <a:lnTo>
                      <a:pt x="4979" y="1293"/>
                    </a:lnTo>
                    <a:lnTo>
                      <a:pt x="5132" y="1224"/>
                    </a:lnTo>
                    <a:lnTo>
                      <a:pt x="5271" y="1154"/>
                    </a:lnTo>
                    <a:lnTo>
                      <a:pt x="5382" y="1099"/>
                    </a:lnTo>
                    <a:lnTo>
                      <a:pt x="5493" y="1029"/>
                    </a:lnTo>
                    <a:lnTo>
                      <a:pt x="5577" y="960"/>
                    </a:lnTo>
                    <a:lnTo>
                      <a:pt x="5660" y="890"/>
                    </a:lnTo>
                    <a:lnTo>
                      <a:pt x="5716" y="807"/>
                    </a:lnTo>
                    <a:lnTo>
                      <a:pt x="5771" y="737"/>
                    </a:lnTo>
                    <a:lnTo>
                      <a:pt x="5799" y="668"/>
                    </a:lnTo>
                    <a:lnTo>
                      <a:pt x="5827" y="598"/>
                    </a:lnTo>
                    <a:lnTo>
                      <a:pt x="5841" y="515"/>
                    </a:lnTo>
                    <a:lnTo>
                      <a:pt x="5855" y="445"/>
                    </a:lnTo>
                    <a:lnTo>
                      <a:pt x="5841" y="292"/>
                    </a:lnTo>
                    <a:lnTo>
                      <a:pt x="5799" y="139"/>
                    </a:lnTo>
                    <a:lnTo>
                      <a:pt x="5771" y="83"/>
                    </a:lnTo>
                    <a:lnTo>
                      <a:pt x="5730" y="28"/>
                    </a:lnTo>
                    <a:lnTo>
                      <a:pt x="5674" y="14"/>
                    </a:lnTo>
                    <a:lnTo>
                      <a:pt x="5591" y="0"/>
                    </a:lnTo>
                    <a:close/>
                  </a:path>
                </a:pathLst>
              </a:custGeom>
              <a:solidFill>
                <a:srgbClr val="FFA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90;p32">
                <a:extLst>
                  <a:ext uri="{FF2B5EF4-FFF2-40B4-BE49-F238E27FC236}">
                    <a16:creationId xmlns:a16="http://schemas.microsoft.com/office/drawing/2014/main" id="{DAF32B9D-623E-419D-B0D8-2FC01F6AC89D}"/>
                  </a:ext>
                </a:extLst>
              </p:cNvPr>
              <p:cNvSpPr/>
              <p:nvPr/>
            </p:nvSpPr>
            <p:spPr>
              <a:xfrm>
                <a:off x="5132900" y="1680121"/>
                <a:ext cx="668933" cy="1072786"/>
              </a:xfrm>
              <a:custGeom>
                <a:avLst/>
                <a:gdLst/>
                <a:ahLst/>
                <a:cxnLst/>
                <a:rect l="l" t="t" r="r" b="b"/>
                <a:pathLst>
                  <a:path w="34388" h="55149" extrusionOk="0">
                    <a:moveTo>
                      <a:pt x="18550" y="0"/>
                    </a:moveTo>
                    <a:lnTo>
                      <a:pt x="17952" y="14"/>
                    </a:lnTo>
                    <a:lnTo>
                      <a:pt x="17340" y="56"/>
                    </a:lnTo>
                    <a:lnTo>
                      <a:pt x="16742" y="126"/>
                    </a:lnTo>
                    <a:lnTo>
                      <a:pt x="16742" y="139"/>
                    </a:lnTo>
                    <a:lnTo>
                      <a:pt x="16533" y="167"/>
                    </a:lnTo>
                    <a:lnTo>
                      <a:pt x="16464" y="181"/>
                    </a:lnTo>
                    <a:lnTo>
                      <a:pt x="16464" y="167"/>
                    </a:lnTo>
                    <a:lnTo>
                      <a:pt x="15671" y="292"/>
                    </a:lnTo>
                    <a:lnTo>
                      <a:pt x="14892" y="431"/>
                    </a:lnTo>
                    <a:lnTo>
                      <a:pt x="14142" y="584"/>
                    </a:lnTo>
                    <a:lnTo>
                      <a:pt x="13405" y="765"/>
                    </a:lnTo>
                    <a:lnTo>
                      <a:pt x="12695" y="946"/>
                    </a:lnTo>
                    <a:lnTo>
                      <a:pt x="12014" y="1155"/>
                    </a:lnTo>
                    <a:lnTo>
                      <a:pt x="11347" y="1377"/>
                    </a:lnTo>
                    <a:lnTo>
                      <a:pt x="10693" y="1613"/>
                    </a:lnTo>
                    <a:lnTo>
                      <a:pt x="10067" y="1878"/>
                    </a:lnTo>
                    <a:lnTo>
                      <a:pt x="9456" y="2156"/>
                    </a:lnTo>
                    <a:lnTo>
                      <a:pt x="8872" y="2434"/>
                    </a:lnTo>
                    <a:lnTo>
                      <a:pt x="8301" y="2740"/>
                    </a:lnTo>
                    <a:lnTo>
                      <a:pt x="7745" y="3073"/>
                    </a:lnTo>
                    <a:lnTo>
                      <a:pt x="7217" y="3407"/>
                    </a:lnTo>
                    <a:lnTo>
                      <a:pt x="6702" y="3769"/>
                    </a:lnTo>
                    <a:lnTo>
                      <a:pt x="6202" y="4144"/>
                    </a:lnTo>
                    <a:lnTo>
                      <a:pt x="5729" y="4533"/>
                    </a:lnTo>
                    <a:lnTo>
                      <a:pt x="5270" y="4937"/>
                    </a:lnTo>
                    <a:lnTo>
                      <a:pt x="4825" y="5354"/>
                    </a:lnTo>
                    <a:lnTo>
                      <a:pt x="4394" y="5799"/>
                    </a:lnTo>
                    <a:lnTo>
                      <a:pt x="3977" y="6244"/>
                    </a:lnTo>
                    <a:lnTo>
                      <a:pt x="3574" y="6717"/>
                    </a:lnTo>
                    <a:lnTo>
                      <a:pt x="3198" y="7203"/>
                    </a:lnTo>
                    <a:lnTo>
                      <a:pt x="2837" y="7704"/>
                    </a:lnTo>
                    <a:lnTo>
                      <a:pt x="2475" y="8232"/>
                    </a:lnTo>
                    <a:lnTo>
                      <a:pt x="2142" y="8761"/>
                    </a:lnTo>
                    <a:lnTo>
                      <a:pt x="1822" y="9317"/>
                    </a:lnTo>
                    <a:lnTo>
                      <a:pt x="1502" y="9887"/>
                    </a:lnTo>
                    <a:lnTo>
                      <a:pt x="1210" y="10471"/>
                    </a:lnTo>
                    <a:lnTo>
                      <a:pt x="932" y="11069"/>
                    </a:lnTo>
                    <a:lnTo>
                      <a:pt x="654" y="11681"/>
                    </a:lnTo>
                    <a:lnTo>
                      <a:pt x="403" y="12320"/>
                    </a:lnTo>
                    <a:lnTo>
                      <a:pt x="320" y="12515"/>
                    </a:lnTo>
                    <a:lnTo>
                      <a:pt x="250" y="12710"/>
                    </a:lnTo>
                    <a:lnTo>
                      <a:pt x="195" y="12904"/>
                    </a:lnTo>
                    <a:lnTo>
                      <a:pt x="139" y="13113"/>
                    </a:lnTo>
                    <a:lnTo>
                      <a:pt x="125" y="13141"/>
                    </a:lnTo>
                    <a:lnTo>
                      <a:pt x="84" y="13377"/>
                    </a:lnTo>
                    <a:lnTo>
                      <a:pt x="42" y="13613"/>
                    </a:lnTo>
                    <a:lnTo>
                      <a:pt x="14" y="13850"/>
                    </a:lnTo>
                    <a:lnTo>
                      <a:pt x="14" y="14017"/>
                    </a:lnTo>
                    <a:lnTo>
                      <a:pt x="0" y="14211"/>
                    </a:lnTo>
                    <a:lnTo>
                      <a:pt x="0" y="14420"/>
                    </a:lnTo>
                    <a:lnTo>
                      <a:pt x="0" y="14434"/>
                    </a:lnTo>
                    <a:lnTo>
                      <a:pt x="14" y="14670"/>
                    </a:lnTo>
                    <a:lnTo>
                      <a:pt x="42" y="14893"/>
                    </a:lnTo>
                    <a:lnTo>
                      <a:pt x="42" y="14948"/>
                    </a:lnTo>
                    <a:lnTo>
                      <a:pt x="56" y="14990"/>
                    </a:lnTo>
                    <a:lnTo>
                      <a:pt x="84" y="15199"/>
                    </a:lnTo>
                    <a:lnTo>
                      <a:pt x="139" y="15393"/>
                    </a:lnTo>
                    <a:lnTo>
                      <a:pt x="181" y="15602"/>
                    </a:lnTo>
                    <a:lnTo>
                      <a:pt x="237" y="15755"/>
                    </a:lnTo>
                    <a:lnTo>
                      <a:pt x="306" y="15977"/>
                    </a:lnTo>
                    <a:lnTo>
                      <a:pt x="403" y="16200"/>
                    </a:lnTo>
                    <a:lnTo>
                      <a:pt x="487" y="16422"/>
                    </a:lnTo>
                    <a:lnTo>
                      <a:pt x="598" y="16631"/>
                    </a:lnTo>
                    <a:lnTo>
                      <a:pt x="709" y="16826"/>
                    </a:lnTo>
                    <a:lnTo>
                      <a:pt x="834" y="17020"/>
                    </a:lnTo>
                    <a:lnTo>
                      <a:pt x="974" y="17215"/>
                    </a:lnTo>
                    <a:lnTo>
                      <a:pt x="1113" y="17396"/>
                    </a:lnTo>
                    <a:lnTo>
                      <a:pt x="1266" y="17576"/>
                    </a:lnTo>
                    <a:lnTo>
                      <a:pt x="1418" y="17743"/>
                    </a:lnTo>
                    <a:lnTo>
                      <a:pt x="1585" y="17896"/>
                    </a:lnTo>
                    <a:lnTo>
                      <a:pt x="1752" y="18049"/>
                    </a:lnTo>
                    <a:lnTo>
                      <a:pt x="1933" y="18202"/>
                    </a:lnTo>
                    <a:lnTo>
                      <a:pt x="2114" y="18327"/>
                    </a:lnTo>
                    <a:lnTo>
                      <a:pt x="2308" y="18466"/>
                    </a:lnTo>
                    <a:lnTo>
                      <a:pt x="2503" y="18578"/>
                    </a:lnTo>
                    <a:lnTo>
                      <a:pt x="2573" y="18619"/>
                    </a:lnTo>
                    <a:lnTo>
                      <a:pt x="2920" y="18800"/>
                    </a:lnTo>
                    <a:lnTo>
                      <a:pt x="3157" y="18897"/>
                    </a:lnTo>
                    <a:lnTo>
                      <a:pt x="3296" y="18953"/>
                    </a:lnTo>
                    <a:lnTo>
                      <a:pt x="3504" y="19023"/>
                    </a:lnTo>
                    <a:lnTo>
                      <a:pt x="3713" y="19078"/>
                    </a:lnTo>
                    <a:lnTo>
                      <a:pt x="3921" y="19134"/>
                    </a:lnTo>
                    <a:lnTo>
                      <a:pt x="4144" y="19176"/>
                    </a:lnTo>
                    <a:lnTo>
                      <a:pt x="4199" y="19189"/>
                    </a:lnTo>
                    <a:lnTo>
                      <a:pt x="4422" y="19217"/>
                    </a:lnTo>
                    <a:lnTo>
                      <a:pt x="4658" y="19245"/>
                    </a:lnTo>
                    <a:lnTo>
                      <a:pt x="5215" y="19245"/>
                    </a:lnTo>
                    <a:lnTo>
                      <a:pt x="5451" y="19231"/>
                    </a:lnTo>
                    <a:lnTo>
                      <a:pt x="5673" y="19203"/>
                    </a:lnTo>
                    <a:lnTo>
                      <a:pt x="5896" y="19176"/>
                    </a:lnTo>
                    <a:lnTo>
                      <a:pt x="6118" y="19120"/>
                    </a:lnTo>
                    <a:lnTo>
                      <a:pt x="6230" y="19092"/>
                    </a:lnTo>
                    <a:lnTo>
                      <a:pt x="6438" y="19036"/>
                    </a:lnTo>
                    <a:lnTo>
                      <a:pt x="6647" y="18967"/>
                    </a:lnTo>
                    <a:lnTo>
                      <a:pt x="6716" y="18953"/>
                    </a:lnTo>
                    <a:lnTo>
                      <a:pt x="7050" y="18800"/>
                    </a:lnTo>
                    <a:lnTo>
                      <a:pt x="7161" y="18758"/>
                    </a:lnTo>
                    <a:lnTo>
                      <a:pt x="7356" y="18661"/>
                    </a:lnTo>
                    <a:lnTo>
                      <a:pt x="7551" y="18550"/>
                    </a:lnTo>
                    <a:lnTo>
                      <a:pt x="7745" y="18425"/>
                    </a:lnTo>
                    <a:lnTo>
                      <a:pt x="7940" y="18286"/>
                    </a:lnTo>
                    <a:lnTo>
                      <a:pt x="7954" y="18272"/>
                    </a:lnTo>
                    <a:lnTo>
                      <a:pt x="8232" y="18063"/>
                    </a:lnTo>
                    <a:lnTo>
                      <a:pt x="8482" y="17827"/>
                    </a:lnTo>
                    <a:lnTo>
                      <a:pt x="8733" y="17576"/>
                    </a:lnTo>
                    <a:lnTo>
                      <a:pt x="8955" y="17312"/>
                    </a:lnTo>
                    <a:lnTo>
                      <a:pt x="9150" y="17020"/>
                    </a:lnTo>
                    <a:lnTo>
                      <a:pt x="9344" y="16728"/>
                    </a:lnTo>
                    <a:lnTo>
                      <a:pt x="9511" y="16395"/>
                    </a:lnTo>
                    <a:lnTo>
                      <a:pt x="9650" y="16061"/>
                    </a:lnTo>
                    <a:lnTo>
                      <a:pt x="9887" y="15477"/>
                    </a:lnTo>
                    <a:lnTo>
                      <a:pt x="10137" y="14921"/>
                    </a:lnTo>
                    <a:lnTo>
                      <a:pt x="10401" y="14392"/>
                    </a:lnTo>
                    <a:lnTo>
                      <a:pt x="10540" y="14142"/>
                    </a:lnTo>
                    <a:lnTo>
                      <a:pt x="10693" y="13892"/>
                    </a:lnTo>
                    <a:lnTo>
                      <a:pt x="10846" y="13655"/>
                    </a:lnTo>
                    <a:lnTo>
                      <a:pt x="10999" y="13419"/>
                    </a:lnTo>
                    <a:lnTo>
                      <a:pt x="11180" y="13196"/>
                    </a:lnTo>
                    <a:lnTo>
                      <a:pt x="11361" y="12974"/>
                    </a:lnTo>
                    <a:lnTo>
                      <a:pt x="11541" y="12751"/>
                    </a:lnTo>
                    <a:lnTo>
                      <a:pt x="11736" y="12557"/>
                    </a:lnTo>
                    <a:lnTo>
                      <a:pt x="11959" y="12348"/>
                    </a:lnTo>
                    <a:lnTo>
                      <a:pt x="12181" y="12153"/>
                    </a:lnTo>
                    <a:lnTo>
                      <a:pt x="12403" y="11973"/>
                    </a:lnTo>
                    <a:lnTo>
                      <a:pt x="12654" y="11792"/>
                    </a:lnTo>
                    <a:lnTo>
                      <a:pt x="12918" y="11625"/>
                    </a:lnTo>
                    <a:lnTo>
                      <a:pt x="13196" y="11458"/>
                    </a:lnTo>
                    <a:lnTo>
                      <a:pt x="13488" y="11305"/>
                    </a:lnTo>
                    <a:lnTo>
                      <a:pt x="13794" y="11152"/>
                    </a:lnTo>
                    <a:lnTo>
                      <a:pt x="14114" y="11013"/>
                    </a:lnTo>
                    <a:lnTo>
                      <a:pt x="14448" y="10874"/>
                    </a:lnTo>
                    <a:lnTo>
                      <a:pt x="14809" y="10749"/>
                    </a:lnTo>
                    <a:lnTo>
                      <a:pt x="15184" y="10624"/>
                    </a:lnTo>
                    <a:lnTo>
                      <a:pt x="15588" y="10513"/>
                    </a:lnTo>
                    <a:lnTo>
                      <a:pt x="15991" y="10401"/>
                    </a:lnTo>
                    <a:lnTo>
                      <a:pt x="16436" y="10304"/>
                    </a:lnTo>
                    <a:lnTo>
                      <a:pt x="16895" y="10221"/>
                    </a:lnTo>
                    <a:lnTo>
                      <a:pt x="17368" y="10137"/>
                    </a:lnTo>
                    <a:lnTo>
                      <a:pt x="17868" y="10054"/>
                    </a:lnTo>
                    <a:lnTo>
                      <a:pt x="18077" y="10040"/>
                    </a:lnTo>
                    <a:lnTo>
                      <a:pt x="18299" y="10026"/>
                    </a:lnTo>
                    <a:lnTo>
                      <a:pt x="18744" y="10026"/>
                    </a:lnTo>
                    <a:lnTo>
                      <a:pt x="18967" y="10054"/>
                    </a:lnTo>
                    <a:lnTo>
                      <a:pt x="19203" y="10082"/>
                    </a:lnTo>
                    <a:lnTo>
                      <a:pt x="19439" y="10123"/>
                    </a:lnTo>
                    <a:lnTo>
                      <a:pt x="19662" y="10179"/>
                    </a:lnTo>
                    <a:lnTo>
                      <a:pt x="19898" y="10235"/>
                    </a:lnTo>
                    <a:lnTo>
                      <a:pt x="20135" y="10304"/>
                    </a:lnTo>
                    <a:lnTo>
                      <a:pt x="20371" y="10388"/>
                    </a:lnTo>
                    <a:lnTo>
                      <a:pt x="20594" y="10471"/>
                    </a:lnTo>
                    <a:lnTo>
                      <a:pt x="20830" y="10568"/>
                    </a:lnTo>
                    <a:lnTo>
                      <a:pt x="21052" y="10680"/>
                    </a:lnTo>
                    <a:lnTo>
                      <a:pt x="21275" y="10791"/>
                    </a:lnTo>
                    <a:lnTo>
                      <a:pt x="21497" y="10916"/>
                    </a:lnTo>
                    <a:lnTo>
                      <a:pt x="21720" y="11055"/>
                    </a:lnTo>
                    <a:lnTo>
                      <a:pt x="21928" y="11194"/>
                    </a:lnTo>
                    <a:lnTo>
                      <a:pt x="22137" y="11347"/>
                    </a:lnTo>
                    <a:lnTo>
                      <a:pt x="22332" y="11500"/>
                    </a:lnTo>
                    <a:lnTo>
                      <a:pt x="22526" y="11667"/>
                    </a:lnTo>
                    <a:lnTo>
                      <a:pt x="22721" y="11834"/>
                    </a:lnTo>
                    <a:lnTo>
                      <a:pt x="22902" y="12014"/>
                    </a:lnTo>
                    <a:lnTo>
                      <a:pt x="23083" y="12209"/>
                    </a:lnTo>
                    <a:lnTo>
                      <a:pt x="23249" y="12404"/>
                    </a:lnTo>
                    <a:lnTo>
                      <a:pt x="23402" y="12598"/>
                    </a:lnTo>
                    <a:lnTo>
                      <a:pt x="23555" y="12807"/>
                    </a:lnTo>
                    <a:lnTo>
                      <a:pt x="23694" y="13016"/>
                    </a:lnTo>
                    <a:lnTo>
                      <a:pt x="23820" y="13238"/>
                    </a:lnTo>
                    <a:lnTo>
                      <a:pt x="23931" y="13461"/>
                    </a:lnTo>
                    <a:lnTo>
                      <a:pt x="24042" y="13697"/>
                    </a:lnTo>
                    <a:lnTo>
                      <a:pt x="24139" y="13933"/>
                    </a:lnTo>
                    <a:lnTo>
                      <a:pt x="24209" y="14170"/>
                    </a:lnTo>
                    <a:lnTo>
                      <a:pt x="24278" y="14420"/>
                    </a:lnTo>
                    <a:lnTo>
                      <a:pt x="24334" y="14670"/>
                    </a:lnTo>
                    <a:lnTo>
                      <a:pt x="24376" y="14934"/>
                    </a:lnTo>
                    <a:lnTo>
                      <a:pt x="24404" y="15199"/>
                    </a:lnTo>
                    <a:lnTo>
                      <a:pt x="24417" y="15463"/>
                    </a:lnTo>
                    <a:lnTo>
                      <a:pt x="24404" y="15727"/>
                    </a:lnTo>
                    <a:lnTo>
                      <a:pt x="24376" y="16005"/>
                    </a:lnTo>
                    <a:lnTo>
                      <a:pt x="24348" y="16283"/>
                    </a:lnTo>
                    <a:lnTo>
                      <a:pt x="24292" y="16561"/>
                    </a:lnTo>
                    <a:lnTo>
                      <a:pt x="24209" y="16853"/>
                    </a:lnTo>
                    <a:lnTo>
                      <a:pt x="24112" y="17145"/>
                    </a:lnTo>
                    <a:lnTo>
                      <a:pt x="24000" y="17437"/>
                    </a:lnTo>
                    <a:lnTo>
                      <a:pt x="23875" y="17729"/>
                    </a:lnTo>
                    <a:lnTo>
                      <a:pt x="23722" y="18021"/>
                    </a:lnTo>
                    <a:lnTo>
                      <a:pt x="23541" y="18327"/>
                    </a:lnTo>
                    <a:lnTo>
                      <a:pt x="23361" y="18633"/>
                    </a:lnTo>
                    <a:lnTo>
                      <a:pt x="23138" y="18939"/>
                    </a:lnTo>
                    <a:lnTo>
                      <a:pt x="22902" y="19245"/>
                    </a:lnTo>
                    <a:lnTo>
                      <a:pt x="22638" y="19551"/>
                    </a:lnTo>
                    <a:lnTo>
                      <a:pt x="22360" y="19857"/>
                    </a:lnTo>
                    <a:lnTo>
                      <a:pt x="22040" y="20177"/>
                    </a:lnTo>
                    <a:lnTo>
                      <a:pt x="21706" y="20483"/>
                    </a:lnTo>
                    <a:lnTo>
                      <a:pt x="21358" y="20802"/>
                    </a:lnTo>
                    <a:lnTo>
                      <a:pt x="20969" y="21122"/>
                    </a:lnTo>
                    <a:lnTo>
                      <a:pt x="20552" y="21428"/>
                    </a:lnTo>
                    <a:lnTo>
                      <a:pt x="20121" y="21748"/>
                    </a:lnTo>
                    <a:lnTo>
                      <a:pt x="19662" y="22068"/>
                    </a:lnTo>
                    <a:lnTo>
                      <a:pt x="19161" y="22388"/>
                    </a:lnTo>
                    <a:lnTo>
                      <a:pt x="18647" y="22707"/>
                    </a:lnTo>
                    <a:lnTo>
                      <a:pt x="18091" y="23013"/>
                    </a:lnTo>
                    <a:lnTo>
                      <a:pt x="17521" y="23333"/>
                    </a:lnTo>
                    <a:lnTo>
                      <a:pt x="17173" y="23528"/>
                    </a:lnTo>
                    <a:lnTo>
                      <a:pt x="16867" y="23750"/>
                    </a:lnTo>
                    <a:lnTo>
                      <a:pt x="16561" y="23987"/>
                    </a:lnTo>
                    <a:lnTo>
                      <a:pt x="16283" y="24251"/>
                    </a:lnTo>
                    <a:lnTo>
                      <a:pt x="16033" y="24529"/>
                    </a:lnTo>
                    <a:lnTo>
                      <a:pt x="15810" y="24835"/>
                    </a:lnTo>
                    <a:lnTo>
                      <a:pt x="15602" y="25141"/>
                    </a:lnTo>
                    <a:lnTo>
                      <a:pt x="15421" y="25475"/>
                    </a:lnTo>
                    <a:lnTo>
                      <a:pt x="15254" y="25808"/>
                    </a:lnTo>
                    <a:lnTo>
                      <a:pt x="15129" y="26156"/>
                    </a:lnTo>
                    <a:lnTo>
                      <a:pt x="15018" y="26517"/>
                    </a:lnTo>
                    <a:lnTo>
                      <a:pt x="14948" y="26893"/>
                    </a:lnTo>
                    <a:lnTo>
                      <a:pt x="14892" y="27268"/>
                    </a:lnTo>
                    <a:lnTo>
                      <a:pt x="14879" y="27644"/>
                    </a:lnTo>
                    <a:lnTo>
                      <a:pt x="14879" y="28033"/>
                    </a:lnTo>
                    <a:lnTo>
                      <a:pt x="14920" y="28422"/>
                    </a:lnTo>
                    <a:lnTo>
                      <a:pt x="15880" y="35361"/>
                    </a:lnTo>
                    <a:lnTo>
                      <a:pt x="15908" y="35570"/>
                    </a:lnTo>
                    <a:lnTo>
                      <a:pt x="15949" y="35764"/>
                    </a:lnTo>
                    <a:lnTo>
                      <a:pt x="16005" y="35973"/>
                    </a:lnTo>
                    <a:lnTo>
                      <a:pt x="16061" y="36168"/>
                    </a:lnTo>
                    <a:lnTo>
                      <a:pt x="16200" y="36543"/>
                    </a:lnTo>
                    <a:lnTo>
                      <a:pt x="16366" y="36905"/>
                    </a:lnTo>
                    <a:lnTo>
                      <a:pt x="16547" y="37252"/>
                    </a:lnTo>
                    <a:lnTo>
                      <a:pt x="16756" y="37572"/>
                    </a:lnTo>
                    <a:lnTo>
                      <a:pt x="16992" y="37878"/>
                    </a:lnTo>
                    <a:lnTo>
                      <a:pt x="17256" y="38156"/>
                    </a:lnTo>
                    <a:lnTo>
                      <a:pt x="17534" y="38420"/>
                    </a:lnTo>
                    <a:lnTo>
                      <a:pt x="17826" y="38671"/>
                    </a:lnTo>
                    <a:lnTo>
                      <a:pt x="18132" y="38879"/>
                    </a:lnTo>
                    <a:lnTo>
                      <a:pt x="18466" y="39074"/>
                    </a:lnTo>
                    <a:lnTo>
                      <a:pt x="18814" y="39241"/>
                    </a:lnTo>
                    <a:lnTo>
                      <a:pt x="19161" y="39380"/>
                    </a:lnTo>
                    <a:lnTo>
                      <a:pt x="19537" y="39505"/>
                    </a:lnTo>
                    <a:lnTo>
                      <a:pt x="19912" y="39588"/>
                    </a:lnTo>
                    <a:lnTo>
                      <a:pt x="20302" y="39644"/>
                    </a:lnTo>
                    <a:lnTo>
                      <a:pt x="20705" y="39672"/>
                    </a:lnTo>
                    <a:lnTo>
                      <a:pt x="21094" y="39658"/>
                    </a:lnTo>
                    <a:lnTo>
                      <a:pt x="21511" y="39616"/>
                    </a:lnTo>
                    <a:lnTo>
                      <a:pt x="21901" y="39547"/>
                    </a:lnTo>
                    <a:lnTo>
                      <a:pt x="22290" y="39449"/>
                    </a:lnTo>
                    <a:lnTo>
                      <a:pt x="22665" y="39310"/>
                    </a:lnTo>
                    <a:lnTo>
                      <a:pt x="23027" y="39157"/>
                    </a:lnTo>
                    <a:lnTo>
                      <a:pt x="23361" y="38976"/>
                    </a:lnTo>
                    <a:lnTo>
                      <a:pt x="23694" y="38754"/>
                    </a:lnTo>
                    <a:lnTo>
                      <a:pt x="24000" y="38531"/>
                    </a:lnTo>
                    <a:lnTo>
                      <a:pt x="24278" y="38267"/>
                    </a:lnTo>
                    <a:lnTo>
                      <a:pt x="24543" y="38003"/>
                    </a:lnTo>
                    <a:lnTo>
                      <a:pt x="24793" y="37697"/>
                    </a:lnTo>
                    <a:lnTo>
                      <a:pt x="25001" y="37391"/>
                    </a:lnTo>
                    <a:lnTo>
                      <a:pt x="25196" y="37058"/>
                    </a:lnTo>
                    <a:lnTo>
                      <a:pt x="25377" y="36724"/>
                    </a:lnTo>
                    <a:lnTo>
                      <a:pt x="25516" y="36362"/>
                    </a:lnTo>
                    <a:lnTo>
                      <a:pt x="25627" y="36001"/>
                    </a:lnTo>
                    <a:lnTo>
                      <a:pt x="25725" y="35625"/>
                    </a:lnTo>
                    <a:lnTo>
                      <a:pt x="25780" y="35222"/>
                    </a:lnTo>
                    <a:lnTo>
                      <a:pt x="25808" y="34819"/>
                    </a:lnTo>
                    <a:lnTo>
                      <a:pt x="25808" y="34610"/>
                    </a:lnTo>
                    <a:lnTo>
                      <a:pt x="25808" y="34402"/>
                    </a:lnTo>
                    <a:lnTo>
                      <a:pt x="25794" y="34193"/>
                    </a:lnTo>
                    <a:lnTo>
                      <a:pt x="25766" y="33984"/>
                    </a:lnTo>
                    <a:lnTo>
                      <a:pt x="25266" y="30327"/>
                    </a:lnTo>
                    <a:lnTo>
                      <a:pt x="25975" y="29841"/>
                    </a:lnTo>
                    <a:lnTo>
                      <a:pt x="26656" y="29340"/>
                    </a:lnTo>
                    <a:lnTo>
                      <a:pt x="27310" y="28826"/>
                    </a:lnTo>
                    <a:lnTo>
                      <a:pt x="27935" y="28311"/>
                    </a:lnTo>
                    <a:lnTo>
                      <a:pt x="28589" y="27713"/>
                    </a:lnTo>
                    <a:lnTo>
                      <a:pt x="29215" y="27115"/>
                    </a:lnTo>
                    <a:lnTo>
                      <a:pt x="29799" y="26517"/>
                    </a:lnTo>
                    <a:lnTo>
                      <a:pt x="30341" y="25906"/>
                    </a:lnTo>
                    <a:lnTo>
                      <a:pt x="30856" y="25294"/>
                    </a:lnTo>
                    <a:lnTo>
                      <a:pt x="31328" y="24682"/>
                    </a:lnTo>
                    <a:lnTo>
                      <a:pt x="31759" y="24056"/>
                    </a:lnTo>
                    <a:lnTo>
                      <a:pt x="32163" y="23431"/>
                    </a:lnTo>
                    <a:lnTo>
                      <a:pt x="32524" y="22805"/>
                    </a:lnTo>
                    <a:lnTo>
                      <a:pt x="32844" y="22179"/>
                    </a:lnTo>
                    <a:lnTo>
                      <a:pt x="33150" y="21539"/>
                    </a:lnTo>
                    <a:lnTo>
                      <a:pt x="33414" y="20914"/>
                    </a:lnTo>
                    <a:lnTo>
                      <a:pt x="33637" y="20274"/>
                    </a:lnTo>
                    <a:lnTo>
                      <a:pt x="33831" y="19648"/>
                    </a:lnTo>
                    <a:lnTo>
                      <a:pt x="33998" y="19009"/>
                    </a:lnTo>
                    <a:lnTo>
                      <a:pt x="34137" y="18383"/>
                    </a:lnTo>
                    <a:lnTo>
                      <a:pt x="34248" y="17743"/>
                    </a:lnTo>
                    <a:lnTo>
                      <a:pt x="34318" y="17118"/>
                    </a:lnTo>
                    <a:lnTo>
                      <a:pt x="34373" y="16492"/>
                    </a:lnTo>
                    <a:lnTo>
                      <a:pt x="34387" y="15866"/>
                    </a:lnTo>
                    <a:lnTo>
                      <a:pt x="34387" y="15254"/>
                    </a:lnTo>
                    <a:lnTo>
                      <a:pt x="34346" y="14642"/>
                    </a:lnTo>
                    <a:lnTo>
                      <a:pt x="34290" y="14031"/>
                    </a:lnTo>
                    <a:lnTo>
                      <a:pt x="34193" y="13419"/>
                    </a:lnTo>
                    <a:lnTo>
                      <a:pt x="34081" y="12821"/>
                    </a:lnTo>
                    <a:lnTo>
                      <a:pt x="33942" y="12237"/>
                    </a:lnTo>
                    <a:lnTo>
                      <a:pt x="33789" y="11653"/>
                    </a:lnTo>
                    <a:lnTo>
                      <a:pt x="33609" y="11069"/>
                    </a:lnTo>
                    <a:lnTo>
                      <a:pt x="33400" y="10513"/>
                    </a:lnTo>
                    <a:lnTo>
                      <a:pt x="33164" y="9943"/>
                    </a:lnTo>
                    <a:lnTo>
                      <a:pt x="32913" y="9400"/>
                    </a:lnTo>
                    <a:lnTo>
                      <a:pt x="32649" y="8858"/>
                    </a:lnTo>
                    <a:lnTo>
                      <a:pt x="32357" y="8330"/>
                    </a:lnTo>
                    <a:lnTo>
                      <a:pt x="32051" y="7815"/>
                    </a:lnTo>
                    <a:lnTo>
                      <a:pt x="31718" y="7301"/>
                    </a:lnTo>
                    <a:lnTo>
                      <a:pt x="31370" y="6814"/>
                    </a:lnTo>
                    <a:lnTo>
                      <a:pt x="31008" y="6327"/>
                    </a:lnTo>
                    <a:lnTo>
                      <a:pt x="30619" y="5854"/>
                    </a:lnTo>
                    <a:lnTo>
                      <a:pt x="30230" y="5409"/>
                    </a:lnTo>
                    <a:lnTo>
                      <a:pt x="29813" y="4965"/>
                    </a:lnTo>
                    <a:lnTo>
                      <a:pt x="29382" y="4533"/>
                    </a:lnTo>
                    <a:lnTo>
                      <a:pt x="28937" y="4130"/>
                    </a:lnTo>
                    <a:lnTo>
                      <a:pt x="28478" y="3727"/>
                    </a:lnTo>
                    <a:lnTo>
                      <a:pt x="28005" y="3352"/>
                    </a:lnTo>
                    <a:lnTo>
                      <a:pt x="27518" y="2990"/>
                    </a:lnTo>
                    <a:lnTo>
                      <a:pt x="27032" y="2656"/>
                    </a:lnTo>
                    <a:lnTo>
                      <a:pt x="26517" y="2323"/>
                    </a:lnTo>
                    <a:lnTo>
                      <a:pt x="26003" y="2017"/>
                    </a:lnTo>
                    <a:lnTo>
                      <a:pt x="25474" y="1739"/>
                    </a:lnTo>
                    <a:lnTo>
                      <a:pt x="24932" y="1460"/>
                    </a:lnTo>
                    <a:lnTo>
                      <a:pt x="24390" y="1224"/>
                    </a:lnTo>
                    <a:lnTo>
                      <a:pt x="23833" y="1002"/>
                    </a:lnTo>
                    <a:lnTo>
                      <a:pt x="23263" y="793"/>
                    </a:lnTo>
                    <a:lnTo>
                      <a:pt x="22693" y="612"/>
                    </a:lnTo>
                    <a:lnTo>
                      <a:pt x="22123" y="445"/>
                    </a:lnTo>
                    <a:lnTo>
                      <a:pt x="21539" y="320"/>
                    </a:lnTo>
                    <a:lnTo>
                      <a:pt x="20941" y="209"/>
                    </a:lnTo>
                    <a:lnTo>
                      <a:pt x="20357" y="112"/>
                    </a:lnTo>
                    <a:lnTo>
                      <a:pt x="19759" y="56"/>
                    </a:lnTo>
                    <a:lnTo>
                      <a:pt x="19161" y="14"/>
                    </a:lnTo>
                    <a:lnTo>
                      <a:pt x="18550" y="0"/>
                    </a:lnTo>
                    <a:close/>
                    <a:moveTo>
                      <a:pt x="22652" y="44205"/>
                    </a:moveTo>
                    <a:lnTo>
                      <a:pt x="22401" y="44219"/>
                    </a:lnTo>
                    <a:lnTo>
                      <a:pt x="22137" y="44246"/>
                    </a:lnTo>
                    <a:lnTo>
                      <a:pt x="21887" y="44288"/>
                    </a:lnTo>
                    <a:lnTo>
                      <a:pt x="21636" y="44344"/>
                    </a:lnTo>
                    <a:lnTo>
                      <a:pt x="21400" y="44413"/>
                    </a:lnTo>
                    <a:lnTo>
                      <a:pt x="21164" y="44483"/>
                    </a:lnTo>
                    <a:lnTo>
                      <a:pt x="20927" y="44580"/>
                    </a:lnTo>
                    <a:lnTo>
                      <a:pt x="20705" y="44678"/>
                    </a:lnTo>
                    <a:lnTo>
                      <a:pt x="20482" y="44789"/>
                    </a:lnTo>
                    <a:lnTo>
                      <a:pt x="20274" y="44900"/>
                    </a:lnTo>
                    <a:lnTo>
                      <a:pt x="20065" y="45039"/>
                    </a:lnTo>
                    <a:lnTo>
                      <a:pt x="19870" y="45178"/>
                    </a:lnTo>
                    <a:lnTo>
                      <a:pt x="19676" y="45317"/>
                    </a:lnTo>
                    <a:lnTo>
                      <a:pt x="19495" y="45470"/>
                    </a:lnTo>
                    <a:lnTo>
                      <a:pt x="19314" y="45637"/>
                    </a:lnTo>
                    <a:lnTo>
                      <a:pt x="19147" y="45818"/>
                    </a:lnTo>
                    <a:lnTo>
                      <a:pt x="18994" y="45998"/>
                    </a:lnTo>
                    <a:lnTo>
                      <a:pt x="18842" y="46179"/>
                    </a:lnTo>
                    <a:lnTo>
                      <a:pt x="18702" y="46374"/>
                    </a:lnTo>
                    <a:lnTo>
                      <a:pt x="18577" y="46583"/>
                    </a:lnTo>
                    <a:lnTo>
                      <a:pt x="18452" y="46777"/>
                    </a:lnTo>
                    <a:lnTo>
                      <a:pt x="18341" y="47000"/>
                    </a:lnTo>
                    <a:lnTo>
                      <a:pt x="18244" y="47222"/>
                    </a:lnTo>
                    <a:lnTo>
                      <a:pt x="18146" y="47445"/>
                    </a:lnTo>
                    <a:lnTo>
                      <a:pt x="18077" y="47667"/>
                    </a:lnTo>
                    <a:lnTo>
                      <a:pt x="18007" y="47903"/>
                    </a:lnTo>
                    <a:lnTo>
                      <a:pt x="17952" y="48140"/>
                    </a:lnTo>
                    <a:lnTo>
                      <a:pt x="17896" y="48376"/>
                    </a:lnTo>
                    <a:lnTo>
                      <a:pt x="17868" y="48627"/>
                    </a:lnTo>
                    <a:lnTo>
                      <a:pt x="17840" y="48863"/>
                    </a:lnTo>
                    <a:lnTo>
                      <a:pt x="17826" y="49113"/>
                    </a:lnTo>
                    <a:lnTo>
                      <a:pt x="17840" y="49364"/>
                    </a:lnTo>
                    <a:lnTo>
                      <a:pt x="17854" y="49628"/>
                    </a:lnTo>
                    <a:lnTo>
                      <a:pt x="17882" y="49878"/>
                    </a:lnTo>
                    <a:lnTo>
                      <a:pt x="18007" y="50837"/>
                    </a:lnTo>
                    <a:lnTo>
                      <a:pt x="18049" y="51102"/>
                    </a:lnTo>
                    <a:lnTo>
                      <a:pt x="18105" y="51338"/>
                    </a:lnTo>
                    <a:lnTo>
                      <a:pt x="18174" y="51588"/>
                    </a:lnTo>
                    <a:lnTo>
                      <a:pt x="18244" y="51825"/>
                    </a:lnTo>
                    <a:lnTo>
                      <a:pt x="18341" y="52061"/>
                    </a:lnTo>
                    <a:lnTo>
                      <a:pt x="18438" y="52284"/>
                    </a:lnTo>
                    <a:lnTo>
                      <a:pt x="18550" y="52506"/>
                    </a:lnTo>
                    <a:lnTo>
                      <a:pt x="18661" y="52715"/>
                    </a:lnTo>
                    <a:lnTo>
                      <a:pt x="18800" y="52923"/>
                    </a:lnTo>
                    <a:lnTo>
                      <a:pt x="18939" y="53118"/>
                    </a:lnTo>
                    <a:lnTo>
                      <a:pt x="19078" y="53313"/>
                    </a:lnTo>
                    <a:lnTo>
                      <a:pt x="19245" y="53493"/>
                    </a:lnTo>
                    <a:lnTo>
                      <a:pt x="19398" y="53660"/>
                    </a:lnTo>
                    <a:lnTo>
                      <a:pt x="19578" y="53827"/>
                    </a:lnTo>
                    <a:lnTo>
                      <a:pt x="19759" y="53994"/>
                    </a:lnTo>
                    <a:lnTo>
                      <a:pt x="19940" y="54147"/>
                    </a:lnTo>
                    <a:lnTo>
                      <a:pt x="20135" y="54286"/>
                    </a:lnTo>
                    <a:lnTo>
                      <a:pt x="20343" y="54411"/>
                    </a:lnTo>
                    <a:lnTo>
                      <a:pt x="20552" y="54536"/>
                    </a:lnTo>
                    <a:lnTo>
                      <a:pt x="20760" y="54647"/>
                    </a:lnTo>
                    <a:lnTo>
                      <a:pt x="20983" y="54745"/>
                    </a:lnTo>
                    <a:lnTo>
                      <a:pt x="21205" y="54828"/>
                    </a:lnTo>
                    <a:lnTo>
                      <a:pt x="21428" y="54912"/>
                    </a:lnTo>
                    <a:lnTo>
                      <a:pt x="21664" y="54981"/>
                    </a:lnTo>
                    <a:lnTo>
                      <a:pt x="21901" y="55037"/>
                    </a:lnTo>
                    <a:lnTo>
                      <a:pt x="22137" y="55092"/>
                    </a:lnTo>
                    <a:lnTo>
                      <a:pt x="22387" y="55120"/>
                    </a:lnTo>
                    <a:lnTo>
                      <a:pt x="22638" y="55148"/>
                    </a:lnTo>
                    <a:lnTo>
                      <a:pt x="23138" y="55148"/>
                    </a:lnTo>
                    <a:lnTo>
                      <a:pt x="23388" y="55134"/>
                    </a:lnTo>
                    <a:lnTo>
                      <a:pt x="23639" y="55106"/>
                    </a:lnTo>
                    <a:lnTo>
                      <a:pt x="23889" y="55065"/>
                    </a:lnTo>
                    <a:lnTo>
                      <a:pt x="24139" y="55009"/>
                    </a:lnTo>
                    <a:lnTo>
                      <a:pt x="24390" y="54939"/>
                    </a:lnTo>
                    <a:lnTo>
                      <a:pt x="24626" y="54870"/>
                    </a:lnTo>
                    <a:lnTo>
                      <a:pt x="24862" y="54787"/>
                    </a:lnTo>
                    <a:lnTo>
                      <a:pt x="25085" y="54675"/>
                    </a:lnTo>
                    <a:lnTo>
                      <a:pt x="25307" y="54578"/>
                    </a:lnTo>
                    <a:lnTo>
                      <a:pt x="25516" y="54453"/>
                    </a:lnTo>
                    <a:lnTo>
                      <a:pt x="25725" y="54328"/>
                    </a:lnTo>
                    <a:lnTo>
                      <a:pt x="25919" y="54189"/>
                    </a:lnTo>
                    <a:lnTo>
                      <a:pt x="26114" y="54036"/>
                    </a:lnTo>
                    <a:lnTo>
                      <a:pt x="26295" y="53883"/>
                    </a:lnTo>
                    <a:lnTo>
                      <a:pt x="26462" y="53716"/>
                    </a:lnTo>
                    <a:lnTo>
                      <a:pt x="26628" y="53549"/>
                    </a:lnTo>
                    <a:lnTo>
                      <a:pt x="26795" y="53368"/>
                    </a:lnTo>
                    <a:lnTo>
                      <a:pt x="26934" y="53174"/>
                    </a:lnTo>
                    <a:lnTo>
                      <a:pt x="27073" y="52979"/>
                    </a:lnTo>
                    <a:lnTo>
                      <a:pt x="27212" y="52784"/>
                    </a:lnTo>
                    <a:lnTo>
                      <a:pt x="27338" y="52576"/>
                    </a:lnTo>
                    <a:lnTo>
                      <a:pt x="27449" y="52353"/>
                    </a:lnTo>
                    <a:lnTo>
                      <a:pt x="27546" y="52145"/>
                    </a:lnTo>
                    <a:lnTo>
                      <a:pt x="27630" y="51922"/>
                    </a:lnTo>
                    <a:lnTo>
                      <a:pt x="27713" y="51686"/>
                    </a:lnTo>
                    <a:lnTo>
                      <a:pt x="27782" y="51463"/>
                    </a:lnTo>
                    <a:lnTo>
                      <a:pt x="27838" y="51213"/>
                    </a:lnTo>
                    <a:lnTo>
                      <a:pt x="27894" y="50977"/>
                    </a:lnTo>
                    <a:lnTo>
                      <a:pt x="27922" y="50740"/>
                    </a:lnTo>
                    <a:lnTo>
                      <a:pt x="27949" y="50490"/>
                    </a:lnTo>
                    <a:lnTo>
                      <a:pt x="27949" y="50240"/>
                    </a:lnTo>
                    <a:lnTo>
                      <a:pt x="27949" y="49989"/>
                    </a:lnTo>
                    <a:lnTo>
                      <a:pt x="27935" y="49739"/>
                    </a:lnTo>
                    <a:lnTo>
                      <a:pt x="27908" y="49475"/>
                    </a:lnTo>
                    <a:lnTo>
                      <a:pt x="27769" y="48515"/>
                    </a:lnTo>
                    <a:lnTo>
                      <a:pt x="27727" y="48265"/>
                    </a:lnTo>
                    <a:lnTo>
                      <a:pt x="27671" y="48015"/>
                    </a:lnTo>
                    <a:lnTo>
                      <a:pt x="27616" y="47764"/>
                    </a:lnTo>
                    <a:lnTo>
                      <a:pt x="27532" y="47528"/>
                    </a:lnTo>
                    <a:lnTo>
                      <a:pt x="27449" y="47306"/>
                    </a:lnTo>
                    <a:lnTo>
                      <a:pt x="27351" y="47069"/>
                    </a:lnTo>
                    <a:lnTo>
                      <a:pt x="27240" y="46861"/>
                    </a:lnTo>
                    <a:lnTo>
                      <a:pt x="27115" y="46638"/>
                    </a:lnTo>
                    <a:lnTo>
                      <a:pt x="26990" y="46443"/>
                    </a:lnTo>
                    <a:lnTo>
                      <a:pt x="26851" y="46235"/>
                    </a:lnTo>
                    <a:lnTo>
                      <a:pt x="26698" y="46054"/>
                    </a:lnTo>
                    <a:lnTo>
                      <a:pt x="26545" y="45859"/>
                    </a:lnTo>
                    <a:lnTo>
                      <a:pt x="26378" y="45693"/>
                    </a:lnTo>
                    <a:lnTo>
                      <a:pt x="26211" y="45526"/>
                    </a:lnTo>
                    <a:lnTo>
                      <a:pt x="26030" y="45359"/>
                    </a:lnTo>
                    <a:lnTo>
                      <a:pt x="25836" y="45220"/>
                    </a:lnTo>
                    <a:lnTo>
                      <a:pt x="25641" y="45081"/>
                    </a:lnTo>
                    <a:lnTo>
                      <a:pt x="25446" y="44942"/>
                    </a:lnTo>
                    <a:lnTo>
                      <a:pt x="25238" y="44830"/>
                    </a:lnTo>
                    <a:lnTo>
                      <a:pt x="25029" y="44719"/>
                    </a:lnTo>
                    <a:lnTo>
                      <a:pt x="24807" y="44608"/>
                    </a:lnTo>
                    <a:lnTo>
                      <a:pt x="24584" y="44525"/>
                    </a:lnTo>
                    <a:lnTo>
                      <a:pt x="24362" y="44441"/>
                    </a:lnTo>
                    <a:lnTo>
                      <a:pt x="24125" y="44372"/>
                    </a:lnTo>
                    <a:lnTo>
                      <a:pt x="23889" y="44316"/>
                    </a:lnTo>
                    <a:lnTo>
                      <a:pt x="23639" y="44274"/>
                    </a:lnTo>
                    <a:lnTo>
                      <a:pt x="23402" y="44233"/>
                    </a:lnTo>
                    <a:lnTo>
                      <a:pt x="23152" y="44219"/>
                    </a:lnTo>
                    <a:lnTo>
                      <a:pt x="22902" y="44205"/>
                    </a:lnTo>
                    <a:close/>
                  </a:path>
                </a:pathLst>
              </a:custGeom>
              <a:solidFill>
                <a:srgbClr val="666666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91;p32">
                <a:extLst>
                  <a:ext uri="{FF2B5EF4-FFF2-40B4-BE49-F238E27FC236}">
                    <a16:creationId xmlns:a16="http://schemas.microsoft.com/office/drawing/2014/main" id="{9FFFA9A4-95D5-4D5F-B0F0-C1C3E25E88FB}"/>
                  </a:ext>
                </a:extLst>
              </p:cNvPr>
              <p:cNvSpPr/>
              <p:nvPr/>
            </p:nvSpPr>
            <p:spPr>
              <a:xfrm>
                <a:off x="5105567" y="1661718"/>
                <a:ext cx="668933" cy="1065744"/>
              </a:xfrm>
              <a:custGeom>
                <a:avLst/>
                <a:gdLst/>
                <a:ahLst/>
                <a:cxnLst/>
                <a:rect l="l" t="t" r="r" b="b"/>
                <a:pathLst>
                  <a:path w="34388" h="54787" extrusionOk="0">
                    <a:moveTo>
                      <a:pt x="18564" y="1"/>
                    </a:moveTo>
                    <a:lnTo>
                      <a:pt x="17952" y="15"/>
                    </a:lnTo>
                    <a:lnTo>
                      <a:pt x="17354" y="56"/>
                    </a:lnTo>
                    <a:lnTo>
                      <a:pt x="16742" y="126"/>
                    </a:lnTo>
                    <a:lnTo>
                      <a:pt x="16742" y="140"/>
                    </a:lnTo>
                    <a:lnTo>
                      <a:pt x="16534" y="168"/>
                    </a:lnTo>
                    <a:lnTo>
                      <a:pt x="16464" y="168"/>
                    </a:lnTo>
                    <a:lnTo>
                      <a:pt x="15672" y="293"/>
                    </a:lnTo>
                    <a:lnTo>
                      <a:pt x="14893" y="432"/>
                    </a:lnTo>
                    <a:lnTo>
                      <a:pt x="14142" y="585"/>
                    </a:lnTo>
                    <a:lnTo>
                      <a:pt x="13419" y="766"/>
                    </a:lnTo>
                    <a:lnTo>
                      <a:pt x="12696" y="946"/>
                    </a:lnTo>
                    <a:lnTo>
                      <a:pt x="12015" y="1155"/>
                    </a:lnTo>
                    <a:lnTo>
                      <a:pt x="11347" y="1377"/>
                    </a:lnTo>
                    <a:lnTo>
                      <a:pt x="10694" y="1614"/>
                    </a:lnTo>
                    <a:lnTo>
                      <a:pt x="10068" y="1878"/>
                    </a:lnTo>
                    <a:lnTo>
                      <a:pt x="9456" y="2142"/>
                    </a:lnTo>
                    <a:lnTo>
                      <a:pt x="8872" y="2434"/>
                    </a:lnTo>
                    <a:lnTo>
                      <a:pt x="8302" y="2740"/>
                    </a:lnTo>
                    <a:lnTo>
                      <a:pt x="7760" y="3074"/>
                    </a:lnTo>
                    <a:lnTo>
                      <a:pt x="7217" y="3408"/>
                    </a:lnTo>
                    <a:lnTo>
                      <a:pt x="6703" y="3769"/>
                    </a:lnTo>
                    <a:lnTo>
                      <a:pt x="6216" y="4145"/>
                    </a:lnTo>
                    <a:lnTo>
                      <a:pt x="5730" y="4534"/>
                    </a:lnTo>
                    <a:lnTo>
                      <a:pt x="5271" y="4937"/>
                    </a:lnTo>
                    <a:lnTo>
                      <a:pt x="4826" y="5354"/>
                    </a:lnTo>
                    <a:lnTo>
                      <a:pt x="4395" y="5799"/>
                    </a:lnTo>
                    <a:lnTo>
                      <a:pt x="3978" y="6244"/>
                    </a:lnTo>
                    <a:lnTo>
                      <a:pt x="3588" y="6717"/>
                    </a:lnTo>
                    <a:lnTo>
                      <a:pt x="3199" y="7204"/>
                    </a:lnTo>
                    <a:lnTo>
                      <a:pt x="2837" y="7704"/>
                    </a:lnTo>
                    <a:lnTo>
                      <a:pt x="2490" y="8233"/>
                    </a:lnTo>
                    <a:lnTo>
                      <a:pt x="2142" y="8761"/>
                    </a:lnTo>
                    <a:lnTo>
                      <a:pt x="1822" y="9317"/>
                    </a:lnTo>
                    <a:lnTo>
                      <a:pt x="1516" y="9887"/>
                    </a:lnTo>
                    <a:lnTo>
                      <a:pt x="1210" y="10471"/>
                    </a:lnTo>
                    <a:lnTo>
                      <a:pt x="932" y="11069"/>
                    </a:lnTo>
                    <a:lnTo>
                      <a:pt x="668" y="11681"/>
                    </a:lnTo>
                    <a:lnTo>
                      <a:pt x="404" y="12307"/>
                    </a:lnTo>
                    <a:lnTo>
                      <a:pt x="321" y="12515"/>
                    </a:lnTo>
                    <a:lnTo>
                      <a:pt x="251" y="12710"/>
                    </a:lnTo>
                    <a:lnTo>
                      <a:pt x="195" y="12905"/>
                    </a:lnTo>
                    <a:lnTo>
                      <a:pt x="140" y="13113"/>
                    </a:lnTo>
                    <a:lnTo>
                      <a:pt x="140" y="13141"/>
                    </a:lnTo>
                    <a:lnTo>
                      <a:pt x="84" y="13378"/>
                    </a:lnTo>
                    <a:lnTo>
                      <a:pt x="56" y="13614"/>
                    </a:lnTo>
                    <a:lnTo>
                      <a:pt x="29" y="13850"/>
                    </a:lnTo>
                    <a:lnTo>
                      <a:pt x="15" y="14017"/>
                    </a:lnTo>
                    <a:lnTo>
                      <a:pt x="1" y="14212"/>
                    </a:lnTo>
                    <a:lnTo>
                      <a:pt x="1" y="14420"/>
                    </a:lnTo>
                    <a:lnTo>
                      <a:pt x="1" y="14434"/>
                    </a:lnTo>
                    <a:lnTo>
                      <a:pt x="15" y="14657"/>
                    </a:lnTo>
                    <a:lnTo>
                      <a:pt x="42" y="14893"/>
                    </a:lnTo>
                    <a:lnTo>
                      <a:pt x="56" y="14935"/>
                    </a:lnTo>
                    <a:lnTo>
                      <a:pt x="56" y="14991"/>
                    </a:lnTo>
                    <a:lnTo>
                      <a:pt x="98" y="15199"/>
                    </a:lnTo>
                    <a:lnTo>
                      <a:pt x="140" y="15394"/>
                    </a:lnTo>
                    <a:lnTo>
                      <a:pt x="195" y="15602"/>
                    </a:lnTo>
                    <a:lnTo>
                      <a:pt x="237" y="15755"/>
                    </a:lnTo>
                    <a:lnTo>
                      <a:pt x="321" y="15978"/>
                    </a:lnTo>
                    <a:lnTo>
                      <a:pt x="404" y="16200"/>
                    </a:lnTo>
                    <a:lnTo>
                      <a:pt x="501" y="16423"/>
                    </a:lnTo>
                    <a:lnTo>
                      <a:pt x="599" y="16631"/>
                    </a:lnTo>
                    <a:lnTo>
                      <a:pt x="724" y="16826"/>
                    </a:lnTo>
                    <a:lnTo>
                      <a:pt x="849" y="17021"/>
                    </a:lnTo>
                    <a:lnTo>
                      <a:pt x="974" y="17215"/>
                    </a:lnTo>
                    <a:lnTo>
                      <a:pt x="1113" y="17396"/>
                    </a:lnTo>
                    <a:lnTo>
                      <a:pt x="1266" y="17563"/>
                    </a:lnTo>
                    <a:lnTo>
                      <a:pt x="1419" y="17744"/>
                    </a:lnTo>
                    <a:lnTo>
                      <a:pt x="1586" y="17897"/>
                    </a:lnTo>
                    <a:lnTo>
                      <a:pt x="1753" y="18050"/>
                    </a:lnTo>
                    <a:lnTo>
                      <a:pt x="1934" y="18203"/>
                    </a:lnTo>
                    <a:lnTo>
                      <a:pt x="2114" y="18328"/>
                    </a:lnTo>
                    <a:lnTo>
                      <a:pt x="2309" y="18467"/>
                    </a:lnTo>
                    <a:lnTo>
                      <a:pt x="2504" y="18578"/>
                    </a:lnTo>
                    <a:lnTo>
                      <a:pt x="2573" y="18620"/>
                    </a:lnTo>
                    <a:lnTo>
                      <a:pt x="2921" y="18801"/>
                    </a:lnTo>
                    <a:lnTo>
                      <a:pt x="3171" y="18898"/>
                    </a:lnTo>
                    <a:lnTo>
                      <a:pt x="3296" y="18954"/>
                    </a:lnTo>
                    <a:lnTo>
                      <a:pt x="3505" y="19023"/>
                    </a:lnTo>
                    <a:lnTo>
                      <a:pt x="3713" y="19079"/>
                    </a:lnTo>
                    <a:lnTo>
                      <a:pt x="3922" y="19134"/>
                    </a:lnTo>
                    <a:lnTo>
                      <a:pt x="4144" y="19176"/>
                    </a:lnTo>
                    <a:lnTo>
                      <a:pt x="4214" y="19190"/>
                    </a:lnTo>
                    <a:lnTo>
                      <a:pt x="4436" y="19218"/>
                    </a:lnTo>
                    <a:lnTo>
                      <a:pt x="4659" y="19246"/>
                    </a:lnTo>
                    <a:lnTo>
                      <a:pt x="5229" y="19246"/>
                    </a:lnTo>
                    <a:lnTo>
                      <a:pt x="5452" y="19232"/>
                    </a:lnTo>
                    <a:lnTo>
                      <a:pt x="5674" y="19204"/>
                    </a:lnTo>
                    <a:lnTo>
                      <a:pt x="5688" y="19204"/>
                    </a:lnTo>
                    <a:lnTo>
                      <a:pt x="5910" y="19162"/>
                    </a:lnTo>
                    <a:lnTo>
                      <a:pt x="6119" y="19120"/>
                    </a:lnTo>
                    <a:lnTo>
                      <a:pt x="6230" y="19093"/>
                    </a:lnTo>
                    <a:lnTo>
                      <a:pt x="6439" y="19037"/>
                    </a:lnTo>
                    <a:lnTo>
                      <a:pt x="6647" y="18967"/>
                    </a:lnTo>
                    <a:lnTo>
                      <a:pt x="6717" y="18954"/>
                    </a:lnTo>
                    <a:lnTo>
                      <a:pt x="7065" y="18801"/>
                    </a:lnTo>
                    <a:lnTo>
                      <a:pt x="7162" y="18759"/>
                    </a:lnTo>
                    <a:lnTo>
                      <a:pt x="7357" y="18661"/>
                    </a:lnTo>
                    <a:lnTo>
                      <a:pt x="7551" y="18550"/>
                    </a:lnTo>
                    <a:lnTo>
                      <a:pt x="7565" y="18550"/>
                    </a:lnTo>
                    <a:lnTo>
                      <a:pt x="7760" y="18425"/>
                    </a:lnTo>
                    <a:lnTo>
                      <a:pt x="7941" y="18286"/>
                    </a:lnTo>
                    <a:lnTo>
                      <a:pt x="7968" y="18272"/>
                    </a:lnTo>
                    <a:lnTo>
                      <a:pt x="8233" y="18064"/>
                    </a:lnTo>
                    <a:lnTo>
                      <a:pt x="8497" y="17827"/>
                    </a:lnTo>
                    <a:lnTo>
                      <a:pt x="8733" y="17577"/>
                    </a:lnTo>
                    <a:lnTo>
                      <a:pt x="8956" y="17313"/>
                    </a:lnTo>
                    <a:lnTo>
                      <a:pt x="9164" y="17021"/>
                    </a:lnTo>
                    <a:lnTo>
                      <a:pt x="9345" y="16715"/>
                    </a:lnTo>
                    <a:lnTo>
                      <a:pt x="9512" y="16395"/>
                    </a:lnTo>
                    <a:lnTo>
                      <a:pt x="9665" y="16061"/>
                    </a:lnTo>
                    <a:lnTo>
                      <a:pt x="9901" y="15477"/>
                    </a:lnTo>
                    <a:lnTo>
                      <a:pt x="10138" y="14921"/>
                    </a:lnTo>
                    <a:lnTo>
                      <a:pt x="10402" y="14393"/>
                    </a:lnTo>
                    <a:lnTo>
                      <a:pt x="10541" y="14142"/>
                    </a:lnTo>
                    <a:lnTo>
                      <a:pt x="10694" y="13892"/>
                    </a:lnTo>
                    <a:lnTo>
                      <a:pt x="10847" y="13656"/>
                    </a:lnTo>
                    <a:lnTo>
                      <a:pt x="11014" y="13419"/>
                    </a:lnTo>
                    <a:lnTo>
                      <a:pt x="11180" y="13197"/>
                    </a:lnTo>
                    <a:lnTo>
                      <a:pt x="11361" y="12974"/>
                    </a:lnTo>
                    <a:lnTo>
                      <a:pt x="11542" y="12752"/>
                    </a:lnTo>
                    <a:lnTo>
                      <a:pt x="11751" y="12543"/>
                    </a:lnTo>
                    <a:lnTo>
                      <a:pt x="11959" y="12349"/>
                    </a:lnTo>
                    <a:lnTo>
                      <a:pt x="12182" y="12154"/>
                    </a:lnTo>
                    <a:lnTo>
                      <a:pt x="12418" y="11973"/>
                    </a:lnTo>
                    <a:lnTo>
                      <a:pt x="12668" y="11792"/>
                    </a:lnTo>
                    <a:lnTo>
                      <a:pt x="12919" y="11626"/>
                    </a:lnTo>
                    <a:lnTo>
                      <a:pt x="13197" y="11459"/>
                    </a:lnTo>
                    <a:lnTo>
                      <a:pt x="13489" y="11306"/>
                    </a:lnTo>
                    <a:lnTo>
                      <a:pt x="13795" y="11153"/>
                    </a:lnTo>
                    <a:lnTo>
                      <a:pt x="14114" y="11014"/>
                    </a:lnTo>
                    <a:lnTo>
                      <a:pt x="14462" y="10875"/>
                    </a:lnTo>
                    <a:lnTo>
                      <a:pt x="14810" y="10749"/>
                    </a:lnTo>
                    <a:lnTo>
                      <a:pt x="15199" y="10624"/>
                    </a:lnTo>
                    <a:lnTo>
                      <a:pt x="15588" y="10513"/>
                    </a:lnTo>
                    <a:lnTo>
                      <a:pt x="16005" y="10402"/>
                    </a:lnTo>
                    <a:lnTo>
                      <a:pt x="16437" y="10305"/>
                    </a:lnTo>
                    <a:lnTo>
                      <a:pt x="16895" y="10221"/>
                    </a:lnTo>
                    <a:lnTo>
                      <a:pt x="17368" y="10138"/>
                    </a:lnTo>
                    <a:lnTo>
                      <a:pt x="17869" y="10054"/>
                    </a:lnTo>
                    <a:lnTo>
                      <a:pt x="18091" y="10040"/>
                    </a:lnTo>
                    <a:lnTo>
                      <a:pt x="18300" y="10026"/>
                    </a:lnTo>
                    <a:lnTo>
                      <a:pt x="18745" y="10026"/>
                    </a:lnTo>
                    <a:lnTo>
                      <a:pt x="18981" y="10054"/>
                    </a:lnTo>
                    <a:lnTo>
                      <a:pt x="19204" y="10082"/>
                    </a:lnTo>
                    <a:lnTo>
                      <a:pt x="19440" y="10124"/>
                    </a:lnTo>
                    <a:lnTo>
                      <a:pt x="19676" y="10179"/>
                    </a:lnTo>
                    <a:lnTo>
                      <a:pt x="19899" y="10235"/>
                    </a:lnTo>
                    <a:lnTo>
                      <a:pt x="20135" y="10305"/>
                    </a:lnTo>
                    <a:lnTo>
                      <a:pt x="20372" y="10388"/>
                    </a:lnTo>
                    <a:lnTo>
                      <a:pt x="20594" y="10471"/>
                    </a:lnTo>
                    <a:lnTo>
                      <a:pt x="20831" y="10569"/>
                    </a:lnTo>
                    <a:lnTo>
                      <a:pt x="21053" y="10680"/>
                    </a:lnTo>
                    <a:lnTo>
                      <a:pt x="21275" y="10791"/>
                    </a:lnTo>
                    <a:lnTo>
                      <a:pt x="21498" y="10916"/>
                    </a:lnTo>
                    <a:lnTo>
                      <a:pt x="21720" y="11055"/>
                    </a:lnTo>
                    <a:lnTo>
                      <a:pt x="21929" y="11194"/>
                    </a:lnTo>
                    <a:lnTo>
                      <a:pt x="22138" y="11347"/>
                    </a:lnTo>
                    <a:lnTo>
                      <a:pt x="22346" y="11500"/>
                    </a:lnTo>
                    <a:lnTo>
                      <a:pt x="22541" y="11667"/>
                    </a:lnTo>
                    <a:lnTo>
                      <a:pt x="22722" y="11834"/>
                    </a:lnTo>
                    <a:lnTo>
                      <a:pt x="22902" y="12015"/>
                    </a:lnTo>
                    <a:lnTo>
                      <a:pt x="23083" y="12210"/>
                    </a:lnTo>
                    <a:lnTo>
                      <a:pt x="23250" y="12404"/>
                    </a:lnTo>
                    <a:lnTo>
                      <a:pt x="23403" y="12599"/>
                    </a:lnTo>
                    <a:lnTo>
                      <a:pt x="23556" y="12807"/>
                    </a:lnTo>
                    <a:lnTo>
                      <a:pt x="23695" y="13016"/>
                    </a:lnTo>
                    <a:lnTo>
                      <a:pt x="23820" y="13239"/>
                    </a:lnTo>
                    <a:lnTo>
                      <a:pt x="23945" y="13461"/>
                    </a:lnTo>
                    <a:lnTo>
                      <a:pt x="24043" y="13697"/>
                    </a:lnTo>
                    <a:lnTo>
                      <a:pt x="24140" y="13934"/>
                    </a:lnTo>
                    <a:lnTo>
                      <a:pt x="24223" y="14170"/>
                    </a:lnTo>
                    <a:lnTo>
                      <a:pt x="24293" y="14420"/>
                    </a:lnTo>
                    <a:lnTo>
                      <a:pt x="24335" y="14671"/>
                    </a:lnTo>
                    <a:lnTo>
                      <a:pt x="24376" y="14935"/>
                    </a:lnTo>
                    <a:lnTo>
                      <a:pt x="24404" y="15185"/>
                    </a:lnTo>
                    <a:lnTo>
                      <a:pt x="24418" y="15463"/>
                    </a:lnTo>
                    <a:lnTo>
                      <a:pt x="24404" y="15728"/>
                    </a:lnTo>
                    <a:lnTo>
                      <a:pt x="24390" y="16006"/>
                    </a:lnTo>
                    <a:lnTo>
                      <a:pt x="24349" y="16284"/>
                    </a:lnTo>
                    <a:lnTo>
                      <a:pt x="24293" y="16562"/>
                    </a:lnTo>
                    <a:lnTo>
                      <a:pt x="24209" y="16854"/>
                    </a:lnTo>
                    <a:lnTo>
                      <a:pt x="24126" y="17132"/>
                    </a:lnTo>
                    <a:lnTo>
                      <a:pt x="24015" y="17424"/>
                    </a:lnTo>
                    <a:lnTo>
                      <a:pt x="23876" y="17730"/>
                    </a:lnTo>
                    <a:lnTo>
                      <a:pt x="23723" y="18022"/>
                    </a:lnTo>
                    <a:lnTo>
                      <a:pt x="23556" y="18328"/>
                    </a:lnTo>
                    <a:lnTo>
                      <a:pt x="23361" y="18634"/>
                    </a:lnTo>
                    <a:lnTo>
                      <a:pt x="23139" y="18926"/>
                    </a:lnTo>
                    <a:lnTo>
                      <a:pt x="22902" y="19246"/>
                    </a:lnTo>
                    <a:lnTo>
                      <a:pt x="22638" y="19551"/>
                    </a:lnTo>
                    <a:lnTo>
                      <a:pt x="22360" y="19857"/>
                    </a:lnTo>
                    <a:lnTo>
                      <a:pt x="22054" y="20177"/>
                    </a:lnTo>
                    <a:lnTo>
                      <a:pt x="21720" y="20483"/>
                    </a:lnTo>
                    <a:lnTo>
                      <a:pt x="21359" y="20803"/>
                    </a:lnTo>
                    <a:lnTo>
                      <a:pt x="20970" y="21109"/>
                    </a:lnTo>
                    <a:lnTo>
                      <a:pt x="20566" y="21429"/>
                    </a:lnTo>
                    <a:lnTo>
                      <a:pt x="20121" y="21748"/>
                    </a:lnTo>
                    <a:lnTo>
                      <a:pt x="19663" y="22068"/>
                    </a:lnTo>
                    <a:lnTo>
                      <a:pt x="19176" y="22388"/>
                    </a:lnTo>
                    <a:lnTo>
                      <a:pt x="18647" y="22694"/>
                    </a:lnTo>
                    <a:lnTo>
                      <a:pt x="18105" y="23014"/>
                    </a:lnTo>
                    <a:lnTo>
                      <a:pt x="17521" y="23334"/>
                    </a:lnTo>
                    <a:lnTo>
                      <a:pt x="17187" y="23528"/>
                    </a:lnTo>
                    <a:lnTo>
                      <a:pt x="16868" y="23751"/>
                    </a:lnTo>
                    <a:lnTo>
                      <a:pt x="16576" y="23987"/>
                    </a:lnTo>
                    <a:lnTo>
                      <a:pt x="16297" y="24251"/>
                    </a:lnTo>
                    <a:lnTo>
                      <a:pt x="16047" y="24529"/>
                    </a:lnTo>
                    <a:lnTo>
                      <a:pt x="15811" y="24835"/>
                    </a:lnTo>
                    <a:lnTo>
                      <a:pt x="15602" y="25141"/>
                    </a:lnTo>
                    <a:lnTo>
                      <a:pt x="15421" y="25475"/>
                    </a:lnTo>
                    <a:lnTo>
                      <a:pt x="15269" y="25809"/>
                    </a:lnTo>
                    <a:lnTo>
                      <a:pt x="15129" y="26156"/>
                    </a:lnTo>
                    <a:lnTo>
                      <a:pt x="15032" y="26518"/>
                    </a:lnTo>
                    <a:lnTo>
                      <a:pt x="14949" y="26893"/>
                    </a:lnTo>
                    <a:lnTo>
                      <a:pt x="14893" y="27269"/>
                    </a:lnTo>
                    <a:lnTo>
                      <a:pt x="14879" y="27644"/>
                    </a:lnTo>
                    <a:lnTo>
                      <a:pt x="14879" y="28034"/>
                    </a:lnTo>
                    <a:lnTo>
                      <a:pt x="14921" y="28423"/>
                    </a:lnTo>
                    <a:lnTo>
                      <a:pt x="15880" y="35362"/>
                    </a:lnTo>
                    <a:lnTo>
                      <a:pt x="15908" y="35556"/>
                    </a:lnTo>
                    <a:lnTo>
                      <a:pt x="15950" y="35765"/>
                    </a:lnTo>
                    <a:lnTo>
                      <a:pt x="16005" y="35973"/>
                    </a:lnTo>
                    <a:lnTo>
                      <a:pt x="16061" y="36168"/>
                    </a:lnTo>
                    <a:lnTo>
                      <a:pt x="16200" y="36543"/>
                    </a:lnTo>
                    <a:lnTo>
                      <a:pt x="16367" y="36905"/>
                    </a:lnTo>
                    <a:lnTo>
                      <a:pt x="16548" y="37253"/>
                    </a:lnTo>
                    <a:lnTo>
                      <a:pt x="16770" y="37572"/>
                    </a:lnTo>
                    <a:lnTo>
                      <a:pt x="17007" y="37878"/>
                    </a:lnTo>
                    <a:lnTo>
                      <a:pt x="17257" y="38156"/>
                    </a:lnTo>
                    <a:lnTo>
                      <a:pt x="17535" y="38421"/>
                    </a:lnTo>
                    <a:lnTo>
                      <a:pt x="17827" y="38657"/>
                    </a:lnTo>
                    <a:lnTo>
                      <a:pt x="18147" y="38880"/>
                    </a:lnTo>
                    <a:lnTo>
                      <a:pt x="18467" y="39074"/>
                    </a:lnTo>
                    <a:lnTo>
                      <a:pt x="18814" y="39241"/>
                    </a:lnTo>
                    <a:lnTo>
                      <a:pt x="19176" y="39380"/>
                    </a:lnTo>
                    <a:lnTo>
                      <a:pt x="19537" y="39491"/>
                    </a:lnTo>
                    <a:lnTo>
                      <a:pt x="19927" y="39589"/>
                    </a:lnTo>
                    <a:lnTo>
                      <a:pt x="20302" y="39644"/>
                    </a:lnTo>
                    <a:lnTo>
                      <a:pt x="20705" y="39658"/>
                    </a:lnTo>
                    <a:lnTo>
                      <a:pt x="21109" y="39658"/>
                    </a:lnTo>
                    <a:lnTo>
                      <a:pt x="21512" y="39617"/>
                    </a:lnTo>
                    <a:lnTo>
                      <a:pt x="21915" y="39547"/>
                    </a:lnTo>
                    <a:lnTo>
                      <a:pt x="22304" y="39450"/>
                    </a:lnTo>
                    <a:lnTo>
                      <a:pt x="22666" y="39311"/>
                    </a:lnTo>
                    <a:lnTo>
                      <a:pt x="23028" y="39158"/>
                    </a:lnTo>
                    <a:lnTo>
                      <a:pt x="23375" y="38963"/>
                    </a:lnTo>
                    <a:lnTo>
                      <a:pt x="23695" y="38754"/>
                    </a:lnTo>
                    <a:lnTo>
                      <a:pt x="24001" y="38532"/>
                    </a:lnTo>
                    <a:lnTo>
                      <a:pt x="24279" y="38268"/>
                    </a:lnTo>
                    <a:lnTo>
                      <a:pt x="24543" y="38004"/>
                    </a:lnTo>
                    <a:lnTo>
                      <a:pt x="24793" y="37698"/>
                    </a:lnTo>
                    <a:lnTo>
                      <a:pt x="25016" y="37392"/>
                    </a:lnTo>
                    <a:lnTo>
                      <a:pt x="25211" y="37058"/>
                    </a:lnTo>
                    <a:lnTo>
                      <a:pt x="25377" y="36724"/>
                    </a:lnTo>
                    <a:lnTo>
                      <a:pt x="25517" y="36363"/>
                    </a:lnTo>
                    <a:lnTo>
                      <a:pt x="25642" y="36001"/>
                    </a:lnTo>
                    <a:lnTo>
                      <a:pt x="25725" y="35626"/>
                    </a:lnTo>
                    <a:lnTo>
                      <a:pt x="25795" y="35222"/>
                    </a:lnTo>
                    <a:lnTo>
                      <a:pt x="25822" y="34819"/>
                    </a:lnTo>
                    <a:lnTo>
                      <a:pt x="25822" y="34611"/>
                    </a:lnTo>
                    <a:lnTo>
                      <a:pt x="25809" y="34402"/>
                    </a:lnTo>
                    <a:lnTo>
                      <a:pt x="25795" y="34194"/>
                    </a:lnTo>
                    <a:lnTo>
                      <a:pt x="25767" y="33985"/>
                    </a:lnTo>
                    <a:lnTo>
                      <a:pt x="25266" y="30328"/>
                    </a:lnTo>
                    <a:lnTo>
                      <a:pt x="25975" y="29841"/>
                    </a:lnTo>
                    <a:lnTo>
                      <a:pt x="26657" y="29341"/>
                    </a:lnTo>
                    <a:lnTo>
                      <a:pt x="27310" y="28826"/>
                    </a:lnTo>
                    <a:lnTo>
                      <a:pt x="27936" y="28312"/>
                    </a:lnTo>
                    <a:lnTo>
                      <a:pt x="28590" y="27714"/>
                    </a:lnTo>
                    <a:lnTo>
                      <a:pt x="29215" y="27116"/>
                    </a:lnTo>
                    <a:lnTo>
                      <a:pt x="29799" y="26518"/>
                    </a:lnTo>
                    <a:lnTo>
                      <a:pt x="30342" y="25906"/>
                    </a:lnTo>
                    <a:lnTo>
                      <a:pt x="30856" y="25294"/>
                    </a:lnTo>
                    <a:lnTo>
                      <a:pt x="31329" y="24682"/>
                    </a:lnTo>
                    <a:lnTo>
                      <a:pt x="31760" y="24057"/>
                    </a:lnTo>
                    <a:lnTo>
                      <a:pt x="32163" y="23431"/>
                    </a:lnTo>
                    <a:lnTo>
                      <a:pt x="32525" y="22805"/>
                    </a:lnTo>
                    <a:lnTo>
                      <a:pt x="32858" y="22179"/>
                    </a:lnTo>
                    <a:lnTo>
                      <a:pt x="33150" y="21540"/>
                    </a:lnTo>
                    <a:lnTo>
                      <a:pt x="33415" y="20914"/>
                    </a:lnTo>
                    <a:lnTo>
                      <a:pt x="33637" y="20274"/>
                    </a:lnTo>
                    <a:lnTo>
                      <a:pt x="33846" y="19635"/>
                    </a:lnTo>
                    <a:lnTo>
                      <a:pt x="34013" y="19009"/>
                    </a:lnTo>
                    <a:lnTo>
                      <a:pt x="34138" y="18369"/>
                    </a:lnTo>
                    <a:lnTo>
                      <a:pt x="34249" y="17744"/>
                    </a:lnTo>
                    <a:lnTo>
                      <a:pt x="34332" y="17118"/>
                    </a:lnTo>
                    <a:lnTo>
                      <a:pt x="34374" y="16492"/>
                    </a:lnTo>
                    <a:lnTo>
                      <a:pt x="34388" y="15867"/>
                    </a:lnTo>
                    <a:lnTo>
                      <a:pt x="34388" y="15255"/>
                    </a:lnTo>
                    <a:lnTo>
                      <a:pt x="34346" y="14643"/>
                    </a:lnTo>
                    <a:lnTo>
                      <a:pt x="34291" y="14031"/>
                    </a:lnTo>
                    <a:lnTo>
                      <a:pt x="34207" y="13419"/>
                    </a:lnTo>
                    <a:lnTo>
                      <a:pt x="34096" y="12821"/>
                    </a:lnTo>
                    <a:lnTo>
                      <a:pt x="33957" y="12237"/>
                    </a:lnTo>
                    <a:lnTo>
                      <a:pt x="33790" y="11653"/>
                    </a:lnTo>
                    <a:lnTo>
                      <a:pt x="33609" y="11069"/>
                    </a:lnTo>
                    <a:lnTo>
                      <a:pt x="33401" y="10513"/>
                    </a:lnTo>
                    <a:lnTo>
                      <a:pt x="33178" y="9943"/>
                    </a:lnTo>
                    <a:lnTo>
                      <a:pt x="32928" y="9401"/>
                    </a:lnTo>
                    <a:lnTo>
                      <a:pt x="32650" y="8858"/>
                    </a:lnTo>
                    <a:lnTo>
                      <a:pt x="32358" y="8330"/>
                    </a:lnTo>
                    <a:lnTo>
                      <a:pt x="32052" y="7816"/>
                    </a:lnTo>
                    <a:lnTo>
                      <a:pt x="31718" y="7301"/>
                    </a:lnTo>
                    <a:lnTo>
                      <a:pt x="31371" y="6814"/>
                    </a:lnTo>
                    <a:lnTo>
                      <a:pt x="31009" y="6328"/>
                    </a:lnTo>
                    <a:lnTo>
                      <a:pt x="30634" y="5855"/>
                    </a:lnTo>
                    <a:lnTo>
                      <a:pt x="30230" y="5396"/>
                    </a:lnTo>
                    <a:lnTo>
                      <a:pt x="29813" y="4965"/>
                    </a:lnTo>
                    <a:lnTo>
                      <a:pt x="29382" y="4534"/>
                    </a:lnTo>
                    <a:lnTo>
                      <a:pt x="28937" y="4131"/>
                    </a:lnTo>
                    <a:lnTo>
                      <a:pt x="28478" y="3727"/>
                    </a:lnTo>
                    <a:lnTo>
                      <a:pt x="28006" y="3352"/>
                    </a:lnTo>
                    <a:lnTo>
                      <a:pt x="27533" y="2990"/>
                    </a:lnTo>
                    <a:lnTo>
                      <a:pt x="27032" y="2657"/>
                    </a:lnTo>
                    <a:lnTo>
                      <a:pt x="26518" y="2323"/>
                    </a:lnTo>
                    <a:lnTo>
                      <a:pt x="26003" y="2017"/>
                    </a:lnTo>
                    <a:lnTo>
                      <a:pt x="25475" y="1739"/>
                    </a:lnTo>
                    <a:lnTo>
                      <a:pt x="24933" y="1461"/>
                    </a:lnTo>
                    <a:lnTo>
                      <a:pt x="24390" y="1224"/>
                    </a:lnTo>
                    <a:lnTo>
                      <a:pt x="23834" y="988"/>
                    </a:lnTo>
                    <a:lnTo>
                      <a:pt x="23278" y="793"/>
                    </a:lnTo>
                    <a:lnTo>
                      <a:pt x="22694" y="613"/>
                    </a:lnTo>
                    <a:lnTo>
                      <a:pt x="22124" y="446"/>
                    </a:lnTo>
                    <a:lnTo>
                      <a:pt x="21540" y="321"/>
                    </a:lnTo>
                    <a:lnTo>
                      <a:pt x="20956" y="196"/>
                    </a:lnTo>
                    <a:lnTo>
                      <a:pt x="20358" y="112"/>
                    </a:lnTo>
                    <a:lnTo>
                      <a:pt x="19760" y="56"/>
                    </a:lnTo>
                    <a:lnTo>
                      <a:pt x="19162" y="15"/>
                    </a:lnTo>
                    <a:lnTo>
                      <a:pt x="18564" y="1"/>
                    </a:lnTo>
                    <a:close/>
                    <a:moveTo>
                      <a:pt x="22610" y="43830"/>
                    </a:moveTo>
                    <a:lnTo>
                      <a:pt x="22346" y="43844"/>
                    </a:lnTo>
                    <a:lnTo>
                      <a:pt x="22096" y="43885"/>
                    </a:lnTo>
                    <a:lnTo>
                      <a:pt x="21846" y="43927"/>
                    </a:lnTo>
                    <a:lnTo>
                      <a:pt x="21595" y="43969"/>
                    </a:lnTo>
                    <a:lnTo>
                      <a:pt x="21345" y="44038"/>
                    </a:lnTo>
                    <a:lnTo>
                      <a:pt x="21109" y="44122"/>
                    </a:lnTo>
                    <a:lnTo>
                      <a:pt x="20886" y="44205"/>
                    </a:lnTo>
                    <a:lnTo>
                      <a:pt x="20664" y="44303"/>
                    </a:lnTo>
                    <a:lnTo>
                      <a:pt x="20441" y="44414"/>
                    </a:lnTo>
                    <a:lnTo>
                      <a:pt x="20219" y="44539"/>
                    </a:lnTo>
                    <a:lnTo>
                      <a:pt x="20024" y="44664"/>
                    </a:lnTo>
                    <a:lnTo>
                      <a:pt x="19815" y="44803"/>
                    </a:lnTo>
                    <a:lnTo>
                      <a:pt x="19635" y="44942"/>
                    </a:lnTo>
                    <a:lnTo>
                      <a:pt x="19454" y="45109"/>
                    </a:lnTo>
                    <a:lnTo>
                      <a:pt x="19273" y="45276"/>
                    </a:lnTo>
                    <a:lnTo>
                      <a:pt x="19106" y="45443"/>
                    </a:lnTo>
                    <a:lnTo>
                      <a:pt x="18953" y="45624"/>
                    </a:lnTo>
                    <a:lnTo>
                      <a:pt x="18800" y="45804"/>
                    </a:lnTo>
                    <a:lnTo>
                      <a:pt x="18661" y="45999"/>
                    </a:lnTo>
                    <a:lnTo>
                      <a:pt x="18522" y="46208"/>
                    </a:lnTo>
                    <a:lnTo>
                      <a:pt x="18411" y="46416"/>
                    </a:lnTo>
                    <a:lnTo>
                      <a:pt x="18300" y="46625"/>
                    </a:lnTo>
                    <a:lnTo>
                      <a:pt x="18189" y="46847"/>
                    </a:lnTo>
                    <a:lnTo>
                      <a:pt x="18105" y="47070"/>
                    </a:lnTo>
                    <a:lnTo>
                      <a:pt x="18022" y="47292"/>
                    </a:lnTo>
                    <a:lnTo>
                      <a:pt x="17952" y="47529"/>
                    </a:lnTo>
                    <a:lnTo>
                      <a:pt x="17897" y="47765"/>
                    </a:lnTo>
                    <a:lnTo>
                      <a:pt x="17855" y="48001"/>
                    </a:lnTo>
                    <a:lnTo>
                      <a:pt x="17813" y="48252"/>
                    </a:lnTo>
                    <a:lnTo>
                      <a:pt x="17799" y="48502"/>
                    </a:lnTo>
                    <a:lnTo>
                      <a:pt x="17785" y="48752"/>
                    </a:lnTo>
                    <a:lnTo>
                      <a:pt x="17785" y="49002"/>
                    </a:lnTo>
                    <a:lnTo>
                      <a:pt x="17799" y="49253"/>
                    </a:lnTo>
                    <a:lnTo>
                      <a:pt x="17827" y="49503"/>
                    </a:lnTo>
                    <a:lnTo>
                      <a:pt x="17966" y="50476"/>
                    </a:lnTo>
                    <a:lnTo>
                      <a:pt x="18008" y="50727"/>
                    </a:lnTo>
                    <a:lnTo>
                      <a:pt x="18063" y="50977"/>
                    </a:lnTo>
                    <a:lnTo>
                      <a:pt x="18133" y="51213"/>
                    </a:lnTo>
                    <a:lnTo>
                      <a:pt x="18202" y="51450"/>
                    </a:lnTo>
                    <a:lnTo>
                      <a:pt x="18286" y="51686"/>
                    </a:lnTo>
                    <a:lnTo>
                      <a:pt x="18397" y="51909"/>
                    </a:lnTo>
                    <a:lnTo>
                      <a:pt x="18494" y="52131"/>
                    </a:lnTo>
                    <a:lnTo>
                      <a:pt x="18620" y="52340"/>
                    </a:lnTo>
                    <a:lnTo>
                      <a:pt x="18745" y="52548"/>
                    </a:lnTo>
                    <a:lnTo>
                      <a:pt x="18884" y="52743"/>
                    </a:lnTo>
                    <a:lnTo>
                      <a:pt x="19037" y="52938"/>
                    </a:lnTo>
                    <a:lnTo>
                      <a:pt x="19190" y="53118"/>
                    </a:lnTo>
                    <a:lnTo>
                      <a:pt x="19357" y="53299"/>
                    </a:lnTo>
                    <a:lnTo>
                      <a:pt x="19523" y="53466"/>
                    </a:lnTo>
                    <a:lnTo>
                      <a:pt x="19704" y="53619"/>
                    </a:lnTo>
                    <a:lnTo>
                      <a:pt x="19899" y="53772"/>
                    </a:lnTo>
                    <a:lnTo>
                      <a:pt x="20094" y="53911"/>
                    </a:lnTo>
                    <a:lnTo>
                      <a:pt x="20288" y="54036"/>
                    </a:lnTo>
                    <a:lnTo>
                      <a:pt x="20497" y="54161"/>
                    </a:lnTo>
                    <a:lnTo>
                      <a:pt x="20719" y="54272"/>
                    </a:lnTo>
                    <a:lnTo>
                      <a:pt x="20928" y="54370"/>
                    </a:lnTo>
                    <a:lnTo>
                      <a:pt x="21150" y="54467"/>
                    </a:lnTo>
                    <a:lnTo>
                      <a:pt x="21387" y="54551"/>
                    </a:lnTo>
                    <a:lnTo>
                      <a:pt x="21609" y="54606"/>
                    </a:lnTo>
                    <a:lnTo>
                      <a:pt x="21860" y="54676"/>
                    </a:lnTo>
                    <a:lnTo>
                      <a:pt x="22096" y="54717"/>
                    </a:lnTo>
                    <a:lnTo>
                      <a:pt x="22332" y="54745"/>
                    </a:lnTo>
                    <a:lnTo>
                      <a:pt x="22583" y="54773"/>
                    </a:lnTo>
                    <a:lnTo>
                      <a:pt x="22833" y="54787"/>
                    </a:lnTo>
                    <a:lnTo>
                      <a:pt x="23083" y="54787"/>
                    </a:lnTo>
                    <a:lnTo>
                      <a:pt x="23333" y="54759"/>
                    </a:lnTo>
                    <a:lnTo>
                      <a:pt x="23598" y="54731"/>
                    </a:lnTo>
                    <a:lnTo>
                      <a:pt x="23848" y="54690"/>
                    </a:lnTo>
                    <a:lnTo>
                      <a:pt x="24098" y="54634"/>
                    </a:lnTo>
                    <a:lnTo>
                      <a:pt x="24335" y="54578"/>
                    </a:lnTo>
                    <a:lnTo>
                      <a:pt x="24585" y="54495"/>
                    </a:lnTo>
                    <a:lnTo>
                      <a:pt x="24807" y="54412"/>
                    </a:lnTo>
                    <a:lnTo>
                      <a:pt x="25030" y="54314"/>
                    </a:lnTo>
                    <a:lnTo>
                      <a:pt x="25252" y="54203"/>
                    </a:lnTo>
                    <a:lnTo>
                      <a:pt x="25461" y="54078"/>
                    </a:lnTo>
                    <a:lnTo>
                      <a:pt x="25670" y="53953"/>
                    </a:lnTo>
                    <a:lnTo>
                      <a:pt x="25864" y="53814"/>
                    </a:lnTo>
                    <a:lnTo>
                      <a:pt x="26059" y="53661"/>
                    </a:lnTo>
                    <a:lnTo>
                      <a:pt x="26240" y="53508"/>
                    </a:lnTo>
                    <a:lnTo>
                      <a:pt x="26420" y="53341"/>
                    </a:lnTo>
                    <a:lnTo>
                      <a:pt x="26587" y="53174"/>
                    </a:lnTo>
                    <a:lnTo>
                      <a:pt x="26740" y="52993"/>
                    </a:lnTo>
                    <a:lnTo>
                      <a:pt x="26893" y="52799"/>
                    </a:lnTo>
                    <a:lnTo>
                      <a:pt x="27032" y="52604"/>
                    </a:lnTo>
                    <a:lnTo>
                      <a:pt x="27157" y="52409"/>
                    </a:lnTo>
                    <a:lnTo>
                      <a:pt x="27282" y="52201"/>
                    </a:lnTo>
                    <a:lnTo>
                      <a:pt x="27394" y="51992"/>
                    </a:lnTo>
                    <a:lnTo>
                      <a:pt x="27491" y="51770"/>
                    </a:lnTo>
                    <a:lnTo>
                      <a:pt x="27588" y="51547"/>
                    </a:lnTo>
                    <a:lnTo>
                      <a:pt x="27672" y="51325"/>
                    </a:lnTo>
                    <a:lnTo>
                      <a:pt x="27741" y="51088"/>
                    </a:lnTo>
                    <a:lnTo>
                      <a:pt x="27797" y="50852"/>
                    </a:lnTo>
                    <a:lnTo>
                      <a:pt x="27839" y="50602"/>
                    </a:lnTo>
                    <a:lnTo>
                      <a:pt x="27880" y="50365"/>
                    </a:lnTo>
                    <a:lnTo>
                      <a:pt x="27894" y="50115"/>
                    </a:lnTo>
                    <a:lnTo>
                      <a:pt x="27908" y="49865"/>
                    </a:lnTo>
                    <a:lnTo>
                      <a:pt x="27908" y="49614"/>
                    </a:lnTo>
                    <a:lnTo>
                      <a:pt x="27894" y="49364"/>
                    </a:lnTo>
                    <a:lnTo>
                      <a:pt x="27867" y="49100"/>
                    </a:lnTo>
                    <a:lnTo>
                      <a:pt x="27727" y="48140"/>
                    </a:lnTo>
                    <a:lnTo>
                      <a:pt x="27686" y="47890"/>
                    </a:lnTo>
                    <a:lnTo>
                      <a:pt x="27630" y="47640"/>
                    </a:lnTo>
                    <a:lnTo>
                      <a:pt x="27561" y="47403"/>
                    </a:lnTo>
                    <a:lnTo>
                      <a:pt x="27491" y="47167"/>
                    </a:lnTo>
                    <a:lnTo>
                      <a:pt x="27394" y="46931"/>
                    </a:lnTo>
                    <a:lnTo>
                      <a:pt x="27296" y="46708"/>
                    </a:lnTo>
                    <a:lnTo>
                      <a:pt x="27185" y="46486"/>
                    </a:lnTo>
                    <a:lnTo>
                      <a:pt x="27074" y="46277"/>
                    </a:lnTo>
                    <a:lnTo>
                      <a:pt x="26949" y="46068"/>
                    </a:lnTo>
                    <a:lnTo>
                      <a:pt x="26810" y="45874"/>
                    </a:lnTo>
                    <a:lnTo>
                      <a:pt x="26657" y="45679"/>
                    </a:lnTo>
                    <a:lnTo>
                      <a:pt x="26504" y="45498"/>
                    </a:lnTo>
                    <a:lnTo>
                      <a:pt x="26337" y="45318"/>
                    </a:lnTo>
                    <a:lnTo>
                      <a:pt x="26156" y="45151"/>
                    </a:lnTo>
                    <a:lnTo>
                      <a:pt x="25989" y="44998"/>
                    </a:lnTo>
                    <a:lnTo>
                      <a:pt x="25795" y="44845"/>
                    </a:lnTo>
                    <a:lnTo>
                      <a:pt x="25600" y="44706"/>
                    </a:lnTo>
                    <a:lnTo>
                      <a:pt x="25405" y="44581"/>
                    </a:lnTo>
                    <a:lnTo>
                      <a:pt x="25197" y="44455"/>
                    </a:lnTo>
                    <a:lnTo>
                      <a:pt x="24974" y="44344"/>
                    </a:lnTo>
                    <a:lnTo>
                      <a:pt x="24766" y="44247"/>
                    </a:lnTo>
                    <a:lnTo>
                      <a:pt x="24543" y="44150"/>
                    </a:lnTo>
                    <a:lnTo>
                      <a:pt x="24307" y="44066"/>
                    </a:lnTo>
                    <a:lnTo>
                      <a:pt x="24070" y="43997"/>
                    </a:lnTo>
                    <a:lnTo>
                      <a:pt x="23834" y="43941"/>
                    </a:lnTo>
                    <a:lnTo>
                      <a:pt x="23598" y="43899"/>
                    </a:lnTo>
                    <a:lnTo>
                      <a:pt x="23361" y="43858"/>
                    </a:lnTo>
                    <a:lnTo>
                      <a:pt x="23111" y="43844"/>
                    </a:lnTo>
                    <a:lnTo>
                      <a:pt x="22861" y="4383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92;p32">
                <a:extLst>
                  <a:ext uri="{FF2B5EF4-FFF2-40B4-BE49-F238E27FC236}">
                    <a16:creationId xmlns:a16="http://schemas.microsoft.com/office/drawing/2014/main" id="{EE5FD555-8AB2-450D-A9F1-C8E8022192DE}"/>
                  </a:ext>
                </a:extLst>
              </p:cNvPr>
              <p:cNvSpPr/>
              <p:nvPr/>
            </p:nvSpPr>
            <p:spPr>
              <a:xfrm>
                <a:off x="5415563" y="2649612"/>
                <a:ext cx="199913" cy="110918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5702" extrusionOk="0">
                    <a:moveTo>
                      <a:pt x="1711" y="0"/>
                    </a:moveTo>
                    <a:lnTo>
                      <a:pt x="1461" y="14"/>
                    </a:lnTo>
                    <a:lnTo>
                      <a:pt x="1211" y="42"/>
                    </a:lnTo>
                    <a:lnTo>
                      <a:pt x="1169" y="56"/>
                    </a:lnTo>
                    <a:lnTo>
                      <a:pt x="1058" y="70"/>
                    </a:lnTo>
                    <a:lnTo>
                      <a:pt x="960" y="112"/>
                    </a:lnTo>
                    <a:lnTo>
                      <a:pt x="752" y="195"/>
                    </a:lnTo>
                    <a:lnTo>
                      <a:pt x="585" y="306"/>
                    </a:lnTo>
                    <a:lnTo>
                      <a:pt x="432" y="431"/>
                    </a:lnTo>
                    <a:lnTo>
                      <a:pt x="293" y="584"/>
                    </a:lnTo>
                    <a:lnTo>
                      <a:pt x="196" y="765"/>
                    </a:lnTo>
                    <a:lnTo>
                      <a:pt x="112" y="946"/>
                    </a:lnTo>
                    <a:lnTo>
                      <a:pt x="43" y="1127"/>
                    </a:lnTo>
                    <a:lnTo>
                      <a:pt x="15" y="1321"/>
                    </a:lnTo>
                    <a:lnTo>
                      <a:pt x="1" y="1530"/>
                    </a:lnTo>
                    <a:lnTo>
                      <a:pt x="29" y="1725"/>
                    </a:lnTo>
                    <a:lnTo>
                      <a:pt x="70" y="1933"/>
                    </a:lnTo>
                    <a:lnTo>
                      <a:pt x="140" y="2128"/>
                    </a:lnTo>
                    <a:lnTo>
                      <a:pt x="237" y="2309"/>
                    </a:lnTo>
                    <a:lnTo>
                      <a:pt x="376" y="2475"/>
                    </a:lnTo>
                    <a:lnTo>
                      <a:pt x="446" y="2559"/>
                    </a:lnTo>
                    <a:lnTo>
                      <a:pt x="529" y="2642"/>
                    </a:lnTo>
                    <a:lnTo>
                      <a:pt x="780" y="2837"/>
                    </a:lnTo>
                    <a:lnTo>
                      <a:pt x="1030" y="3032"/>
                    </a:lnTo>
                    <a:lnTo>
                      <a:pt x="1294" y="3226"/>
                    </a:lnTo>
                    <a:lnTo>
                      <a:pt x="1572" y="3407"/>
                    </a:lnTo>
                    <a:lnTo>
                      <a:pt x="2865" y="4255"/>
                    </a:lnTo>
                    <a:lnTo>
                      <a:pt x="3797" y="4839"/>
                    </a:lnTo>
                    <a:lnTo>
                      <a:pt x="4562" y="5312"/>
                    </a:lnTo>
                    <a:lnTo>
                      <a:pt x="4715" y="5395"/>
                    </a:lnTo>
                    <a:lnTo>
                      <a:pt x="4868" y="5479"/>
                    </a:lnTo>
                    <a:lnTo>
                      <a:pt x="5021" y="5535"/>
                    </a:lnTo>
                    <a:lnTo>
                      <a:pt x="5174" y="5590"/>
                    </a:lnTo>
                    <a:lnTo>
                      <a:pt x="5340" y="5632"/>
                    </a:lnTo>
                    <a:lnTo>
                      <a:pt x="5493" y="5660"/>
                    </a:lnTo>
                    <a:lnTo>
                      <a:pt x="5646" y="5687"/>
                    </a:lnTo>
                    <a:lnTo>
                      <a:pt x="5799" y="5701"/>
                    </a:lnTo>
                    <a:lnTo>
                      <a:pt x="6091" y="5701"/>
                    </a:lnTo>
                    <a:lnTo>
                      <a:pt x="6369" y="5674"/>
                    </a:lnTo>
                    <a:lnTo>
                      <a:pt x="6634" y="5618"/>
                    </a:lnTo>
                    <a:lnTo>
                      <a:pt x="6870" y="5535"/>
                    </a:lnTo>
                    <a:lnTo>
                      <a:pt x="7162" y="5423"/>
                    </a:lnTo>
                    <a:lnTo>
                      <a:pt x="7551" y="5284"/>
                    </a:lnTo>
                    <a:lnTo>
                      <a:pt x="8525" y="4964"/>
                    </a:lnTo>
                    <a:lnTo>
                      <a:pt x="9011" y="4784"/>
                    </a:lnTo>
                    <a:lnTo>
                      <a:pt x="9470" y="4603"/>
                    </a:lnTo>
                    <a:lnTo>
                      <a:pt x="9846" y="4450"/>
                    </a:lnTo>
                    <a:lnTo>
                      <a:pt x="9985" y="4367"/>
                    </a:lnTo>
                    <a:lnTo>
                      <a:pt x="10110" y="4297"/>
                    </a:lnTo>
                    <a:lnTo>
                      <a:pt x="10179" y="4241"/>
                    </a:lnTo>
                    <a:lnTo>
                      <a:pt x="10235" y="4172"/>
                    </a:lnTo>
                    <a:lnTo>
                      <a:pt x="10277" y="4116"/>
                    </a:lnTo>
                    <a:lnTo>
                      <a:pt x="10277" y="4047"/>
                    </a:lnTo>
                    <a:lnTo>
                      <a:pt x="10263" y="3991"/>
                    </a:lnTo>
                    <a:lnTo>
                      <a:pt x="10235" y="3949"/>
                    </a:lnTo>
                    <a:lnTo>
                      <a:pt x="10179" y="3894"/>
                    </a:lnTo>
                    <a:lnTo>
                      <a:pt x="10110" y="3852"/>
                    </a:lnTo>
                    <a:lnTo>
                      <a:pt x="10027" y="3810"/>
                    </a:lnTo>
                    <a:lnTo>
                      <a:pt x="9929" y="3782"/>
                    </a:lnTo>
                    <a:lnTo>
                      <a:pt x="9818" y="3755"/>
                    </a:lnTo>
                    <a:lnTo>
                      <a:pt x="9693" y="3727"/>
                    </a:lnTo>
                    <a:lnTo>
                      <a:pt x="9401" y="3713"/>
                    </a:lnTo>
                    <a:lnTo>
                      <a:pt x="9248" y="3713"/>
                    </a:lnTo>
                    <a:lnTo>
                      <a:pt x="9081" y="3727"/>
                    </a:lnTo>
                    <a:lnTo>
                      <a:pt x="8900" y="3741"/>
                    </a:lnTo>
                    <a:lnTo>
                      <a:pt x="8706" y="3782"/>
                    </a:lnTo>
                    <a:lnTo>
                      <a:pt x="8288" y="3894"/>
                    </a:lnTo>
                    <a:lnTo>
                      <a:pt x="7357" y="4172"/>
                    </a:lnTo>
                    <a:lnTo>
                      <a:pt x="6912" y="4297"/>
                    </a:lnTo>
                    <a:lnTo>
                      <a:pt x="6689" y="4339"/>
                    </a:lnTo>
                    <a:lnTo>
                      <a:pt x="6481" y="4367"/>
                    </a:lnTo>
                    <a:lnTo>
                      <a:pt x="6286" y="4380"/>
                    </a:lnTo>
                    <a:lnTo>
                      <a:pt x="6119" y="4367"/>
                    </a:lnTo>
                    <a:lnTo>
                      <a:pt x="5966" y="4339"/>
                    </a:lnTo>
                    <a:lnTo>
                      <a:pt x="5897" y="4311"/>
                    </a:lnTo>
                    <a:lnTo>
                      <a:pt x="5827" y="4269"/>
                    </a:lnTo>
                    <a:lnTo>
                      <a:pt x="5702" y="4186"/>
                    </a:lnTo>
                    <a:lnTo>
                      <a:pt x="5535" y="4061"/>
                    </a:lnTo>
                    <a:lnTo>
                      <a:pt x="5160" y="3755"/>
                    </a:lnTo>
                    <a:lnTo>
                      <a:pt x="4756" y="3379"/>
                    </a:lnTo>
                    <a:lnTo>
                      <a:pt x="4339" y="2976"/>
                    </a:lnTo>
                    <a:lnTo>
                      <a:pt x="3978" y="2573"/>
                    </a:lnTo>
                    <a:lnTo>
                      <a:pt x="3825" y="2392"/>
                    </a:lnTo>
                    <a:lnTo>
                      <a:pt x="3686" y="2225"/>
                    </a:lnTo>
                    <a:lnTo>
                      <a:pt x="3588" y="2072"/>
                    </a:lnTo>
                    <a:lnTo>
                      <a:pt x="3519" y="1947"/>
                    </a:lnTo>
                    <a:lnTo>
                      <a:pt x="3491" y="1864"/>
                    </a:lnTo>
                    <a:lnTo>
                      <a:pt x="3491" y="1822"/>
                    </a:lnTo>
                    <a:lnTo>
                      <a:pt x="3505" y="1794"/>
                    </a:lnTo>
                    <a:lnTo>
                      <a:pt x="3547" y="1752"/>
                    </a:lnTo>
                    <a:lnTo>
                      <a:pt x="3602" y="1725"/>
                    </a:lnTo>
                    <a:lnTo>
                      <a:pt x="3755" y="1655"/>
                    </a:lnTo>
                    <a:lnTo>
                      <a:pt x="3936" y="1599"/>
                    </a:lnTo>
                    <a:lnTo>
                      <a:pt x="4159" y="1572"/>
                    </a:lnTo>
                    <a:lnTo>
                      <a:pt x="4423" y="1544"/>
                    </a:lnTo>
                    <a:lnTo>
                      <a:pt x="4715" y="1544"/>
                    </a:lnTo>
                    <a:lnTo>
                      <a:pt x="5021" y="1558"/>
                    </a:lnTo>
                    <a:lnTo>
                      <a:pt x="5354" y="1585"/>
                    </a:lnTo>
                    <a:lnTo>
                      <a:pt x="5521" y="1599"/>
                    </a:lnTo>
                    <a:lnTo>
                      <a:pt x="5674" y="1613"/>
                    </a:lnTo>
                    <a:lnTo>
                      <a:pt x="5813" y="1613"/>
                    </a:lnTo>
                    <a:lnTo>
                      <a:pt x="5938" y="1599"/>
                    </a:lnTo>
                    <a:lnTo>
                      <a:pt x="6050" y="1585"/>
                    </a:lnTo>
                    <a:lnTo>
                      <a:pt x="6147" y="1558"/>
                    </a:lnTo>
                    <a:lnTo>
                      <a:pt x="6230" y="1530"/>
                    </a:lnTo>
                    <a:lnTo>
                      <a:pt x="6314" y="1488"/>
                    </a:lnTo>
                    <a:lnTo>
                      <a:pt x="6383" y="1433"/>
                    </a:lnTo>
                    <a:lnTo>
                      <a:pt x="6439" y="1391"/>
                    </a:lnTo>
                    <a:lnTo>
                      <a:pt x="6495" y="1321"/>
                    </a:lnTo>
                    <a:lnTo>
                      <a:pt x="6536" y="1266"/>
                    </a:lnTo>
                    <a:lnTo>
                      <a:pt x="6592" y="1127"/>
                    </a:lnTo>
                    <a:lnTo>
                      <a:pt x="6634" y="974"/>
                    </a:lnTo>
                    <a:lnTo>
                      <a:pt x="6634" y="904"/>
                    </a:lnTo>
                    <a:lnTo>
                      <a:pt x="6620" y="849"/>
                    </a:lnTo>
                    <a:lnTo>
                      <a:pt x="6578" y="793"/>
                    </a:lnTo>
                    <a:lnTo>
                      <a:pt x="6522" y="751"/>
                    </a:lnTo>
                    <a:lnTo>
                      <a:pt x="6439" y="723"/>
                    </a:lnTo>
                    <a:lnTo>
                      <a:pt x="6356" y="696"/>
                    </a:lnTo>
                    <a:lnTo>
                      <a:pt x="6119" y="654"/>
                    </a:lnTo>
                    <a:lnTo>
                      <a:pt x="5827" y="626"/>
                    </a:lnTo>
                    <a:lnTo>
                      <a:pt x="5480" y="612"/>
                    </a:lnTo>
                    <a:lnTo>
                      <a:pt x="5104" y="598"/>
                    </a:lnTo>
                    <a:lnTo>
                      <a:pt x="4701" y="570"/>
                    </a:lnTo>
                    <a:lnTo>
                      <a:pt x="4492" y="557"/>
                    </a:lnTo>
                    <a:lnTo>
                      <a:pt x="4298" y="515"/>
                    </a:lnTo>
                    <a:lnTo>
                      <a:pt x="3880" y="417"/>
                    </a:lnTo>
                    <a:lnTo>
                      <a:pt x="3060" y="181"/>
                    </a:lnTo>
                    <a:lnTo>
                      <a:pt x="2629" y="84"/>
                    </a:lnTo>
                    <a:lnTo>
                      <a:pt x="2407" y="42"/>
                    </a:lnTo>
                    <a:lnTo>
                      <a:pt x="2184" y="14"/>
                    </a:lnTo>
                    <a:lnTo>
                      <a:pt x="1948" y="0"/>
                    </a:lnTo>
                    <a:close/>
                  </a:path>
                </a:pathLst>
              </a:custGeom>
              <a:solidFill>
                <a:srgbClr val="FFA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93;p32">
                <a:extLst>
                  <a:ext uri="{FF2B5EF4-FFF2-40B4-BE49-F238E27FC236}">
                    <a16:creationId xmlns:a16="http://schemas.microsoft.com/office/drawing/2014/main" id="{6D125F58-F984-4E75-AFC1-162F60B89CE8}"/>
                  </a:ext>
                </a:extLst>
              </p:cNvPr>
              <p:cNvSpPr/>
              <p:nvPr/>
            </p:nvSpPr>
            <p:spPr>
              <a:xfrm>
                <a:off x="5415563" y="2649612"/>
                <a:ext cx="199913" cy="110918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5702" fill="none" extrusionOk="0">
                    <a:moveTo>
                      <a:pt x="529" y="2642"/>
                    </a:moveTo>
                    <a:lnTo>
                      <a:pt x="529" y="2642"/>
                    </a:lnTo>
                    <a:lnTo>
                      <a:pt x="446" y="2559"/>
                    </a:lnTo>
                    <a:lnTo>
                      <a:pt x="376" y="2475"/>
                    </a:lnTo>
                    <a:lnTo>
                      <a:pt x="237" y="2309"/>
                    </a:lnTo>
                    <a:lnTo>
                      <a:pt x="140" y="2128"/>
                    </a:lnTo>
                    <a:lnTo>
                      <a:pt x="70" y="1933"/>
                    </a:lnTo>
                    <a:lnTo>
                      <a:pt x="29" y="1725"/>
                    </a:lnTo>
                    <a:lnTo>
                      <a:pt x="1" y="1530"/>
                    </a:lnTo>
                    <a:lnTo>
                      <a:pt x="15" y="1321"/>
                    </a:lnTo>
                    <a:lnTo>
                      <a:pt x="43" y="1127"/>
                    </a:lnTo>
                    <a:lnTo>
                      <a:pt x="112" y="946"/>
                    </a:lnTo>
                    <a:lnTo>
                      <a:pt x="196" y="765"/>
                    </a:lnTo>
                    <a:lnTo>
                      <a:pt x="293" y="584"/>
                    </a:lnTo>
                    <a:lnTo>
                      <a:pt x="432" y="431"/>
                    </a:lnTo>
                    <a:lnTo>
                      <a:pt x="585" y="306"/>
                    </a:lnTo>
                    <a:lnTo>
                      <a:pt x="752" y="195"/>
                    </a:lnTo>
                    <a:lnTo>
                      <a:pt x="960" y="112"/>
                    </a:lnTo>
                    <a:lnTo>
                      <a:pt x="1058" y="70"/>
                    </a:lnTo>
                    <a:lnTo>
                      <a:pt x="1169" y="56"/>
                    </a:lnTo>
                    <a:lnTo>
                      <a:pt x="1169" y="56"/>
                    </a:lnTo>
                    <a:lnTo>
                      <a:pt x="1211" y="42"/>
                    </a:lnTo>
                    <a:lnTo>
                      <a:pt x="1211" y="42"/>
                    </a:lnTo>
                    <a:lnTo>
                      <a:pt x="1461" y="14"/>
                    </a:lnTo>
                    <a:lnTo>
                      <a:pt x="1711" y="0"/>
                    </a:lnTo>
                    <a:lnTo>
                      <a:pt x="1948" y="0"/>
                    </a:lnTo>
                    <a:lnTo>
                      <a:pt x="2184" y="14"/>
                    </a:lnTo>
                    <a:lnTo>
                      <a:pt x="2407" y="42"/>
                    </a:lnTo>
                    <a:lnTo>
                      <a:pt x="2629" y="84"/>
                    </a:lnTo>
                    <a:lnTo>
                      <a:pt x="3060" y="181"/>
                    </a:lnTo>
                    <a:lnTo>
                      <a:pt x="3880" y="417"/>
                    </a:lnTo>
                    <a:lnTo>
                      <a:pt x="4298" y="515"/>
                    </a:lnTo>
                    <a:lnTo>
                      <a:pt x="4492" y="557"/>
                    </a:lnTo>
                    <a:lnTo>
                      <a:pt x="4701" y="570"/>
                    </a:lnTo>
                    <a:lnTo>
                      <a:pt x="4701" y="570"/>
                    </a:lnTo>
                    <a:lnTo>
                      <a:pt x="5104" y="598"/>
                    </a:lnTo>
                    <a:lnTo>
                      <a:pt x="5480" y="612"/>
                    </a:lnTo>
                    <a:lnTo>
                      <a:pt x="5827" y="626"/>
                    </a:lnTo>
                    <a:lnTo>
                      <a:pt x="6119" y="654"/>
                    </a:lnTo>
                    <a:lnTo>
                      <a:pt x="6356" y="696"/>
                    </a:lnTo>
                    <a:lnTo>
                      <a:pt x="6439" y="723"/>
                    </a:lnTo>
                    <a:lnTo>
                      <a:pt x="6522" y="751"/>
                    </a:lnTo>
                    <a:lnTo>
                      <a:pt x="6578" y="793"/>
                    </a:lnTo>
                    <a:lnTo>
                      <a:pt x="6620" y="849"/>
                    </a:lnTo>
                    <a:lnTo>
                      <a:pt x="6634" y="904"/>
                    </a:lnTo>
                    <a:lnTo>
                      <a:pt x="6634" y="974"/>
                    </a:lnTo>
                    <a:lnTo>
                      <a:pt x="6634" y="974"/>
                    </a:lnTo>
                    <a:lnTo>
                      <a:pt x="6592" y="1127"/>
                    </a:lnTo>
                    <a:lnTo>
                      <a:pt x="6536" y="1266"/>
                    </a:lnTo>
                    <a:lnTo>
                      <a:pt x="6495" y="1321"/>
                    </a:lnTo>
                    <a:lnTo>
                      <a:pt x="6439" y="1391"/>
                    </a:lnTo>
                    <a:lnTo>
                      <a:pt x="6383" y="1433"/>
                    </a:lnTo>
                    <a:lnTo>
                      <a:pt x="6314" y="1488"/>
                    </a:lnTo>
                    <a:lnTo>
                      <a:pt x="6230" y="1530"/>
                    </a:lnTo>
                    <a:lnTo>
                      <a:pt x="6147" y="1558"/>
                    </a:lnTo>
                    <a:lnTo>
                      <a:pt x="6050" y="1585"/>
                    </a:lnTo>
                    <a:lnTo>
                      <a:pt x="5938" y="1599"/>
                    </a:lnTo>
                    <a:lnTo>
                      <a:pt x="5813" y="1613"/>
                    </a:lnTo>
                    <a:lnTo>
                      <a:pt x="5674" y="1613"/>
                    </a:lnTo>
                    <a:lnTo>
                      <a:pt x="5521" y="1599"/>
                    </a:lnTo>
                    <a:lnTo>
                      <a:pt x="5354" y="1585"/>
                    </a:lnTo>
                    <a:lnTo>
                      <a:pt x="5354" y="1585"/>
                    </a:lnTo>
                    <a:lnTo>
                      <a:pt x="5021" y="1558"/>
                    </a:lnTo>
                    <a:lnTo>
                      <a:pt x="4715" y="1544"/>
                    </a:lnTo>
                    <a:lnTo>
                      <a:pt x="4423" y="1544"/>
                    </a:lnTo>
                    <a:lnTo>
                      <a:pt x="4159" y="1572"/>
                    </a:lnTo>
                    <a:lnTo>
                      <a:pt x="3936" y="1599"/>
                    </a:lnTo>
                    <a:lnTo>
                      <a:pt x="3755" y="1655"/>
                    </a:lnTo>
                    <a:lnTo>
                      <a:pt x="3602" y="1725"/>
                    </a:lnTo>
                    <a:lnTo>
                      <a:pt x="3547" y="1752"/>
                    </a:lnTo>
                    <a:lnTo>
                      <a:pt x="3505" y="1794"/>
                    </a:lnTo>
                    <a:lnTo>
                      <a:pt x="3505" y="1794"/>
                    </a:lnTo>
                    <a:lnTo>
                      <a:pt x="3491" y="1822"/>
                    </a:lnTo>
                    <a:lnTo>
                      <a:pt x="3491" y="1864"/>
                    </a:lnTo>
                    <a:lnTo>
                      <a:pt x="3519" y="1947"/>
                    </a:lnTo>
                    <a:lnTo>
                      <a:pt x="3588" y="2072"/>
                    </a:lnTo>
                    <a:lnTo>
                      <a:pt x="3686" y="2225"/>
                    </a:lnTo>
                    <a:lnTo>
                      <a:pt x="3825" y="2392"/>
                    </a:lnTo>
                    <a:lnTo>
                      <a:pt x="3978" y="2573"/>
                    </a:lnTo>
                    <a:lnTo>
                      <a:pt x="4339" y="2976"/>
                    </a:lnTo>
                    <a:lnTo>
                      <a:pt x="4756" y="3379"/>
                    </a:lnTo>
                    <a:lnTo>
                      <a:pt x="5160" y="3755"/>
                    </a:lnTo>
                    <a:lnTo>
                      <a:pt x="5535" y="4061"/>
                    </a:lnTo>
                    <a:lnTo>
                      <a:pt x="5702" y="4186"/>
                    </a:lnTo>
                    <a:lnTo>
                      <a:pt x="5827" y="4269"/>
                    </a:lnTo>
                    <a:lnTo>
                      <a:pt x="5827" y="4269"/>
                    </a:lnTo>
                    <a:lnTo>
                      <a:pt x="5897" y="4311"/>
                    </a:lnTo>
                    <a:lnTo>
                      <a:pt x="5966" y="4339"/>
                    </a:lnTo>
                    <a:lnTo>
                      <a:pt x="6119" y="4367"/>
                    </a:lnTo>
                    <a:lnTo>
                      <a:pt x="6286" y="4380"/>
                    </a:lnTo>
                    <a:lnTo>
                      <a:pt x="6481" y="4367"/>
                    </a:lnTo>
                    <a:lnTo>
                      <a:pt x="6689" y="4339"/>
                    </a:lnTo>
                    <a:lnTo>
                      <a:pt x="6912" y="4297"/>
                    </a:lnTo>
                    <a:lnTo>
                      <a:pt x="7357" y="4172"/>
                    </a:lnTo>
                    <a:lnTo>
                      <a:pt x="8288" y="3894"/>
                    </a:lnTo>
                    <a:lnTo>
                      <a:pt x="8706" y="3782"/>
                    </a:lnTo>
                    <a:lnTo>
                      <a:pt x="8900" y="3741"/>
                    </a:lnTo>
                    <a:lnTo>
                      <a:pt x="9081" y="3727"/>
                    </a:lnTo>
                    <a:lnTo>
                      <a:pt x="9081" y="3727"/>
                    </a:lnTo>
                    <a:lnTo>
                      <a:pt x="9248" y="3713"/>
                    </a:lnTo>
                    <a:lnTo>
                      <a:pt x="9401" y="3713"/>
                    </a:lnTo>
                    <a:lnTo>
                      <a:pt x="9693" y="3727"/>
                    </a:lnTo>
                    <a:lnTo>
                      <a:pt x="9818" y="3755"/>
                    </a:lnTo>
                    <a:lnTo>
                      <a:pt x="9929" y="3782"/>
                    </a:lnTo>
                    <a:lnTo>
                      <a:pt x="10027" y="3810"/>
                    </a:lnTo>
                    <a:lnTo>
                      <a:pt x="10110" y="3852"/>
                    </a:lnTo>
                    <a:lnTo>
                      <a:pt x="10179" y="3894"/>
                    </a:lnTo>
                    <a:lnTo>
                      <a:pt x="10235" y="3949"/>
                    </a:lnTo>
                    <a:lnTo>
                      <a:pt x="10263" y="3991"/>
                    </a:lnTo>
                    <a:lnTo>
                      <a:pt x="10277" y="4047"/>
                    </a:lnTo>
                    <a:lnTo>
                      <a:pt x="10277" y="4116"/>
                    </a:lnTo>
                    <a:lnTo>
                      <a:pt x="10235" y="4172"/>
                    </a:lnTo>
                    <a:lnTo>
                      <a:pt x="10179" y="4241"/>
                    </a:lnTo>
                    <a:lnTo>
                      <a:pt x="10110" y="4297"/>
                    </a:lnTo>
                    <a:lnTo>
                      <a:pt x="10110" y="4297"/>
                    </a:lnTo>
                    <a:lnTo>
                      <a:pt x="9985" y="4367"/>
                    </a:lnTo>
                    <a:lnTo>
                      <a:pt x="9846" y="4450"/>
                    </a:lnTo>
                    <a:lnTo>
                      <a:pt x="9470" y="4603"/>
                    </a:lnTo>
                    <a:lnTo>
                      <a:pt x="9011" y="4784"/>
                    </a:lnTo>
                    <a:lnTo>
                      <a:pt x="8525" y="4964"/>
                    </a:lnTo>
                    <a:lnTo>
                      <a:pt x="7551" y="5284"/>
                    </a:lnTo>
                    <a:lnTo>
                      <a:pt x="7162" y="5423"/>
                    </a:lnTo>
                    <a:lnTo>
                      <a:pt x="6870" y="5535"/>
                    </a:lnTo>
                    <a:lnTo>
                      <a:pt x="6870" y="5535"/>
                    </a:lnTo>
                    <a:lnTo>
                      <a:pt x="6634" y="5618"/>
                    </a:lnTo>
                    <a:lnTo>
                      <a:pt x="6369" y="5674"/>
                    </a:lnTo>
                    <a:lnTo>
                      <a:pt x="6091" y="5701"/>
                    </a:lnTo>
                    <a:lnTo>
                      <a:pt x="5799" y="5701"/>
                    </a:lnTo>
                    <a:lnTo>
                      <a:pt x="5646" y="5687"/>
                    </a:lnTo>
                    <a:lnTo>
                      <a:pt x="5493" y="5660"/>
                    </a:lnTo>
                    <a:lnTo>
                      <a:pt x="5340" y="5632"/>
                    </a:lnTo>
                    <a:lnTo>
                      <a:pt x="5174" y="5590"/>
                    </a:lnTo>
                    <a:lnTo>
                      <a:pt x="5021" y="5535"/>
                    </a:lnTo>
                    <a:lnTo>
                      <a:pt x="4868" y="5479"/>
                    </a:lnTo>
                    <a:lnTo>
                      <a:pt x="4715" y="5395"/>
                    </a:lnTo>
                    <a:lnTo>
                      <a:pt x="4562" y="5312"/>
                    </a:lnTo>
                    <a:lnTo>
                      <a:pt x="4562" y="5312"/>
                    </a:lnTo>
                    <a:lnTo>
                      <a:pt x="3797" y="4839"/>
                    </a:lnTo>
                    <a:lnTo>
                      <a:pt x="2865" y="4255"/>
                    </a:lnTo>
                    <a:lnTo>
                      <a:pt x="1572" y="3407"/>
                    </a:lnTo>
                    <a:lnTo>
                      <a:pt x="1572" y="3407"/>
                    </a:lnTo>
                    <a:lnTo>
                      <a:pt x="1294" y="3226"/>
                    </a:lnTo>
                    <a:lnTo>
                      <a:pt x="1030" y="3032"/>
                    </a:lnTo>
                    <a:lnTo>
                      <a:pt x="780" y="2837"/>
                    </a:lnTo>
                    <a:lnTo>
                      <a:pt x="529" y="264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94;p32">
                <a:extLst>
                  <a:ext uri="{FF2B5EF4-FFF2-40B4-BE49-F238E27FC236}">
                    <a16:creationId xmlns:a16="http://schemas.microsoft.com/office/drawing/2014/main" id="{B5A988D9-4A59-405F-984C-B852AD54E394}"/>
                  </a:ext>
                </a:extLst>
              </p:cNvPr>
              <p:cNvSpPr/>
              <p:nvPr/>
            </p:nvSpPr>
            <p:spPr>
              <a:xfrm>
                <a:off x="5422333" y="2649612"/>
                <a:ext cx="122278" cy="32466"/>
              </a:xfrm>
              <a:custGeom>
                <a:avLst/>
                <a:gdLst/>
                <a:ahLst/>
                <a:cxnLst/>
                <a:rect l="l" t="t" r="r" b="b"/>
                <a:pathLst>
                  <a:path w="6286" h="1669" extrusionOk="0">
                    <a:moveTo>
                      <a:pt x="1363" y="0"/>
                    </a:moveTo>
                    <a:lnTo>
                      <a:pt x="1113" y="14"/>
                    </a:lnTo>
                    <a:lnTo>
                      <a:pt x="863" y="42"/>
                    </a:lnTo>
                    <a:lnTo>
                      <a:pt x="612" y="98"/>
                    </a:lnTo>
                    <a:lnTo>
                      <a:pt x="390" y="181"/>
                    </a:lnTo>
                    <a:lnTo>
                      <a:pt x="181" y="278"/>
                    </a:lnTo>
                    <a:lnTo>
                      <a:pt x="1" y="376"/>
                    </a:lnTo>
                    <a:lnTo>
                      <a:pt x="668" y="682"/>
                    </a:lnTo>
                    <a:lnTo>
                      <a:pt x="1322" y="1001"/>
                    </a:lnTo>
                    <a:lnTo>
                      <a:pt x="1989" y="1293"/>
                    </a:lnTo>
                    <a:lnTo>
                      <a:pt x="2323" y="1446"/>
                    </a:lnTo>
                    <a:lnTo>
                      <a:pt x="2656" y="1585"/>
                    </a:lnTo>
                    <a:lnTo>
                      <a:pt x="2768" y="1613"/>
                    </a:lnTo>
                    <a:lnTo>
                      <a:pt x="2879" y="1641"/>
                    </a:lnTo>
                    <a:lnTo>
                      <a:pt x="2990" y="1655"/>
                    </a:lnTo>
                    <a:lnTo>
                      <a:pt x="3101" y="1669"/>
                    </a:lnTo>
                    <a:lnTo>
                      <a:pt x="3338" y="1655"/>
                    </a:lnTo>
                    <a:lnTo>
                      <a:pt x="3560" y="1613"/>
                    </a:lnTo>
                    <a:lnTo>
                      <a:pt x="3699" y="1585"/>
                    </a:lnTo>
                    <a:lnTo>
                      <a:pt x="3852" y="1558"/>
                    </a:lnTo>
                    <a:lnTo>
                      <a:pt x="4200" y="1544"/>
                    </a:lnTo>
                    <a:lnTo>
                      <a:pt x="4589" y="1544"/>
                    </a:lnTo>
                    <a:lnTo>
                      <a:pt x="5006" y="1585"/>
                    </a:lnTo>
                    <a:lnTo>
                      <a:pt x="5173" y="1599"/>
                    </a:lnTo>
                    <a:lnTo>
                      <a:pt x="5326" y="1613"/>
                    </a:lnTo>
                    <a:lnTo>
                      <a:pt x="5465" y="1613"/>
                    </a:lnTo>
                    <a:lnTo>
                      <a:pt x="5590" y="1599"/>
                    </a:lnTo>
                    <a:lnTo>
                      <a:pt x="5702" y="1585"/>
                    </a:lnTo>
                    <a:lnTo>
                      <a:pt x="5799" y="1558"/>
                    </a:lnTo>
                    <a:lnTo>
                      <a:pt x="5882" y="1530"/>
                    </a:lnTo>
                    <a:lnTo>
                      <a:pt x="5966" y="1488"/>
                    </a:lnTo>
                    <a:lnTo>
                      <a:pt x="6035" y="1433"/>
                    </a:lnTo>
                    <a:lnTo>
                      <a:pt x="6091" y="1391"/>
                    </a:lnTo>
                    <a:lnTo>
                      <a:pt x="6147" y="1321"/>
                    </a:lnTo>
                    <a:lnTo>
                      <a:pt x="6188" y="1266"/>
                    </a:lnTo>
                    <a:lnTo>
                      <a:pt x="6244" y="1127"/>
                    </a:lnTo>
                    <a:lnTo>
                      <a:pt x="6286" y="974"/>
                    </a:lnTo>
                    <a:lnTo>
                      <a:pt x="6286" y="904"/>
                    </a:lnTo>
                    <a:lnTo>
                      <a:pt x="6272" y="849"/>
                    </a:lnTo>
                    <a:lnTo>
                      <a:pt x="6230" y="793"/>
                    </a:lnTo>
                    <a:lnTo>
                      <a:pt x="6174" y="751"/>
                    </a:lnTo>
                    <a:lnTo>
                      <a:pt x="6091" y="723"/>
                    </a:lnTo>
                    <a:lnTo>
                      <a:pt x="6008" y="696"/>
                    </a:lnTo>
                    <a:lnTo>
                      <a:pt x="5771" y="654"/>
                    </a:lnTo>
                    <a:lnTo>
                      <a:pt x="5479" y="626"/>
                    </a:lnTo>
                    <a:lnTo>
                      <a:pt x="5132" y="612"/>
                    </a:lnTo>
                    <a:lnTo>
                      <a:pt x="4756" y="598"/>
                    </a:lnTo>
                    <a:lnTo>
                      <a:pt x="4353" y="570"/>
                    </a:lnTo>
                    <a:lnTo>
                      <a:pt x="4144" y="557"/>
                    </a:lnTo>
                    <a:lnTo>
                      <a:pt x="3950" y="515"/>
                    </a:lnTo>
                    <a:lnTo>
                      <a:pt x="3532" y="417"/>
                    </a:lnTo>
                    <a:lnTo>
                      <a:pt x="2712" y="181"/>
                    </a:lnTo>
                    <a:lnTo>
                      <a:pt x="2281" y="84"/>
                    </a:lnTo>
                    <a:lnTo>
                      <a:pt x="2059" y="42"/>
                    </a:lnTo>
                    <a:lnTo>
                      <a:pt x="1836" y="14"/>
                    </a:lnTo>
                    <a:lnTo>
                      <a:pt x="1600" y="0"/>
                    </a:lnTo>
                    <a:close/>
                  </a:path>
                </a:pathLst>
              </a:custGeom>
              <a:solidFill>
                <a:srgbClr val="FFA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95;p32">
                <a:extLst>
                  <a:ext uri="{FF2B5EF4-FFF2-40B4-BE49-F238E27FC236}">
                    <a16:creationId xmlns:a16="http://schemas.microsoft.com/office/drawing/2014/main" id="{8876E28C-4B9E-4231-BB03-17BB0A533035}"/>
                  </a:ext>
                </a:extLst>
              </p:cNvPr>
              <p:cNvSpPr/>
              <p:nvPr/>
            </p:nvSpPr>
            <p:spPr>
              <a:xfrm>
                <a:off x="5422333" y="2649612"/>
                <a:ext cx="122278" cy="32466"/>
              </a:xfrm>
              <a:custGeom>
                <a:avLst/>
                <a:gdLst/>
                <a:ahLst/>
                <a:cxnLst/>
                <a:rect l="l" t="t" r="r" b="b"/>
                <a:pathLst>
                  <a:path w="6286" h="1669" fill="none" extrusionOk="0">
                    <a:moveTo>
                      <a:pt x="3560" y="1613"/>
                    </a:moveTo>
                    <a:lnTo>
                      <a:pt x="3560" y="1613"/>
                    </a:lnTo>
                    <a:lnTo>
                      <a:pt x="3338" y="1655"/>
                    </a:lnTo>
                    <a:lnTo>
                      <a:pt x="3101" y="1669"/>
                    </a:lnTo>
                    <a:lnTo>
                      <a:pt x="2990" y="1655"/>
                    </a:lnTo>
                    <a:lnTo>
                      <a:pt x="2879" y="1641"/>
                    </a:lnTo>
                    <a:lnTo>
                      <a:pt x="2768" y="1613"/>
                    </a:lnTo>
                    <a:lnTo>
                      <a:pt x="2656" y="1585"/>
                    </a:lnTo>
                    <a:lnTo>
                      <a:pt x="2656" y="1585"/>
                    </a:lnTo>
                    <a:lnTo>
                      <a:pt x="2323" y="1446"/>
                    </a:lnTo>
                    <a:lnTo>
                      <a:pt x="1989" y="1293"/>
                    </a:lnTo>
                    <a:lnTo>
                      <a:pt x="1322" y="1001"/>
                    </a:lnTo>
                    <a:lnTo>
                      <a:pt x="668" y="682"/>
                    </a:lnTo>
                    <a:lnTo>
                      <a:pt x="1" y="376"/>
                    </a:lnTo>
                    <a:lnTo>
                      <a:pt x="1" y="376"/>
                    </a:lnTo>
                    <a:lnTo>
                      <a:pt x="181" y="278"/>
                    </a:lnTo>
                    <a:lnTo>
                      <a:pt x="390" y="181"/>
                    </a:lnTo>
                    <a:lnTo>
                      <a:pt x="612" y="98"/>
                    </a:lnTo>
                    <a:lnTo>
                      <a:pt x="863" y="42"/>
                    </a:lnTo>
                    <a:lnTo>
                      <a:pt x="863" y="42"/>
                    </a:lnTo>
                    <a:lnTo>
                      <a:pt x="1113" y="14"/>
                    </a:lnTo>
                    <a:lnTo>
                      <a:pt x="1363" y="0"/>
                    </a:lnTo>
                    <a:lnTo>
                      <a:pt x="1600" y="0"/>
                    </a:lnTo>
                    <a:lnTo>
                      <a:pt x="1836" y="14"/>
                    </a:lnTo>
                    <a:lnTo>
                      <a:pt x="2059" y="42"/>
                    </a:lnTo>
                    <a:lnTo>
                      <a:pt x="2281" y="84"/>
                    </a:lnTo>
                    <a:lnTo>
                      <a:pt x="2712" y="181"/>
                    </a:lnTo>
                    <a:lnTo>
                      <a:pt x="3532" y="417"/>
                    </a:lnTo>
                    <a:lnTo>
                      <a:pt x="3950" y="515"/>
                    </a:lnTo>
                    <a:lnTo>
                      <a:pt x="4144" y="557"/>
                    </a:lnTo>
                    <a:lnTo>
                      <a:pt x="4353" y="570"/>
                    </a:lnTo>
                    <a:lnTo>
                      <a:pt x="4353" y="570"/>
                    </a:lnTo>
                    <a:lnTo>
                      <a:pt x="4756" y="598"/>
                    </a:lnTo>
                    <a:lnTo>
                      <a:pt x="5132" y="612"/>
                    </a:lnTo>
                    <a:lnTo>
                      <a:pt x="5479" y="626"/>
                    </a:lnTo>
                    <a:lnTo>
                      <a:pt x="5771" y="654"/>
                    </a:lnTo>
                    <a:lnTo>
                      <a:pt x="6008" y="696"/>
                    </a:lnTo>
                    <a:lnTo>
                      <a:pt x="6091" y="723"/>
                    </a:lnTo>
                    <a:lnTo>
                      <a:pt x="6174" y="751"/>
                    </a:lnTo>
                    <a:lnTo>
                      <a:pt x="6230" y="793"/>
                    </a:lnTo>
                    <a:lnTo>
                      <a:pt x="6272" y="849"/>
                    </a:lnTo>
                    <a:lnTo>
                      <a:pt x="6286" y="904"/>
                    </a:lnTo>
                    <a:lnTo>
                      <a:pt x="6286" y="974"/>
                    </a:lnTo>
                    <a:lnTo>
                      <a:pt x="6286" y="974"/>
                    </a:lnTo>
                    <a:lnTo>
                      <a:pt x="6244" y="1127"/>
                    </a:lnTo>
                    <a:lnTo>
                      <a:pt x="6188" y="1266"/>
                    </a:lnTo>
                    <a:lnTo>
                      <a:pt x="6147" y="1321"/>
                    </a:lnTo>
                    <a:lnTo>
                      <a:pt x="6091" y="1391"/>
                    </a:lnTo>
                    <a:lnTo>
                      <a:pt x="6035" y="1433"/>
                    </a:lnTo>
                    <a:lnTo>
                      <a:pt x="5966" y="1488"/>
                    </a:lnTo>
                    <a:lnTo>
                      <a:pt x="5882" y="1530"/>
                    </a:lnTo>
                    <a:lnTo>
                      <a:pt x="5799" y="1558"/>
                    </a:lnTo>
                    <a:lnTo>
                      <a:pt x="5702" y="1585"/>
                    </a:lnTo>
                    <a:lnTo>
                      <a:pt x="5590" y="1599"/>
                    </a:lnTo>
                    <a:lnTo>
                      <a:pt x="5465" y="1613"/>
                    </a:lnTo>
                    <a:lnTo>
                      <a:pt x="5326" y="1613"/>
                    </a:lnTo>
                    <a:lnTo>
                      <a:pt x="5173" y="1599"/>
                    </a:lnTo>
                    <a:lnTo>
                      <a:pt x="5006" y="1585"/>
                    </a:lnTo>
                    <a:lnTo>
                      <a:pt x="5006" y="1585"/>
                    </a:lnTo>
                    <a:lnTo>
                      <a:pt x="4589" y="1544"/>
                    </a:lnTo>
                    <a:lnTo>
                      <a:pt x="4200" y="1544"/>
                    </a:lnTo>
                    <a:lnTo>
                      <a:pt x="3852" y="1558"/>
                    </a:lnTo>
                    <a:lnTo>
                      <a:pt x="3699" y="1585"/>
                    </a:lnTo>
                    <a:lnTo>
                      <a:pt x="3560" y="161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96;p32">
                <a:extLst>
                  <a:ext uri="{FF2B5EF4-FFF2-40B4-BE49-F238E27FC236}">
                    <a16:creationId xmlns:a16="http://schemas.microsoft.com/office/drawing/2014/main" id="{6CFB9757-28AD-4334-B36A-351BBB10C288}"/>
                  </a:ext>
                </a:extLst>
              </p:cNvPr>
              <p:cNvSpPr/>
              <p:nvPr/>
            </p:nvSpPr>
            <p:spPr>
              <a:xfrm>
                <a:off x="5008182" y="4211506"/>
                <a:ext cx="204796" cy="146361"/>
              </a:xfrm>
              <a:custGeom>
                <a:avLst/>
                <a:gdLst/>
                <a:ahLst/>
                <a:cxnLst/>
                <a:rect l="l" t="t" r="r" b="b"/>
                <a:pathLst>
                  <a:path w="10528" h="7524" extrusionOk="0">
                    <a:moveTo>
                      <a:pt x="1" y="0"/>
                    </a:moveTo>
                    <a:lnTo>
                      <a:pt x="515" y="5841"/>
                    </a:lnTo>
                    <a:lnTo>
                      <a:pt x="10026" y="7523"/>
                    </a:lnTo>
                    <a:lnTo>
                      <a:pt x="10527" y="6160"/>
                    </a:lnTo>
                    <a:lnTo>
                      <a:pt x="3213" y="3449"/>
                    </a:lnTo>
                    <a:lnTo>
                      <a:pt x="3213" y="22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97;p32">
                <a:extLst>
                  <a:ext uri="{FF2B5EF4-FFF2-40B4-BE49-F238E27FC236}">
                    <a16:creationId xmlns:a16="http://schemas.microsoft.com/office/drawing/2014/main" id="{8236395B-14FE-465A-8B6C-44AC69BD3839}"/>
                  </a:ext>
                </a:extLst>
              </p:cNvPr>
              <p:cNvSpPr/>
              <p:nvPr/>
            </p:nvSpPr>
            <p:spPr>
              <a:xfrm>
                <a:off x="3608875" y="3175464"/>
                <a:ext cx="162039" cy="194778"/>
              </a:xfrm>
              <a:custGeom>
                <a:avLst/>
                <a:gdLst/>
                <a:ahLst/>
                <a:cxnLst/>
                <a:rect l="l" t="t" r="r" b="b"/>
                <a:pathLst>
                  <a:path w="8330" h="10013" extrusionOk="0">
                    <a:moveTo>
                      <a:pt x="1557" y="1"/>
                    </a:moveTo>
                    <a:lnTo>
                      <a:pt x="0" y="9526"/>
                    </a:lnTo>
                    <a:lnTo>
                      <a:pt x="1377" y="10013"/>
                    </a:lnTo>
                    <a:lnTo>
                      <a:pt x="3977" y="2657"/>
                    </a:lnTo>
                    <a:lnTo>
                      <a:pt x="7189" y="3797"/>
                    </a:lnTo>
                    <a:lnTo>
                      <a:pt x="8329" y="585"/>
                    </a:lnTo>
                    <a:lnTo>
                      <a:pt x="15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98;p32">
                <a:extLst>
                  <a:ext uri="{FF2B5EF4-FFF2-40B4-BE49-F238E27FC236}">
                    <a16:creationId xmlns:a16="http://schemas.microsoft.com/office/drawing/2014/main" id="{1B02A38B-CE24-4A75-B7CB-40EF2DE19F3C}"/>
                  </a:ext>
                </a:extLst>
              </p:cNvPr>
              <p:cNvSpPr/>
              <p:nvPr/>
            </p:nvSpPr>
            <p:spPr>
              <a:xfrm>
                <a:off x="3681087" y="2693694"/>
                <a:ext cx="1413866" cy="1561822"/>
              </a:xfrm>
              <a:custGeom>
                <a:avLst/>
                <a:gdLst/>
                <a:ahLst/>
                <a:cxnLst/>
                <a:rect l="l" t="t" r="r" b="b"/>
                <a:pathLst>
                  <a:path w="72683" h="80289" extrusionOk="0">
                    <a:moveTo>
                      <a:pt x="46291" y="1"/>
                    </a:moveTo>
                    <a:lnTo>
                      <a:pt x="46332" y="84"/>
                    </a:lnTo>
                    <a:lnTo>
                      <a:pt x="46374" y="182"/>
                    </a:lnTo>
                    <a:lnTo>
                      <a:pt x="46402" y="321"/>
                    </a:lnTo>
                    <a:lnTo>
                      <a:pt x="46430" y="501"/>
                    </a:lnTo>
                    <a:lnTo>
                      <a:pt x="46444" y="738"/>
                    </a:lnTo>
                    <a:lnTo>
                      <a:pt x="46430" y="1016"/>
                    </a:lnTo>
                    <a:lnTo>
                      <a:pt x="46388" y="1350"/>
                    </a:lnTo>
                    <a:lnTo>
                      <a:pt x="46305" y="1739"/>
                    </a:lnTo>
                    <a:lnTo>
                      <a:pt x="46249" y="1948"/>
                    </a:lnTo>
                    <a:lnTo>
                      <a:pt x="46179" y="2170"/>
                    </a:lnTo>
                    <a:lnTo>
                      <a:pt x="46096" y="2420"/>
                    </a:lnTo>
                    <a:lnTo>
                      <a:pt x="45999" y="2671"/>
                    </a:lnTo>
                    <a:lnTo>
                      <a:pt x="45873" y="2935"/>
                    </a:lnTo>
                    <a:lnTo>
                      <a:pt x="45748" y="3227"/>
                    </a:lnTo>
                    <a:lnTo>
                      <a:pt x="45595" y="3519"/>
                    </a:lnTo>
                    <a:lnTo>
                      <a:pt x="45429" y="3839"/>
                    </a:lnTo>
                    <a:lnTo>
                      <a:pt x="45234" y="4158"/>
                    </a:lnTo>
                    <a:lnTo>
                      <a:pt x="45025" y="4506"/>
                    </a:lnTo>
                    <a:lnTo>
                      <a:pt x="44789" y="4868"/>
                    </a:lnTo>
                    <a:lnTo>
                      <a:pt x="44539" y="5243"/>
                    </a:lnTo>
                    <a:lnTo>
                      <a:pt x="44260" y="5646"/>
                    </a:lnTo>
                    <a:lnTo>
                      <a:pt x="43955" y="6050"/>
                    </a:lnTo>
                    <a:lnTo>
                      <a:pt x="43621" y="6508"/>
                    </a:lnTo>
                    <a:lnTo>
                      <a:pt x="43259" y="7023"/>
                    </a:lnTo>
                    <a:lnTo>
                      <a:pt x="42870" y="7607"/>
                    </a:lnTo>
                    <a:lnTo>
                      <a:pt x="42467" y="8260"/>
                    </a:lnTo>
                    <a:lnTo>
                      <a:pt x="42036" y="8956"/>
                    </a:lnTo>
                    <a:lnTo>
                      <a:pt x="41591" y="9707"/>
                    </a:lnTo>
                    <a:lnTo>
                      <a:pt x="40659" y="11334"/>
                    </a:lnTo>
                    <a:lnTo>
                      <a:pt x="39672" y="13113"/>
                    </a:lnTo>
                    <a:lnTo>
                      <a:pt x="38643" y="14991"/>
                    </a:lnTo>
                    <a:lnTo>
                      <a:pt x="37600" y="16951"/>
                    </a:lnTo>
                    <a:lnTo>
                      <a:pt x="36557" y="18940"/>
                    </a:lnTo>
                    <a:lnTo>
                      <a:pt x="35528" y="20914"/>
                    </a:lnTo>
                    <a:lnTo>
                      <a:pt x="34527" y="22861"/>
                    </a:lnTo>
                    <a:lnTo>
                      <a:pt x="32678" y="26476"/>
                    </a:lnTo>
                    <a:lnTo>
                      <a:pt x="31162" y="29494"/>
                    </a:lnTo>
                    <a:lnTo>
                      <a:pt x="30077" y="31607"/>
                    </a:lnTo>
                    <a:lnTo>
                      <a:pt x="16075" y="28562"/>
                    </a:lnTo>
                    <a:lnTo>
                      <a:pt x="1" y="23667"/>
                    </a:lnTo>
                    <a:lnTo>
                      <a:pt x="738" y="29021"/>
                    </a:lnTo>
                    <a:lnTo>
                      <a:pt x="28228" y="40103"/>
                    </a:lnTo>
                    <a:lnTo>
                      <a:pt x="28576" y="40228"/>
                    </a:lnTo>
                    <a:lnTo>
                      <a:pt x="28923" y="40353"/>
                    </a:lnTo>
                    <a:lnTo>
                      <a:pt x="29271" y="40451"/>
                    </a:lnTo>
                    <a:lnTo>
                      <a:pt x="29632" y="40548"/>
                    </a:lnTo>
                    <a:lnTo>
                      <a:pt x="29980" y="40618"/>
                    </a:lnTo>
                    <a:lnTo>
                      <a:pt x="30342" y="40673"/>
                    </a:lnTo>
                    <a:lnTo>
                      <a:pt x="30689" y="40715"/>
                    </a:lnTo>
                    <a:lnTo>
                      <a:pt x="31051" y="40757"/>
                    </a:lnTo>
                    <a:lnTo>
                      <a:pt x="31412" y="40771"/>
                    </a:lnTo>
                    <a:lnTo>
                      <a:pt x="31774" y="40771"/>
                    </a:lnTo>
                    <a:lnTo>
                      <a:pt x="32121" y="40757"/>
                    </a:lnTo>
                    <a:lnTo>
                      <a:pt x="32483" y="40743"/>
                    </a:lnTo>
                    <a:lnTo>
                      <a:pt x="32831" y="40701"/>
                    </a:lnTo>
                    <a:lnTo>
                      <a:pt x="33192" y="40645"/>
                    </a:lnTo>
                    <a:lnTo>
                      <a:pt x="33540" y="40576"/>
                    </a:lnTo>
                    <a:lnTo>
                      <a:pt x="33887" y="40506"/>
                    </a:lnTo>
                    <a:lnTo>
                      <a:pt x="34221" y="40409"/>
                    </a:lnTo>
                    <a:lnTo>
                      <a:pt x="34569" y="40312"/>
                    </a:lnTo>
                    <a:lnTo>
                      <a:pt x="34902" y="40187"/>
                    </a:lnTo>
                    <a:lnTo>
                      <a:pt x="35236" y="40061"/>
                    </a:lnTo>
                    <a:lnTo>
                      <a:pt x="35556" y="39922"/>
                    </a:lnTo>
                    <a:lnTo>
                      <a:pt x="35876" y="39756"/>
                    </a:lnTo>
                    <a:lnTo>
                      <a:pt x="36196" y="39589"/>
                    </a:lnTo>
                    <a:lnTo>
                      <a:pt x="36501" y="39408"/>
                    </a:lnTo>
                    <a:lnTo>
                      <a:pt x="36807" y="39213"/>
                    </a:lnTo>
                    <a:lnTo>
                      <a:pt x="37099" y="39005"/>
                    </a:lnTo>
                    <a:lnTo>
                      <a:pt x="37391" y="38796"/>
                    </a:lnTo>
                    <a:lnTo>
                      <a:pt x="37669" y="38560"/>
                    </a:lnTo>
                    <a:lnTo>
                      <a:pt x="37934" y="38323"/>
                    </a:lnTo>
                    <a:lnTo>
                      <a:pt x="38198" y="38059"/>
                    </a:lnTo>
                    <a:lnTo>
                      <a:pt x="38462" y="37795"/>
                    </a:lnTo>
                    <a:lnTo>
                      <a:pt x="38712" y="37517"/>
                    </a:lnTo>
                    <a:lnTo>
                      <a:pt x="39978" y="36029"/>
                    </a:lnTo>
                    <a:lnTo>
                      <a:pt x="52478" y="18801"/>
                    </a:lnTo>
                    <a:lnTo>
                      <a:pt x="63839" y="36377"/>
                    </a:lnTo>
                    <a:lnTo>
                      <a:pt x="67565" y="80219"/>
                    </a:lnTo>
                    <a:lnTo>
                      <a:pt x="72307" y="80289"/>
                    </a:lnTo>
                    <a:lnTo>
                      <a:pt x="72682" y="38017"/>
                    </a:lnTo>
                    <a:lnTo>
                      <a:pt x="64854" y="3811"/>
                    </a:lnTo>
                    <a:lnTo>
                      <a:pt x="4629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9;p32">
                <a:extLst>
                  <a:ext uri="{FF2B5EF4-FFF2-40B4-BE49-F238E27FC236}">
                    <a16:creationId xmlns:a16="http://schemas.microsoft.com/office/drawing/2014/main" id="{591EA5D6-346E-4FE4-A4DD-75F2BCA4CF75}"/>
                  </a:ext>
                </a:extLst>
              </p:cNvPr>
              <p:cNvSpPr/>
              <p:nvPr/>
            </p:nvSpPr>
            <p:spPr>
              <a:xfrm>
                <a:off x="4792596" y="2007428"/>
                <a:ext cx="154200" cy="254283"/>
              </a:xfrm>
              <a:custGeom>
                <a:avLst/>
                <a:gdLst/>
                <a:ahLst/>
                <a:cxnLst/>
                <a:rect l="l" t="t" r="r" b="b"/>
                <a:pathLst>
                  <a:path w="7927" h="13072" extrusionOk="0">
                    <a:moveTo>
                      <a:pt x="6258" y="1"/>
                    </a:moveTo>
                    <a:lnTo>
                      <a:pt x="1655" y="70"/>
                    </a:lnTo>
                    <a:lnTo>
                      <a:pt x="1488" y="2559"/>
                    </a:lnTo>
                    <a:lnTo>
                      <a:pt x="1475" y="2795"/>
                    </a:lnTo>
                    <a:lnTo>
                      <a:pt x="1433" y="3032"/>
                    </a:lnTo>
                    <a:lnTo>
                      <a:pt x="1391" y="3282"/>
                    </a:lnTo>
                    <a:lnTo>
                      <a:pt x="1349" y="3505"/>
                    </a:lnTo>
                    <a:lnTo>
                      <a:pt x="1280" y="3741"/>
                    </a:lnTo>
                    <a:lnTo>
                      <a:pt x="1210" y="3977"/>
                    </a:lnTo>
                    <a:lnTo>
                      <a:pt x="1127" y="4200"/>
                    </a:lnTo>
                    <a:lnTo>
                      <a:pt x="1043" y="4422"/>
                    </a:lnTo>
                    <a:lnTo>
                      <a:pt x="946" y="4645"/>
                    </a:lnTo>
                    <a:lnTo>
                      <a:pt x="835" y="4853"/>
                    </a:lnTo>
                    <a:lnTo>
                      <a:pt x="710" y="5062"/>
                    </a:lnTo>
                    <a:lnTo>
                      <a:pt x="585" y="5271"/>
                    </a:lnTo>
                    <a:lnTo>
                      <a:pt x="459" y="5465"/>
                    </a:lnTo>
                    <a:lnTo>
                      <a:pt x="306" y="5660"/>
                    </a:lnTo>
                    <a:lnTo>
                      <a:pt x="154" y="5855"/>
                    </a:lnTo>
                    <a:lnTo>
                      <a:pt x="1" y="6035"/>
                    </a:lnTo>
                    <a:lnTo>
                      <a:pt x="14" y="6230"/>
                    </a:lnTo>
                    <a:lnTo>
                      <a:pt x="42" y="6439"/>
                    </a:lnTo>
                    <a:lnTo>
                      <a:pt x="126" y="6870"/>
                    </a:lnTo>
                    <a:lnTo>
                      <a:pt x="237" y="7329"/>
                    </a:lnTo>
                    <a:lnTo>
                      <a:pt x="390" y="7815"/>
                    </a:lnTo>
                    <a:lnTo>
                      <a:pt x="571" y="8316"/>
                    </a:lnTo>
                    <a:lnTo>
                      <a:pt x="793" y="8830"/>
                    </a:lnTo>
                    <a:lnTo>
                      <a:pt x="1016" y="9345"/>
                    </a:lnTo>
                    <a:lnTo>
                      <a:pt x="1280" y="9845"/>
                    </a:lnTo>
                    <a:lnTo>
                      <a:pt x="1558" y="10318"/>
                    </a:lnTo>
                    <a:lnTo>
                      <a:pt x="1850" y="10791"/>
                    </a:lnTo>
                    <a:lnTo>
                      <a:pt x="2156" y="11222"/>
                    </a:lnTo>
                    <a:lnTo>
                      <a:pt x="2323" y="11417"/>
                    </a:lnTo>
                    <a:lnTo>
                      <a:pt x="2490" y="11611"/>
                    </a:lnTo>
                    <a:lnTo>
                      <a:pt x="2643" y="11792"/>
                    </a:lnTo>
                    <a:lnTo>
                      <a:pt x="2809" y="11959"/>
                    </a:lnTo>
                    <a:lnTo>
                      <a:pt x="2976" y="12112"/>
                    </a:lnTo>
                    <a:lnTo>
                      <a:pt x="3143" y="12251"/>
                    </a:lnTo>
                    <a:lnTo>
                      <a:pt x="3310" y="12362"/>
                    </a:lnTo>
                    <a:lnTo>
                      <a:pt x="3491" y="12473"/>
                    </a:lnTo>
                    <a:lnTo>
                      <a:pt x="3658" y="12557"/>
                    </a:lnTo>
                    <a:lnTo>
                      <a:pt x="3824" y="12640"/>
                    </a:lnTo>
                    <a:lnTo>
                      <a:pt x="4228" y="12765"/>
                    </a:lnTo>
                    <a:lnTo>
                      <a:pt x="4603" y="12877"/>
                    </a:lnTo>
                    <a:lnTo>
                      <a:pt x="4965" y="12960"/>
                    </a:lnTo>
                    <a:lnTo>
                      <a:pt x="5298" y="13030"/>
                    </a:lnTo>
                    <a:lnTo>
                      <a:pt x="5604" y="13057"/>
                    </a:lnTo>
                    <a:lnTo>
                      <a:pt x="5896" y="13071"/>
                    </a:lnTo>
                    <a:lnTo>
                      <a:pt x="6174" y="13044"/>
                    </a:lnTo>
                    <a:lnTo>
                      <a:pt x="6425" y="13016"/>
                    </a:lnTo>
                    <a:lnTo>
                      <a:pt x="6661" y="12946"/>
                    </a:lnTo>
                    <a:lnTo>
                      <a:pt x="6870" y="12863"/>
                    </a:lnTo>
                    <a:lnTo>
                      <a:pt x="7050" y="12752"/>
                    </a:lnTo>
                    <a:lnTo>
                      <a:pt x="7231" y="12613"/>
                    </a:lnTo>
                    <a:lnTo>
                      <a:pt x="7384" y="12446"/>
                    </a:lnTo>
                    <a:lnTo>
                      <a:pt x="7509" y="12265"/>
                    </a:lnTo>
                    <a:lnTo>
                      <a:pt x="7621" y="12070"/>
                    </a:lnTo>
                    <a:lnTo>
                      <a:pt x="7718" y="11848"/>
                    </a:lnTo>
                    <a:lnTo>
                      <a:pt x="7801" y="11597"/>
                    </a:lnTo>
                    <a:lnTo>
                      <a:pt x="7857" y="11319"/>
                    </a:lnTo>
                    <a:lnTo>
                      <a:pt x="7899" y="11041"/>
                    </a:lnTo>
                    <a:lnTo>
                      <a:pt x="7913" y="10721"/>
                    </a:lnTo>
                    <a:lnTo>
                      <a:pt x="7926" y="10388"/>
                    </a:lnTo>
                    <a:lnTo>
                      <a:pt x="7913" y="10040"/>
                    </a:lnTo>
                    <a:lnTo>
                      <a:pt x="7885" y="9665"/>
                    </a:lnTo>
                    <a:lnTo>
                      <a:pt x="7843" y="9275"/>
                    </a:lnTo>
                    <a:lnTo>
                      <a:pt x="7774" y="8858"/>
                    </a:lnTo>
                    <a:lnTo>
                      <a:pt x="7704" y="8427"/>
                    </a:lnTo>
                    <a:lnTo>
                      <a:pt x="7607" y="7968"/>
                    </a:lnTo>
                    <a:lnTo>
                      <a:pt x="7495" y="7509"/>
                    </a:lnTo>
                    <a:lnTo>
                      <a:pt x="7370" y="7023"/>
                    </a:lnTo>
                    <a:lnTo>
                      <a:pt x="7231" y="6508"/>
                    </a:lnTo>
                    <a:lnTo>
                      <a:pt x="7078" y="5980"/>
                    </a:lnTo>
                    <a:lnTo>
                      <a:pt x="6911" y="5437"/>
                    </a:lnTo>
                    <a:lnTo>
                      <a:pt x="6258" y="1"/>
                    </a:lnTo>
                    <a:close/>
                  </a:path>
                </a:pathLst>
              </a:custGeom>
              <a:solidFill>
                <a:srgbClr val="FFA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0;p32">
                <a:extLst>
                  <a:ext uri="{FF2B5EF4-FFF2-40B4-BE49-F238E27FC236}">
                    <a16:creationId xmlns:a16="http://schemas.microsoft.com/office/drawing/2014/main" id="{0AD03E82-2536-4B2F-AE4D-8309636FACEF}"/>
                  </a:ext>
                </a:extLst>
              </p:cNvPr>
              <p:cNvSpPr/>
              <p:nvPr/>
            </p:nvSpPr>
            <p:spPr>
              <a:xfrm>
                <a:off x="4792596" y="2007428"/>
                <a:ext cx="154200" cy="254283"/>
              </a:xfrm>
              <a:custGeom>
                <a:avLst/>
                <a:gdLst/>
                <a:ahLst/>
                <a:cxnLst/>
                <a:rect l="l" t="t" r="r" b="b"/>
                <a:pathLst>
                  <a:path w="7927" h="13072" fill="none" extrusionOk="0">
                    <a:moveTo>
                      <a:pt x="3824" y="12640"/>
                    </a:moveTo>
                    <a:lnTo>
                      <a:pt x="3824" y="12640"/>
                    </a:lnTo>
                    <a:lnTo>
                      <a:pt x="4228" y="12765"/>
                    </a:lnTo>
                    <a:lnTo>
                      <a:pt x="4603" y="12877"/>
                    </a:lnTo>
                    <a:lnTo>
                      <a:pt x="4965" y="12960"/>
                    </a:lnTo>
                    <a:lnTo>
                      <a:pt x="5298" y="13030"/>
                    </a:lnTo>
                    <a:lnTo>
                      <a:pt x="5604" y="13057"/>
                    </a:lnTo>
                    <a:lnTo>
                      <a:pt x="5896" y="13071"/>
                    </a:lnTo>
                    <a:lnTo>
                      <a:pt x="6174" y="13044"/>
                    </a:lnTo>
                    <a:lnTo>
                      <a:pt x="6425" y="13016"/>
                    </a:lnTo>
                    <a:lnTo>
                      <a:pt x="6661" y="12946"/>
                    </a:lnTo>
                    <a:lnTo>
                      <a:pt x="6870" y="12863"/>
                    </a:lnTo>
                    <a:lnTo>
                      <a:pt x="7050" y="12752"/>
                    </a:lnTo>
                    <a:lnTo>
                      <a:pt x="7231" y="12613"/>
                    </a:lnTo>
                    <a:lnTo>
                      <a:pt x="7384" y="12446"/>
                    </a:lnTo>
                    <a:lnTo>
                      <a:pt x="7509" y="12265"/>
                    </a:lnTo>
                    <a:lnTo>
                      <a:pt x="7621" y="12070"/>
                    </a:lnTo>
                    <a:lnTo>
                      <a:pt x="7718" y="11848"/>
                    </a:lnTo>
                    <a:lnTo>
                      <a:pt x="7801" y="11597"/>
                    </a:lnTo>
                    <a:lnTo>
                      <a:pt x="7857" y="11319"/>
                    </a:lnTo>
                    <a:lnTo>
                      <a:pt x="7899" y="11041"/>
                    </a:lnTo>
                    <a:lnTo>
                      <a:pt x="7913" y="10721"/>
                    </a:lnTo>
                    <a:lnTo>
                      <a:pt x="7926" y="10388"/>
                    </a:lnTo>
                    <a:lnTo>
                      <a:pt x="7913" y="10040"/>
                    </a:lnTo>
                    <a:lnTo>
                      <a:pt x="7885" y="9665"/>
                    </a:lnTo>
                    <a:lnTo>
                      <a:pt x="7843" y="9275"/>
                    </a:lnTo>
                    <a:lnTo>
                      <a:pt x="7774" y="8858"/>
                    </a:lnTo>
                    <a:lnTo>
                      <a:pt x="7704" y="8427"/>
                    </a:lnTo>
                    <a:lnTo>
                      <a:pt x="7607" y="7968"/>
                    </a:lnTo>
                    <a:lnTo>
                      <a:pt x="7495" y="7509"/>
                    </a:lnTo>
                    <a:lnTo>
                      <a:pt x="7370" y="7023"/>
                    </a:lnTo>
                    <a:lnTo>
                      <a:pt x="7231" y="6508"/>
                    </a:lnTo>
                    <a:lnTo>
                      <a:pt x="7078" y="5980"/>
                    </a:lnTo>
                    <a:lnTo>
                      <a:pt x="6911" y="5437"/>
                    </a:lnTo>
                    <a:lnTo>
                      <a:pt x="6258" y="1"/>
                    </a:lnTo>
                    <a:lnTo>
                      <a:pt x="1655" y="70"/>
                    </a:lnTo>
                    <a:lnTo>
                      <a:pt x="1488" y="2559"/>
                    </a:lnTo>
                    <a:lnTo>
                      <a:pt x="1488" y="2559"/>
                    </a:lnTo>
                    <a:lnTo>
                      <a:pt x="1475" y="2795"/>
                    </a:lnTo>
                    <a:lnTo>
                      <a:pt x="1433" y="3032"/>
                    </a:lnTo>
                    <a:lnTo>
                      <a:pt x="1391" y="3282"/>
                    </a:lnTo>
                    <a:lnTo>
                      <a:pt x="1349" y="3505"/>
                    </a:lnTo>
                    <a:lnTo>
                      <a:pt x="1280" y="3741"/>
                    </a:lnTo>
                    <a:lnTo>
                      <a:pt x="1210" y="3977"/>
                    </a:lnTo>
                    <a:lnTo>
                      <a:pt x="1127" y="4200"/>
                    </a:lnTo>
                    <a:lnTo>
                      <a:pt x="1043" y="4422"/>
                    </a:lnTo>
                    <a:lnTo>
                      <a:pt x="946" y="4645"/>
                    </a:lnTo>
                    <a:lnTo>
                      <a:pt x="835" y="4853"/>
                    </a:lnTo>
                    <a:lnTo>
                      <a:pt x="710" y="5062"/>
                    </a:lnTo>
                    <a:lnTo>
                      <a:pt x="585" y="5271"/>
                    </a:lnTo>
                    <a:lnTo>
                      <a:pt x="459" y="5465"/>
                    </a:lnTo>
                    <a:lnTo>
                      <a:pt x="306" y="5660"/>
                    </a:lnTo>
                    <a:lnTo>
                      <a:pt x="154" y="5855"/>
                    </a:lnTo>
                    <a:lnTo>
                      <a:pt x="1" y="6035"/>
                    </a:lnTo>
                    <a:lnTo>
                      <a:pt x="1" y="6035"/>
                    </a:lnTo>
                    <a:lnTo>
                      <a:pt x="14" y="6230"/>
                    </a:lnTo>
                    <a:lnTo>
                      <a:pt x="42" y="6439"/>
                    </a:lnTo>
                    <a:lnTo>
                      <a:pt x="126" y="6870"/>
                    </a:lnTo>
                    <a:lnTo>
                      <a:pt x="237" y="7329"/>
                    </a:lnTo>
                    <a:lnTo>
                      <a:pt x="390" y="7815"/>
                    </a:lnTo>
                    <a:lnTo>
                      <a:pt x="571" y="8316"/>
                    </a:lnTo>
                    <a:lnTo>
                      <a:pt x="793" y="8830"/>
                    </a:lnTo>
                    <a:lnTo>
                      <a:pt x="1016" y="9345"/>
                    </a:lnTo>
                    <a:lnTo>
                      <a:pt x="1280" y="9845"/>
                    </a:lnTo>
                    <a:lnTo>
                      <a:pt x="1558" y="10318"/>
                    </a:lnTo>
                    <a:lnTo>
                      <a:pt x="1850" y="10791"/>
                    </a:lnTo>
                    <a:lnTo>
                      <a:pt x="2156" y="11222"/>
                    </a:lnTo>
                    <a:lnTo>
                      <a:pt x="2323" y="11417"/>
                    </a:lnTo>
                    <a:lnTo>
                      <a:pt x="2490" y="11611"/>
                    </a:lnTo>
                    <a:lnTo>
                      <a:pt x="2643" y="11792"/>
                    </a:lnTo>
                    <a:lnTo>
                      <a:pt x="2809" y="11959"/>
                    </a:lnTo>
                    <a:lnTo>
                      <a:pt x="2976" y="12112"/>
                    </a:lnTo>
                    <a:lnTo>
                      <a:pt x="3143" y="12251"/>
                    </a:lnTo>
                    <a:lnTo>
                      <a:pt x="3310" y="12362"/>
                    </a:lnTo>
                    <a:lnTo>
                      <a:pt x="3491" y="12473"/>
                    </a:lnTo>
                    <a:lnTo>
                      <a:pt x="3658" y="12557"/>
                    </a:lnTo>
                    <a:lnTo>
                      <a:pt x="3824" y="1264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01;p32">
                <a:extLst>
                  <a:ext uri="{FF2B5EF4-FFF2-40B4-BE49-F238E27FC236}">
                    <a16:creationId xmlns:a16="http://schemas.microsoft.com/office/drawing/2014/main" id="{ED50CDC6-B10D-44F1-B77D-27D2BE03B13E}"/>
                  </a:ext>
                </a:extLst>
              </p:cNvPr>
              <p:cNvSpPr/>
              <p:nvPr/>
            </p:nvSpPr>
            <p:spPr>
              <a:xfrm>
                <a:off x="4917294" y="2032854"/>
                <a:ext cx="9765" cy="80358"/>
              </a:xfrm>
              <a:custGeom>
                <a:avLst/>
                <a:gdLst/>
                <a:ahLst/>
                <a:cxnLst/>
                <a:rect l="l" t="t" r="r" b="b"/>
                <a:pathLst>
                  <a:path w="502" h="4131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501" y="4130"/>
                    </a:lnTo>
                    <a:lnTo>
                      <a:pt x="501" y="4130"/>
                    </a:lnTo>
                    <a:lnTo>
                      <a:pt x="501" y="413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DC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02;p32">
                <a:extLst>
                  <a:ext uri="{FF2B5EF4-FFF2-40B4-BE49-F238E27FC236}">
                    <a16:creationId xmlns:a16="http://schemas.microsoft.com/office/drawing/2014/main" id="{00B4FDD1-B61B-478A-83C3-EB83BF0E5B35}"/>
                  </a:ext>
                </a:extLst>
              </p:cNvPr>
              <p:cNvSpPr/>
              <p:nvPr/>
            </p:nvSpPr>
            <p:spPr>
              <a:xfrm>
                <a:off x="4917294" y="2032854"/>
                <a:ext cx="9765" cy="80358"/>
              </a:xfrm>
              <a:custGeom>
                <a:avLst/>
                <a:gdLst/>
                <a:ahLst/>
                <a:cxnLst/>
                <a:rect l="l" t="t" r="r" b="b"/>
                <a:pathLst>
                  <a:path w="502" h="413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501" y="4130"/>
                    </a:lnTo>
                    <a:lnTo>
                      <a:pt x="501" y="4130"/>
                    </a:lnTo>
                    <a:lnTo>
                      <a:pt x="501" y="4130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03;p32">
                <a:extLst>
                  <a:ext uri="{FF2B5EF4-FFF2-40B4-BE49-F238E27FC236}">
                    <a16:creationId xmlns:a16="http://schemas.microsoft.com/office/drawing/2014/main" id="{AED1C908-8467-4E64-A606-5D787E52E438}"/>
                  </a:ext>
                </a:extLst>
              </p:cNvPr>
              <p:cNvSpPr/>
              <p:nvPr/>
            </p:nvSpPr>
            <p:spPr>
              <a:xfrm>
                <a:off x="4823702" y="2022583"/>
                <a:ext cx="103351" cy="91174"/>
              </a:xfrm>
              <a:custGeom>
                <a:avLst/>
                <a:gdLst/>
                <a:ahLst/>
                <a:cxnLst/>
                <a:rect l="l" t="t" r="r" b="b"/>
                <a:pathLst>
                  <a:path w="5313" h="4687" extrusionOk="0">
                    <a:moveTo>
                      <a:pt x="15" y="0"/>
                    </a:moveTo>
                    <a:lnTo>
                      <a:pt x="1" y="125"/>
                    </a:lnTo>
                    <a:lnTo>
                      <a:pt x="390" y="306"/>
                    </a:lnTo>
                    <a:lnTo>
                      <a:pt x="779" y="501"/>
                    </a:lnTo>
                    <a:lnTo>
                      <a:pt x="1141" y="723"/>
                    </a:lnTo>
                    <a:lnTo>
                      <a:pt x="1502" y="960"/>
                    </a:lnTo>
                    <a:lnTo>
                      <a:pt x="1850" y="1224"/>
                    </a:lnTo>
                    <a:lnTo>
                      <a:pt x="2198" y="1488"/>
                    </a:lnTo>
                    <a:lnTo>
                      <a:pt x="2531" y="1780"/>
                    </a:lnTo>
                    <a:lnTo>
                      <a:pt x="2851" y="2072"/>
                    </a:lnTo>
                    <a:lnTo>
                      <a:pt x="3171" y="2378"/>
                    </a:lnTo>
                    <a:lnTo>
                      <a:pt x="3491" y="2698"/>
                    </a:lnTo>
                    <a:lnTo>
                      <a:pt x="4103" y="3337"/>
                    </a:lnTo>
                    <a:lnTo>
                      <a:pt x="4714" y="4005"/>
                    </a:lnTo>
                    <a:lnTo>
                      <a:pt x="5312" y="4686"/>
                    </a:lnTo>
                    <a:lnTo>
                      <a:pt x="5312" y="4658"/>
                    </a:lnTo>
                    <a:lnTo>
                      <a:pt x="4812" y="529"/>
                    </a:lnTo>
                    <a:lnTo>
                      <a:pt x="4506" y="543"/>
                    </a:lnTo>
                    <a:lnTo>
                      <a:pt x="4242" y="543"/>
                    </a:lnTo>
                    <a:lnTo>
                      <a:pt x="3978" y="515"/>
                    </a:lnTo>
                    <a:lnTo>
                      <a:pt x="3727" y="487"/>
                    </a:lnTo>
                    <a:lnTo>
                      <a:pt x="3463" y="459"/>
                    </a:lnTo>
                    <a:lnTo>
                      <a:pt x="3171" y="473"/>
                    </a:lnTo>
                    <a:lnTo>
                      <a:pt x="2879" y="473"/>
                    </a:lnTo>
                    <a:lnTo>
                      <a:pt x="2504" y="459"/>
                    </a:lnTo>
                    <a:lnTo>
                      <a:pt x="2128" y="445"/>
                    </a:lnTo>
                    <a:lnTo>
                      <a:pt x="1767" y="404"/>
                    </a:lnTo>
                    <a:lnTo>
                      <a:pt x="1405" y="348"/>
                    </a:lnTo>
                    <a:lnTo>
                      <a:pt x="1044" y="278"/>
                    </a:lnTo>
                    <a:lnTo>
                      <a:pt x="696" y="209"/>
                    </a:lnTo>
                    <a:lnTo>
                      <a:pt x="348" y="111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FF92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04;p32">
                <a:extLst>
                  <a:ext uri="{FF2B5EF4-FFF2-40B4-BE49-F238E27FC236}">
                    <a16:creationId xmlns:a16="http://schemas.microsoft.com/office/drawing/2014/main" id="{F016CD91-694E-4462-9C95-2771E698070A}"/>
                  </a:ext>
                </a:extLst>
              </p:cNvPr>
              <p:cNvSpPr/>
              <p:nvPr/>
            </p:nvSpPr>
            <p:spPr>
              <a:xfrm>
                <a:off x="4823702" y="2022583"/>
                <a:ext cx="103351" cy="91174"/>
              </a:xfrm>
              <a:custGeom>
                <a:avLst/>
                <a:gdLst/>
                <a:ahLst/>
                <a:cxnLst/>
                <a:rect l="l" t="t" r="r" b="b"/>
                <a:pathLst>
                  <a:path w="5313" h="4687" fill="none" extrusionOk="0">
                    <a:moveTo>
                      <a:pt x="15" y="0"/>
                    </a:moveTo>
                    <a:lnTo>
                      <a:pt x="1" y="125"/>
                    </a:lnTo>
                    <a:lnTo>
                      <a:pt x="1" y="125"/>
                    </a:lnTo>
                    <a:lnTo>
                      <a:pt x="390" y="306"/>
                    </a:lnTo>
                    <a:lnTo>
                      <a:pt x="779" y="501"/>
                    </a:lnTo>
                    <a:lnTo>
                      <a:pt x="1141" y="723"/>
                    </a:lnTo>
                    <a:lnTo>
                      <a:pt x="1502" y="960"/>
                    </a:lnTo>
                    <a:lnTo>
                      <a:pt x="1850" y="1224"/>
                    </a:lnTo>
                    <a:lnTo>
                      <a:pt x="2198" y="1488"/>
                    </a:lnTo>
                    <a:lnTo>
                      <a:pt x="2531" y="1780"/>
                    </a:lnTo>
                    <a:lnTo>
                      <a:pt x="2851" y="2072"/>
                    </a:lnTo>
                    <a:lnTo>
                      <a:pt x="3171" y="2378"/>
                    </a:lnTo>
                    <a:lnTo>
                      <a:pt x="3491" y="2698"/>
                    </a:lnTo>
                    <a:lnTo>
                      <a:pt x="4103" y="3337"/>
                    </a:lnTo>
                    <a:lnTo>
                      <a:pt x="4714" y="4005"/>
                    </a:lnTo>
                    <a:lnTo>
                      <a:pt x="5312" y="4686"/>
                    </a:lnTo>
                    <a:lnTo>
                      <a:pt x="5312" y="4686"/>
                    </a:lnTo>
                    <a:lnTo>
                      <a:pt x="5312" y="4658"/>
                    </a:lnTo>
                    <a:lnTo>
                      <a:pt x="5312" y="4658"/>
                    </a:lnTo>
                    <a:lnTo>
                      <a:pt x="4812" y="529"/>
                    </a:lnTo>
                    <a:lnTo>
                      <a:pt x="4812" y="529"/>
                    </a:lnTo>
                    <a:lnTo>
                      <a:pt x="4506" y="543"/>
                    </a:lnTo>
                    <a:lnTo>
                      <a:pt x="4506" y="543"/>
                    </a:lnTo>
                    <a:lnTo>
                      <a:pt x="4242" y="543"/>
                    </a:lnTo>
                    <a:lnTo>
                      <a:pt x="3978" y="515"/>
                    </a:lnTo>
                    <a:lnTo>
                      <a:pt x="3727" y="487"/>
                    </a:lnTo>
                    <a:lnTo>
                      <a:pt x="3463" y="459"/>
                    </a:lnTo>
                    <a:lnTo>
                      <a:pt x="3463" y="459"/>
                    </a:lnTo>
                    <a:lnTo>
                      <a:pt x="3171" y="473"/>
                    </a:lnTo>
                    <a:lnTo>
                      <a:pt x="2879" y="473"/>
                    </a:lnTo>
                    <a:lnTo>
                      <a:pt x="2879" y="473"/>
                    </a:lnTo>
                    <a:lnTo>
                      <a:pt x="2504" y="459"/>
                    </a:lnTo>
                    <a:lnTo>
                      <a:pt x="2128" y="445"/>
                    </a:lnTo>
                    <a:lnTo>
                      <a:pt x="1767" y="404"/>
                    </a:lnTo>
                    <a:lnTo>
                      <a:pt x="1405" y="348"/>
                    </a:lnTo>
                    <a:lnTo>
                      <a:pt x="1044" y="278"/>
                    </a:lnTo>
                    <a:lnTo>
                      <a:pt x="696" y="209"/>
                    </a:lnTo>
                    <a:lnTo>
                      <a:pt x="348" y="111"/>
                    </a:lnTo>
                    <a:lnTo>
                      <a:pt x="15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05;p32">
                <a:extLst>
                  <a:ext uri="{FF2B5EF4-FFF2-40B4-BE49-F238E27FC236}">
                    <a16:creationId xmlns:a16="http://schemas.microsoft.com/office/drawing/2014/main" id="{5E0ED291-B3E1-42BC-8E45-5DD7111625DA}"/>
                  </a:ext>
                </a:extLst>
              </p:cNvPr>
              <p:cNvSpPr/>
              <p:nvPr/>
            </p:nvSpPr>
            <p:spPr>
              <a:xfrm>
                <a:off x="4501529" y="2116446"/>
                <a:ext cx="574277" cy="846106"/>
              </a:xfrm>
              <a:custGeom>
                <a:avLst/>
                <a:gdLst/>
                <a:ahLst/>
                <a:cxnLst/>
                <a:rect l="l" t="t" r="r" b="b"/>
                <a:pathLst>
                  <a:path w="29522" h="43496" extrusionOk="0">
                    <a:moveTo>
                      <a:pt x="21081" y="0"/>
                    </a:moveTo>
                    <a:lnTo>
                      <a:pt x="20455" y="28"/>
                    </a:lnTo>
                    <a:lnTo>
                      <a:pt x="19802" y="70"/>
                    </a:lnTo>
                    <a:lnTo>
                      <a:pt x="19078" y="125"/>
                    </a:lnTo>
                    <a:lnTo>
                      <a:pt x="18800" y="139"/>
                    </a:lnTo>
                    <a:lnTo>
                      <a:pt x="18606" y="139"/>
                    </a:lnTo>
                    <a:lnTo>
                      <a:pt x="17855" y="98"/>
                    </a:lnTo>
                    <a:lnTo>
                      <a:pt x="16715" y="70"/>
                    </a:lnTo>
                    <a:lnTo>
                      <a:pt x="15310" y="56"/>
                    </a:lnTo>
                    <a:lnTo>
                      <a:pt x="14545" y="56"/>
                    </a:lnTo>
                    <a:lnTo>
                      <a:pt x="13767" y="70"/>
                    </a:lnTo>
                    <a:lnTo>
                      <a:pt x="12974" y="98"/>
                    </a:lnTo>
                    <a:lnTo>
                      <a:pt x="12182" y="125"/>
                    </a:lnTo>
                    <a:lnTo>
                      <a:pt x="11431" y="181"/>
                    </a:lnTo>
                    <a:lnTo>
                      <a:pt x="10722" y="237"/>
                    </a:lnTo>
                    <a:lnTo>
                      <a:pt x="10068" y="320"/>
                    </a:lnTo>
                    <a:lnTo>
                      <a:pt x="9484" y="417"/>
                    </a:lnTo>
                    <a:lnTo>
                      <a:pt x="9220" y="459"/>
                    </a:lnTo>
                    <a:lnTo>
                      <a:pt x="8983" y="529"/>
                    </a:lnTo>
                    <a:lnTo>
                      <a:pt x="8775" y="584"/>
                    </a:lnTo>
                    <a:lnTo>
                      <a:pt x="8594" y="654"/>
                    </a:lnTo>
                    <a:lnTo>
                      <a:pt x="8330" y="779"/>
                    </a:lnTo>
                    <a:lnTo>
                      <a:pt x="8066" y="932"/>
                    </a:lnTo>
                    <a:lnTo>
                      <a:pt x="7801" y="1099"/>
                    </a:lnTo>
                    <a:lnTo>
                      <a:pt x="7565" y="1294"/>
                    </a:lnTo>
                    <a:lnTo>
                      <a:pt x="7454" y="1391"/>
                    </a:lnTo>
                    <a:lnTo>
                      <a:pt x="7357" y="1516"/>
                    </a:lnTo>
                    <a:lnTo>
                      <a:pt x="7259" y="1627"/>
                    </a:lnTo>
                    <a:lnTo>
                      <a:pt x="7176" y="1752"/>
                    </a:lnTo>
                    <a:lnTo>
                      <a:pt x="7106" y="1891"/>
                    </a:lnTo>
                    <a:lnTo>
                      <a:pt x="7037" y="2030"/>
                    </a:lnTo>
                    <a:lnTo>
                      <a:pt x="6981" y="2170"/>
                    </a:lnTo>
                    <a:lnTo>
                      <a:pt x="6939" y="2322"/>
                    </a:lnTo>
                    <a:lnTo>
                      <a:pt x="6759" y="3268"/>
                    </a:lnTo>
                    <a:lnTo>
                      <a:pt x="6592" y="4172"/>
                    </a:lnTo>
                    <a:lnTo>
                      <a:pt x="6453" y="5048"/>
                    </a:lnTo>
                    <a:lnTo>
                      <a:pt x="6328" y="5882"/>
                    </a:lnTo>
                    <a:lnTo>
                      <a:pt x="6216" y="6703"/>
                    </a:lnTo>
                    <a:lnTo>
                      <a:pt x="6119" y="7495"/>
                    </a:lnTo>
                    <a:lnTo>
                      <a:pt x="6049" y="8260"/>
                    </a:lnTo>
                    <a:lnTo>
                      <a:pt x="5980" y="9011"/>
                    </a:lnTo>
                    <a:lnTo>
                      <a:pt x="5924" y="9734"/>
                    </a:lnTo>
                    <a:lnTo>
                      <a:pt x="5883" y="10457"/>
                    </a:lnTo>
                    <a:lnTo>
                      <a:pt x="5827" y="11834"/>
                    </a:lnTo>
                    <a:lnTo>
                      <a:pt x="5785" y="13168"/>
                    </a:lnTo>
                    <a:lnTo>
                      <a:pt x="5744" y="14489"/>
                    </a:lnTo>
                    <a:lnTo>
                      <a:pt x="5702" y="15797"/>
                    </a:lnTo>
                    <a:lnTo>
                      <a:pt x="5632" y="17118"/>
                    </a:lnTo>
                    <a:lnTo>
                      <a:pt x="5591" y="17799"/>
                    </a:lnTo>
                    <a:lnTo>
                      <a:pt x="5535" y="18466"/>
                    </a:lnTo>
                    <a:lnTo>
                      <a:pt x="5479" y="19162"/>
                    </a:lnTo>
                    <a:lnTo>
                      <a:pt x="5396" y="19871"/>
                    </a:lnTo>
                    <a:lnTo>
                      <a:pt x="5312" y="20580"/>
                    </a:lnTo>
                    <a:lnTo>
                      <a:pt x="5201" y="21317"/>
                    </a:lnTo>
                    <a:lnTo>
                      <a:pt x="5076" y="22082"/>
                    </a:lnTo>
                    <a:lnTo>
                      <a:pt x="4937" y="22860"/>
                    </a:lnTo>
                    <a:lnTo>
                      <a:pt x="4770" y="23667"/>
                    </a:lnTo>
                    <a:lnTo>
                      <a:pt x="4575" y="24487"/>
                    </a:lnTo>
                    <a:lnTo>
                      <a:pt x="4367" y="25349"/>
                    </a:lnTo>
                    <a:lnTo>
                      <a:pt x="4131" y="26239"/>
                    </a:lnTo>
                    <a:lnTo>
                      <a:pt x="3825" y="27338"/>
                    </a:lnTo>
                    <a:lnTo>
                      <a:pt x="3491" y="28450"/>
                    </a:lnTo>
                    <a:lnTo>
                      <a:pt x="3157" y="29549"/>
                    </a:lnTo>
                    <a:lnTo>
                      <a:pt x="2810" y="30619"/>
                    </a:lnTo>
                    <a:lnTo>
                      <a:pt x="2462" y="31662"/>
                    </a:lnTo>
                    <a:lnTo>
                      <a:pt x="2114" y="32663"/>
                    </a:lnTo>
                    <a:lnTo>
                      <a:pt x="1461" y="34527"/>
                    </a:lnTo>
                    <a:lnTo>
                      <a:pt x="877" y="36112"/>
                    </a:lnTo>
                    <a:lnTo>
                      <a:pt x="418" y="37336"/>
                    </a:lnTo>
                    <a:lnTo>
                      <a:pt x="1" y="38406"/>
                    </a:lnTo>
                    <a:lnTo>
                      <a:pt x="56" y="38531"/>
                    </a:lnTo>
                    <a:lnTo>
                      <a:pt x="154" y="38670"/>
                    </a:lnTo>
                    <a:lnTo>
                      <a:pt x="279" y="38796"/>
                    </a:lnTo>
                    <a:lnTo>
                      <a:pt x="432" y="38935"/>
                    </a:lnTo>
                    <a:lnTo>
                      <a:pt x="599" y="39060"/>
                    </a:lnTo>
                    <a:lnTo>
                      <a:pt x="807" y="39199"/>
                    </a:lnTo>
                    <a:lnTo>
                      <a:pt x="1030" y="39338"/>
                    </a:lnTo>
                    <a:lnTo>
                      <a:pt x="1280" y="39477"/>
                    </a:lnTo>
                    <a:lnTo>
                      <a:pt x="1558" y="39630"/>
                    </a:lnTo>
                    <a:lnTo>
                      <a:pt x="1850" y="39769"/>
                    </a:lnTo>
                    <a:lnTo>
                      <a:pt x="2504" y="40047"/>
                    </a:lnTo>
                    <a:lnTo>
                      <a:pt x="3241" y="40339"/>
                    </a:lnTo>
                    <a:lnTo>
                      <a:pt x="4047" y="40617"/>
                    </a:lnTo>
                    <a:lnTo>
                      <a:pt x="4909" y="40895"/>
                    </a:lnTo>
                    <a:lnTo>
                      <a:pt x="5827" y="41173"/>
                    </a:lnTo>
                    <a:lnTo>
                      <a:pt x="6800" y="41451"/>
                    </a:lnTo>
                    <a:lnTo>
                      <a:pt x="7801" y="41702"/>
                    </a:lnTo>
                    <a:lnTo>
                      <a:pt x="8844" y="41952"/>
                    </a:lnTo>
                    <a:lnTo>
                      <a:pt x="9901" y="42202"/>
                    </a:lnTo>
                    <a:lnTo>
                      <a:pt x="10986" y="42425"/>
                    </a:lnTo>
                    <a:lnTo>
                      <a:pt x="12084" y="42633"/>
                    </a:lnTo>
                    <a:lnTo>
                      <a:pt x="13169" y="42814"/>
                    </a:lnTo>
                    <a:lnTo>
                      <a:pt x="14267" y="42995"/>
                    </a:lnTo>
                    <a:lnTo>
                      <a:pt x="15338" y="43134"/>
                    </a:lnTo>
                    <a:lnTo>
                      <a:pt x="16395" y="43259"/>
                    </a:lnTo>
                    <a:lnTo>
                      <a:pt x="17424" y="43370"/>
                    </a:lnTo>
                    <a:lnTo>
                      <a:pt x="18411" y="43440"/>
                    </a:lnTo>
                    <a:lnTo>
                      <a:pt x="19370" y="43482"/>
                    </a:lnTo>
                    <a:lnTo>
                      <a:pt x="20260" y="43496"/>
                    </a:lnTo>
                    <a:lnTo>
                      <a:pt x="20691" y="43496"/>
                    </a:lnTo>
                    <a:lnTo>
                      <a:pt x="21109" y="43482"/>
                    </a:lnTo>
                    <a:lnTo>
                      <a:pt x="21512" y="43454"/>
                    </a:lnTo>
                    <a:lnTo>
                      <a:pt x="21887" y="43426"/>
                    </a:lnTo>
                    <a:lnTo>
                      <a:pt x="22249" y="43384"/>
                    </a:lnTo>
                    <a:lnTo>
                      <a:pt x="22596" y="43343"/>
                    </a:lnTo>
                    <a:lnTo>
                      <a:pt x="22916" y="43287"/>
                    </a:lnTo>
                    <a:lnTo>
                      <a:pt x="23222" y="43217"/>
                    </a:lnTo>
                    <a:lnTo>
                      <a:pt x="23500" y="43134"/>
                    </a:lnTo>
                    <a:lnTo>
                      <a:pt x="23751" y="43051"/>
                    </a:lnTo>
                    <a:lnTo>
                      <a:pt x="23987" y="42953"/>
                    </a:lnTo>
                    <a:lnTo>
                      <a:pt x="24196" y="42842"/>
                    </a:lnTo>
                    <a:lnTo>
                      <a:pt x="24376" y="42717"/>
                    </a:lnTo>
                    <a:lnTo>
                      <a:pt x="24543" y="42592"/>
                    </a:lnTo>
                    <a:lnTo>
                      <a:pt x="24668" y="42453"/>
                    </a:lnTo>
                    <a:lnTo>
                      <a:pt x="24766" y="42300"/>
                    </a:lnTo>
                    <a:lnTo>
                      <a:pt x="26379" y="30939"/>
                    </a:lnTo>
                    <a:lnTo>
                      <a:pt x="28311" y="17535"/>
                    </a:lnTo>
                    <a:lnTo>
                      <a:pt x="28395" y="17326"/>
                    </a:lnTo>
                    <a:lnTo>
                      <a:pt x="28464" y="17062"/>
                    </a:lnTo>
                    <a:lnTo>
                      <a:pt x="28534" y="16784"/>
                    </a:lnTo>
                    <a:lnTo>
                      <a:pt x="28590" y="16464"/>
                    </a:lnTo>
                    <a:lnTo>
                      <a:pt x="28687" y="15797"/>
                    </a:lnTo>
                    <a:lnTo>
                      <a:pt x="28770" y="15073"/>
                    </a:lnTo>
                    <a:lnTo>
                      <a:pt x="28840" y="14350"/>
                    </a:lnTo>
                    <a:lnTo>
                      <a:pt x="28909" y="13669"/>
                    </a:lnTo>
                    <a:lnTo>
                      <a:pt x="28965" y="13043"/>
                    </a:lnTo>
                    <a:lnTo>
                      <a:pt x="29021" y="12543"/>
                    </a:lnTo>
                    <a:lnTo>
                      <a:pt x="29466" y="9066"/>
                    </a:lnTo>
                    <a:lnTo>
                      <a:pt x="29507" y="8719"/>
                    </a:lnTo>
                    <a:lnTo>
                      <a:pt x="29521" y="8343"/>
                    </a:lnTo>
                    <a:lnTo>
                      <a:pt x="29521" y="7954"/>
                    </a:lnTo>
                    <a:lnTo>
                      <a:pt x="29507" y="7551"/>
                    </a:lnTo>
                    <a:lnTo>
                      <a:pt x="29466" y="7148"/>
                    </a:lnTo>
                    <a:lnTo>
                      <a:pt x="29410" y="6744"/>
                    </a:lnTo>
                    <a:lnTo>
                      <a:pt x="29340" y="6327"/>
                    </a:lnTo>
                    <a:lnTo>
                      <a:pt x="29257" y="5924"/>
                    </a:lnTo>
                    <a:lnTo>
                      <a:pt x="29146" y="5535"/>
                    </a:lnTo>
                    <a:lnTo>
                      <a:pt x="29021" y="5159"/>
                    </a:lnTo>
                    <a:lnTo>
                      <a:pt x="28868" y="4798"/>
                    </a:lnTo>
                    <a:lnTo>
                      <a:pt x="28715" y="4450"/>
                    </a:lnTo>
                    <a:lnTo>
                      <a:pt x="28534" y="4144"/>
                    </a:lnTo>
                    <a:lnTo>
                      <a:pt x="28437" y="3991"/>
                    </a:lnTo>
                    <a:lnTo>
                      <a:pt x="28325" y="3852"/>
                    </a:lnTo>
                    <a:lnTo>
                      <a:pt x="28228" y="3727"/>
                    </a:lnTo>
                    <a:lnTo>
                      <a:pt x="28117" y="3602"/>
                    </a:lnTo>
                    <a:lnTo>
                      <a:pt x="27992" y="3491"/>
                    </a:lnTo>
                    <a:lnTo>
                      <a:pt x="27880" y="3393"/>
                    </a:lnTo>
                    <a:lnTo>
                      <a:pt x="27727" y="3282"/>
                    </a:lnTo>
                    <a:lnTo>
                      <a:pt x="27491" y="3143"/>
                    </a:lnTo>
                    <a:lnTo>
                      <a:pt x="26824" y="2754"/>
                    </a:lnTo>
                    <a:lnTo>
                      <a:pt x="25961" y="2281"/>
                    </a:lnTo>
                    <a:lnTo>
                      <a:pt x="25002" y="1752"/>
                    </a:lnTo>
                    <a:lnTo>
                      <a:pt x="23139" y="751"/>
                    </a:lnTo>
                    <a:lnTo>
                      <a:pt x="22402" y="362"/>
                    </a:lnTo>
                    <a:lnTo>
                      <a:pt x="21915" y="98"/>
                    </a:lnTo>
                    <a:lnTo>
                      <a:pt x="21859" y="70"/>
                    </a:lnTo>
                    <a:lnTo>
                      <a:pt x="21790" y="42"/>
                    </a:lnTo>
                    <a:lnTo>
                      <a:pt x="21595" y="14"/>
                    </a:lnTo>
                    <a:lnTo>
                      <a:pt x="2135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06;p32">
                <a:extLst>
                  <a:ext uri="{FF2B5EF4-FFF2-40B4-BE49-F238E27FC236}">
                    <a16:creationId xmlns:a16="http://schemas.microsoft.com/office/drawing/2014/main" id="{C8A34EBF-2BF3-40B3-8AE9-659EFDE0ABEE}"/>
                  </a:ext>
                </a:extLst>
              </p:cNvPr>
              <p:cNvSpPr/>
              <p:nvPr/>
            </p:nvSpPr>
            <p:spPr>
              <a:xfrm>
                <a:off x="4501529" y="2116446"/>
                <a:ext cx="574277" cy="846106"/>
              </a:xfrm>
              <a:custGeom>
                <a:avLst/>
                <a:gdLst/>
                <a:ahLst/>
                <a:cxnLst/>
                <a:rect l="l" t="t" r="r" b="b"/>
                <a:pathLst>
                  <a:path w="29522" h="43496" fill="none" extrusionOk="0">
                    <a:moveTo>
                      <a:pt x="1" y="38406"/>
                    </a:moveTo>
                    <a:lnTo>
                      <a:pt x="1" y="38406"/>
                    </a:lnTo>
                    <a:lnTo>
                      <a:pt x="418" y="37336"/>
                    </a:lnTo>
                    <a:lnTo>
                      <a:pt x="877" y="36112"/>
                    </a:lnTo>
                    <a:lnTo>
                      <a:pt x="1461" y="34527"/>
                    </a:lnTo>
                    <a:lnTo>
                      <a:pt x="2114" y="32663"/>
                    </a:lnTo>
                    <a:lnTo>
                      <a:pt x="2462" y="31662"/>
                    </a:lnTo>
                    <a:lnTo>
                      <a:pt x="2810" y="30619"/>
                    </a:lnTo>
                    <a:lnTo>
                      <a:pt x="3157" y="29549"/>
                    </a:lnTo>
                    <a:lnTo>
                      <a:pt x="3491" y="28450"/>
                    </a:lnTo>
                    <a:lnTo>
                      <a:pt x="3825" y="27338"/>
                    </a:lnTo>
                    <a:lnTo>
                      <a:pt x="4131" y="26239"/>
                    </a:lnTo>
                    <a:lnTo>
                      <a:pt x="4131" y="26239"/>
                    </a:lnTo>
                    <a:lnTo>
                      <a:pt x="4367" y="25349"/>
                    </a:lnTo>
                    <a:lnTo>
                      <a:pt x="4575" y="24487"/>
                    </a:lnTo>
                    <a:lnTo>
                      <a:pt x="4770" y="23667"/>
                    </a:lnTo>
                    <a:lnTo>
                      <a:pt x="4937" y="22860"/>
                    </a:lnTo>
                    <a:lnTo>
                      <a:pt x="5076" y="22082"/>
                    </a:lnTo>
                    <a:lnTo>
                      <a:pt x="5201" y="21317"/>
                    </a:lnTo>
                    <a:lnTo>
                      <a:pt x="5312" y="20580"/>
                    </a:lnTo>
                    <a:lnTo>
                      <a:pt x="5396" y="19871"/>
                    </a:lnTo>
                    <a:lnTo>
                      <a:pt x="5479" y="19162"/>
                    </a:lnTo>
                    <a:lnTo>
                      <a:pt x="5535" y="18466"/>
                    </a:lnTo>
                    <a:lnTo>
                      <a:pt x="5591" y="17799"/>
                    </a:lnTo>
                    <a:lnTo>
                      <a:pt x="5632" y="17118"/>
                    </a:lnTo>
                    <a:lnTo>
                      <a:pt x="5702" y="15797"/>
                    </a:lnTo>
                    <a:lnTo>
                      <a:pt x="5744" y="14489"/>
                    </a:lnTo>
                    <a:lnTo>
                      <a:pt x="5785" y="13168"/>
                    </a:lnTo>
                    <a:lnTo>
                      <a:pt x="5827" y="11834"/>
                    </a:lnTo>
                    <a:lnTo>
                      <a:pt x="5883" y="10457"/>
                    </a:lnTo>
                    <a:lnTo>
                      <a:pt x="5924" y="9734"/>
                    </a:lnTo>
                    <a:lnTo>
                      <a:pt x="5980" y="9011"/>
                    </a:lnTo>
                    <a:lnTo>
                      <a:pt x="6049" y="8260"/>
                    </a:lnTo>
                    <a:lnTo>
                      <a:pt x="6119" y="7495"/>
                    </a:lnTo>
                    <a:lnTo>
                      <a:pt x="6216" y="6703"/>
                    </a:lnTo>
                    <a:lnTo>
                      <a:pt x="6328" y="5882"/>
                    </a:lnTo>
                    <a:lnTo>
                      <a:pt x="6453" y="5048"/>
                    </a:lnTo>
                    <a:lnTo>
                      <a:pt x="6592" y="4172"/>
                    </a:lnTo>
                    <a:lnTo>
                      <a:pt x="6759" y="3268"/>
                    </a:lnTo>
                    <a:lnTo>
                      <a:pt x="6939" y="2322"/>
                    </a:lnTo>
                    <a:lnTo>
                      <a:pt x="6939" y="2322"/>
                    </a:lnTo>
                    <a:lnTo>
                      <a:pt x="6981" y="2170"/>
                    </a:lnTo>
                    <a:lnTo>
                      <a:pt x="7037" y="2030"/>
                    </a:lnTo>
                    <a:lnTo>
                      <a:pt x="7106" y="1891"/>
                    </a:lnTo>
                    <a:lnTo>
                      <a:pt x="7176" y="1752"/>
                    </a:lnTo>
                    <a:lnTo>
                      <a:pt x="7259" y="1627"/>
                    </a:lnTo>
                    <a:lnTo>
                      <a:pt x="7357" y="1516"/>
                    </a:lnTo>
                    <a:lnTo>
                      <a:pt x="7454" y="1391"/>
                    </a:lnTo>
                    <a:lnTo>
                      <a:pt x="7565" y="1294"/>
                    </a:lnTo>
                    <a:lnTo>
                      <a:pt x="7801" y="1099"/>
                    </a:lnTo>
                    <a:lnTo>
                      <a:pt x="8066" y="932"/>
                    </a:lnTo>
                    <a:lnTo>
                      <a:pt x="8330" y="779"/>
                    </a:lnTo>
                    <a:lnTo>
                      <a:pt x="8594" y="654"/>
                    </a:lnTo>
                    <a:lnTo>
                      <a:pt x="8594" y="654"/>
                    </a:lnTo>
                    <a:lnTo>
                      <a:pt x="8775" y="584"/>
                    </a:lnTo>
                    <a:lnTo>
                      <a:pt x="8983" y="529"/>
                    </a:lnTo>
                    <a:lnTo>
                      <a:pt x="9220" y="459"/>
                    </a:lnTo>
                    <a:lnTo>
                      <a:pt x="9484" y="417"/>
                    </a:lnTo>
                    <a:lnTo>
                      <a:pt x="10068" y="320"/>
                    </a:lnTo>
                    <a:lnTo>
                      <a:pt x="10722" y="237"/>
                    </a:lnTo>
                    <a:lnTo>
                      <a:pt x="11431" y="181"/>
                    </a:lnTo>
                    <a:lnTo>
                      <a:pt x="12182" y="125"/>
                    </a:lnTo>
                    <a:lnTo>
                      <a:pt x="12974" y="98"/>
                    </a:lnTo>
                    <a:lnTo>
                      <a:pt x="13767" y="70"/>
                    </a:lnTo>
                    <a:lnTo>
                      <a:pt x="14545" y="56"/>
                    </a:lnTo>
                    <a:lnTo>
                      <a:pt x="15310" y="56"/>
                    </a:lnTo>
                    <a:lnTo>
                      <a:pt x="16715" y="70"/>
                    </a:lnTo>
                    <a:lnTo>
                      <a:pt x="17855" y="98"/>
                    </a:lnTo>
                    <a:lnTo>
                      <a:pt x="18606" y="139"/>
                    </a:lnTo>
                    <a:lnTo>
                      <a:pt x="18606" y="139"/>
                    </a:lnTo>
                    <a:lnTo>
                      <a:pt x="18800" y="139"/>
                    </a:lnTo>
                    <a:lnTo>
                      <a:pt x="19078" y="125"/>
                    </a:lnTo>
                    <a:lnTo>
                      <a:pt x="19802" y="70"/>
                    </a:lnTo>
                    <a:lnTo>
                      <a:pt x="19802" y="70"/>
                    </a:lnTo>
                    <a:lnTo>
                      <a:pt x="20455" y="28"/>
                    </a:lnTo>
                    <a:lnTo>
                      <a:pt x="21081" y="0"/>
                    </a:lnTo>
                    <a:lnTo>
                      <a:pt x="21359" y="0"/>
                    </a:lnTo>
                    <a:lnTo>
                      <a:pt x="21595" y="14"/>
                    </a:lnTo>
                    <a:lnTo>
                      <a:pt x="21790" y="42"/>
                    </a:lnTo>
                    <a:lnTo>
                      <a:pt x="21859" y="70"/>
                    </a:lnTo>
                    <a:lnTo>
                      <a:pt x="21915" y="98"/>
                    </a:lnTo>
                    <a:lnTo>
                      <a:pt x="21915" y="98"/>
                    </a:lnTo>
                    <a:lnTo>
                      <a:pt x="22402" y="362"/>
                    </a:lnTo>
                    <a:lnTo>
                      <a:pt x="23139" y="751"/>
                    </a:lnTo>
                    <a:lnTo>
                      <a:pt x="25002" y="1752"/>
                    </a:lnTo>
                    <a:lnTo>
                      <a:pt x="25961" y="2281"/>
                    </a:lnTo>
                    <a:lnTo>
                      <a:pt x="26824" y="2754"/>
                    </a:lnTo>
                    <a:lnTo>
                      <a:pt x="27491" y="3143"/>
                    </a:lnTo>
                    <a:lnTo>
                      <a:pt x="27727" y="3282"/>
                    </a:lnTo>
                    <a:lnTo>
                      <a:pt x="27880" y="3393"/>
                    </a:lnTo>
                    <a:lnTo>
                      <a:pt x="27880" y="3393"/>
                    </a:lnTo>
                    <a:lnTo>
                      <a:pt x="27992" y="3491"/>
                    </a:lnTo>
                    <a:lnTo>
                      <a:pt x="28117" y="3602"/>
                    </a:lnTo>
                    <a:lnTo>
                      <a:pt x="28228" y="3727"/>
                    </a:lnTo>
                    <a:lnTo>
                      <a:pt x="28325" y="3852"/>
                    </a:lnTo>
                    <a:lnTo>
                      <a:pt x="28437" y="3991"/>
                    </a:lnTo>
                    <a:lnTo>
                      <a:pt x="28534" y="4144"/>
                    </a:lnTo>
                    <a:lnTo>
                      <a:pt x="28715" y="4450"/>
                    </a:lnTo>
                    <a:lnTo>
                      <a:pt x="28868" y="4798"/>
                    </a:lnTo>
                    <a:lnTo>
                      <a:pt x="29021" y="5159"/>
                    </a:lnTo>
                    <a:lnTo>
                      <a:pt x="29146" y="5535"/>
                    </a:lnTo>
                    <a:lnTo>
                      <a:pt x="29257" y="5924"/>
                    </a:lnTo>
                    <a:lnTo>
                      <a:pt x="29340" y="6327"/>
                    </a:lnTo>
                    <a:lnTo>
                      <a:pt x="29410" y="6744"/>
                    </a:lnTo>
                    <a:lnTo>
                      <a:pt x="29466" y="7148"/>
                    </a:lnTo>
                    <a:lnTo>
                      <a:pt x="29507" y="7551"/>
                    </a:lnTo>
                    <a:lnTo>
                      <a:pt x="29521" y="7954"/>
                    </a:lnTo>
                    <a:lnTo>
                      <a:pt x="29521" y="8343"/>
                    </a:lnTo>
                    <a:lnTo>
                      <a:pt x="29507" y="8719"/>
                    </a:lnTo>
                    <a:lnTo>
                      <a:pt x="29466" y="9066"/>
                    </a:lnTo>
                    <a:lnTo>
                      <a:pt x="29021" y="12543"/>
                    </a:lnTo>
                    <a:lnTo>
                      <a:pt x="29021" y="12543"/>
                    </a:lnTo>
                    <a:lnTo>
                      <a:pt x="28965" y="13043"/>
                    </a:lnTo>
                    <a:lnTo>
                      <a:pt x="28909" y="13669"/>
                    </a:lnTo>
                    <a:lnTo>
                      <a:pt x="28840" y="14350"/>
                    </a:lnTo>
                    <a:lnTo>
                      <a:pt x="28770" y="15073"/>
                    </a:lnTo>
                    <a:lnTo>
                      <a:pt x="28687" y="15797"/>
                    </a:lnTo>
                    <a:lnTo>
                      <a:pt x="28590" y="16464"/>
                    </a:lnTo>
                    <a:lnTo>
                      <a:pt x="28534" y="16784"/>
                    </a:lnTo>
                    <a:lnTo>
                      <a:pt x="28464" y="17062"/>
                    </a:lnTo>
                    <a:lnTo>
                      <a:pt x="28395" y="17326"/>
                    </a:lnTo>
                    <a:lnTo>
                      <a:pt x="28311" y="17535"/>
                    </a:lnTo>
                    <a:lnTo>
                      <a:pt x="26379" y="30939"/>
                    </a:lnTo>
                    <a:lnTo>
                      <a:pt x="24766" y="42300"/>
                    </a:lnTo>
                    <a:lnTo>
                      <a:pt x="24766" y="42300"/>
                    </a:lnTo>
                    <a:lnTo>
                      <a:pt x="24668" y="42453"/>
                    </a:lnTo>
                    <a:lnTo>
                      <a:pt x="24543" y="42592"/>
                    </a:lnTo>
                    <a:lnTo>
                      <a:pt x="24376" y="42717"/>
                    </a:lnTo>
                    <a:lnTo>
                      <a:pt x="24196" y="42842"/>
                    </a:lnTo>
                    <a:lnTo>
                      <a:pt x="23987" y="42953"/>
                    </a:lnTo>
                    <a:lnTo>
                      <a:pt x="23751" y="43051"/>
                    </a:lnTo>
                    <a:lnTo>
                      <a:pt x="23500" y="43134"/>
                    </a:lnTo>
                    <a:lnTo>
                      <a:pt x="23222" y="43217"/>
                    </a:lnTo>
                    <a:lnTo>
                      <a:pt x="22916" y="43287"/>
                    </a:lnTo>
                    <a:lnTo>
                      <a:pt x="22596" y="43343"/>
                    </a:lnTo>
                    <a:lnTo>
                      <a:pt x="22249" y="43384"/>
                    </a:lnTo>
                    <a:lnTo>
                      <a:pt x="21887" y="43426"/>
                    </a:lnTo>
                    <a:lnTo>
                      <a:pt x="21512" y="43454"/>
                    </a:lnTo>
                    <a:lnTo>
                      <a:pt x="21109" y="43482"/>
                    </a:lnTo>
                    <a:lnTo>
                      <a:pt x="20691" y="43496"/>
                    </a:lnTo>
                    <a:lnTo>
                      <a:pt x="20260" y="43496"/>
                    </a:lnTo>
                    <a:lnTo>
                      <a:pt x="19370" y="43482"/>
                    </a:lnTo>
                    <a:lnTo>
                      <a:pt x="18411" y="43440"/>
                    </a:lnTo>
                    <a:lnTo>
                      <a:pt x="17424" y="43370"/>
                    </a:lnTo>
                    <a:lnTo>
                      <a:pt x="16395" y="43259"/>
                    </a:lnTo>
                    <a:lnTo>
                      <a:pt x="15338" y="43134"/>
                    </a:lnTo>
                    <a:lnTo>
                      <a:pt x="14267" y="42995"/>
                    </a:lnTo>
                    <a:lnTo>
                      <a:pt x="13169" y="42814"/>
                    </a:lnTo>
                    <a:lnTo>
                      <a:pt x="12084" y="42633"/>
                    </a:lnTo>
                    <a:lnTo>
                      <a:pt x="10986" y="42425"/>
                    </a:lnTo>
                    <a:lnTo>
                      <a:pt x="9901" y="42202"/>
                    </a:lnTo>
                    <a:lnTo>
                      <a:pt x="8844" y="41952"/>
                    </a:lnTo>
                    <a:lnTo>
                      <a:pt x="7801" y="41702"/>
                    </a:lnTo>
                    <a:lnTo>
                      <a:pt x="6800" y="41451"/>
                    </a:lnTo>
                    <a:lnTo>
                      <a:pt x="5827" y="41173"/>
                    </a:lnTo>
                    <a:lnTo>
                      <a:pt x="4909" y="40895"/>
                    </a:lnTo>
                    <a:lnTo>
                      <a:pt x="4047" y="40617"/>
                    </a:lnTo>
                    <a:lnTo>
                      <a:pt x="3241" y="40339"/>
                    </a:lnTo>
                    <a:lnTo>
                      <a:pt x="2504" y="40047"/>
                    </a:lnTo>
                    <a:lnTo>
                      <a:pt x="1850" y="39769"/>
                    </a:lnTo>
                    <a:lnTo>
                      <a:pt x="1558" y="39630"/>
                    </a:lnTo>
                    <a:lnTo>
                      <a:pt x="1280" y="39477"/>
                    </a:lnTo>
                    <a:lnTo>
                      <a:pt x="1030" y="39338"/>
                    </a:lnTo>
                    <a:lnTo>
                      <a:pt x="807" y="39199"/>
                    </a:lnTo>
                    <a:lnTo>
                      <a:pt x="599" y="39060"/>
                    </a:lnTo>
                    <a:lnTo>
                      <a:pt x="432" y="38935"/>
                    </a:lnTo>
                    <a:lnTo>
                      <a:pt x="279" y="38796"/>
                    </a:lnTo>
                    <a:lnTo>
                      <a:pt x="154" y="38670"/>
                    </a:lnTo>
                    <a:lnTo>
                      <a:pt x="56" y="38531"/>
                    </a:lnTo>
                    <a:lnTo>
                      <a:pt x="1" y="38406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07;p32">
                <a:extLst>
                  <a:ext uri="{FF2B5EF4-FFF2-40B4-BE49-F238E27FC236}">
                    <a16:creationId xmlns:a16="http://schemas.microsoft.com/office/drawing/2014/main" id="{7784ABB7-86F2-46EF-B27A-67543D9EADD4}"/>
                  </a:ext>
                </a:extLst>
              </p:cNvPr>
              <p:cNvSpPr/>
              <p:nvPr/>
            </p:nvSpPr>
            <p:spPr>
              <a:xfrm>
                <a:off x="4627045" y="2146736"/>
                <a:ext cx="457951" cy="534788"/>
              </a:xfrm>
              <a:custGeom>
                <a:avLst/>
                <a:gdLst/>
                <a:ahLst/>
                <a:cxnLst/>
                <a:rect l="l" t="t" r="r" b="b"/>
                <a:pathLst>
                  <a:path w="23542" h="27492" extrusionOk="0">
                    <a:moveTo>
                      <a:pt x="2796" y="1"/>
                    </a:moveTo>
                    <a:lnTo>
                      <a:pt x="2601" y="15"/>
                    </a:lnTo>
                    <a:lnTo>
                      <a:pt x="2420" y="56"/>
                    </a:lnTo>
                    <a:lnTo>
                      <a:pt x="2225" y="112"/>
                    </a:lnTo>
                    <a:lnTo>
                      <a:pt x="2045" y="195"/>
                    </a:lnTo>
                    <a:lnTo>
                      <a:pt x="1878" y="293"/>
                    </a:lnTo>
                    <a:lnTo>
                      <a:pt x="1697" y="418"/>
                    </a:lnTo>
                    <a:lnTo>
                      <a:pt x="1530" y="557"/>
                    </a:lnTo>
                    <a:lnTo>
                      <a:pt x="1363" y="724"/>
                    </a:lnTo>
                    <a:lnTo>
                      <a:pt x="1210" y="891"/>
                    </a:lnTo>
                    <a:lnTo>
                      <a:pt x="1057" y="1085"/>
                    </a:lnTo>
                    <a:lnTo>
                      <a:pt x="918" y="1294"/>
                    </a:lnTo>
                    <a:lnTo>
                      <a:pt x="779" y="1516"/>
                    </a:lnTo>
                    <a:lnTo>
                      <a:pt x="654" y="1753"/>
                    </a:lnTo>
                    <a:lnTo>
                      <a:pt x="529" y="2003"/>
                    </a:lnTo>
                    <a:lnTo>
                      <a:pt x="432" y="2253"/>
                    </a:lnTo>
                    <a:lnTo>
                      <a:pt x="334" y="2531"/>
                    </a:lnTo>
                    <a:lnTo>
                      <a:pt x="237" y="2810"/>
                    </a:lnTo>
                    <a:lnTo>
                      <a:pt x="168" y="3102"/>
                    </a:lnTo>
                    <a:lnTo>
                      <a:pt x="112" y="3394"/>
                    </a:lnTo>
                    <a:lnTo>
                      <a:pt x="56" y="3699"/>
                    </a:lnTo>
                    <a:lnTo>
                      <a:pt x="28" y="4005"/>
                    </a:lnTo>
                    <a:lnTo>
                      <a:pt x="1" y="4325"/>
                    </a:lnTo>
                    <a:lnTo>
                      <a:pt x="1" y="4645"/>
                    </a:lnTo>
                    <a:lnTo>
                      <a:pt x="1" y="4965"/>
                    </a:lnTo>
                    <a:lnTo>
                      <a:pt x="28" y="5299"/>
                    </a:lnTo>
                    <a:lnTo>
                      <a:pt x="70" y="5618"/>
                    </a:lnTo>
                    <a:lnTo>
                      <a:pt x="140" y="5952"/>
                    </a:lnTo>
                    <a:lnTo>
                      <a:pt x="209" y="6272"/>
                    </a:lnTo>
                    <a:lnTo>
                      <a:pt x="307" y="6606"/>
                    </a:lnTo>
                    <a:lnTo>
                      <a:pt x="418" y="6925"/>
                    </a:lnTo>
                    <a:lnTo>
                      <a:pt x="557" y="7245"/>
                    </a:lnTo>
                    <a:lnTo>
                      <a:pt x="710" y="7565"/>
                    </a:lnTo>
                    <a:lnTo>
                      <a:pt x="946" y="7996"/>
                    </a:lnTo>
                    <a:lnTo>
                      <a:pt x="1224" y="8441"/>
                    </a:lnTo>
                    <a:lnTo>
                      <a:pt x="1516" y="8900"/>
                    </a:lnTo>
                    <a:lnTo>
                      <a:pt x="1850" y="9373"/>
                    </a:lnTo>
                    <a:lnTo>
                      <a:pt x="2212" y="9873"/>
                    </a:lnTo>
                    <a:lnTo>
                      <a:pt x="2601" y="10388"/>
                    </a:lnTo>
                    <a:lnTo>
                      <a:pt x="3046" y="10944"/>
                    </a:lnTo>
                    <a:lnTo>
                      <a:pt x="3505" y="11514"/>
                    </a:lnTo>
                    <a:lnTo>
                      <a:pt x="4548" y="12766"/>
                    </a:lnTo>
                    <a:lnTo>
                      <a:pt x="5757" y="14156"/>
                    </a:lnTo>
                    <a:lnTo>
                      <a:pt x="8664" y="17479"/>
                    </a:lnTo>
                    <a:lnTo>
                      <a:pt x="9401" y="18300"/>
                    </a:lnTo>
                    <a:lnTo>
                      <a:pt x="10137" y="19079"/>
                    </a:lnTo>
                    <a:lnTo>
                      <a:pt x="10874" y="19829"/>
                    </a:lnTo>
                    <a:lnTo>
                      <a:pt x="11611" y="20552"/>
                    </a:lnTo>
                    <a:lnTo>
                      <a:pt x="12348" y="21248"/>
                    </a:lnTo>
                    <a:lnTo>
                      <a:pt x="13071" y="21901"/>
                    </a:lnTo>
                    <a:lnTo>
                      <a:pt x="13795" y="22541"/>
                    </a:lnTo>
                    <a:lnTo>
                      <a:pt x="14504" y="23153"/>
                    </a:lnTo>
                    <a:lnTo>
                      <a:pt x="15199" y="23737"/>
                    </a:lnTo>
                    <a:lnTo>
                      <a:pt x="15894" y="24293"/>
                    </a:lnTo>
                    <a:lnTo>
                      <a:pt x="17229" y="25364"/>
                    </a:lnTo>
                    <a:lnTo>
                      <a:pt x="18494" y="26365"/>
                    </a:lnTo>
                    <a:lnTo>
                      <a:pt x="19676" y="27310"/>
                    </a:lnTo>
                    <a:lnTo>
                      <a:pt x="19871" y="27463"/>
                    </a:lnTo>
                    <a:lnTo>
                      <a:pt x="19913" y="27491"/>
                    </a:lnTo>
                    <a:lnTo>
                      <a:pt x="19927" y="27491"/>
                    </a:lnTo>
                    <a:lnTo>
                      <a:pt x="19954" y="27463"/>
                    </a:lnTo>
                    <a:lnTo>
                      <a:pt x="19996" y="27435"/>
                    </a:lnTo>
                    <a:lnTo>
                      <a:pt x="20094" y="27408"/>
                    </a:lnTo>
                    <a:lnTo>
                      <a:pt x="20233" y="27394"/>
                    </a:lnTo>
                    <a:lnTo>
                      <a:pt x="20427" y="27366"/>
                    </a:lnTo>
                    <a:lnTo>
                      <a:pt x="20664" y="27310"/>
                    </a:lnTo>
                    <a:lnTo>
                      <a:pt x="20914" y="27241"/>
                    </a:lnTo>
                    <a:lnTo>
                      <a:pt x="21150" y="27157"/>
                    </a:lnTo>
                    <a:lnTo>
                      <a:pt x="21554" y="27018"/>
                    </a:lnTo>
                    <a:lnTo>
                      <a:pt x="21706" y="26949"/>
                    </a:lnTo>
                    <a:lnTo>
                      <a:pt x="21818" y="26879"/>
                    </a:lnTo>
                    <a:lnTo>
                      <a:pt x="21915" y="26796"/>
                    </a:lnTo>
                    <a:lnTo>
                      <a:pt x="22110" y="26601"/>
                    </a:lnTo>
                    <a:lnTo>
                      <a:pt x="22291" y="26379"/>
                    </a:lnTo>
                    <a:lnTo>
                      <a:pt x="22471" y="26115"/>
                    </a:lnTo>
                    <a:lnTo>
                      <a:pt x="22638" y="25850"/>
                    </a:lnTo>
                    <a:lnTo>
                      <a:pt x="22791" y="25558"/>
                    </a:lnTo>
                    <a:lnTo>
                      <a:pt x="22944" y="25280"/>
                    </a:lnTo>
                    <a:lnTo>
                      <a:pt x="23069" y="24988"/>
                    </a:lnTo>
                    <a:lnTo>
                      <a:pt x="23194" y="24696"/>
                    </a:lnTo>
                    <a:lnTo>
                      <a:pt x="23292" y="24418"/>
                    </a:lnTo>
                    <a:lnTo>
                      <a:pt x="23375" y="24168"/>
                    </a:lnTo>
                    <a:lnTo>
                      <a:pt x="23445" y="23931"/>
                    </a:lnTo>
                    <a:lnTo>
                      <a:pt x="23500" y="23737"/>
                    </a:lnTo>
                    <a:lnTo>
                      <a:pt x="23528" y="23570"/>
                    </a:lnTo>
                    <a:lnTo>
                      <a:pt x="23542" y="23445"/>
                    </a:lnTo>
                    <a:lnTo>
                      <a:pt x="23528" y="23375"/>
                    </a:lnTo>
                    <a:lnTo>
                      <a:pt x="22888" y="22152"/>
                    </a:lnTo>
                    <a:lnTo>
                      <a:pt x="22235" y="20970"/>
                    </a:lnTo>
                    <a:lnTo>
                      <a:pt x="21595" y="19843"/>
                    </a:lnTo>
                    <a:lnTo>
                      <a:pt x="20928" y="18745"/>
                    </a:lnTo>
                    <a:lnTo>
                      <a:pt x="20246" y="17674"/>
                    </a:lnTo>
                    <a:lnTo>
                      <a:pt x="19551" y="16603"/>
                    </a:lnTo>
                    <a:lnTo>
                      <a:pt x="18814" y="15533"/>
                    </a:lnTo>
                    <a:lnTo>
                      <a:pt x="18063" y="14462"/>
                    </a:lnTo>
                    <a:lnTo>
                      <a:pt x="17257" y="13364"/>
                    </a:lnTo>
                    <a:lnTo>
                      <a:pt x="16409" y="12223"/>
                    </a:lnTo>
                    <a:lnTo>
                      <a:pt x="15519" y="11041"/>
                    </a:lnTo>
                    <a:lnTo>
                      <a:pt x="14573" y="9818"/>
                    </a:lnTo>
                    <a:lnTo>
                      <a:pt x="12501" y="7148"/>
                    </a:lnTo>
                    <a:lnTo>
                      <a:pt x="10137" y="4117"/>
                    </a:lnTo>
                    <a:lnTo>
                      <a:pt x="9762" y="3672"/>
                    </a:lnTo>
                    <a:lnTo>
                      <a:pt x="9387" y="3227"/>
                    </a:lnTo>
                    <a:lnTo>
                      <a:pt x="8983" y="2823"/>
                    </a:lnTo>
                    <a:lnTo>
                      <a:pt x="8566" y="2434"/>
                    </a:lnTo>
                    <a:lnTo>
                      <a:pt x="8135" y="2059"/>
                    </a:lnTo>
                    <a:lnTo>
                      <a:pt x="7690" y="1725"/>
                    </a:lnTo>
                    <a:lnTo>
                      <a:pt x="7231" y="1405"/>
                    </a:lnTo>
                    <a:lnTo>
                      <a:pt x="6772" y="1127"/>
                    </a:lnTo>
                    <a:lnTo>
                      <a:pt x="6286" y="863"/>
                    </a:lnTo>
                    <a:lnTo>
                      <a:pt x="5813" y="640"/>
                    </a:lnTo>
                    <a:lnTo>
                      <a:pt x="5312" y="446"/>
                    </a:lnTo>
                    <a:lnTo>
                      <a:pt x="5062" y="362"/>
                    </a:lnTo>
                    <a:lnTo>
                      <a:pt x="4826" y="293"/>
                    </a:lnTo>
                    <a:lnTo>
                      <a:pt x="4575" y="223"/>
                    </a:lnTo>
                    <a:lnTo>
                      <a:pt x="4311" y="168"/>
                    </a:lnTo>
                    <a:lnTo>
                      <a:pt x="4061" y="112"/>
                    </a:lnTo>
                    <a:lnTo>
                      <a:pt x="3811" y="70"/>
                    </a:lnTo>
                    <a:lnTo>
                      <a:pt x="3560" y="42"/>
                    </a:lnTo>
                    <a:lnTo>
                      <a:pt x="3310" y="15"/>
                    </a:lnTo>
                    <a:lnTo>
                      <a:pt x="304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08;p32">
                <a:extLst>
                  <a:ext uri="{FF2B5EF4-FFF2-40B4-BE49-F238E27FC236}">
                    <a16:creationId xmlns:a16="http://schemas.microsoft.com/office/drawing/2014/main" id="{7F10D06C-D1ED-4E94-8080-C638C38CEC08}"/>
                  </a:ext>
                </a:extLst>
              </p:cNvPr>
              <p:cNvSpPr/>
              <p:nvPr/>
            </p:nvSpPr>
            <p:spPr>
              <a:xfrm>
                <a:off x="4964645" y="2491085"/>
                <a:ext cx="475808" cy="225610"/>
              </a:xfrm>
              <a:custGeom>
                <a:avLst/>
                <a:gdLst/>
                <a:ahLst/>
                <a:cxnLst/>
                <a:rect l="l" t="t" r="r" b="b"/>
                <a:pathLst>
                  <a:path w="24460" h="11598" extrusionOk="0">
                    <a:moveTo>
                      <a:pt x="2545" y="1"/>
                    </a:moveTo>
                    <a:lnTo>
                      <a:pt x="2503" y="15"/>
                    </a:lnTo>
                    <a:lnTo>
                      <a:pt x="2447" y="57"/>
                    </a:lnTo>
                    <a:lnTo>
                      <a:pt x="2378" y="140"/>
                    </a:lnTo>
                    <a:lnTo>
                      <a:pt x="2308" y="251"/>
                    </a:lnTo>
                    <a:lnTo>
                      <a:pt x="2239" y="390"/>
                    </a:lnTo>
                    <a:lnTo>
                      <a:pt x="2058" y="752"/>
                    </a:lnTo>
                    <a:lnTo>
                      <a:pt x="1863" y="1183"/>
                    </a:lnTo>
                    <a:lnTo>
                      <a:pt x="1655" y="1697"/>
                    </a:lnTo>
                    <a:lnTo>
                      <a:pt x="1432" y="2254"/>
                    </a:lnTo>
                    <a:lnTo>
                      <a:pt x="1210" y="2838"/>
                    </a:lnTo>
                    <a:lnTo>
                      <a:pt x="779" y="4019"/>
                    </a:lnTo>
                    <a:lnTo>
                      <a:pt x="403" y="5104"/>
                    </a:lnTo>
                    <a:lnTo>
                      <a:pt x="125" y="5952"/>
                    </a:lnTo>
                    <a:lnTo>
                      <a:pt x="56" y="6230"/>
                    </a:lnTo>
                    <a:lnTo>
                      <a:pt x="14" y="6397"/>
                    </a:lnTo>
                    <a:lnTo>
                      <a:pt x="0" y="6620"/>
                    </a:lnTo>
                    <a:lnTo>
                      <a:pt x="14" y="6842"/>
                    </a:lnTo>
                    <a:lnTo>
                      <a:pt x="56" y="7065"/>
                    </a:lnTo>
                    <a:lnTo>
                      <a:pt x="125" y="7287"/>
                    </a:lnTo>
                    <a:lnTo>
                      <a:pt x="237" y="7482"/>
                    </a:lnTo>
                    <a:lnTo>
                      <a:pt x="362" y="7677"/>
                    </a:lnTo>
                    <a:lnTo>
                      <a:pt x="529" y="7857"/>
                    </a:lnTo>
                    <a:lnTo>
                      <a:pt x="709" y="8010"/>
                    </a:lnTo>
                    <a:lnTo>
                      <a:pt x="918" y="8163"/>
                    </a:lnTo>
                    <a:lnTo>
                      <a:pt x="1168" y="8330"/>
                    </a:lnTo>
                    <a:lnTo>
                      <a:pt x="1432" y="8511"/>
                    </a:lnTo>
                    <a:lnTo>
                      <a:pt x="1724" y="8692"/>
                    </a:lnTo>
                    <a:lnTo>
                      <a:pt x="2058" y="8872"/>
                    </a:lnTo>
                    <a:lnTo>
                      <a:pt x="2420" y="9067"/>
                    </a:lnTo>
                    <a:lnTo>
                      <a:pt x="2809" y="9262"/>
                    </a:lnTo>
                    <a:lnTo>
                      <a:pt x="3240" y="9456"/>
                    </a:lnTo>
                    <a:lnTo>
                      <a:pt x="3685" y="9651"/>
                    </a:lnTo>
                    <a:lnTo>
                      <a:pt x="4172" y="9846"/>
                    </a:lnTo>
                    <a:lnTo>
                      <a:pt x="4700" y="10026"/>
                    </a:lnTo>
                    <a:lnTo>
                      <a:pt x="5256" y="10221"/>
                    </a:lnTo>
                    <a:lnTo>
                      <a:pt x="5840" y="10402"/>
                    </a:lnTo>
                    <a:lnTo>
                      <a:pt x="6466" y="10569"/>
                    </a:lnTo>
                    <a:lnTo>
                      <a:pt x="7134" y="10736"/>
                    </a:lnTo>
                    <a:lnTo>
                      <a:pt x="7829" y="10889"/>
                    </a:lnTo>
                    <a:lnTo>
                      <a:pt x="8566" y="11028"/>
                    </a:lnTo>
                    <a:lnTo>
                      <a:pt x="9331" y="11167"/>
                    </a:lnTo>
                    <a:lnTo>
                      <a:pt x="10137" y="11278"/>
                    </a:lnTo>
                    <a:lnTo>
                      <a:pt x="10985" y="11375"/>
                    </a:lnTo>
                    <a:lnTo>
                      <a:pt x="11875" y="11459"/>
                    </a:lnTo>
                    <a:lnTo>
                      <a:pt x="12807" y="11528"/>
                    </a:lnTo>
                    <a:lnTo>
                      <a:pt x="13766" y="11570"/>
                    </a:lnTo>
                    <a:lnTo>
                      <a:pt x="14767" y="11598"/>
                    </a:lnTo>
                    <a:lnTo>
                      <a:pt x="15824" y="11598"/>
                    </a:lnTo>
                    <a:lnTo>
                      <a:pt x="16909" y="11570"/>
                    </a:lnTo>
                    <a:lnTo>
                      <a:pt x="18035" y="11528"/>
                    </a:lnTo>
                    <a:lnTo>
                      <a:pt x="19217" y="11445"/>
                    </a:lnTo>
                    <a:lnTo>
                      <a:pt x="20427" y="11334"/>
                    </a:lnTo>
                    <a:lnTo>
                      <a:pt x="21692" y="11208"/>
                    </a:lnTo>
                    <a:lnTo>
                      <a:pt x="22999" y="11042"/>
                    </a:lnTo>
                    <a:lnTo>
                      <a:pt x="24348" y="10833"/>
                    </a:lnTo>
                    <a:lnTo>
                      <a:pt x="24459" y="9317"/>
                    </a:lnTo>
                    <a:lnTo>
                      <a:pt x="24445" y="9109"/>
                    </a:lnTo>
                    <a:lnTo>
                      <a:pt x="24404" y="8928"/>
                    </a:lnTo>
                    <a:lnTo>
                      <a:pt x="24334" y="8761"/>
                    </a:lnTo>
                    <a:lnTo>
                      <a:pt x="24237" y="8608"/>
                    </a:lnTo>
                    <a:lnTo>
                      <a:pt x="24139" y="8483"/>
                    </a:lnTo>
                    <a:lnTo>
                      <a:pt x="24014" y="8372"/>
                    </a:lnTo>
                    <a:lnTo>
                      <a:pt x="23889" y="8274"/>
                    </a:lnTo>
                    <a:lnTo>
                      <a:pt x="23764" y="8191"/>
                    </a:lnTo>
                    <a:lnTo>
                      <a:pt x="23625" y="8121"/>
                    </a:lnTo>
                    <a:lnTo>
                      <a:pt x="23500" y="8066"/>
                    </a:lnTo>
                    <a:lnTo>
                      <a:pt x="23277" y="7996"/>
                    </a:lnTo>
                    <a:lnTo>
                      <a:pt x="23110" y="7955"/>
                    </a:lnTo>
                    <a:lnTo>
                      <a:pt x="23055" y="7941"/>
                    </a:lnTo>
                    <a:lnTo>
                      <a:pt x="22791" y="7885"/>
                    </a:lnTo>
                    <a:lnTo>
                      <a:pt x="22513" y="7816"/>
                    </a:lnTo>
                    <a:lnTo>
                      <a:pt x="21845" y="7621"/>
                    </a:lnTo>
                    <a:lnTo>
                      <a:pt x="21108" y="7385"/>
                    </a:lnTo>
                    <a:lnTo>
                      <a:pt x="20302" y="7134"/>
                    </a:lnTo>
                    <a:lnTo>
                      <a:pt x="19439" y="6856"/>
                    </a:lnTo>
                    <a:lnTo>
                      <a:pt x="18550" y="6578"/>
                    </a:lnTo>
                    <a:lnTo>
                      <a:pt x="17646" y="6328"/>
                    </a:lnTo>
                    <a:lnTo>
                      <a:pt x="17187" y="6216"/>
                    </a:lnTo>
                    <a:lnTo>
                      <a:pt x="16742" y="6105"/>
                    </a:lnTo>
                    <a:lnTo>
                      <a:pt x="15296" y="5799"/>
                    </a:lnTo>
                    <a:lnTo>
                      <a:pt x="13933" y="5507"/>
                    </a:lnTo>
                    <a:lnTo>
                      <a:pt x="11514" y="4993"/>
                    </a:lnTo>
                    <a:lnTo>
                      <a:pt x="10429" y="4743"/>
                    </a:lnTo>
                    <a:lnTo>
                      <a:pt x="9428" y="4506"/>
                    </a:lnTo>
                    <a:lnTo>
                      <a:pt x="8955" y="4367"/>
                    </a:lnTo>
                    <a:lnTo>
                      <a:pt x="8510" y="4242"/>
                    </a:lnTo>
                    <a:lnTo>
                      <a:pt x="8065" y="4103"/>
                    </a:lnTo>
                    <a:lnTo>
                      <a:pt x="7648" y="3964"/>
                    </a:lnTo>
                    <a:lnTo>
                      <a:pt x="7245" y="3811"/>
                    </a:lnTo>
                    <a:lnTo>
                      <a:pt x="6855" y="3658"/>
                    </a:lnTo>
                    <a:lnTo>
                      <a:pt x="6466" y="3491"/>
                    </a:lnTo>
                    <a:lnTo>
                      <a:pt x="6105" y="3310"/>
                    </a:lnTo>
                    <a:lnTo>
                      <a:pt x="5757" y="3130"/>
                    </a:lnTo>
                    <a:lnTo>
                      <a:pt x="5423" y="2935"/>
                    </a:lnTo>
                    <a:lnTo>
                      <a:pt x="5103" y="2712"/>
                    </a:lnTo>
                    <a:lnTo>
                      <a:pt x="4784" y="2490"/>
                    </a:lnTo>
                    <a:lnTo>
                      <a:pt x="4478" y="2254"/>
                    </a:lnTo>
                    <a:lnTo>
                      <a:pt x="4186" y="1989"/>
                    </a:lnTo>
                    <a:lnTo>
                      <a:pt x="3894" y="1711"/>
                    </a:lnTo>
                    <a:lnTo>
                      <a:pt x="3616" y="1419"/>
                    </a:lnTo>
                    <a:lnTo>
                      <a:pt x="3351" y="1099"/>
                    </a:lnTo>
                    <a:lnTo>
                      <a:pt x="3087" y="766"/>
                    </a:lnTo>
                    <a:lnTo>
                      <a:pt x="2823" y="404"/>
                    </a:lnTo>
                    <a:lnTo>
                      <a:pt x="2573" y="29"/>
                    </a:lnTo>
                    <a:lnTo>
                      <a:pt x="2559" y="15"/>
                    </a:lnTo>
                    <a:lnTo>
                      <a:pt x="2545" y="1"/>
                    </a:lnTo>
                    <a:close/>
                  </a:path>
                </a:pathLst>
              </a:custGeom>
              <a:solidFill>
                <a:srgbClr val="5159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09;p32">
                <a:extLst>
                  <a:ext uri="{FF2B5EF4-FFF2-40B4-BE49-F238E27FC236}">
                    <a16:creationId xmlns:a16="http://schemas.microsoft.com/office/drawing/2014/main" id="{4C04840E-B538-47CF-A757-FA3222493EF1}"/>
                  </a:ext>
                </a:extLst>
              </p:cNvPr>
              <p:cNvSpPr/>
              <p:nvPr/>
            </p:nvSpPr>
            <p:spPr>
              <a:xfrm>
                <a:off x="4964645" y="2491085"/>
                <a:ext cx="475808" cy="225610"/>
              </a:xfrm>
              <a:custGeom>
                <a:avLst/>
                <a:gdLst/>
                <a:ahLst/>
                <a:cxnLst/>
                <a:rect l="l" t="t" r="r" b="b"/>
                <a:pathLst>
                  <a:path w="24460" h="11598" fill="none" extrusionOk="0">
                    <a:moveTo>
                      <a:pt x="24459" y="9317"/>
                    </a:moveTo>
                    <a:lnTo>
                      <a:pt x="24459" y="9317"/>
                    </a:lnTo>
                    <a:lnTo>
                      <a:pt x="24445" y="9109"/>
                    </a:lnTo>
                    <a:lnTo>
                      <a:pt x="24404" y="8928"/>
                    </a:lnTo>
                    <a:lnTo>
                      <a:pt x="24334" y="8761"/>
                    </a:lnTo>
                    <a:lnTo>
                      <a:pt x="24237" y="8608"/>
                    </a:lnTo>
                    <a:lnTo>
                      <a:pt x="24139" y="8483"/>
                    </a:lnTo>
                    <a:lnTo>
                      <a:pt x="24014" y="8372"/>
                    </a:lnTo>
                    <a:lnTo>
                      <a:pt x="23889" y="8274"/>
                    </a:lnTo>
                    <a:lnTo>
                      <a:pt x="23764" y="8191"/>
                    </a:lnTo>
                    <a:lnTo>
                      <a:pt x="23625" y="8121"/>
                    </a:lnTo>
                    <a:lnTo>
                      <a:pt x="23500" y="8066"/>
                    </a:lnTo>
                    <a:lnTo>
                      <a:pt x="23277" y="7996"/>
                    </a:lnTo>
                    <a:lnTo>
                      <a:pt x="23110" y="7955"/>
                    </a:lnTo>
                    <a:lnTo>
                      <a:pt x="23055" y="7941"/>
                    </a:lnTo>
                    <a:lnTo>
                      <a:pt x="23055" y="7941"/>
                    </a:lnTo>
                    <a:lnTo>
                      <a:pt x="22791" y="7885"/>
                    </a:lnTo>
                    <a:lnTo>
                      <a:pt x="22513" y="7816"/>
                    </a:lnTo>
                    <a:lnTo>
                      <a:pt x="21845" y="7621"/>
                    </a:lnTo>
                    <a:lnTo>
                      <a:pt x="21108" y="7385"/>
                    </a:lnTo>
                    <a:lnTo>
                      <a:pt x="20302" y="7134"/>
                    </a:lnTo>
                    <a:lnTo>
                      <a:pt x="19439" y="6856"/>
                    </a:lnTo>
                    <a:lnTo>
                      <a:pt x="18550" y="6578"/>
                    </a:lnTo>
                    <a:lnTo>
                      <a:pt x="17646" y="6328"/>
                    </a:lnTo>
                    <a:lnTo>
                      <a:pt x="17187" y="6216"/>
                    </a:lnTo>
                    <a:lnTo>
                      <a:pt x="16742" y="6105"/>
                    </a:lnTo>
                    <a:lnTo>
                      <a:pt x="16742" y="6105"/>
                    </a:lnTo>
                    <a:lnTo>
                      <a:pt x="15296" y="5799"/>
                    </a:lnTo>
                    <a:lnTo>
                      <a:pt x="13933" y="5507"/>
                    </a:lnTo>
                    <a:lnTo>
                      <a:pt x="11514" y="4993"/>
                    </a:lnTo>
                    <a:lnTo>
                      <a:pt x="10429" y="4743"/>
                    </a:lnTo>
                    <a:lnTo>
                      <a:pt x="9428" y="4506"/>
                    </a:lnTo>
                    <a:lnTo>
                      <a:pt x="8955" y="4367"/>
                    </a:lnTo>
                    <a:lnTo>
                      <a:pt x="8510" y="4242"/>
                    </a:lnTo>
                    <a:lnTo>
                      <a:pt x="8065" y="4103"/>
                    </a:lnTo>
                    <a:lnTo>
                      <a:pt x="7648" y="3964"/>
                    </a:lnTo>
                    <a:lnTo>
                      <a:pt x="7245" y="3811"/>
                    </a:lnTo>
                    <a:lnTo>
                      <a:pt x="6855" y="3658"/>
                    </a:lnTo>
                    <a:lnTo>
                      <a:pt x="6466" y="3491"/>
                    </a:lnTo>
                    <a:lnTo>
                      <a:pt x="6105" y="3310"/>
                    </a:lnTo>
                    <a:lnTo>
                      <a:pt x="5757" y="3130"/>
                    </a:lnTo>
                    <a:lnTo>
                      <a:pt x="5423" y="2935"/>
                    </a:lnTo>
                    <a:lnTo>
                      <a:pt x="5103" y="2712"/>
                    </a:lnTo>
                    <a:lnTo>
                      <a:pt x="4784" y="2490"/>
                    </a:lnTo>
                    <a:lnTo>
                      <a:pt x="4478" y="2254"/>
                    </a:lnTo>
                    <a:lnTo>
                      <a:pt x="4186" y="1989"/>
                    </a:lnTo>
                    <a:lnTo>
                      <a:pt x="3894" y="1711"/>
                    </a:lnTo>
                    <a:lnTo>
                      <a:pt x="3616" y="1419"/>
                    </a:lnTo>
                    <a:lnTo>
                      <a:pt x="3351" y="1099"/>
                    </a:lnTo>
                    <a:lnTo>
                      <a:pt x="3087" y="766"/>
                    </a:lnTo>
                    <a:lnTo>
                      <a:pt x="2823" y="404"/>
                    </a:lnTo>
                    <a:lnTo>
                      <a:pt x="2573" y="29"/>
                    </a:lnTo>
                    <a:lnTo>
                      <a:pt x="2573" y="29"/>
                    </a:lnTo>
                    <a:lnTo>
                      <a:pt x="2559" y="15"/>
                    </a:lnTo>
                    <a:lnTo>
                      <a:pt x="2545" y="1"/>
                    </a:lnTo>
                    <a:lnTo>
                      <a:pt x="2503" y="15"/>
                    </a:lnTo>
                    <a:lnTo>
                      <a:pt x="2447" y="57"/>
                    </a:lnTo>
                    <a:lnTo>
                      <a:pt x="2378" y="140"/>
                    </a:lnTo>
                    <a:lnTo>
                      <a:pt x="2308" y="251"/>
                    </a:lnTo>
                    <a:lnTo>
                      <a:pt x="2239" y="390"/>
                    </a:lnTo>
                    <a:lnTo>
                      <a:pt x="2058" y="752"/>
                    </a:lnTo>
                    <a:lnTo>
                      <a:pt x="1863" y="1183"/>
                    </a:lnTo>
                    <a:lnTo>
                      <a:pt x="1655" y="1697"/>
                    </a:lnTo>
                    <a:lnTo>
                      <a:pt x="1432" y="2254"/>
                    </a:lnTo>
                    <a:lnTo>
                      <a:pt x="1210" y="2838"/>
                    </a:lnTo>
                    <a:lnTo>
                      <a:pt x="779" y="4019"/>
                    </a:lnTo>
                    <a:lnTo>
                      <a:pt x="403" y="5104"/>
                    </a:lnTo>
                    <a:lnTo>
                      <a:pt x="125" y="5952"/>
                    </a:lnTo>
                    <a:lnTo>
                      <a:pt x="56" y="6230"/>
                    </a:lnTo>
                    <a:lnTo>
                      <a:pt x="14" y="6397"/>
                    </a:lnTo>
                    <a:lnTo>
                      <a:pt x="14" y="6397"/>
                    </a:lnTo>
                    <a:lnTo>
                      <a:pt x="0" y="6620"/>
                    </a:lnTo>
                    <a:lnTo>
                      <a:pt x="14" y="6842"/>
                    </a:lnTo>
                    <a:lnTo>
                      <a:pt x="56" y="7065"/>
                    </a:lnTo>
                    <a:lnTo>
                      <a:pt x="125" y="7287"/>
                    </a:lnTo>
                    <a:lnTo>
                      <a:pt x="237" y="7482"/>
                    </a:lnTo>
                    <a:lnTo>
                      <a:pt x="362" y="7677"/>
                    </a:lnTo>
                    <a:lnTo>
                      <a:pt x="529" y="7857"/>
                    </a:lnTo>
                    <a:lnTo>
                      <a:pt x="709" y="8010"/>
                    </a:lnTo>
                    <a:lnTo>
                      <a:pt x="709" y="8010"/>
                    </a:lnTo>
                    <a:lnTo>
                      <a:pt x="918" y="8163"/>
                    </a:lnTo>
                    <a:lnTo>
                      <a:pt x="1168" y="8330"/>
                    </a:lnTo>
                    <a:lnTo>
                      <a:pt x="1432" y="8511"/>
                    </a:lnTo>
                    <a:lnTo>
                      <a:pt x="1724" y="8692"/>
                    </a:lnTo>
                    <a:lnTo>
                      <a:pt x="2058" y="8872"/>
                    </a:lnTo>
                    <a:lnTo>
                      <a:pt x="2420" y="9067"/>
                    </a:lnTo>
                    <a:lnTo>
                      <a:pt x="2809" y="9262"/>
                    </a:lnTo>
                    <a:lnTo>
                      <a:pt x="3240" y="9456"/>
                    </a:lnTo>
                    <a:lnTo>
                      <a:pt x="3685" y="9651"/>
                    </a:lnTo>
                    <a:lnTo>
                      <a:pt x="4172" y="9846"/>
                    </a:lnTo>
                    <a:lnTo>
                      <a:pt x="4700" y="10026"/>
                    </a:lnTo>
                    <a:lnTo>
                      <a:pt x="5256" y="10221"/>
                    </a:lnTo>
                    <a:lnTo>
                      <a:pt x="5840" y="10402"/>
                    </a:lnTo>
                    <a:lnTo>
                      <a:pt x="6466" y="10569"/>
                    </a:lnTo>
                    <a:lnTo>
                      <a:pt x="7134" y="10736"/>
                    </a:lnTo>
                    <a:lnTo>
                      <a:pt x="7829" y="10889"/>
                    </a:lnTo>
                    <a:lnTo>
                      <a:pt x="8566" y="11028"/>
                    </a:lnTo>
                    <a:lnTo>
                      <a:pt x="9331" y="11167"/>
                    </a:lnTo>
                    <a:lnTo>
                      <a:pt x="10137" y="11278"/>
                    </a:lnTo>
                    <a:lnTo>
                      <a:pt x="10985" y="11375"/>
                    </a:lnTo>
                    <a:lnTo>
                      <a:pt x="11875" y="11459"/>
                    </a:lnTo>
                    <a:lnTo>
                      <a:pt x="12807" y="11528"/>
                    </a:lnTo>
                    <a:lnTo>
                      <a:pt x="13766" y="11570"/>
                    </a:lnTo>
                    <a:lnTo>
                      <a:pt x="14767" y="11598"/>
                    </a:lnTo>
                    <a:lnTo>
                      <a:pt x="15824" y="11598"/>
                    </a:lnTo>
                    <a:lnTo>
                      <a:pt x="16909" y="11570"/>
                    </a:lnTo>
                    <a:lnTo>
                      <a:pt x="18035" y="11528"/>
                    </a:lnTo>
                    <a:lnTo>
                      <a:pt x="19217" y="11445"/>
                    </a:lnTo>
                    <a:lnTo>
                      <a:pt x="20427" y="11334"/>
                    </a:lnTo>
                    <a:lnTo>
                      <a:pt x="21692" y="11208"/>
                    </a:lnTo>
                    <a:lnTo>
                      <a:pt x="22999" y="11042"/>
                    </a:lnTo>
                    <a:lnTo>
                      <a:pt x="24348" y="10833"/>
                    </a:lnTo>
                    <a:lnTo>
                      <a:pt x="24459" y="931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010;p32">
                <a:extLst>
                  <a:ext uri="{FF2B5EF4-FFF2-40B4-BE49-F238E27FC236}">
                    <a16:creationId xmlns:a16="http://schemas.microsoft.com/office/drawing/2014/main" id="{01EE6D8F-BA6A-4B68-9220-955017C35CEF}"/>
                  </a:ext>
                </a:extLst>
              </p:cNvPr>
              <p:cNvSpPr/>
              <p:nvPr/>
            </p:nvSpPr>
            <p:spPr>
              <a:xfrm>
                <a:off x="4618115" y="2155393"/>
                <a:ext cx="625670" cy="444431"/>
              </a:xfrm>
              <a:custGeom>
                <a:avLst/>
                <a:gdLst/>
                <a:ahLst/>
                <a:cxnLst/>
                <a:rect l="l" t="t" r="r" b="b"/>
                <a:pathLst>
                  <a:path w="32164" h="22847" extrusionOk="0">
                    <a:moveTo>
                      <a:pt x="1058" y="1"/>
                    </a:moveTo>
                    <a:lnTo>
                      <a:pt x="891" y="223"/>
                    </a:lnTo>
                    <a:lnTo>
                      <a:pt x="752" y="473"/>
                    </a:lnTo>
                    <a:lnTo>
                      <a:pt x="613" y="738"/>
                    </a:lnTo>
                    <a:lnTo>
                      <a:pt x="487" y="1016"/>
                    </a:lnTo>
                    <a:lnTo>
                      <a:pt x="376" y="1308"/>
                    </a:lnTo>
                    <a:lnTo>
                      <a:pt x="279" y="1614"/>
                    </a:lnTo>
                    <a:lnTo>
                      <a:pt x="195" y="1920"/>
                    </a:lnTo>
                    <a:lnTo>
                      <a:pt x="126" y="2239"/>
                    </a:lnTo>
                    <a:lnTo>
                      <a:pt x="70" y="2573"/>
                    </a:lnTo>
                    <a:lnTo>
                      <a:pt x="29" y="2921"/>
                    </a:lnTo>
                    <a:lnTo>
                      <a:pt x="1" y="3268"/>
                    </a:lnTo>
                    <a:lnTo>
                      <a:pt x="1" y="3616"/>
                    </a:lnTo>
                    <a:lnTo>
                      <a:pt x="15" y="3964"/>
                    </a:lnTo>
                    <a:lnTo>
                      <a:pt x="56" y="4325"/>
                    </a:lnTo>
                    <a:lnTo>
                      <a:pt x="98" y="4687"/>
                    </a:lnTo>
                    <a:lnTo>
                      <a:pt x="182" y="5048"/>
                    </a:lnTo>
                    <a:lnTo>
                      <a:pt x="321" y="3950"/>
                    </a:lnTo>
                    <a:lnTo>
                      <a:pt x="487" y="2796"/>
                    </a:lnTo>
                    <a:lnTo>
                      <a:pt x="696" y="1586"/>
                    </a:lnTo>
                    <a:lnTo>
                      <a:pt x="946" y="320"/>
                    </a:lnTo>
                    <a:lnTo>
                      <a:pt x="988" y="154"/>
                    </a:lnTo>
                    <a:lnTo>
                      <a:pt x="1058" y="1"/>
                    </a:lnTo>
                    <a:close/>
                    <a:moveTo>
                      <a:pt x="21887" y="19134"/>
                    </a:moveTo>
                    <a:lnTo>
                      <a:pt x="21915" y="19162"/>
                    </a:lnTo>
                    <a:lnTo>
                      <a:pt x="22152" y="19384"/>
                    </a:lnTo>
                    <a:lnTo>
                      <a:pt x="22388" y="19593"/>
                    </a:lnTo>
                    <a:lnTo>
                      <a:pt x="22638" y="19788"/>
                    </a:lnTo>
                    <a:lnTo>
                      <a:pt x="22902" y="19968"/>
                    </a:lnTo>
                    <a:lnTo>
                      <a:pt x="23167" y="20149"/>
                    </a:lnTo>
                    <a:lnTo>
                      <a:pt x="23445" y="20316"/>
                    </a:lnTo>
                    <a:lnTo>
                      <a:pt x="23723" y="20469"/>
                    </a:lnTo>
                    <a:lnTo>
                      <a:pt x="24015" y="20622"/>
                    </a:lnTo>
                    <a:lnTo>
                      <a:pt x="24307" y="20761"/>
                    </a:lnTo>
                    <a:lnTo>
                      <a:pt x="24613" y="20900"/>
                    </a:lnTo>
                    <a:lnTo>
                      <a:pt x="24933" y="21025"/>
                    </a:lnTo>
                    <a:lnTo>
                      <a:pt x="25266" y="21150"/>
                    </a:lnTo>
                    <a:lnTo>
                      <a:pt x="25948" y="21387"/>
                    </a:lnTo>
                    <a:lnTo>
                      <a:pt x="26685" y="21609"/>
                    </a:lnTo>
                    <a:lnTo>
                      <a:pt x="27463" y="21818"/>
                    </a:lnTo>
                    <a:lnTo>
                      <a:pt x="28075" y="21963"/>
                    </a:lnTo>
                    <a:lnTo>
                      <a:pt x="28075" y="21963"/>
                    </a:lnTo>
                    <a:lnTo>
                      <a:pt x="27449" y="21804"/>
                    </a:lnTo>
                    <a:lnTo>
                      <a:pt x="26671" y="21595"/>
                    </a:lnTo>
                    <a:lnTo>
                      <a:pt x="25934" y="21373"/>
                    </a:lnTo>
                    <a:lnTo>
                      <a:pt x="25252" y="21136"/>
                    </a:lnTo>
                    <a:lnTo>
                      <a:pt x="24919" y="21011"/>
                    </a:lnTo>
                    <a:lnTo>
                      <a:pt x="24599" y="20886"/>
                    </a:lnTo>
                    <a:lnTo>
                      <a:pt x="24293" y="20747"/>
                    </a:lnTo>
                    <a:lnTo>
                      <a:pt x="24001" y="20594"/>
                    </a:lnTo>
                    <a:lnTo>
                      <a:pt x="23709" y="20455"/>
                    </a:lnTo>
                    <a:lnTo>
                      <a:pt x="23431" y="20288"/>
                    </a:lnTo>
                    <a:lnTo>
                      <a:pt x="23153" y="20121"/>
                    </a:lnTo>
                    <a:lnTo>
                      <a:pt x="22889" y="19941"/>
                    </a:lnTo>
                    <a:lnTo>
                      <a:pt x="22624" y="19760"/>
                    </a:lnTo>
                    <a:lnTo>
                      <a:pt x="22374" y="19565"/>
                    </a:lnTo>
                    <a:lnTo>
                      <a:pt x="22138" y="19357"/>
                    </a:lnTo>
                    <a:lnTo>
                      <a:pt x="21887" y="19134"/>
                    </a:lnTo>
                    <a:close/>
                    <a:moveTo>
                      <a:pt x="28075" y="21963"/>
                    </a:moveTo>
                    <a:lnTo>
                      <a:pt x="28270" y="22012"/>
                    </a:lnTo>
                    <a:lnTo>
                      <a:pt x="29160" y="22207"/>
                    </a:lnTo>
                    <a:lnTo>
                      <a:pt x="30091" y="22416"/>
                    </a:lnTo>
                    <a:lnTo>
                      <a:pt x="32163" y="22847"/>
                    </a:lnTo>
                    <a:lnTo>
                      <a:pt x="30105" y="22416"/>
                    </a:lnTo>
                    <a:lnTo>
                      <a:pt x="29174" y="22207"/>
                    </a:lnTo>
                    <a:lnTo>
                      <a:pt x="28284" y="22012"/>
                    </a:lnTo>
                    <a:lnTo>
                      <a:pt x="28075" y="2196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011;p32">
                <a:extLst>
                  <a:ext uri="{FF2B5EF4-FFF2-40B4-BE49-F238E27FC236}">
                    <a16:creationId xmlns:a16="http://schemas.microsoft.com/office/drawing/2014/main" id="{2259A391-166B-4165-A093-523C11904AC7}"/>
                  </a:ext>
                </a:extLst>
              </p:cNvPr>
              <p:cNvSpPr/>
              <p:nvPr/>
            </p:nvSpPr>
            <p:spPr>
              <a:xfrm>
                <a:off x="5290047" y="2609849"/>
                <a:ext cx="124185" cy="35987"/>
              </a:xfrm>
              <a:custGeom>
                <a:avLst/>
                <a:gdLst/>
                <a:ahLst/>
                <a:cxnLst/>
                <a:rect l="l" t="t" r="r" b="b"/>
                <a:pathLst>
                  <a:path w="6384" h="1850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460" y="111"/>
                    </a:lnTo>
                    <a:lnTo>
                      <a:pt x="919" y="223"/>
                    </a:lnTo>
                    <a:lnTo>
                      <a:pt x="1823" y="473"/>
                    </a:lnTo>
                    <a:lnTo>
                      <a:pt x="2712" y="751"/>
                    </a:lnTo>
                    <a:lnTo>
                      <a:pt x="3575" y="1029"/>
                    </a:lnTo>
                    <a:lnTo>
                      <a:pt x="4381" y="1280"/>
                    </a:lnTo>
                    <a:lnTo>
                      <a:pt x="5118" y="1516"/>
                    </a:lnTo>
                    <a:lnTo>
                      <a:pt x="5786" y="1711"/>
                    </a:lnTo>
                    <a:lnTo>
                      <a:pt x="6064" y="1780"/>
                    </a:lnTo>
                    <a:lnTo>
                      <a:pt x="6328" y="1836"/>
                    </a:lnTo>
                    <a:lnTo>
                      <a:pt x="6328" y="1836"/>
                    </a:lnTo>
                    <a:lnTo>
                      <a:pt x="6383" y="1850"/>
                    </a:lnTo>
                    <a:lnTo>
                      <a:pt x="6383" y="1850"/>
                    </a:lnTo>
                    <a:lnTo>
                      <a:pt x="6328" y="1836"/>
                    </a:lnTo>
                    <a:lnTo>
                      <a:pt x="6328" y="1836"/>
                    </a:lnTo>
                    <a:lnTo>
                      <a:pt x="6064" y="1780"/>
                    </a:lnTo>
                    <a:lnTo>
                      <a:pt x="5786" y="1711"/>
                    </a:lnTo>
                    <a:lnTo>
                      <a:pt x="5118" y="1516"/>
                    </a:lnTo>
                    <a:lnTo>
                      <a:pt x="4381" y="1280"/>
                    </a:lnTo>
                    <a:lnTo>
                      <a:pt x="3575" y="1029"/>
                    </a:lnTo>
                    <a:lnTo>
                      <a:pt x="2712" y="751"/>
                    </a:lnTo>
                    <a:lnTo>
                      <a:pt x="1823" y="473"/>
                    </a:lnTo>
                    <a:lnTo>
                      <a:pt x="919" y="223"/>
                    </a:lnTo>
                    <a:lnTo>
                      <a:pt x="460" y="111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012;p32">
                <a:extLst>
                  <a:ext uri="{FF2B5EF4-FFF2-40B4-BE49-F238E27FC236}">
                    <a16:creationId xmlns:a16="http://schemas.microsoft.com/office/drawing/2014/main" id="{A6DFF22D-E44C-4623-A718-1A9095BDD106}"/>
                  </a:ext>
                </a:extLst>
              </p:cNvPr>
              <p:cNvSpPr/>
              <p:nvPr/>
            </p:nvSpPr>
            <p:spPr>
              <a:xfrm>
                <a:off x="5289522" y="2609849"/>
                <a:ext cx="292" cy="1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013;p32">
                <a:extLst>
                  <a:ext uri="{FF2B5EF4-FFF2-40B4-BE49-F238E27FC236}">
                    <a16:creationId xmlns:a16="http://schemas.microsoft.com/office/drawing/2014/main" id="{1DE6E863-CD5F-4962-9454-798FFCCF81CB}"/>
                  </a:ext>
                </a:extLst>
              </p:cNvPr>
              <p:cNvSpPr/>
              <p:nvPr/>
            </p:nvSpPr>
            <p:spPr>
              <a:xfrm>
                <a:off x="5288977" y="2609577"/>
                <a:ext cx="564" cy="292"/>
              </a:xfrm>
              <a:custGeom>
                <a:avLst/>
                <a:gdLst/>
                <a:ahLst/>
                <a:cxnLst/>
                <a:rect l="l" t="t" r="r" b="b"/>
                <a:pathLst>
                  <a:path w="29" h="15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28" y="14"/>
                    </a:lnTo>
                    <a:lnTo>
                      <a:pt x="28" y="14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014;p32">
                <a:extLst>
                  <a:ext uri="{FF2B5EF4-FFF2-40B4-BE49-F238E27FC236}">
                    <a16:creationId xmlns:a16="http://schemas.microsoft.com/office/drawing/2014/main" id="{FC02A3D2-F028-42A5-98FE-3D1D43D41CF8}"/>
                  </a:ext>
                </a:extLst>
              </p:cNvPr>
              <p:cNvSpPr/>
              <p:nvPr/>
            </p:nvSpPr>
            <p:spPr>
              <a:xfrm>
                <a:off x="5043899" y="2527619"/>
                <a:ext cx="245082" cy="81973"/>
              </a:xfrm>
              <a:custGeom>
                <a:avLst/>
                <a:gdLst/>
                <a:ahLst/>
                <a:cxnLst/>
                <a:rect l="l" t="t" r="r" b="b"/>
                <a:pathLst>
                  <a:path w="12599" h="4214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28" y="28"/>
                    </a:lnTo>
                    <a:lnTo>
                      <a:pt x="28" y="28"/>
                    </a:lnTo>
                    <a:lnTo>
                      <a:pt x="265" y="250"/>
                    </a:lnTo>
                    <a:lnTo>
                      <a:pt x="501" y="459"/>
                    </a:lnTo>
                    <a:lnTo>
                      <a:pt x="751" y="654"/>
                    </a:lnTo>
                    <a:lnTo>
                      <a:pt x="1015" y="834"/>
                    </a:lnTo>
                    <a:lnTo>
                      <a:pt x="1280" y="1015"/>
                    </a:lnTo>
                    <a:lnTo>
                      <a:pt x="1558" y="1182"/>
                    </a:lnTo>
                    <a:lnTo>
                      <a:pt x="1836" y="1335"/>
                    </a:lnTo>
                    <a:lnTo>
                      <a:pt x="2128" y="1488"/>
                    </a:lnTo>
                    <a:lnTo>
                      <a:pt x="2420" y="1627"/>
                    </a:lnTo>
                    <a:lnTo>
                      <a:pt x="2726" y="1766"/>
                    </a:lnTo>
                    <a:lnTo>
                      <a:pt x="3046" y="1891"/>
                    </a:lnTo>
                    <a:lnTo>
                      <a:pt x="3379" y="2016"/>
                    </a:lnTo>
                    <a:lnTo>
                      <a:pt x="4061" y="2253"/>
                    </a:lnTo>
                    <a:lnTo>
                      <a:pt x="4798" y="2475"/>
                    </a:lnTo>
                    <a:lnTo>
                      <a:pt x="5576" y="2684"/>
                    </a:lnTo>
                    <a:lnTo>
                      <a:pt x="6397" y="2878"/>
                    </a:lnTo>
                    <a:lnTo>
                      <a:pt x="7287" y="3073"/>
                    </a:lnTo>
                    <a:lnTo>
                      <a:pt x="8218" y="3282"/>
                    </a:lnTo>
                    <a:lnTo>
                      <a:pt x="10276" y="3713"/>
                    </a:lnTo>
                    <a:lnTo>
                      <a:pt x="12598" y="4213"/>
                    </a:lnTo>
                    <a:lnTo>
                      <a:pt x="12598" y="4213"/>
                    </a:lnTo>
                    <a:lnTo>
                      <a:pt x="10276" y="3713"/>
                    </a:lnTo>
                    <a:lnTo>
                      <a:pt x="8204" y="3282"/>
                    </a:lnTo>
                    <a:lnTo>
                      <a:pt x="7273" y="3073"/>
                    </a:lnTo>
                    <a:lnTo>
                      <a:pt x="6383" y="2878"/>
                    </a:lnTo>
                    <a:lnTo>
                      <a:pt x="5562" y="2670"/>
                    </a:lnTo>
                    <a:lnTo>
                      <a:pt x="4784" y="2461"/>
                    </a:lnTo>
                    <a:lnTo>
                      <a:pt x="4047" y="2239"/>
                    </a:lnTo>
                    <a:lnTo>
                      <a:pt x="3365" y="2002"/>
                    </a:lnTo>
                    <a:lnTo>
                      <a:pt x="3032" y="1877"/>
                    </a:lnTo>
                    <a:lnTo>
                      <a:pt x="2712" y="1752"/>
                    </a:lnTo>
                    <a:lnTo>
                      <a:pt x="2406" y="1613"/>
                    </a:lnTo>
                    <a:lnTo>
                      <a:pt x="2114" y="1460"/>
                    </a:lnTo>
                    <a:lnTo>
                      <a:pt x="1822" y="1321"/>
                    </a:lnTo>
                    <a:lnTo>
                      <a:pt x="1544" y="1154"/>
                    </a:lnTo>
                    <a:lnTo>
                      <a:pt x="1266" y="987"/>
                    </a:lnTo>
                    <a:lnTo>
                      <a:pt x="1002" y="807"/>
                    </a:lnTo>
                    <a:lnTo>
                      <a:pt x="737" y="626"/>
                    </a:lnTo>
                    <a:lnTo>
                      <a:pt x="487" y="431"/>
                    </a:lnTo>
                    <a:lnTo>
                      <a:pt x="251" y="223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015;p32">
                <a:extLst>
                  <a:ext uri="{FF2B5EF4-FFF2-40B4-BE49-F238E27FC236}">
                    <a16:creationId xmlns:a16="http://schemas.microsoft.com/office/drawing/2014/main" id="{169BBE5C-1922-42F9-8491-1F9DE4C14AE6}"/>
                  </a:ext>
                </a:extLst>
              </p:cNvPr>
              <p:cNvSpPr/>
              <p:nvPr/>
            </p:nvSpPr>
            <p:spPr>
              <a:xfrm>
                <a:off x="5436398" y="2701806"/>
                <a:ext cx="1906" cy="292"/>
              </a:xfrm>
              <a:custGeom>
                <a:avLst/>
                <a:gdLst/>
                <a:ahLst/>
                <a:cxnLst/>
                <a:rect l="l" t="t" r="r" b="b"/>
                <a:pathLst>
                  <a:path w="98" h="15" extrusionOk="0">
                    <a:moveTo>
                      <a:pt x="98" y="1"/>
                    </a:moveTo>
                    <a:lnTo>
                      <a:pt x="98" y="1"/>
                    </a:lnTo>
                    <a:lnTo>
                      <a:pt x="1" y="15"/>
                    </a:lnTo>
                    <a:lnTo>
                      <a:pt x="1" y="15"/>
                    </a:lnTo>
                    <a:lnTo>
                      <a:pt x="98" y="1"/>
                    </a:lnTo>
                    <a:close/>
                  </a:path>
                </a:pathLst>
              </a:custGeom>
              <a:solidFill>
                <a:srgbClr val="BB7E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016;p32">
                <a:extLst>
                  <a:ext uri="{FF2B5EF4-FFF2-40B4-BE49-F238E27FC236}">
                    <a16:creationId xmlns:a16="http://schemas.microsoft.com/office/drawing/2014/main" id="{504A1A9C-48BB-4B0C-A7AD-824C0BB9D8E3}"/>
                  </a:ext>
                </a:extLst>
              </p:cNvPr>
              <p:cNvSpPr/>
              <p:nvPr/>
            </p:nvSpPr>
            <p:spPr>
              <a:xfrm>
                <a:off x="5436398" y="2701806"/>
                <a:ext cx="1906" cy="292"/>
              </a:xfrm>
              <a:custGeom>
                <a:avLst/>
                <a:gdLst/>
                <a:ahLst/>
                <a:cxnLst/>
                <a:rect l="l" t="t" r="r" b="b"/>
                <a:pathLst>
                  <a:path w="98" h="15" fill="none" extrusionOk="0">
                    <a:moveTo>
                      <a:pt x="98" y="1"/>
                    </a:moveTo>
                    <a:lnTo>
                      <a:pt x="98" y="1"/>
                    </a:lnTo>
                    <a:lnTo>
                      <a:pt x="1" y="15"/>
                    </a:lnTo>
                    <a:lnTo>
                      <a:pt x="1" y="15"/>
                    </a:lnTo>
                    <a:lnTo>
                      <a:pt x="98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017;p32">
                <a:extLst>
                  <a:ext uri="{FF2B5EF4-FFF2-40B4-BE49-F238E27FC236}">
                    <a16:creationId xmlns:a16="http://schemas.microsoft.com/office/drawing/2014/main" id="{B05A9E6C-6C95-48BA-93E1-72CD37C2AA8C}"/>
                  </a:ext>
                </a:extLst>
              </p:cNvPr>
              <p:cNvSpPr/>
              <p:nvPr/>
            </p:nvSpPr>
            <p:spPr>
              <a:xfrm>
                <a:off x="5185639" y="2703441"/>
                <a:ext cx="243195" cy="13267"/>
              </a:xfrm>
              <a:custGeom>
                <a:avLst/>
                <a:gdLst/>
                <a:ahLst/>
                <a:cxnLst/>
                <a:rect l="l" t="t" r="r" b="b"/>
                <a:pathLst>
                  <a:path w="12502" h="682" extrusionOk="0">
                    <a:moveTo>
                      <a:pt x="12501" y="0"/>
                    </a:moveTo>
                    <a:lnTo>
                      <a:pt x="12501" y="0"/>
                    </a:lnTo>
                    <a:lnTo>
                      <a:pt x="11305" y="167"/>
                    </a:lnTo>
                    <a:lnTo>
                      <a:pt x="10151" y="306"/>
                    </a:lnTo>
                    <a:lnTo>
                      <a:pt x="9039" y="431"/>
                    </a:lnTo>
                    <a:lnTo>
                      <a:pt x="7940" y="529"/>
                    </a:lnTo>
                    <a:lnTo>
                      <a:pt x="6898" y="598"/>
                    </a:lnTo>
                    <a:lnTo>
                      <a:pt x="5882" y="640"/>
                    </a:lnTo>
                    <a:lnTo>
                      <a:pt x="4895" y="682"/>
                    </a:lnTo>
                    <a:lnTo>
                      <a:pt x="3936" y="682"/>
                    </a:lnTo>
                    <a:lnTo>
                      <a:pt x="3936" y="682"/>
                    </a:lnTo>
                    <a:lnTo>
                      <a:pt x="2893" y="668"/>
                    </a:lnTo>
                    <a:lnTo>
                      <a:pt x="1878" y="640"/>
                    </a:lnTo>
                    <a:lnTo>
                      <a:pt x="918" y="584"/>
                    </a:lnTo>
                    <a:lnTo>
                      <a:pt x="1" y="501"/>
                    </a:lnTo>
                    <a:lnTo>
                      <a:pt x="1" y="501"/>
                    </a:lnTo>
                    <a:lnTo>
                      <a:pt x="918" y="584"/>
                    </a:lnTo>
                    <a:lnTo>
                      <a:pt x="1878" y="640"/>
                    </a:lnTo>
                    <a:lnTo>
                      <a:pt x="2893" y="668"/>
                    </a:lnTo>
                    <a:lnTo>
                      <a:pt x="3936" y="682"/>
                    </a:lnTo>
                    <a:lnTo>
                      <a:pt x="3936" y="682"/>
                    </a:lnTo>
                    <a:lnTo>
                      <a:pt x="4895" y="682"/>
                    </a:lnTo>
                    <a:lnTo>
                      <a:pt x="5882" y="640"/>
                    </a:lnTo>
                    <a:lnTo>
                      <a:pt x="6898" y="598"/>
                    </a:lnTo>
                    <a:lnTo>
                      <a:pt x="7940" y="529"/>
                    </a:lnTo>
                    <a:lnTo>
                      <a:pt x="9039" y="431"/>
                    </a:lnTo>
                    <a:lnTo>
                      <a:pt x="10151" y="306"/>
                    </a:lnTo>
                    <a:lnTo>
                      <a:pt x="11305" y="167"/>
                    </a:lnTo>
                    <a:lnTo>
                      <a:pt x="12501" y="0"/>
                    </a:lnTo>
                    <a:lnTo>
                      <a:pt x="12501" y="0"/>
                    </a:lnTo>
                    <a:close/>
                  </a:path>
                </a:pathLst>
              </a:custGeom>
              <a:solidFill>
                <a:srgbClr val="BBBF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018;p32">
                <a:extLst>
                  <a:ext uri="{FF2B5EF4-FFF2-40B4-BE49-F238E27FC236}">
                    <a16:creationId xmlns:a16="http://schemas.microsoft.com/office/drawing/2014/main" id="{A6E53B18-0D76-4CFA-B22C-7F3C71595FC2}"/>
                  </a:ext>
                </a:extLst>
              </p:cNvPr>
              <p:cNvSpPr/>
              <p:nvPr/>
            </p:nvSpPr>
            <p:spPr>
              <a:xfrm>
                <a:off x="5185639" y="2703441"/>
                <a:ext cx="243195" cy="13267"/>
              </a:xfrm>
              <a:custGeom>
                <a:avLst/>
                <a:gdLst/>
                <a:ahLst/>
                <a:cxnLst/>
                <a:rect l="l" t="t" r="r" b="b"/>
                <a:pathLst>
                  <a:path w="12502" h="682" fill="none" extrusionOk="0">
                    <a:moveTo>
                      <a:pt x="12501" y="0"/>
                    </a:moveTo>
                    <a:lnTo>
                      <a:pt x="12501" y="0"/>
                    </a:lnTo>
                    <a:lnTo>
                      <a:pt x="11305" y="167"/>
                    </a:lnTo>
                    <a:lnTo>
                      <a:pt x="10151" y="306"/>
                    </a:lnTo>
                    <a:lnTo>
                      <a:pt x="9039" y="431"/>
                    </a:lnTo>
                    <a:lnTo>
                      <a:pt x="7940" y="529"/>
                    </a:lnTo>
                    <a:lnTo>
                      <a:pt x="6898" y="598"/>
                    </a:lnTo>
                    <a:lnTo>
                      <a:pt x="5882" y="640"/>
                    </a:lnTo>
                    <a:lnTo>
                      <a:pt x="4895" y="682"/>
                    </a:lnTo>
                    <a:lnTo>
                      <a:pt x="3936" y="682"/>
                    </a:lnTo>
                    <a:lnTo>
                      <a:pt x="3936" y="682"/>
                    </a:lnTo>
                    <a:lnTo>
                      <a:pt x="2893" y="668"/>
                    </a:lnTo>
                    <a:lnTo>
                      <a:pt x="1878" y="640"/>
                    </a:lnTo>
                    <a:lnTo>
                      <a:pt x="918" y="584"/>
                    </a:lnTo>
                    <a:lnTo>
                      <a:pt x="1" y="501"/>
                    </a:lnTo>
                    <a:lnTo>
                      <a:pt x="1" y="501"/>
                    </a:lnTo>
                    <a:lnTo>
                      <a:pt x="918" y="584"/>
                    </a:lnTo>
                    <a:lnTo>
                      <a:pt x="1878" y="640"/>
                    </a:lnTo>
                    <a:lnTo>
                      <a:pt x="2893" y="668"/>
                    </a:lnTo>
                    <a:lnTo>
                      <a:pt x="3936" y="682"/>
                    </a:lnTo>
                    <a:lnTo>
                      <a:pt x="3936" y="682"/>
                    </a:lnTo>
                    <a:lnTo>
                      <a:pt x="4895" y="682"/>
                    </a:lnTo>
                    <a:lnTo>
                      <a:pt x="5882" y="640"/>
                    </a:lnTo>
                    <a:lnTo>
                      <a:pt x="6898" y="598"/>
                    </a:lnTo>
                    <a:lnTo>
                      <a:pt x="7940" y="529"/>
                    </a:lnTo>
                    <a:lnTo>
                      <a:pt x="9039" y="431"/>
                    </a:lnTo>
                    <a:lnTo>
                      <a:pt x="10151" y="306"/>
                    </a:lnTo>
                    <a:lnTo>
                      <a:pt x="11305" y="167"/>
                    </a:lnTo>
                    <a:lnTo>
                      <a:pt x="12501" y="0"/>
                    </a:lnTo>
                    <a:lnTo>
                      <a:pt x="1250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019;p32">
                <a:extLst>
                  <a:ext uri="{FF2B5EF4-FFF2-40B4-BE49-F238E27FC236}">
                    <a16:creationId xmlns:a16="http://schemas.microsoft.com/office/drawing/2014/main" id="{24FADBC4-C5E2-4C57-8615-D33750878992}"/>
                  </a:ext>
                </a:extLst>
              </p:cNvPr>
              <p:cNvSpPr/>
              <p:nvPr/>
            </p:nvSpPr>
            <p:spPr>
              <a:xfrm>
                <a:off x="5428830" y="2702079"/>
                <a:ext cx="7042" cy="1381"/>
              </a:xfrm>
              <a:custGeom>
                <a:avLst/>
                <a:gdLst/>
                <a:ahLst/>
                <a:cxnLst/>
                <a:rect l="l" t="t" r="r" b="b"/>
                <a:pathLst>
                  <a:path w="362" h="71" extrusionOk="0">
                    <a:moveTo>
                      <a:pt x="362" y="1"/>
                    </a:moveTo>
                    <a:lnTo>
                      <a:pt x="362" y="1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362" y="1"/>
                    </a:lnTo>
                    <a:close/>
                  </a:path>
                </a:pathLst>
              </a:custGeom>
              <a:solidFill>
                <a:srgbClr val="BB7E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020;p32">
                <a:extLst>
                  <a:ext uri="{FF2B5EF4-FFF2-40B4-BE49-F238E27FC236}">
                    <a16:creationId xmlns:a16="http://schemas.microsoft.com/office/drawing/2014/main" id="{74CD4D99-4346-480F-91A5-01171927DFBD}"/>
                  </a:ext>
                </a:extLst>
              </p:cNvPr>
              <p:cNvSpPr/>
              <p:nvPr/>
            </p:nvSpPr>
            <p:spPr>
              <a:xfrm>
                <a:off x="5428830" y="2702079"/>
                <a:ext cx="7042" cy="1381"/>
              </a:xfrm>
              <a:custGeom>
                <a:avLst/>
                <a:gdLst/>
                <a:ahLst/>
                <a:cxnLst/>
                <a:rect l="l" t="t" r="r" b="b"/>
                <a:pathLst>
                  <a:path w="362" h="71" fill="none" extrusionOk="0">
                    <a:moveTo>
                      <a:pt x="362" y="1"/>
                    </a:moveTo>
                    <a:lnTo>
                      <a:pt x="362" y="1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362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021;p32">
                <a:extLst>
                  <a:ext uri="{FF2B5EF4-FFF2-40B4-BE49-F238E27FC236}">
                    <a16:creationId xmlns:a16="http://schemas.microsoft.com/office/drawing/2014/main" id="{9D43F6B6-4F47-4CF6-8CAB-CD52BE827541}"/>
                  </a:ext>
                </a:extLst>
              </p:cNvPr>
              <p:cNvSpPr/>
              <p:nvPr/>
            </p:nvSpPr>
            <p:spPr>
              <a:xfrm>
                <a:off x="5184024" y="2713187"/>
                <a:ext cx="1634" cy="0"/>
              </a:xfrm>
              <a:custGeom>
                <a:avLst/>
                <a:gdLst/>
                <a:ahLst/>
                <a:cxnLst/>
                <a:rect l="l" t="t" r="r" b="b"/>
                <a:pathLst>
                  <a:path w="84" extrusionOk="0">
                    <a:moveTo>
                      <a:pt x="56" y="0"/>
                    </a:moveTo>
                    <a:lnTo>
                      <a:pt x="56" y="0"/>
                    </a:lnTo>
                    <a:lnTo>
                      <a:pt x="84" y="0"/>
                    </a:lnTo>
                    <a:lnTo>
                      <a:pt x="84" y="0"/>
                    </a:lnTo>
                    <a:lnTo>
                      <a:pt x="56" y="0"/>
                    </a:lnTo>
                    <a:close/>
                    <a:moveTo>
                      <a:pt x="42" y="0"/>
                    </a:moveTo>
                    <a:lnTo>
                      <a:pt x="42" y="0"/>
                    </a:lnTo>
                    <a:lnTo>
                      <a:pt x="56" y="0"/>
                    </a:lnTo>
                    <a:lnTo>
                      <a:pt x="56" y="0"/>
                    </a:lnTo>
                    <a:lnTo>
                      <a:pt x="42" y="0"/>
                    </a:lnTo>
                    <a:close/>
                    <a:moveTo>
                      <a:pt x="14" y="0"/>
                    </a:moveTo>
                    <a:lnTo>
                      <a:pt x="14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14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BF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022;p32">
                <a:extLst>
                  <a:ext uri="{FF2B5EF4-FFF2-40B4-BE49-F238E27FC236}">
                    <a16:creationId xmlns:a16="http://schemas.microsoft.com/office/drawing/2014/main" id="{A812F199-8954-40DD-81DB-E46D3D2A6DAF}"/>
                  </a:ext>
                </a:extLst>
              </p:cNvPr>
              <p:cNvSpPr/>
              <p:nvPr/>
            </p:nvSpPr>
            <p:spPr>
              <a:xfrm>
                <a:off x="5185094" y="2713187"/>
                <a:ext cx="56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29" y="0"/>
                    </a:lnTo>
                    <a:lnTo>
                      <a:pt x="29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023;p32">
                <a:extLst>
                  <a:ext uri="{FF2B5EF4-FFF2-40B4-BE49-F238E27FC236}">
                    <a16:creationId xmlns:a16="http://schemas.microsoft.com/office/drawing/2014/main" id="{00EF6046-B606-4130-8677-B32206C471F5}"/>
                  </a:ext>
                </a:extLst>
              </p:cNvPr>
              <p:cNvSpPr/>
              <p:nvPr/>
            </p:nvSpPr>
            <p:spPr>
              <a:xfrm>
                <a:off x="5184822" y="2713187"/>
                <a:ext cx="292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024;p32">
                <a:extLst>
                  <a:ext uri="{FF2B5EF4-FFF2-40B4-BE49-F238E27FC236}">
                    <a16:creationId xmlns:a16="http://schemas.microsoft.com/office/drawing/2014/main" id="{E0615996-576F-449D-8F41-2634A021574A}"/>
                  </a:ext>
                </a:extLst>
              </p:cNvPr>
              <p:cNvSpPr/>
              <p:nvPr/>
            </p:nvSpPr>
            <p:spPr>
              <a:xfrm>
                <a:off x="5184297" y="2713187"/>
                <a:ext cx="292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025;p32">
                <a:extLst>
                  <a:ext uri="{FF2B5EF4-FFF2-40B4-BE49-F238E27FC236}">
                    <a16:creationId xmlns:a16="http://schemas.microsoft.com/office/drawing/2014/main" id="{BD99AD67-141B-4D09-8C4B-8618CC08B9C4}"/>
                  </a:ext>
                </a:extLst>
              </p:cNvPr>
              <p:cNvSpPr/>
              <p:nvPr/>
            </p:nvSpPr>
            <p:spPr>
              <a:xfrm>
                <a:off x="5184024" y="2713187"/>
                <a:ext cx="19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026;p32">
                <a:extLst>
                  <a:ext uri="{FF2B5EF4-FFF2-40B4-BE49-F238E27FC236}">
                    <a16:creationId xmlns:a16="http://schemas.microsoft.com/office/drawing/2014/main" id="{78828D59-FE0B-4727-8ABF-D37B927ECED0}"/>
                  </a:ext>
                </a:extLst>
              </p:cNvPr>
              <p:cNvSpPr/>
              <p:nvPr/>
            </p:nvSpPr>
            <p:spPr>
              <a:xfrm>
                <a:off x="4621636" y="2134033"/>
                <a:ext cx="363820" cy="304043"/>
              </a:xfrm>
              <a:custGeom>
                <a:avLst/>
                <a:gdLst/>
                <a:ahLst/>
                <a:cxnLst/>
                <a:rect l="l" t="t" r="r" b="b"/>
                <a:pathLst>
                  <a:path w="18703" h="15630" extrusionOk="0">
                    <a:moveTo>
                      <a:pt x="2615" y="0"/>
                    </a:moveTo>
                    <a:lnTo>
                      <a:pt x="2503" y="14"/>
                    </a:lnTo>
                    <a:lnTo>
                      <a:pt x="2378" y="28"/>
                    </a:lnTo>
                    <a:lnTo>
                      <a:pt x="2267" y="42"/>
                    </a:lnTo>
                    <a:lnTo>
                      <a:pt x="2142" y="84"/>
                    </a:lnTo>
                    <a:lnTo>
                      <a:pt x="2031" y="125"/>
                    </a:lnTo>
                    <a:lnTo>
                      <a:pt x="1919" y="167"/>
                    </a:lnTo>
                    <a:lnTo>
                      <a:pt x="1683" y="306"/>
                    </a:lnTo>
                    <a:lnTo>
                      <a:pt x="1475" y="459"/>
                    </a:lnTo>
                    <a:lnTo>
                      <a:pt x="1266" y="640"/>
                    </a:lnTo>
                    <a:lnTo>
                      <a:pt x="1057" y="862"/>
                    </a:lnTo>
                    <a:lnTo>
                      <a:pt x="877" y="1099"/>
                    </a:lnTo>
                    <a:lnTo>
                      <a:pt x="807" y="1252"/>
                    </a:lnTo>
                    <a:lnTo>
                      <a:pt x="765" y="1418"/>
                    </a:lnTo>
                    <a:lnTo>
                      <a:pt x="515" y="2684"/>
                    </a:lnTo>
                    <a:lnTo>
                      <a:pt x="306" y="3894"/>
                    </a:lnTo>
                    <a:lnTo>
                      <a:pt x="140" y="5048"/>
                    </a:lnTo>
                    <a:lnTo>
                      <a:pt x="1" y="6146"/>
                    </a:lnTo>
                    <a:lnTo>
                      <a:pt x="98" y="6508"/>
                    </a:lnTo>
                    <a:lnTo>
                      <a:pt x="223" y="6869"/>
                    </a:lnTo>
                    <a:lnTo>
                      <a:pt x="362" y="7217"/>
                    </a:lnTo>
                    <a:lnTo>
                      <a:pt x="543" y="7565"/>
                    </a:lnTo>
                    <a:lnTo>
                      <a:pt x="793" y="8023"/>
                    </a:lnTo>
                    <a:lnTo>
                      <a:pt x="1085" y="8510"/>
                    </a:lnTo>
                    <a:lnTo>
                      <a:pt x="1405" y="8997"/>
                    </a:lnTo>
                    <a:lnTo>
                      <a:pt x="1767" y="9511"/>
                    </a:lnTo>
                    <a:lnTo>
                      <a:pt x="1558" y="9178"/>
                    </a:lnTo>
                    <a:lnTo>
                      <a:pt x="1349" y="8858"/>
                    </a:lnTo>
                    <a:lnTo>
                      <a:pt x="1169" y="8538"/>
                    </a:lnTo>
                    <a:lnTo>
                      <a:pt x="988" y="8218"/>
                    </a:lnTo>
                    <a:lnTo>
                      <a:pt x="835" y="7898"/>
                    </a:lnTo>
                    <a:lnTo>
                      <a:pt x="696" y="7578"/>
                    </a:lnTo>
                    <a:lnTo>
                      <a:pt x="585" y="7259"/>
                    </a:lnTo>
                    <a:lnTo>
                      <a:pt x="487" y="6925"/>
                    </a:lnTo>
                    <a:lnTo>
                      <a:pt x="418" y="6605"/>
                    </a:lnTo>
                    <a:lnTo>
                      <a:pt x="348" y="6271"/>
                    </a:lnTo>
                    <a:lnTo>
                      <a:pt x="306" y="5952"/>
                    </a:lnTo>
                    <a:lnTo>
                      <a:pt x="279" y="5618"/>
                    </a:lnTo>
                    <a:lnTo>
                      <a:pt x="279" y="5298"/>
                    </a:lnTo>
                    <a:lnTo>
                      <a:pt x="279" y="4978"/>
                    </a:lnTo>
                    <a:lnTo>
                      <a:pt x="306" y="4658"/>
                    </a:lnTo>
                    <a:lnTo>
                      <a:pt x="334" y="4352"/>
                    </a:lnTo>
                    <a:lnTo>
                      <a:pt x="390" y="4047"/>
                    </a:lnTo>
                    <a:lnTo>
                      <a:pt x="446" y="3755"/>
                    </a:lnTo>
                    <a:lnTo>
                      <a:pt x="515" y="3463"/>
                    </a:lnTo>
                    <a:lnTo>
                      <a:pt x="612" y="3184"/>
                    </a:lnTo>
                    <a:lnTo>
                      <a:pt x="710" y="2906"/>
                    </a:lnTo>
                    <a:lnTo>
                      <a:pt x="807" y="2656"/>
                    </a:lnTo>
                    <a:lnTo>
                      <a:pt x="932" y="2406"/>
                    </a:lnTo>
                    <a:lnTo>
                      <a:pt x="1057" y="2169"/>
                    </a:lnTo>
                    <a:lnTo>
                      <a:pt x="1196" y="1947"/>
                    </a:lnTo>
                    <a:lnTo>
                      <a:pt x="1335" y="1738"/>
                    </a:lnTo>
                    <a:lnTo>
                      <a:pt x="1488" y="1544"/>
                    </a:lnTo>
                    <a:lnTo>
                      <a:pt x="1641" y="1377"/>
                    </a:lnTo>
                    <a:lnTo>
                      <a:pt x="1808" y="1210"/>
                    </a:lnTo>
                    <a:lnTo>
                      <a:pt x="1975" y="1071"/>
                    </a:lnTo>
                    <a:lnTo>
                      <a:pt x="2156" y="946"/>
                    </a:lnTo>
                    <a:lnTo>
                      <a:pt x="2323" y="848"/>
                    </a:lnTo>
                    <a:lnTo>
                      <a:pt x="2503" y="765"/>
                    </a:lnTo>
                    <a:lnTo>
                      <a:pt x="2698" y="709"/>
                    </a:lnTo>
                    <a:lnTo>
                      <a:pt x="2879" y="668"/>
                    </a:lnTo>
                    <a:lnTo>
                      <a:pt x="3074" y="654"/>
                    </a:lnTo>
                    <a:lnTo>
                      <a:pt x="3380" y="654"/>
                    </a:lnTo>
                    <a:lnTo>
                      <a:pt x="3630" y="668"/>
                    </a:lnTo>
                    <a:lnTo>
                      <a:pt x="3880" y="695"/>
                    </a:lnTo>
                    <a:lnTo>
                      <a:pt x="4130" y="737"/>
                    </a:lnTo>
                    <a:lnTo>
                      <a:pt x="4395" y="779"/>
                    </a:lnTo>
                    <a:lnTo>
                      <a:pt x="4645" y="821"/>
                    </a:lnTo>
                    <a:lnTo>
                      <a:pt x="4895" y="890"/>
                    </a:lnTo>
                    <a:lnTo>
                      <a:pt x="5132" y="960"/>
                    </a:lnTo>
                    <a:lnTo>
                      <a:pt x="5382" y="1029"/>
                    </a:lnTo>
                    <a:lnTo>
                      <a:pt x="5632" y="1113"/>
                    </a:lnTo>
                    <a:lnTo>
                      <a:pt x="6119" y="1307"/>
                    </a:lnTo>
                    <a:lnTo>
                      <a:pt x="6592" y="1544"/>
                    </a:lnTo>
                    <a:lnTo>
                      <a:pt x="7064" y="1794"/>
                    </a:lnTo>
                    <a:lnTo>
                      <a:pt x="7537" y="2072"/>
                    </a:lnTo>
                    <a:lnTo>
                      <a:pt x="7982" y="2392"/>
                    </a:lnTo>
                    <a:lnTo>
                      <a:pt x="8427" y="2726"/>
                    </a:lnTo>
                    <a:lnTo>
                      <a:pt x="8858" y="3087"/>
                    </a:lnTo>
                    <a:lnTo>
                      <a:pt x="9261" y="3476"/>
                    </a:lnTo>
                    <a:lnTo>
                      <a:pt x="9665" y="3894"/>
                    </a:lnTo>
                    <a:lnTo>
                      <a:pt x="10054" y="4325"/>
                    </a:lnTo>
                    <a:lnTo>
                      <a:pt x="10415" y="4770"/>
                    </a:lnTo>
                    <a:lnTo>
                      <a:pt x="12904" y="7968"/>
                    </a:lnTo>
                    <a:lnTo>
                      <a:pt x="15088" y="10777"/>
                    </a:lnTo>
                    <a:lnTo>
                      <a:pt x="16075" y="12056"/>
                    </a:lnTo>
                    <a:lnTo>
                      <a:pt x="17006" y="13293"/>
                    </a:lnTo>
                    <a:lnTo>
                      <a:pt x="17882" y="14475"/>
                    </a:lnTo>
                    <a:lnTo>
                      <a:pt x="18703" y="15630"/>
                    </a:lnTo>
                    <a:lnTo>
                      <a:pt x="18703" y="15630"/>
                    </a:lnTo>
                    <a:lnTo>
                      <a:pt x="17841" y="14406"/>
                    </a:lnTo>
                    <a:lnTo>
                      <a:pt x="16937" y="13154"/>
                    </a:lnTo>
                    <a:lnTo>
                      <a:pt x="15964" y="11861"/>
                    </a:lnTo>
                    <a:lnTo>
                      <a:pt x="14921" y="10499"/>
                    </a:lnTo>
                    <a:lnTo>
                      <a:pt x="12612" y="7523"/>
                    </a:lnTo>
                    <a:lnTo>
                      <a:pt x="9957" y="4116"/>
                    </a:lnTo>
                    <a:lnTo>
                      <a:pt x="9595" y="3671"/>
                    </a:lnTo>
                    <a:lnTo>
                      <a:pt x="9206" y="3240"/>
                    </a:lnTo>
                    <a:lnTo>
                      <a:pt x="8816" y="2823"/>
                    </a:lnTo>
                    <a:lnTo>
                      <a:pt x="8399" y="2447"/>
                    </a:lnTo>
                    <a:lnTo>
                      <a:pt x="7968" y="2072"/>
                    </a:lnTo>
                    <a:lnTo>
                      <a:pt x="7523" y="1738"/>
                    </a:lnTo>
                    <a:lnTo>
                      <a:pt x="7078" y="1432"/>
                    </a:lnTo>
                    <a:lnTo>
                      <a:pt x="6619" y="1140"/>
                    </a:lnTo>
                    <a:lnTo>
                      <a:pt x="6147" y="890"/>
                    </a:lnTo>
                    <a:lnTo>
                      <a:pt x="5660" y="654"/>
                    </a:lnTo>
                    <a:lnTo>
                      <a:pt x="5173" y="459"/>
                    </a:lnTo>
                    <a:lnTo>
                      <a:pt x="4923" y="376"/>
                    </a:lnTo>
                    <a:lnTo>
                      <a:pt x="4687" y="306"/>
                    </a:lnTo>
                    <a:lnTo>
                      <a:pt x="4436" y="237"/>
                    </a:lnTo>
                    <a:lnTo>
                      <a:pt x="4186" y="167"/>
                    </a:lnTo>
                    <a:lnTo>
                      <a:pt x="3936" y="125"/>
                    </a:lnTo>
                    <a:lnTo>
                      <a:pt x="3685" y="84"/>
                    </a:lnTo>
                    <a:lnTo>
                      <a:pt x="3435" y="42"/>
                    </a:lnTo>
                    <a:lnTo>
                      <a:pt x="3171" y="28"/>
                    </a:lnTo>
                    <a:lnTo>
                      <a:pt x="29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027;p32">
                <a:extLst>
                  <a:ext uri="{FF2B5EF4-FFF2-40B4-BE49-F238E27FC236}">
                    <a16:creationId xmlns:a16="http://schemas.microsoft.com/office/drawing/2014/main" id="{0C03D80E-EC04-4E7D-846B-3A4F77B8F73F}"/>
                  </a:ext>
                </a:extLst>
              </p:cNvPr>
              <p:cNvSpPr/>
              <p:nvPr/>
            </p:nvSpPr>
            <p:spPr>
              <a:xfrm>
                <a:off x="4627045" y="2146736"/>
                <a:ext cx="417392" cy="522066"/>
              </a:xfrm>
              <a:custGeom>
                <a:avLst/>
                <a:gdLst/>
                <a:ahLst/>
                <a:cxnLst/>
                <a:rect l="l" t="t" r="r" b="b"/>
                <a:pathLst>
                  <a:path w="21457" h="26838" extrusionOk="0">
                    <a:moveTo>
                      <a:pt x="2796" y="1"/>
                    </a:moveTo>
                    <a:lnTo>
                      <a:pt x="2601" y="15"/>
                    </a:lnTo>
                    <a:lnTo>
                      <a:pt x="2420" y="56"/>
                    </a:lnTo>
                    <a:lnTo>
                      <a:pt x="2225" y="112"/>
                    </a:lnTo>
                    <a:lnTo>
                      <a:pt x="2045" y="195"/>
                    </a:lnTo>
                    <a:lnTo>
                      <a:pt x="1878" y="293"/>
                    </a:lnTo>
                    <a:lnTo>
                      <a:pt x="1697" y="418"/>
                    </a:lnTo>
                    <a:lnTo>
                      <a:pt x="1530" y="557"/>
                    </a:lnTo>
                    <a:lnTo>
                      <a:pt x="1363" y="724"/>
                    </a:lnTo>
                    <a:lnTo>
                      <a:pt x="1210" y="891"/>
                    </a:lnTo>
                    <a:lnTo>
                      <a:pt x="1057" y="1085"/>
                    </a:lnTo>
                    <a:lnTo>
                      <a:pt x="918" y="1294"/>
                    </a:lnTo>
                    <a:lnTo>
                      <a:pt x="779" y="1516"/>
                    </a:lnTo>
                    <a:lnTo>
                      <a:pt x="654" y="1753"/>
                    </a:lnTo>
                    <a:lnTo>
                      <a:pt x="529" y="2003"/>
                    </a:lnTo>
                    <a:lnTo>
                      <a:pt x="432" y="2253"/>
                    </a:lnTo>
                    <a:lnTo>
                      <a:pt x="334" y="2531"/>
                    </a:lnTo>
                    <a:lnTo>
                      <a:pt x="237" y="2810"/>
                    </a:lnTo>
                    <a:lnTo>
                      <a:pt x="168" y="3102"/>
                    </a:lnTo>
                    <a:lnTo>
                      <a:pt x="112" y="3394"/>
                    </a:lnTo>
                    <a:lnTo>
                      <a:pt x="56" y="3699"/>
                    </a:lnTo>
                    <a:lnTo>
                      <a:pt x="28" y="4005"/>
                    </a:lnTo>
                    <a:lnTo>
                      <a:pt x="1" y="4325"/>
                    </a:lnTo>
                    <a:lnTo>
                      <a:pt x="1" y="4645"/>
                    </a:lnTo>
                    <a:lnTo>
                      <a:pt x="1" y="4965"/>
                    </a:lnTo>
                    <a:lnTo>
                      <a:pt x="28" y="5299"/>
                    </a:lnTo>
                    <a:lnTo>
                      <a:pt x="70" y="5618"/>
                    </a:lnTo>
                    <a:lnTo>
                      <a:pt x="140" y="5952"/>
                    </a:lnTo>
                    <a:lnTo>
                      <a:pt x="209" y="6272"/>
                    </a:lnTo>
                    <a:lnTo>
                      <a:pt x="307" y="6606"/>
                    </a:lnTo>
                    <a:lnTo>
                      <a:pt x="418" y="6925"/>
                    </a:lnTo>
                    <a:lnTo>
                      <a:pt x="557" y="7245"/>
                    </a:lnTo>
                    <a:lnTo>
                      <a:pt x="710" y="7565"/>
                    </a:lnTo>
                    <a:lnTo>
                      <a:pt x="891" y="7885"/>
                    </a:lnTo>
                    <a:lnTo>
                      <a:pt x="1071" y="8205"/>
                    </a:lnTo>
                    <a:lnTo>
                      <a:pt x="1280" y="8525"/>
                    </a:lnTo>
                    <a:lnTo>
                      <a:pt x="1489" y="8858"/>
                    </a:lnTo>
                    <a:lnTo>
                      <a:pt x="2045" y="9609"/>
                    </a:lnTo>
                    <a:lnTo>
                      <a:pt x="2684" y="10402"/>
                    </a:lnTo>
                    <a:lnTo>
                      <a:pt x="3394" y="11264"/>
                    </a:lnTo>
                    <a:lnTo>
                      <a:pt x="4172" y="12195"/>
                    </a:lnTo>
                    <a:lnTo>
                      <a:pt x="5048" y="13211"/>
                    </a:lnTo>
                    <a:lnTo>
                      <a:pt x="6008" y="14323"/>
                    </a:lnTo>
                    <a:lnTo>
                      <a:pt x="8205" y="16826"/>
                    </a:lnTo>
                    <a:lnTo>
                      <a:pt x="8942" y="17646"/>
                    </a:lnTo>
                    <a:lnTo>
                      <a:pt x="9679" y="18425"/>
                    </a:lnTo>
                    <a:lnTo>
                      <a:pt x="10429" y="19176"/>
                    </a:lnTo>
                    <a:lnTo>
                      <a:pt x="11166" y="19899"/>
                    </a:lnTo>
                    <a:lnTo>
                      <a:pt x="11890" y="20594"/>
                    </a:lnTo>
                    <a:lnTo>
                      <a:pt x="12613" y="21248"/>
                    </a:lnTo>
                    <a:lnTo>
                      <a:pt x="13336" y="21887"/>
                    </a:lnTo>
                    <a:lnTo>
                      <a:pt x="14045" y="22499"/>
                    </a:lnTo>
                    <a:lnTo>
                      <a:pt x="14740" y="23083"/>
                    </a:lnTo>
                    <a:lnTo>
                      <a:pt x="15435" y="23639"/>
                    </a:lnTo>
                    <a:lnTo>
                      <a:pt x="16770" y="24710"/>
                    </a:lnTo>
                    <a:lnTo>
                      <a:pt x="18036" y="25711"/>
                    </a:lnTo>
                    <a:lnTo>
                      <a:pt x="19217" y="26657"/>
                    </a:lnTo>
                    <a:lnTo>
                      <a:pt x="19398" y="26796"/>
                    </a:lnTo>
                    <a:lnTo>
                      <a:pt x="19440" y="26838"/>
                    </a:lnTo>
                    <a:lnTo>
                      <a:pt x="19468" y="26838"/>
                    </a:lnTo>
                    <a:lnTo>
                      <a:pt x="19496" y="26824"/>
                    </a:lnTo>
                    <a:lnTo>
                      <a:pt x="19523" y="26796"/>
                    </a:lnTo>
                    <a:lnTo>
                      <a:pt x="19607" y="26768"/>
                    </a:lnTo>
                    <a:lnTo>
                      <a:pt x="19732" y="26740"/>
                    </a:lnTo>
                    <a:lnTo>
                      <a:pt x="19217" y="26462"/>
                    </a:lnTo>
                    <a:lnTo>
                      <a:pt x="18773" y="26198"/>
                    </a:lnTo>
                    <a:lnTo>
                      <a:pt x="18383" y="25948"/>
                    </a:lnTo>
                    <a:lnTo>
                      <a:pt x="18063" y="25711"/>
                    </a:lnTo>
                    <a:lnTo>
                      <a:pt x="17883" y="25558"/>
                    </a:lnTo>
                    <a:lnTo>
                      <a:pt x="17716" y="25378"/>
                    </a:lnTo>
                    <a:lnTo>
                      <a:pt x="17591" y="25183"/>
                    </a:lnTo>
                    <a:lnTo>
                      <a:pt x="17479" y="24988"/>
                    </a:lnTo>
                    <a:lnTo>
                      <a:pt x="17410" y="24766"/>
                    </a:lnTo>
                    <a:lnTo>
                      <a:pt x="17368" y="24543"/>
                    </a:lnTo>
                    <a:lnTo>
                      <a:pt x="17354" y="24321"/>
                    </a:lnTo>
                    <a:lnTo>
                      <a:pt x="17368" y="24098"/>
                    </a:lnTo>
                    <a:lnTo>
                      <a:pt x="17396" y="23945"/>
                    </a:lnTo>
                    <a:lnTo>
                      <a:pt x="17479" y="23681"/>
                    </a:lnTo>
                    <a:lnTo>
                      <a:pt x="17730" y="22889"/>
                    </a:lnTo>
                    <a:lnTo>
                      <a:pt x="18091" y="21846"/>
                    </a:lnTo>
                    <a:lnTo>
                      <a:pt x="18494" y="20705"/>
                    </a:lnTo>
                    <a:lnTo>
                      <a:pt x="18925" y="19593"/>
                    </a:lnTo>
                    <a:lnTo>
                      <a:pt x="19134" y="19079"/>
                    </a:lnTo>
                    <a:lnTo>
                      <a:pt x="19329" y="18634"/>
                    </a:lnTo>
                    <a:lnTo>
                      <a:pt x="19509" y="18258"/>
                    </a:lnTo>
                    <a:lnTo>
                      <a:pt x="19662" y="17952"/>
                    </a:lnTo>
                    <a:lnTo>
                      <a:pt x="19732" y="17855"/>
                    </a:lnTo>
                    <a:lnTo>
                      <a:pt x="19788" y="17771"/>
                    </a:lnTo>
                    <a:lnTo>
                      <a:pt x="19843" y="17716"/>
                    </a:lnTo>
                    <a:lnTo>
                      <a:pt x="19885" y="17702"/>
                    </a:lnTo>
                    <a:lnTo>
                      <a:pt x="19913" y="17716"/>
                    </a:lnTo>
                    <a:lnTo>
                      <a:pt x="19927" y="17730"/>
                    </a:lnTo>
                    <a:lnTo>
                      <a:pt x="20107" y="18008"/>
                    </a:lnTo>
                    <a:lnTo>
                      <a:pt x="20288" y="18272"/>
                    </a:lnTo>
                    <a:lnTo>
                      <a:pt x="20483" y="18522"/>
                    </a:lnTo>
                    <a:lnTo>
                      <a:pt x="20664" y="18759"/>
                    </a:lnTo>
                    <a:lnTo>
                      <a:pt x="20858" y="18981"/>
                    </a:lnTo>
                    <a:lnTo>
                      <a:pt x="21053" y="19204"/>
                    </a:lnTo>
                    <a:lnTo>
                      <a:pt x="21248" y="19412"/>
                    </a:lnTo>
                    <a:lnTo>
                      <a:pt x="21456" y="19607"/>
                    </a:lnTo>
                    <a:lnTo>
                      <a:pt x="21456" y="19607"/>
                    </a:lnTo>
                    <a:lnTo>
                      <a:pt x="21428" y="19579"/>
                    </a:lnTo>
                    <a:lnTo>
                      <a:pt x="21262" y="19412"/>
                    </a:lnTo>
                    <a:lnTo>
                      <a:pt x="20580" y="18272"/>
                    </a:lnTo>
                    <a:lnTo>
                      <a:pt x="19885" y="17174"/>
                    </a:lnTo>
                    <a:lnTo>
                      <a:pt x="19176" y="16075"/>
                    </a:lnTo>
                    <a:lnTo>
                      <a:pt x="18425" y="14977"/>
                    </a:lnTo>
                    <a:lnTo>
                      <a:pt x="17604" y="13822"/>
                    </a:lnTo>
                    <a:lnTo>
                      <a:pt x="16728" y="12640"/>
                    </a:lnTo>
                    <a:lnTo>
                      <a:pt x="15797" y="11403"/>
                    </a:lnTo>
                    <a:lnTo>
                      <a:pt x="14810" y="10124"/>
                    </a:lnTo>
                    <a:lnTo>
                      <a:pt x="12626" y="7315"/>
                    </a:lnTo>
                    <a:lnTo>
                      <a:pt x="10137" y="4117"/>
                    </a:lnTo>
                    <a:lnTo>
                      <a:pt x="9776" y="3672"/>
                    </a:lnTo>
                    <a:lnTo>
                      <a:pt x="9387" y="3241"/>
                    </a:lnTo>
                    <a:lnTo>
                      <a:pt x="8983" y="2823"/>
                    </a:lnTo>
                    <a:lnTo>
                      <a:pt x="8580" y="2434"/>
                    </a:lnTo>
                    <a:lnTo>
                      <a:pt x="8149" y="2073"/>
                    </a:lnTo>
                    <a:lnTo>
                      <a:pt x="7704" y="1739"/>
                    </a:lnTo>
                    <a:lnTo>
                      <a:pt x="7259" y="1419"/>
                    </a:lnTo>
                    <a:lnTo>
                      <a:pt x="6786" y="1141"/>
                    </a:lnTo>
                    <a:lnTo>
                      <a:pt x="6314" y="891"/>
                    </a:lnTo>
                    <a:lnTo>
                      <a:pt x="5841" y="654"/>
                    </a:lnTo>
                    <a:lnTo>
                      <a:pt x="5354" y="460"/>
                    </a:lnTo>
                    <a:lnTo>
                      <a:pt x="5104" y="376"/>
                    </a:lnTo>
                    <a:lnTo>
                      <a:pt x="4854" y="307"/>
                    </a:lnTo>
                    <a:lnTo>
                      <a:pt x="4617" y="237"/>
                    </a:lnTo>
                    <a:lnTo>
                      <a:pt x="4367" y="168"/>
                    </a:lnTo>
                    <a:lnTo>
                      <a:pt x="4117" y="126"/>
                    </a:lnTo>
                    <a:lnTo>
                      <a:pt x="3852" y="84"/>
                    </a:lnTo>
                    <a:lnTo>
                      <a:pt x="3602" y="42"/>
                    </a:lnTo>
                    <a:lnTo>
                      <a:pt x="3352" y="15"/>
                    </a:lnTo>
                    <a:lnTo>
                      <a:pt x="310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028;p32">
                <a:extLst>
                  <a:ext uri="{FF2B5EF4-FFF2-40B4-BE49-F238E27FC236}">
                    <a16:creationId xmlns:a16="http://schemas.microsoft.com/office/drawing/2014/main" id="{F93FA784-D408-493C-95F6-A40C598C8B17}"/>
                  </a:ext>
                </a:extLst>
              </p:cNvPr>
              <p:cNvSpPr/>
              <p:nvPr/>
            </p:nvSpPr>
            <p:spPr>
              <a:xfrm>
                <a:off x="4964645" y="2491085"/>
                <a:ext cx="475808" cy="225610"/>
              </a:xfrm>
              <a:custGeom>
                <a:avLst/>
                <a:gdLst/>
                <a:ahLst/>
                <a:cxnLst/>
                <a:rect l="l" t="t" r="r" b="b"/>
                <a:pathLst>
                  <a:path w="24460" h="11598" extrusionOk="0">
                    <a:moveTo>
                      <a:pt x="2531" y="1"/>
                    </a:moveTo>
                    <a:lnTo>
                      <a:pt x="2489" y="15"/>
                    </a:lnTo>
                    <a:lnTo>
                      <a:pt x="2434" y="70"/>
                    </a:lnTo>
                    <a:lnTo>
                      <a:pt x="2378" y="154"/>
                    </a:lnTo>
                    <a:lnTo>
                      <a:pt x="2308" y="251"/>
                    </a:lnTo>
                    <a:lnTo>
                      <a:pt x="2155" y="557"/>
                    </a:lnTo>
                    <a:lnTo>
                      <a:pt x="1975" y="933"/>
                    </a:lnTo>
                    <a:lnTo>
                      <a:pt x="1780" y="1378"/>
                    </a:lnTo>
                    <a:lnTo>
                      <a:pt x="1571" y="1892"/>
                    </a:lnTo>
                    <a:lnTo>
                      <a:pt x="1140" y="3004"/>
                    </a:lnTo>
                    <a:lnTo>
                      <a:pt x="737" y="4145"/>
                    </a:lnTo>
                    <a:lnTo>
                      <a:pt x="376" y="5188"/>
                    </a:lnTo>
                    <a:lnTo>
                      <a:pt x="125" y="5980"/>
                    </a:lnTo>
                    <a:lnTo>
                      <a:pt x="42" y="6244"/>
                    </a:lnTo>
                    <a:lnTo>
                      <a:pt x="14" y="6397"/>
                    </a:lnTo>
                    <a:lnTo>
                      <a:pt x="0" y="6620"/>
                    </a:lnTo>
                    <a:lnTo>
                      <a:pt x="14" y="6842"/>
                    </a:lnTo>
                    <a:lnTo>
                      <a:pt x="56" y="7065"/>
                    </a:lnTo>
                    <a:lnTo>
                      <a:pt x="125" y="7287"/>
                    </a:lnTo>
                    <a:lnTo>
                      <a:pt x="237" y="7482"/>
                    </a:lnTo>
                    <a:lnTo>
                      <a:pt x="362" y="7677"/>
                    </a:lnTo>
                    <a:lnTo>
                      <a:pt x="529" y="7857"/>
                    </a:lnTo>
                    <a:lnTo>
                      <a:pt x="709" y="8010"/>
                    </a:lnTo>
                    <a:lnTo>
                      <a:pt x="1029" y="8247"/>
                    </a:lnTo>
                    <a:lnTo>
                      <a:pt x="1419" y="8497"/>
                    </a:lnTo>
                    <a:lnTo>
                      <a:pt x="1863" y="8761"/>
                    </a:lnTo>
                    <a:lnTo>
                      <a:pt x="2378" y="9039"/>
                    </a:lnTo>
                    <a:lnTo>
                      <a:pt x="2392" y="9039"/>
                    </a:lnTo>
                    <a:lnTo>
                      <a:pt x="2740" y="9220"/>
                    </a:lnTo>
                    <a:lnTo>
                      <a:pt x="3115" y="9387"/>
                    </a:lnTo>
                    <a:lnTo>
                      <a:pt x="3504" y="9568"/>
                    </a:lnTo>
                    <a:lnTo>
                      <a:pt x="3935" y="9748"/>
                    </a:lnTo>
                    <a:lnTo>
                      <a:pt x="4394" y="9915"/>
                    </a:lnTo>
                    <a:lnTo>
                      <a:pt x="4867" y="10082"/>
                    </a:lnTo>
                    <a:lnTo>
                      <a:pt x="5381" y="10249"/>
                    </a:lnTo>
                    <a:lnTo>
                      <a:pt x="5924" y="10416"/>
                    </a:lnTo>
                    <a:lnTo>
                      <a:pt x="6480" y="10569"/>
                    </a:lnTo>
                    <a:lnTo>
                      <a:pt x="7078" y="10722"/>
                    </a:lnTo>
                    <a:lnTo>
                      <a:pt x="7704" y="10861"/>
                    </a:lnTo>
                    <a:lnTo>
                      <a:pt x="8357" y="11000"/>
                    </a:lnTo>
                    <a:lnTo>
                      <a:pt x="9038" y="11111"/>
                    </a:lnTo>
                    <a:lnTo>
                      <a:pt x="9762" y="11222"/>
                    </a:lnTo>
                    <a:lnTo>
                      <a:pt x="10499" y="11320"/>
                    </a:lnTo>
                    <a:lnTo>
                      <a:pt x="11277" y="11417"/>
                    </a:lnTo>
                    <a:lnTo>
                      <a:pt x="11361" y="11417"/>
                    </a:lnTo>
                    <a:lnTo>
                      <a:pt x="12278" y="11500"/>
                    </a:lnTo>
                    <a:lnTo>
                      <a:pt x="13238" y="11556"/>
                    </a:lnTo>
                    <a:lnTo>
                      <a:pt x="14253" y="11584"/>
                    </a:lnTo>
                    <a:lnTo>
                      <a:pt x="15296" y="11598"/>
                    </a:lnTo>
                    <a:lnTo>
                      <a:pt x="16255" y="11598"/>
                    </a:lnTo>
                    <a:lnTo>
                      <a:pt x="17242" y="11556"/>
                    </a:lnTo>
                    <a:lnTo>
                      <a:pt x="18258" y="11514"/>
                    </a:lnTo>
                    <a:lnTo>
                      <a:pt x="19300" y="11445"/>
                    </a:lnTo>
                    <a:lnTo>
                      <a:pt x="20399" y="11347"/>
                    </a:lnTo>
                    <a:lnTo>
                      <a:pt x="21511" y="11222"/>
                    </a:lnTo>
                    <a:lnTo>
                      <a:pt x="22665" y="11083"/>
                    </a:lnTo>
                    <a:lnTo>
                      <a:pt x="23861" y="10916"/>
                    </a:lnTo>
                    <a:lnTo>
                      <a:pt x="24223" y="10847"/>
                    </a:lnTo>
                    <a:lnTo>
                      <a:pt x="24251" y="10847"/>
                    </a:lnTo>
                    <a:lnTo>
                      <a:pt x="24348" y="10833"/>
                    </a:lnTo>
                    <a:lnTo>
                      <a:pt x="24459" y="9317"/>
                    </a:lnTo>
                    <a:lnTo>
                      <a:pt x="24445" y="9137"/>
                    </a:lnTo>
                    <a:lnTo>
                      <a:pt x="24418" y="8970"/>
                    </a:lnTo>
                    <a:lnTo>
                      <a:pt x="24362" y="8817"/>
                    </a:lnTo>
                    <a:lnTo>
                      <a:pt x="24292" y="8692"/>
                    </a:lnTo>
                    <a:lnTo>
                      <a:pt x="24209" y="8566"/>
                    </a:lnTo>
                    <a:lnTo>
                      <a:pt x="24112" y="8455"/>
                    </a:lnTo>
                    <a:lnTo>
                      <a:pt x="24000" y="8358"/>
                    </a:lnTo>
                    <a:lnTo>
                      <a:pt x="23889" y="8274"/>
                    </a:lnTo>
                    <a:lnTo>
                      <a:pt x="23778" y="8205"/>
                    </a:lnTo>
                    <a:lnTo>
                      <a:pt x="23667" y="8135"/>
                    </a:lnTo>
                    <a:lnTo>
                      <a:pt x="23444" y="8052"/>
                    </a:lnTo>
                    <a:lnTo>
                      <a:pt x="23249" y="7982"/>
                    </a:lnTo>
                    <a:lnTo>
                      <a:pt x="23110" y="7955"/>
                    </a:lnTo>
                    <a:lnTo>
                      <a:pt x="23055" y="7941"/>
                    </a:lnTo>
                    <a:lnTo>
                      <a:pt x="22791" y="7885"/>
                    </a:lnTo>
                    <a:lnTo>
                      <a:pt x="22513" y="7816"/>
                    </a:lnTo>
                    <a:lnTo>
                      <a:pt x="21845" y="7621"/>
                    </a:lnTo>
                    <a:lnTo>
                      <a:pt x="21108" y="7385"/>
                    </a:lnTo>
                    <a:lnTo>
                      <a:pt x="20302" y="7134"/>
                    </a:lnTo>
                    <a:lnTo>
                      <a:pt x="19439" y="6856"/>
                    </a:lnTo>
                    <a:lnTo>
                      <a:pt x="18550" y="6578"/>
                    </a:lnTo>
                    <a:lnTo>
                      <a:pt x="17646" y="6328"/>
                    </a:lnTo>
                    <a:lnTo>
                      <a:pt x="17187" y="6216"/>
                    </a:lnTo>
                    <a:lnTo>
                      <a:pt x="16742" y="6105"/>
                    </a:lnTo>
                    <a:lnTo>
                      <a:pt x="16700" y="6105"/>
                    </a:lnTo>
                    <a:lnTo>
                      <a:pt x="16672" y="6091"/>
                    </a:lnTo>
                    <a:lnTo>
                      <a:pt x="14350" y="5591"/>
                    </a:lnTo>
                    <a:lnTo>
                      <a:pt x="12292" y="5160"/>
                    </a:lnTo>
                    <a:lnTo>
                      <a:pt x="11361" y="4951"/>
                    </a:lnTo>
                    <a:lnTo>
                      <a:pt x="10471" y="4756"/>
                    </a:lnTo>
                    <a:lnTo>
                      <a:pt x="9650" y="4562"/>
                    </a:lnTo>
                    <a:lnTo>
                      <a:pt x="8872" y="4353"/>
                    </a:lnTo>
                    <a:lnTo>
                      <a:pt x="8135" y="4131"/>
                    </a:lnTo>
                    <a:lnTo>
                      <a:pt x="7453" y="3894"/>
                    </a:lnTo>
                    <a:lnTo>
                      <a:pt x="7120" y="3769"/>
                    </a:lnTo>
                    <a:lnTo>
                      <a:pt x="6800" y="3644"/>
                    </a:lnTo>
                    <a:lnTo>
                      <a:pt x="6494" y="3505"/>
                    </a:lnTo>
                    <a:lnTo>
                      <a:pt x="6202" y="3366"/>
                    </a:lnTo>
                    <a:lnTo>
                      <a:pt x="5910" y="3213"/>
                    </a:lnTo>
                    <a:lnTo>
                      <a:pt x="5632" y="3060"/>
                    </a:lnTo>
                    <a:lnTo>
                      <a:pt x="5354" y="2893"/>
                    </a:lnTo>
                    <a:lnTo>
                      <a:pt x="5089" y="2712"/>
                    </a:lnTo>
                    <a:lnTo>
                      <a:pt x="4825" y="2532"/>
                    </a:lnTo>
                    <a:lnTo>
                      <a:pt x="4575" y="2337"/>
                    </a:lnTo>
                    <a:lnTo>
                      <a:pt x="4339" y="2128"/>
                    </a:lnTo>
                    <a:lnTo>
                      <a:pt x="4102" y="1906"/>
                    </a:lnTo>
                    <a:lnTo>
                      <a:pt x="3894" y="1711"/>
                    </a:lnTo>
                    <a:lnTo>
                      <a:pt x="3699" y="1503"/>
                    </a:lnTo>
                    <a:lnTo>
                      <a:pt x="3504" y="1280"/>
                    </a:lnTo>
                    <a:lnTo>
                      <a:pt x="3310" y="1058"/>
                    </a:lnTo>
                    <a:lnTo>
                      <a:pt x="3129" y="821"/>
                    </a:lnTo>
                    <a:lnTo>
                      <a:pt x="2934" y="571"/>
                    </a:lnTo>
                    <a:lnTo>
                      <a:pt x="2753" y="307"/>
                    </a:lnTo>
                    <a:lnTo>
                      <a:pt x="2573" y="29"/>
                    </a:lnTo>
                    <a:lnTo>
                      <a:pt x="2559" y="15"/>
                    </a:lnTo>
                    <a:lnTo>
                      <a:pt x="253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029;p32">
                <a:extLst>
                  <a:ext uri="{FF2B5EF4-FFF2-40B4-BE49-F238E27FC236}">
                    <a16:creationId xmlns:a16="http://schemas.microsoft.com/office/drawing/2014/main" id="{A7343C1C-6299-40F7-8B45-F2F7CAC1FC29}"/>
                  </a:ext>
                </a:extLst>
              </p:cNvPr>
              <p:cNvSpPr/>
              <p:nvPr/>
            </p:nvSpPr>
            <p:spPr>
              <a:xfrm>
                <a:off x="4964645" y="2491085"/>
                <a:ext cx="475808" cy="225610"/>
              </a:xfrm>
              <a:custGeom>
                <a:avLst/>
                <a:gdLst/>
                <a:ahLst/>
                <a:cxnLst/>
                <a:rect l="l" t="t" r="r" b="b"/>
                <a:pathLst>
                  <a:path w="24460" h="11598" fill="none" extrusionOk="0">
                    <a:moveTo>
                      <a:pt x="2531" y="1"/>
                    </a:moveTo>
                    <a:lnTo>
                      <a:pt x="2531" y="1"/>
                    </a:lnTo>
                    <a:lnTo>
                      <a:pt x="2489" y="15"/>
                    </a:lnTo>
                    <a:lnTo>
                      <a:pt x="2434" y="70"/>
                    </a:lnTo>
                    <a:lnTo>
                      <a:pt x="2378" y="154"/>
                    </a:lnTo>
                    <a:lnTo>
                      <a:pt x="2308" y="251"/>
                    </a:lnTo>
                    <a:lnTo>
                      <a:pt x="2155" y="557"/>
                    </a:lnTo>
                    <a:lnTo>
                      <a:pt x="1975" y="933"/>
                    </a:lnTo>
                    <a:lnTo>
                      <a:pt x="1780" y="1378"/>
                    </a:lnTo>
                    <a:lnTo>
                      <a:pt x="1571" y="1892"/>
                    </a:lnTo>
                    <a:lnTo>
                      <a:pt x="1140" y="3004"/>
                    </a:lnTo>
                    <a:lnTo>
                      <a:pt x="737" y="4145"/>
                    </a:lnTo>
                    <a:lnTo>
                      <a:pt x="376" y="5188"/>
                    </a:lnTo>
                    <a:lnTo>
                      <a:pt x="125" y="5980"/>
                    </a:lnTo>
                    <a:lnTo>
                      <a:pt x="42" y="6244"/>
                    </a:lnTo>
                    <a:lnTo>
                      <a:pt x="14" y="6397"/>
                    </a:lnTo>
                    <a:lnTo>
                      <a:pt x="14" y="6397"/>
                    </a:lnTo>
                    <a:lnTo>
                      <a:pt x="0" y="6620"/>
                    </a:lnTo>
                    <a:lnTo>
                      <a:pt x="14" y="6842"/>
                    </a:lnTo>
                    <a:lnTo>
                      <a:pt x="56" y="7065"/>
                    </a:lnTo>
                    <a:lnTo>
                      <a:pt x="125" y="7287"/>
                    </a:lnTo>
                    <a:lnTo>
                      <a:pt x="237" y="7482"/>
                    </a:lnTo>
                    <a:lnTo>
                      <a:pt x="362" y="7677"/>
                    </a:lnTo>
                    <a:lnTo>
                      <a:pt x="529" y="7857"/>
                    </a:lnTo>
                    <a:lnTo>
                      <a:pt x="709" y="8010"/>
                    </a:lnTo>
                    <a:lnTo>
                      <a:pt x="709" y="8010"/>
                    </a:lnTo>
                    <a:lnTo>
                      <a:pt x="1029" y="8247"/>
                    </a:lnTo>
                    <a:lnTo>
                      <a:pt x="1419" y="8497"/>
                    </a:lnTo>
                    <a:lnTo>
                      <a:pt x="1863" y="8761"/>
                    </a:lnTo>
                    <a:lnTo>
                      <a:pt x="2378" y="9039"/>
                    </a:lnTo>
                    <a:lnTo>
                      <a:pt x="2378" y="9039"/>
                    </a:lnTo>
                    <a:lnTo>
                      <a:pt x="2392" y="9039"/>
                    </a:lnTo>
                    <a:lnTo>
                      <a:pt x="2392" y="9039"/>
                    </a:lnTo>
                    <a:lnTo>
                      <a:pt x="2740" y="9220"/>
                    </a:lnTo>
                    <a:lnTo>
                      <a:pt x="3115" y="9387"/>
                    </a:lnTo>
                    <a:lnTo>
                      <a:pt x="3504" y="9568"/>
                    </a:lnTo>
                    <a:lnTo>
                      <a:pt x="3935" y="9748"/>
                    </a:lnTo>
                    <a:lnTo>
                      <a:pt x="4394" y="9915"/>
                    </a:lnTo>
                    <a:lnTo>
                      <a:pt x="4867" y="10082"/>
                    </a:lnTo>
                    <a:lnTo>
                      <a:pt x="5381" y="10249"/>
                    </a:lnTo>
                    <a:lnTo>
                      <a:pt x="5924" y="10416"/>
                    </a:lnTo>
                    <a:lnTo>
                      <a:pt x="6480" y="10569"/>
                    </a:lnTo>
                    <a:lnTo>
                      <a:pt x="7078" y="10722"/>
                    </a:lnTo>
                    <a:lnTo>
                      <a:pt x="7704" y="10861"/>
                    </a:lnTo>
                    <a:lnTo>
                      <a:pt x="8357" y="11000"/>
                    </a:lnTo>
                    <a:lnTo>
                      <a:pt x="9038" y="11111"/>
                    </a:lnTo>
                    <a:lnTo>
                      <a:pt x="9762" y="11222"/>
                    </a:lnTo>
                    <a:lnTo>
                      <a:pt x="10499" y="11320"/>
                    </a:lnTo>
                    <a:lnTo>
                      <a:pt x="11277" y="11417"/>
                    </a:lnTo>
                    <a:lnTo>
                      <a:pt x="11277" y="11417"/>
                    </a:lnTo>
                    <a:lnTo>
                      <a:pt x="11277" y="11417"/>
                    </a:lnTo>
                    <a:lnTo>
                      <a:pt x="11277" y="11417"/>
                    </a:lnTo>
                    <a:lnTo>
                      <a:pt x="11291" y="11417"/>
                    </a:lnTo>
                    <a:lnTo>
                      <a:pt x="11291" y="11417"/>
                    </a:lnTo>
                    <a:lnTo>
                      <a:pt x="11305" y="11417"/>
                    </a:lnTo>
                    <a:lnTo>
                      <a:pt x="11305" y="11417"/>
                    </a:lnTo>
                    <a:lnTo>
                      <a:pt x="11319" y="11417"/>
                    </a:lnTo>
                    <a:lnTo>
                      <a:pt x="11319" y="11417"/>
                    </a:lnTo>
                    <a:lnTo>
                      <a:pt x="11333" y="11417"/>
                    </a:lnTo>
                    <a:lnTo>
                      <a:pt x="11333" y="11417"/>
                    </a:lnTo>
                    <a:lnTo>
                      <a:pt x="11333" y="11417"/>
                    </a:lnTo>
                    <a:lnTo>
                      <a:pt x="11333" y="11417"/>
                    </a:lnTo>
                    <a:lnTo>
                      <a:pt x="11361" y="11417"/>
                    </a:lnTo>
                    <a:lnTo>
                      <a:pt x="11361" y="11417"/>
                    </a:lnTo>
                    <a:lnTo>
                      <a:pt x="11361" y="11417"/>
                    </a:lnTo>
                    <a:lnTo>
                      <a:pt x="12278" y="11500"/>
                    </a:lnTo>
                    <a:lnTo>
                      <a:pt x="13238" y="11556"/>
                    </a:lnTo>
                    <a:lnTo>
                      <a:pt x="14253" y="11584"/>
                    </a:lnTo>
                    <a:lnTo>
                      <a:pt x="15296" y="11598"/>
                    </a:lnTo>
                    <a:lnTo>
                      <a:pt x="15296" y="11598"/>
                    </a:lnTo>
                    <a:lnTo>
                      <a:pt x="16255" y="11598"/>
                    </a:lnTo>
                    <a:lnTo>
                      <a:pt x="17242" y="11556"/>
                    </a:lnTo>
                    <a:lnTo>
                      <a:pt x="18258" y="11514"/>
                    </a:lnTo>
                    <a:lnTo>
                      <a:pt x="19300" y="11445"/>
                    </a:lnTo>
                    <a:lnTo>
                      <a:pt x="20399" y="11347"/>
                    </a:lnTo>
                    <a:lnTo>
                      <a:pt x="21511" y="11222"/>
                    </a:lnTo>
                    <a:lnTo>
                      <a:pt x="22665" y="11083"/>
                    </a:lnTo>
                    <a:lnTo>
                      <a:pt x="23861" y="10916"/>
                    </a:lnTo>
                    <a:lnTo>
                      <a:pt x="23861" y="10916"/>
                    </a:lnTo>
                    <a:lnTo>
                      <a:pt x="24223" y="10847"/>
                    </a:lnTo>
                    <a:lnTo>
                      <a:pt x="24223" y="10847"/>
                    </a:lnTo>
                    <a:lnTo>
                      <a:pt x="24251" y="10847"/>
                    </a:lnTo>
                    <a:lnTo>
                      <a:pt x="24251" y="10847"/>
                    </a:lnTo>
                    <a:lnTo>
                      <a:pt x="24348" y="10833"/>
                    </a:lnTo>
                    <a:lnTo>
                      <a:pt x="24348" y="10833"/>
                    </a:lnTo>
                    <a:lnTo>
                      <a:pt x="24459" y="9317"/>
                    </a:lnTo>
                    <a:lnTo>
                      <a:pt x="24459" y="9317"/>
                    </a:lnTo>
                    <a:lnTo>
                      <a:pt x="24445" y="9137"/>
                    </a:lnTo>
                    <a:lnTo>
                      <a:pt x="24418" y="8970"/>
                    </a:lnTo>
                    <a:lnTo>
                      <a:pt x="24362" y="8817"/>
                    </a:lnTo>
                    <a:lnTo>
                      <a:pt x="24292" y="8692"/>
                    </a:lnTo>
                    <a:lnTo>
                      <a:pt x="24209" y="8566"/>
                    </a:lnTo>
                    <a:lnTo>
                      <a:pt x="24112" y="8455"/>
                    </a:lnTo>
                    <a:lnTo>
                      <a:pt x="24000" y="8358"/>
                    </a:lnTo>
                    <a:lnTo>
                      <a:pt x="23889" y="8274"/>
                    </a:lnTo>
                    <a:lnTo>
                      <a:pt x="23778" y="8205"/>
                    </a:lnTo>
                    <a:lnTo>
                      <a:pt x="23667" y="8135"/>
                    </a:lnTo>
                    <a:lnTo>
                      <a:pt x="23444" y="8052"/>
                    </a:lnTo>
                    <a:lnTo>
                      <a:pt x="23249" y="7982"/>
                    </a:lnTo>
                    <a:lnTo>
                      <a:pt x="23110" y="7955"/>
                    </a:lnTo>
                    <a:lnTo>
                      <a:pt x="23110" y="7955"/>
                    </a:lnTo>
                    <a:lnTo>
                      <a:pt x="23055" y="7941"/>
                    </a:lnTo>
                    <a:lnTo>
                      <a:pt x="23055" y="7941"/>
                    </a:lnTo>
                    <a:lnTo>
                      <a:pt x="22791" y="7885"/>
                    </a:lnTo>
                    <a:lnTo>
                      <a:pt x="22513" y="7816"/>
                    </a:lnTo>
                    <a:lnTo>
                      <a:pt x="21845" y="7621"/>
                    </a:lnTo>
                    <a:lnTo>
                      <a:pt x="21108" y="7385"/>
                    </a:lnTo>
                    <a:lnTo>
                      <a:pt x="20302" y="7134"/>
                    </a:lnTo>
                    <a:lnTo>
                      <a:pt x="19439" y="6856"/>
                    </a:lnTo>
                    <a:lnTo>
                      <a:pt x="18550" y="6578"/>
                    </a:lnTo>
                    <a:lnTo>
                      <a:pt x="17646" y="6328"/>
                    </a:lnTo>
                    <a:lnTo>
                      <a:pt x="17187" y="6216"/>
                    </a:lnTo>
                    <a:lnTo>
                      <a:pt x="16742" y="6105"/>
                    </a:lnTo>
                    <a:lnTo>
                      <a:pt x="16742" y="6105"/>
                    </a:lnTo>
                    <a:lnTo>
                      <a:pt x="16728" y="6105"/>
                    </a:lnTo>
                    <a:lnTo>
                      <a:pt x="16728" y="6105"/>
                    </a:lnTo>
                    <a:lnTo>
                      <a:pt x="16714" y="6105"/>
                    </a:lnTo>
                    <a:lnTo>
                      <a:pt x="16714" y="6105"/>
                    </a:lnTo>
                    <a:lnTo>
                      <a:pt x="16700" y="6105"/>
                    </a:lnTo>
                    <a:lnTo>
                      <a:pt x="16700" y="6105"/>
                    </a:lnTo>
                    <a:lnTo>
                      <a:pt x="16700" y="6105"/>
                    </a:lnTo>
                    <a:lnTo>
                      <a:pt x="16700" y="6105"/>
                    </a:lnTo>
                    <a:lnTo>
                      <a:pt x="16672" y="6091"/>
                    </a:lnTo>
                    <a:lnTo>
                      <a:pt x="16672" y="6091"/>
                    </a:lnTo>
                    <a:lnTo>
                      <a:pt x="16672" y="6091"/>
                    </a:lnTo>
                    <a:lnTo>
                      <a:pt x="16672" y="6091"/>
                    </a:lnTo>
                    <a:lnTo>
                      <a:pt x="14350" y="5591"/>
                    </a:lnTo>
                    <a:lnTo>
                      <a:pt x="12292" y="5160"/>
                    </a:lnTo>
                    <a:lnTo>
                      <a:pt x="11361" y="4951"/>
                    </a:lnTo>
                    <a:lnTo>
                      <a:pt x="10471" y="4756"/>
                    </a:lnTo>
                    <a:lnTo>
                      <a:pt x="9650" y="4562"/>
                    </a:lnTo>
                    <a:lnTo>
                      <a:pt x="8872" y="4353"/>
                    </a:lnTo>
                    <a:lnTo>
                      <a:pt x="8135" y="4131"/>
                    </a:lnTo>
                    <a:lnTo>
                      <a:pt x="7453" y="3894"/>
                    </a:lnTo>
                    <a:lnTo>
                      <a:pt x="7120" y="3769"/>
                    </a:lnTo>
                    <a:lnTo>
                      <a:pt x="6800" y="3644"/>
                    </a:lnTo>
                    <a:lnTo>
                      <a:pt x="6494" y="3505"/>
                    </a:lnTo>
                    <a:lnTo>
                      <a:pt x="6202" y="3366"/>
                    </a:lnTo>
                    <a:lnTo>
                      <a:pt x="5910" y="3213"/>
                    </a:lnTo>
                    <a:lnTo>
                      <a:pt x="5632" y="3060"/>
                    </a:lnTo>
                    <a:lnTo>
                      <a:pt x="5354" y="2893"/>
                    </a:lnTo>
                    <a:lnTo>
                      <a:pt x="5089" y="2712"/>
                    </a:lnTo>
                    <a:lnTo>
                      <a:pt x="4825" y="2532"/>
                    </a:lnTo>
                    <a:lnTo>
                      <a:pt x="4575" y="2337"/>
                    </a:lnTo>
                    <a:lnTo>
                      <a:pt x="4339" y="2128"/>
                    </a:lnTo>
                    <a:lnTo>
                      <a:pt x="4102" y="1906"/>
                    </a:lnTo>
                    <a:lnTo>
                      <a:pt x="4102" y="1906"/>
                    </a:lnTo>
                    <a:lnTo>
                      <a:pt x="3894" y="1711"/>
                    </a:lnTo>
                    <a:lnTo>
                      <a:pt x="3699" y="1503"/>
                    </a:lnTo>
                    <a:lnTo>
                      <a:pt x="3504" y="1280"/>
                    </a:lnTo>
                    <a:lnTo>
                      <a:pt x="3310" y="1058"/>
                    </a:lnTo>
                    <a:lnTo>
                      <a:pt x="3129" y="821"/>
                    </a:lnTo>
                    <a:lnTo>
                      <a:pt x="2934" y="571"/>
                    </a:lnTo>
                    <a:lnTo>
                      <a:pt x="2753" y="307"/>
                    </a:lnTo>
                    <a:lnTo>
                      <a:pt x="2573" y="29"/>
                    </a:lnTo>
                    <a:lnTo>
                      <a:pt x="2573" y="29"/>
                    </a:lnTo>
                    <a:lnTo>
                      <a:pt x="2559" y="15"/>
                    </a:lnTo>
                    <a:lnTo>
                      <a:pt x="253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030;p32">
                <a:extLst>
                  <a:ext uri="{FF2B5EF4-FFF2-40B4-BE49-F238E27FC236}">
                    <a16:creationId xmlns:a16="http://schemas.microsoft.com/office/drawing/2014/main" id="{15F38DBB-4248-41B3-8B8E-DAF1561C1ACC}"/>
                  </a:ext>
                </a:extLst>
              </p:cNvPr>
              <p:cNvSpPr/>
              <p:nvPr/>
            </p:nvSpPr>
            <p:spPr>
              <a:xfrm>
                <a:off x="4650039" y="1581121"/>
                <a:ext cx="406557" cy="451998"/>
              </a:xfrm>
              <a:custGeom>
                <a:avLst/>
                <a:gdLst/>
                <a:ahLst/>
                <a:cxnLst/>
                <a:rect l="l" t="t" r="r" b="b"/>
                <a:pathLst>
                  <a:path w="20900" h="23236" extrusionOk="0">
                    <a:moveTo>
                      <a:pt x="10471" y="0"/>
                    </a:moveTo>
                    <a:lnTo>
                      <a:pt x="10137" y="14"/>
                    </a:lnTo>
                    <a:lnTo>
                      <a:pt x="9790" y="42"/>
                    </a:lnTo>
                    <a:lnTo>
                      <a:pt x="8872" y="153"/>
                    </a:lnTo>
                    <a:lnTo>
                      <a:pt x="8358" y="223"/>
                    </a:lnTo>
                    <a:lnTo>
                      <a:pt x="7815" y="306"/>
                    </a:lnTo>
                    <a:lnTo>
                      <a:pt x="7245" y="403"/>
                    </a:lnTo>
                    <a:lnTo>
                      <a:pt x="6675" y="515"/>
                    </a:lnTo>
                    <a:lnTo>
                      <a:pt x="6091" y="640"/>
                    </a:lnTo>
                    <a:lnTo>
                      <a:pt x="5507" y="779"/>
                    </a:lnTo>
                    <a:lnTo>
                      <a:pt x="4923" y="932"/>
                    </a:lnTo>
                    <a:lnTo>
                      <a:pt x="4353" y="1099"/>
                    </a:lnTo>
                    <a:lnTo>
                      <a:pt x="3811" y="1279"/>
                    </a:lnTo>
                    <a:lnTo>
                      <a:pt x="3282" y="1488"/>
                    </a:lnTo>
                    <a:lnTo>
                      <a:pt x="2782" y="1710"/>
                    </a:lnTo>
                    <a:lnTo>
                      <a:pt x="2531" y="1822"/>
                    </a:lnTo>
                    <a:lnTo>
                      <a:pt x="2309" y="1947"/>
                    </a:lnTo>
                    <a:lnTo>
                      <a:pt x="2086" y="2072"/>
                    </a:lnTo>
                    <a:lnTo>
                      <a:pt x="1878" y="2211"/>
                    </a:lnTo>
                    <a:lnTo>
                      <a:pt x="1683" y="2350"/>
                    </a:lnTo>
                    <a:lnTo>
                      <a:pt x="1502" y="2489"/>
                    </a:lnTo>
                    <a:lnTo>
                      <a:pt x="1349" y="2628"/>
                    </a:lnTo>
                    <a:lnTo>
                      <a:pt x="1210" y="2767"/>
                    </a:lnTo>
                    <a:lnTo>
                      <a:pt x="1071" y="2906"/>
                    </a:lnTo>
                    <a:lnTo>
                      <a:pt x="946" y="3059"/>
                    </a:lnTo>
                    <a:lnTo>
                      <a:pt x="835" y="3212"/>
                    </a:lnTo>
                    <a:lnTo>
                      <a:pt x="724" y="3379"/>
                    </a:lnTo>
                    <a:lnTo>
                      <a:pt x="612" y="3546"/>
                    </a:lnTo>
                    <a:lnTo>
                      <a:pt x="529" y="3727"/>
                    </a:lnTo>
                    <a:lnTo>
                      <a:pt x="446" y="3907"/>
                    </a:lnTo>
                    <a:lnTo>
                      <a:pt x="362" y="4088"/>
                    </a:lnTo>
                    <a:lnTo>
                      <a:pt x="293" y="4269"/>
                    </a:lnTo>
                    <a:lnTo>
                      <a:pt x="237" y="4464"/>
                    </a:lnTo>
                    <a:lnTo>
                      <a:pt x="140" y="4839"/>
                    </a:lnTo>
                    <a:lnTo>
                      <a:pt x="70" y="5242"/>
                    </a:lnTo>
                    <a:lnTo>
                      <a:pt x="28" y="5646"/>
                    </a:lnTo>
                    <a:lnTo>
                      <a:pt x="1" y="6063"/>
                    </a:lnTo>
                    <a:lnTo>
                      <a:pt x="15" y="6480"/>
                    </a:lnTo>
                    <a:lnTo>
                      <a:pt x="42" y="6897"/>
                    </a:lnTo>
                    <a:lnTo>
                      <a:pt x="98" y="7314"/>
                    </a:lnTo>
                    <a:lnTo>
                      <a:pt x="167" y="7717"/>
                    </a:lnTo>
                    <a:lnTo>
                      <a:pt x="265" y="8121"/>
                    </a:lnTo>
                    <a:lnTo>
                      <a:pt x="376" y="8524"/>
                    </a:lnTo>
                    <a:lnTo>
                      <a:pt x="3908" y="17493"/>
                    </a:lnTo>
                    <a:lnTo>
                      <a:pt x="4047" y="17854"/>
                    </a:lnTo>
                    <a:lnTo>
                      <a:pt x="4186" y="18202"/>
                    </a:lnTo>
                    <a:lnTo>
                      <a:pt x="4353" y="18536"/>
                    </a:lnTo>
                    <a:lnTo>
                      <a:pt x="4520" y="18855"/>
                    </a:lnTo>
                    <a:lnTo>
                      <a:pt x="4701" y="19175"/>
                    </a:lnTo>
                    <a:lnTo>
                      <a:pt x="4895" y="19481"/>
                    </a:lnTo>
                    <a:lnTo>
                      <a:pt x="5090" y="19773"/>
                    </a:lnTo>
                    <a:lnTo>
                      <a:pt x="5298" y="20051"/>
                    </a:lnTo>
                    <a:lnTo>
                      <a:pt x="5507" y="20315"/>
                    </a:lnTo>
                    <a:lnTo>
                      <a:pt x="5743" y="20566"/>
                    </a:lnTo>
                    <a:lnTo>
                      <a:pt x="5966" y="20816"/>
                    </a:lnTo>
                    <a:lnTo>
                      <a:pt x="6216" y="21052"/>
                    </a:lnTo>
                    <a:lnTo>
                      <a:pt x="6466" y="21275"/>
                    </a:lnTo>
                    <a:lnTo>
                      <a:pt x="6717" y="21484"/>
                    </a:lnTo>
                    <a:lnTo>
                      <a:pt x="6981" y="21678"/>
                    </a:lnTo>
                    <a:lnTo>
                      <a:pt x="7259" y="21859"/>
                    </a:lnTo>
                    <a:lnTo>
                      <a:pt x="7537" y="22040"/>
                    </a:lnTo>
                    <a:lnTo>
                      <a:pt x="7829" y="22193"/>
                    </a:lnTo>
                    <a:lnTo>
                      <a:pt x="8121" y="22346"/>
                    </a:lnTo>
                    <a:lnTo>
                      <a:pt x="8413" y="22485"/>
                    </a:lnTo>
                    <a:lnTo>
                      <a:pt x="8719" y="22610"/>
                    </a:lnTo>
                    <a:lnTo>
                      <a:pt x="9025" y="22721"/>
                    </a:lnTo>
                    <a:lnTo>
                      <a:pt x="9345" y="22818"/>
                    </a:lnTo>
                    <a:lnTo>
                      <a:pt x="9665" y="22902"/>
                    </a:lnTo>
                    <a:lnTo>
                      <a:pt x="9984" y="22985"/>
                    </a:lnTo>
                    <a:lnTo>
                      <a:pt x="10318" y="23041"/>
                    </a:lnTo>
                    <a:lnTo>
                      <a:pt x="10652" y="23097"/>
                    </a:lnTo>
                    <a:lnTo>
                      <a:pt x="11000" y="23124"/>
                    </a:lnTo>
                    <a:lnTo>
                      <a:pt x="11333" y="23152"/>
                    </a:lnTo>
                    <a:lnTo>
                      <a:pt x="11681" y="23166"/>
                    </a:lnTo>
                    <a:lnTo>
                      <a:pt x="12042" y="23166"/>
                    </a:lnTo>
                    <a:lnTo>
                      <a:pt x="12390" y="23152"/>
                    </a:lnTo>
                    <a:lnTo>
                      <a:pt x="12793" y="23208"/>
                    </a:lnTo>
                    <a:lnTo>
                      <a:pt x="13197" y="23236"/>
                    </a:lnTo>
                    <a:lnTo>
                      <a:pt x="13600" y="23236"/>
                    </a:lnTo>
                    <a:lnTo>
                      <a:pt x="14003" y="23208"/>
                    </a:lnTo>
                    <a:lnTo>
                      <a:pt x="14253" y="23180"/>
                    </a:lnTo>
                    <a:lnTo>
                      <a:pt x="14337" y="23180"/>
                    </a:lnTo>
                    <a:lnTo>
                      <a:pt x="14490" y="23166"/>
                    </a:lnTo>
                    <a:lnTo>
                      <a:pt x="15213" y="23097"/>
                    </a:lnTo>
                    <a:lnTo>
                      <a:pt x="15936" y="23013"/>
                    </a:lnTo>
                    <a:lnTo>
                      <a:pt x="16297" y="22957"/>
                    </a:lnTo>
                    <a:lnTo>
                      <a:pt x="16659" y="22888"/>
                    </a:lnTo>
                    <a:lnTo>
                      <a:pt x="17007" y="22804"/>
                    </a:lnTo>
                    <a:lnTo>
                      <a:pt x="17354" y="22707"/>
                    </a:lnTo>
                    <a:lnTo>
                      <a:pt x="17604" y="22610"/>
                    </a:lnTo>
                    <a:lnTo>
                      <a:pt x="17813" y="22512"/>
                    </a:lnTo>
                    <a:lnTo>
                      <a:pt x="17980" y="22415"/>
                    </a:lnTo>
                    <a:lnTo>
                      <a:pt x="18133" y="22290"/>
                    </a:lnTo>
                    <a:lnTo>
                      <a:pt x="18272" y="22137"/>
                    </a:lnTo>
                    <a:lnTo>
                      <a:pt x="18383" y="21970"/>
                    </a:lnTo>
                    <a:lnTo>
                      <a:pt x="18508" y="21789"/>
                    </a:lnTo>
                    <a:lnTo>
                      <a:pt x="18619" y="21567"/>
                    </a:lnTo>
                    <a:lnTo>
                      <a:pt x="18731" y="21372"/>
                    </a:lnTo>
                    <a:lnTo>
                      <a:pt x="18856" y="21178"/>
                    </a:lnTo>
                    <a:lnTo>
                      <a:pt x="19064" y="20969"/>
                    </a:lnTo>
                    <a:lnTo>
                      <a:pt x="19259" y="20760"/>
                    </a:lnTo>
                    <a:lnTo>
                      <a:pt x="19440" y="20538"/>
                    </a:lnTo>
                    <a:lnTo>
                      <a:pt x="19621" y="20302"/>
                    </a:lnTo>
                    <a:lnTo>
                      <a:pt x="19774" y="20065"/>
                    </a:lnTo>
                    <a:lnTo>
                      <a:pt x="19927" y="19829"/>
                    </a:lnTo>
                    <a:lnTo>
                      <a:pt x="20066" y="19579"/>
                    </a:lnTo>
                    <a:lnTo>
                      <a:pt x="20191" y="19328"/>
                    </a:lnTo>
                    <a:lnTo>
                      <a:pt x="20316" y="19064"/>
                    </a:lnTo>
                    <a:lnTo>
                      <a:pt x="20413" y="18814"/>
                    </a:lnTo>
                    <a:lnTo>
                      <a:pt x="20511" y="18550"/>
                    </a:lnTo>
                    <a:lnTo>
                      <a:pt x="20594" y="18271"/>
                    </a:lnTo>
                    <a:lnTo>
                      <a:pt x="20677" y="18007"/>
                    </a:lnTo>
                    <a:lnTo>
                      <a:pt x="20733" y="17743"/>
                    </a:lnTo>
                    <a:lnTo>
                      <a:pt x="20789" y="17465"/>
                    </a:lnTo>
                    <a:lnTo>
                      <a:pt x="20830" y="17187"/>
                    </a:lnTo>
                    <a:lnTo>
                      <a:pt x="20872" y="16909"/>
                    </a:lnTo>
                    <a:lnTo>
                      <a:pt x="20886" y="16645"/>
                    </a:lnTo>
                    <a:lnTo>
                      <a:pt x="20900" y="16366"/>
                    </a:lnTo>
                    <a:lnTo>
                      <a:pt x="20900" y="16088"/>
                    </a:lnTo>
                    <a:lnTo>
                      <a:pt x="20886" y="15810"/>
                    </a:lnTo>
                    <a:lnTo>
                      <a:pt x="20872" y="15546"/>
                    </a:lnTo>
                    <a:lnTo>
                      <a:pt x="20830" y="15268"/>
                    </a:lnTo>
                    <a:lnTo>
                      <a:pt x="20803" y="15004"/>
                    </a:lnTo>
                    <a:lnTo>
                      <a:pt x="20747" y="14726"/>
                    </a:lnTo>
                    <a:lnTo>
                      <a:pt x="20677" y="14475"/>
                    </a:lnTo>
                    <a:lnTo>
                      <a:pt x="20608" y="14211"/>
                    </a:lnTo>
                    <a:lnTo>
                      <a:pt x="20524" y="13947"/>
                    </a:lnTo>
                    <a:lnTo>
                      <a:pt x="20441" y="13697"/>
                    </a:lnTo>
                    <a:lnTo>
                      <a:pt x="20330" y="13446"/>
                    </a:lnTo>
                    <a:lnTo>
                      <a:pt x="20219" y="13210"/>
                    </a:lnTo>
                    <a:lnTo>
                      <a:pt x="20107" y="12974"/>
                    </a:lnTo>
                    <a:lnTo>
                      <a:pt x="19996" y="12765"/>
                    </a:lnTo>
                    <a:lnTo>
                      <a:pt x="19913" y="12570"/>
                    </a:lnTo>
                    <a:lnTo>
                      <a:pt x="19815" y="12348"/>
                    </a:lnTo>
                    <a:lnTo>
                      <a:pt x="19746" y="12139"/>
                    </a:lnTo>
                    <a:lnTo>
                      <a:pt x="19607" y="11694"/>
                    </a:lnTo>
                    <a:lnTo>
                      <a:pt x="19496" y="11249"/>
                    </a:lnTo>
                    <a:lnTo>
                      <a:pt x="19412" y="10790"/>
                    </a:lnTo>
                    <a:lnTo>
                      <a:pt x="19356" y="10346"/>
                    </a:lnTo>
                    <a:lnTo>
                      <a:pt x="19315" y="9914"/>
                    </a:lnTo>
                    <a:lnTo>
                      <a:pt x="19287" y="9497"/>
                    </a:lnTo>
                    <a:lnTo>
                      <a:pt x="19273" y="9108"/>
                    </a:lnTo>
                    <a:lnTo>
                      <a:pt x="19259" y="8746"/>
                    </a:lnTo>
                    <a:lnTo>
                      <a:pt x="19273" y="8149"/>
                    </a:lnTo>
                    <a:lnTo>
                      <a:pt x="19301" y="7745"/>
                    </a:lnTo>
                    <a:lnTo>
                      <a:pt x="19315" y="7606"/>
                    </a:lnTo>
                    <a:lnTo>
                      <a:pt x="19273" y="7286"/>
                    </a:lnTo>
                    <a:lnTo>
                      <a:pt x="19217" y="6980"/>
                    </a:lnTo>
                    <a:lnTo>
                      <a:pt x="19134" y="6675"/>
                    </a:lnTo>
                    <a:lnTo>
                      <a:pt x="19051" y="6355"/>
                    </a:lnTo>
                    <a:lnTo>
                      <a:pt x="18939" y="6049"/>
                    </a:lnTo>
                    <a:lnTo>
                      <a:pt x="18828" y="5729"/>
                    </a:lnTo>
                    <a:lnTo>
                      <a:pt x="18703" y="5423"/>
                    </a:lnTo>
                    <a:lnTo>
                      <a:pt x="18564" y="5117"/>
                    </a:lnTo>
                    <a:lnTo>
                      <a:pt x="18411" y="4811"/>
                    </a:lnTo>
                    <a:lnTo>
                      <a:pt x="18244" y="4519"/>
                    </a:lnTo>
                    <a:lnTo>
                      <a:pt x="18063" y="4213"/>
                    </a:lnTo>
                    <a:lnTo>
                      <a:pt x="17869" y="3935"/>
                    </a:lnTo>
                    <a:lnTo>
                      <a:pt x="17674" y="3643"/>
                    </a:lnTo>
                    <a:lnTo>
                      <a:pt x="17465" y="3365"/>
                    </a:lnTo>
                    <a:lnTo>
                      <a:pt x="17243" y="3101"/>
                    </a:lnTo>
                    <a:lnTo>
                      <a:pt x="17020" y="2837"/>
                    </a:lnTo>
                    <a:lnTo>
                      <a:pt x="16784" y="2573"/>
                    </a:lnTo>
                    <a:lnTo>
                      <a:pt x="16534" y="2336"/>
                    </a:lnTo>
                    <a:lnTo>
                      <a:pt x="16283" y="2100"/>
                    </a:lnTo>
                    <a:lnTo>
                      <a:pt x="16019" y="1863"/>
                    </a:lnTo>
                    <a:lnTo>
                      <a:pt x="15755" y="1655"/>
                    </a:lnTo>
                    <a:lnTo>
                      <a:pt x="15477" y="1446"/>
                    </a:lnTo>
                    <a:lnTo>
                      <a:pt x="15199" y="1265"/>
                    </a:lnTo>
                    <a:lnTo>
                      <a:pt x="14907" y="1085"/>
                    </a:lnTo>
                    <a:lnTo>
                      <a:pt x="14615" y="918"/>
                    </a:lnTo>
                    <a:lnTo>
                      <a:pt x="14323" y="779"/>
                    </a:lnTo>
                    <a:lnTo>
                      <a:pt x="14017" y="640"/>
                    </a:lnTo>
                    <a:lnTo>
                      <a:pt x="13711" y="529"/>
                    </a:lnTo>
                    <a:lnTo>
                      <a:pt x="13405" y="417"/>
                    </a:lnTo>
                    <a:lnTo>
                      <a:pt x="13085" y="334"/>
                    </a:lnTo>
                    <a:lnTo>
                      <a:pt x="12765" y="278"/>
                    </a:lnTo>
                    <a:lnTo>
                      <a:pt x="12446" y="223"/>
                    </a:lnTo>
                    <a:lnTo>
                      <a:pt x="12126" y="153"/>
                    </a:lnTo>
                    <a:lnTo>
                      <a:pt x="11806" y="97"/>
                    </a:lnTo>
                    <a:lnTo>
                      <a:pt x="11486" y="56"/>
                    </a:lnTo>
                    <a:lnTo>
                      <a:pt x="11152" y="28"/>
                    </a:lnTo>
                    <a:lnTo>
                      <a:pt x="10819" y="0"/>
                    </a:lnTo>
                    <a:close/>
                  </a:path>
                </a:pathLst>
              </a:custGeom>
              <a:solidFill>
                <a:srgbClr val="FFA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031;p32">
                <a:extLst>
                  <a:ext uri="{FF2B5EF4-FFF2-40B4-BE49-F238E27FC236}">
                    <a16:creationId xmlns:a16="http://schemas.microsoft.com/office/drawing/2014/main" id="{3709923E-F2C2-4E35-B9B9-BCF1B70578FB}"/>
                  </a:ext>
                </a:extLst>
              </p:cNvPr>
              <p:cNvSpPr/>
              <p:nvPr/>
            </p:nvSpPr>
            <p:spPr>
              <a:xfrm>
                <a:off x="4650039" y="1581121"/>
                <a:ext cx="406557" cy="451998"/>
              </a:xfrm>
              <a:custGeom>
                <a:avLst/>
                <a:gdLst/>
                <a:ahLst/>
                <a:cxnLst/>
                <a:rect l="l" t="t" r="r" b="b"/>
                <a:pathLst>
                  <a:path w="20900" h="23236" fill="none" extrusionOk="0">
                    <a:moveTo>
                      <a:pt x="20107" y="12974"/>
                    </a:moveTo>
                    <a:lnTo>
                      <a:pt x="20107" y="12974"/>
                    </a:lnTo>
                    <a:lnTo>
                      <a:pt x="19996" y="12765"/>
                    </a:lnTo>
                    <a:lnTo>
                      <a:pt x="19913" y="12570"/>
                    </a:lnTo>
                    <a:lnTo>
                      <a:pt x="19815" y="12348"/>
                    </a:lnTo>
                    <a:lnTo>
                      <a:pt x="19746" y="12139"/>
                    </a:lnTo>
                    <a:lnTo>
                      <a:pt x="19607" y="11694"/>
                    </a:lnTo>
                    <a:lnTo>
                      <a:pt x="19496" y="11249"/>
                    </a:lnTo>
                    <a:lnTo>
                      <a:pt x="19412" y="10790"/>
                    </a:lnTo>
                    <a:lnTo>
                      <a:pt x="19356" y="10346"/>
                    </a:lnTo>
                    <a:lnTo>
                      <a:pt x="19315" y="9914"/>
                    </a:lnTo>
                    <a:lnTo>
                      <a:pt x="19287" y="9497"/>
                    </a:lnTo>
                    <a:lnTo>
                      <a:pt x="19273" y="9108"/>
                    </a:lnTo>
                    <a:lnTo>
                      <a:pt x="19259" y="8746"/>
                    </a:lnTo>
                    <a:lnTo>
                      <a:pt x="19273" y="8149"/>
                    </a:lnTo>
                    <a:lnTo>
                      <a:pt x="19301" y="7745"/>
                    </a:lnTo>
                    <a:lnTo>
                      <a:pt x="19315" y="7606"/>
                    </a:lnTo>
                    <a:lnTo>
                      <a:pt x="19315" y="7606"/>
                    </a:lnTo>
                    <a:lnTo>
                      <a:pt x="19273" y="7286"/>
                    </a:lnTo>
                    <a:lnTo>
                      <a:pt x="19217" y="6980"/>
                    </a:lnTo>
                    <a:lnTo>
                      <a:pt x="19134" y="6675"/>
                    </a:lnTo>
                    <a:lnTo>
                      <a:pt x="19051" y="6355"/>
                    </a:lnTo>
                    <a:lnTo>
                      <a:pt x="18939" y="6049"/>
                    </a:lnTo>
                    <a:lnTo>
                      <a:pt x="18828" y="5729"/>
                    </a:lnTo>
                    <a:lnTo>
                      <a:pt x="18703" y="5423"/>
                    </a:lnTo>
                    <a:lnTo>
                      <a:pt x="18564" y="5117"/>
                    </a:lnTo>
                    <a:lnTo>
                      <a:pt x="18411" y="4811"/>
                    </a:lnTo>
                    <a:lnTo>
                      <a:pt x="18244" y="4519"/>
                    </a:lnTo>
                    <a:lnTo>
                      <a:pt x="18063" y="4213"/>
                    </a:lnTo>
                    <a:lnTo>
                      <a:pt x="17869" y="3935"/>
                    </a:lnTo>
                    <a:lnTo>
                      <a:pt x="17674" y="3643"/>
                    </a:lnTo>
                    <a:lnTo>
                      <a:pt x="17465" y="3365"/>
                    </a:lnTo>
                    <a:lnTo>
                      <a:pt x="17243" y="3101"/>
                    </a:lnTo>
                    <a:lnTo>
                      <a:pt x="17020" y="2837"/>
                    </a:lnTo>
                    <a:lnTo>
                      <a:pt x="16784" y="2573"/>
                    </a:lnTo>
                    <a:lnTo>
                      <a:pt x="16534" y="2336"/>
                    </a:lnTo>
                    <a:lnTo>
                      <a:pt x="16283" y="2100"/>
                    </a:lnTo>
                    <a:lnTo>
                      <a:pt x="16019" y="1863"/>
                    </a:lnTo>
                    <a:lnTo>
                      <a:pt x="15755" y="1655"/>
                    </a:lnTo>
                    <a:lnTo>
                      <a:pt x="15477" y="1446"/>
                    </a:lnTo>
                    <a:lnTo>
                      <a:pt x="15199" y="1265"/>
                    </a:lnTo>
                    <a:lnTo>
                      <a:pt x="14907" y="1085"/>
                    </a:lnTo>
                    <a:lnTo>
                      <a:pt x="14615" y="918"/>
                    </a:lnTo>
                    <a:lnTo>
                      <a:pt x="14323" y="779"/>
                    </a:lnTo>
                    <a:lnTo>
                      <a:pt x="14017" y="640"/>
                    </a:lnTo>
                    <a:lnTo>
                      <a:pt x="13711" y="529"/>
                    </a:lnTo>
                    <a:lnTo>
                      <a:pt x="13405" y="417"/>
                    </a:lnTo>
                    <a:lnTo>
                      <a:pt x="13085" y="334"/>
                    </a:lnTo>
                    <a:lnTo>
                      <a:pt x="12765" y="278"/>
                    </a:lnTo>
                    <a:lnTo>
                      <a:pt x="12446" y="223"/>
                    </a:lnTo>
                    <a:lnTo>
                      <a:pt x="12446" y="223"/>
                    </a:lnTo>
                    <a:lnTo>
                      <a:pt x="12126" y="153"/>
                    </a:lnTo>
                    <a:lnTo>
                      <a:pt x="11806" y="97"/>
                    </a:lnTo>
                    <a:lnTo>
                      <a:pt x="11486" y="56"/>
                    </a:lnTo>
                    <a:lnTo>
                      <a:pt x="11152" y="28"/>
                    </a:lnTo>
                    <a:lnTo>
                      <a:pt x="10819" y="0"/>
                    </a:lnTo>
                    <a:lnTo>
                      <a:pt x="10471" y="0"/>
                    </a:lnTo>
                    <a:lnTo>
                      <a:pt x="10137" y="14"/>
                    </a:lnTo>
                    <a:lnTo>
                      <a:pt x="9790" y="42"/>
                    </a:lnTo>
                    <a:lnTo>
                      <a:pt x="9790" y="42"/>
                    </a:lnTo>
                    <a:lnTo>
                      <a:pt x="8872" y="153"/>
                    </a:lnTo>
                    <a:lnTo>
                      <a:pt x="8358" y="223"/>
                    </a:lnTo>
                    <a:lnTo>
                      <a:pt x="7815" y="306"/>
                    </a:lnTo>
                    <a:lnTo>
                      <a:pt x="7245" y="403"/>
                    </a:lnTo>
                    <a:lnTo>
                      <a:pt x="6675" y="515"/>
                    </a:lnTo>
                    <a:lnTo>
                      <a:pt x="6091" y="640"/>
                    </a:lnTo>
                    <a:lnTo>
                      <a:pt x="5507" y="779"/>
                    </a:lnTo>
                    <a:lnTo>
                      <a:pt x="4923" y="932"/>
                    </a:lnTo>
                    <a:lnTo>
                      <a:pt x="4353" y="1099"/>
                    </a:lnTo>
                    <a:lnTo>
                      <a:pt x="3811" y="1279"/>
                    </a:lnTo>
                    <a:lnTo>
                      <a:pt x="3282" y="1488"/>
                    </a:lnTo>
                    <a:lnTo>
                      <a:pt x="2782" y="1710"/>
                    </a:lnTo>
                    <a:lnTo>
                      <a:pt x="2531" y="1822"/>
                    </a:lnTo>
                    <a:lnTo>
                      <a:pt x="2309" y="1947"/>
                    </a:lnTo>
                    <a:lnTo>
                      <a:pt x="2086" y="2072"/>
                    </a:lnTo>
                    <a:lnTo>
                      <a:pt x="1878" y="2211"/>
                    </a:lnTo>
                    <a:lnTo>
                      <a:pt x="1683" y="2350"/>
                    </a:lnTo>
                    <a:lnTo>
                      <a:pt x="1502" y="2489"/>
                    </a:lnTo>
                    <a:lnTo>
                      <a:pt x="1502" y="2489"/>
                    </a:lnTo>
                    <a:lnTo>
                      <a:pt x="1349" y="2628"/>
                    </a:lnTo>
                    <a:lnTo>
                      <a:pt x="1210" y="2767"/>
                    </a:lnTo>
                    <a:lnTo>
                      <a:pt x="1071" y="2906"/>
                    </a:lnTo>
                    <a:lnTo>
                      <a:pt x="946" y="3059"/>
                    </a:lnTo>
                    <a:lnTo>
                      <a:pt x="835" y="3212"/>
                    </a:lnTo>
                    <a:lnTo>
                      <a:pt x="724" y="3379"/>
                    </a:lnTo>
                    <a:lnTo>
                      <a:pt x="612" y="3546"/>
                    </a:lnTo>
                    <a:lnTo>
                      <a:pt x="529" y="3727"/>
                    </a:lnTo>
                    <a:lnTo>
                      <a:pt x="446" y="3907"/>
                    </a:lnTo>
                    <a:lnTo>
                      <a:pt x="362" y="4088"/>
                    </a:lnTo>
                    <a:lnTo>
                      <a:pt x="293" y="4269"/>
                    </a:lnTo>
                    <a:lnTo>
                      <a:pt x="237" y="4464"/>
                    </a:lnTo>
                    <a:lnTo>
                      <a:pt x="140" y="4839"/>
                    </a:lnTo>
                    <a:lnTo>
                      <a:pt x="70" y="5242"/>
                    </a:lnTo>
                    <a:lnTo>
                      <a:pt x="28" y="5646"/>
                    </a:lnTo>
                    <a:lnTo>
                      <a:pt x="1" y="6063"/>
                    </a:lnTo>
                    <a:lnTo>
                      <a:pt x="15" y="6480"/>
                    </a:lnTo>
                    <a:lnTo>
                      <a:pt x="42" y="6897"/>
                    </a:lnTo>
                    <a:lnTo>
                      <a:pt x="98" y="7314"/>
                    </a:lnTo>
                    <a:lnTo>
                      <a:pt x="167" y="7717"/>
                    </a:lnTo>
                    <a:lnTo>
                      <a:pt x="265" y="8121"/>
                    </a:lnTo>
                    <a:lnTo>
                      <a:pt x="376" y="8524"/>
                    </a:lnTo>
                    <a:lnTo>
                      <a:pt x="3908" y="17493"/>
                    </a:lnTo>
                    <a:lnTo>
                      <a:pt x="3908" y="17493"/>
                    </a:lnTo>
                    <a:lnTo>
                      <a:pt x="4047" y="17854"/>
                    </a:lnTo>
                    <a:lnTo>
                      <a:pt x="4186" y="18202"/>
                    </a:lnTo>
                    <a:lnTo>
                      <a:pt x="4353" y="18536"/>
                    </a:lnTo>
                    <a:lnTo>
                      <a:pt x="4520" y="18855"/>
                    </a:lnTo>
                    <a:lnTo>
                      <a:pt x="4701" y="19175"/>
                    </a:lnTo>
                    <a:lnTo>
                      <a:pt x="4895" y="19481"/>
                    </a:lnTo>
                    <a:lnTo>
                      <a:pt x="5090" y="19773"/>
                    </a:lnTo>
                    <a:lnTo>
                      <a:pt x="5298" y="20051"/>
                    </a:lnTo>
                    <a:lnTo>
                      <a:pt x="5507" y="20315"/>
                    </a:lnTo>
                    <a:lnTo>
                      <a:pt x="5743" y="20566"/>
                    </a:lnTo>
                    <a:lnTo>
                      <a:pt x="5966" y="20816"/>
                    </a:lnTo>
                    <a:lnTo>
                      <a:pt x="6216" y="21052"/>
                    </a:lnTo>
                    <a:lnTo>
                      <a:pt x="6466" y="21275"/>
                    </a:lnTo>
                    <a:lnTo>
                      <a:pt x="6717" y="21484"/>
                    </a:lnTo>
                    <a:lnTo>
                      <a:pt x="6981" y="21678"/>
                    </a:lnTo>
                    <a:lnTo>
                      <a:pt x="7259" y="21859"/>
                    </a:lnTo>
                    <a:lnTo>
                      <a:pt x="7537" y="22040"/>
                    </a:lnTo>
                    <a:lnTo>
                      <a:pt x="7829" y="22193"/>
                    </a:lnTo>
                    <a:lnTo>
                      <a:pt x="8121" y="22346"/>
                    </a:lnTo>
                    <a:lnTo>
                      <a:pt x="8413" y="22485"/>
                    </a:lnTo>
                    <a:lnTo>
                      <a:pt x="8719" y="22610"/>
                    </a:lnTo>
                    <a:lnTo>
                      <a:pt x="9025" y="22721"/>
                    </a:lnTo>
                    <a:lnTo>
                      <a:pt x="9345" y="22818"/>
                    </a:lnTo>
                    <a:lnTo>
                      <a:pt x="9665" y="22902"/>
                    </a:lnTo>
                    <a:lnTo>
                      <a:pt x="9984" y="22985"/>
                    </a:lnTo>
                    <a:lnTo>
                      <a:pt x="10318" y="23041"/>
                    </a:lnTo>
                    <a:lnTo>
                      <a:pt x="10652" y="23097"/>
                    </a:lnTo>
                    <a:lnTo>
                      <a:pt x="11000" y="23124"/>
                    </a:lnTo>
                    <a:lnTo>
                      <a:pt x="11333" y="23152"/>
                    </a:lnTo>
                    <a:lnTo>
                      <a:pt x="11681" y="23166"/>
                    </a:lnTo>
                    <a:lnTo>
                      <a:pt x="12042" y="23166"/>
                    </a:lnTo>
                    <a:lnTo>
                      <a:pt x="12390" y="23152"/>
                    </a:lnTo>
                    <a:lnTo>
                      <a:pt x="12390" y="23152"/>
                    </a:lnTo>
                    <a:lnTo>
                      <a:pt x="12793" y="23208"/>
                    </a:lnTo>
                    <a:lnTo>
                      <a:pt x="13197" y="23236"/>
                    </a:lnTo>
                    <a:lnTo>
                      <a:pt x="13600" y="23236"/>
                    </a:lnTo>
                    <a:lnTo>
                      <a:pt x="14003" y="23208"/>
                    </a:lnTo>
                    <a:lnTo>
                      <a:pt x="14003" y="23208"/>
                    </a:lnTo>
                    <a:lnTo>
                      <a:pt x="14253" y="23180"/>
                    </a:lnTo>
                    <a:lnTo>
                      <a:pt x="14253" y="23180"/>
                    </a:lnTo>
                    <a:lnTo>
                      <a:pt x="14295" y="23180"/>
                    </a:lnTo>
                    <a:lnTo>
                      <a:pt x="14295" y="23180"/>
                    </a:lnTo>
                    <a:lnTo>
                      <a:pt x="14337" y="23180"/>
                    </a:lnTo>
                    <a:lnTo>
                      <a:pt x="14337" y="23180"/>
                    </a:lnTo>
                    <a:lnTo>
                      <a:pt x="14490" y="23166"/>
                    </a:lnTo>
                    <a:lnTo>
                      <a:pt x="14490" y="23166"/>
                    </a:lnTo>
                    <a:lnTo>
                      <a:pt x="15213" y="23097"/>
                    </a:lnTo>
                    <a:lnTo>
                      <a:pt x="15936" y="23013"/>
                    </a:lnTo>
                    <a:lnTo>
                      <a:pt x="16297" y="22957"/>
                    </a:lnTo>
                    <a:lnTo>
                      <a:pt x="16659" y="22888"/>
                    </a:lnTo>
                    <a:lnTo>
                      <a:pt x="17007" y="22804"/>
                    </a:lnTo>
                    <a:lnTo>
                      <a:pt x="17354" y="22707"/>
                    </a:lnTo>
                    <a:lnTo>
                      <a:pt x="17354" y="22707"/>
                    </a:lnTo>
                    <a:lnTo>
                      <a:pt x="17604" y="22610"/>
                    </a:lnTo>
                    <a:lnTo>
                      <a:pt x="17813" y="22512"/>
                    </a:lnTo>
                    <a:lnTo>
                      <a:pt x="17980" y="22415"/>
                    </a:lnTo>
                    <a:lnTo>
                      <a:pt x="18133" y="22290"/>
                    </a:lnTo>
                    <a:lnTo>
                      <a:pt x="18272" y="22137"/>
                    </a:lnTo>
                    <a:lnTo>
                      <a:pt x="18383" y="21970"/>
                    </a:lnTo>
                    <a:lnTo>
                      <a:pt x="18508" y="21789"/>
                    </a:lnTo>
                    <a:lnTo>
                      <a:pt x="18619" y="21567"/>
                    </a:lnTo>
                    <a:lnTo>
                      <a:pt x="18619" y="21567"/>
                    </a:lnTo>
                    <a:lnTo>
                      <a:pt x="18731" y="21372"/>
                    </a:lnTo>
                    <a:lnTo>
                      <a:pt x="18856" y="21178"/>
                    </a:lnTo>
                    <a:lnTo>
                      <a:pt x="18856" y="21178"/>
                    </a:lnTo>
                    <a:lnTo>
                      <a:pt x="19064" y="20969"/>
                    </a:lnTo>
                    <a:lnTo>
                      <a:pt x="19259" y="20760"/>
                    </a:lnTo>
                    <a:lnTo>
                      <a:pt x="19440" y="20538"/>
                    </a:lnTo>
                    <a:lnTo>
                      <a:pt x="19621" y="20302"/>
                    </a:lnTo>
                    <a:lnTo>
                      <a:pt x="19774" y="20065"/>
                    </a:lnTo>
                    <a:lnTo>
                      <a:pt x="19927" y="19829"/>
                    </a:lnTo>
                    <a:lnTo>
                      <a:pt x="20066" y="19579"/>
                    </a:lnTo>
                    <a:lnTo>
                      <a:pt x="20191" y="19328"/>
                    </a:lnTo>
                    <a:lnTo>
                      <a:pt x="20316" y="19064"/>
                    </a:lnTo>
                    <a:lnTo>
                      <a:pt x="20413" y="18814"/>
                    </a:lnTo>
                    <a:lnTo>
                      <a:pt x="20511" y="18550"/>
                    </a:lnTo>
                    <a:lnTo>
                      <a:pt x="20594" y="18271"/>
                    </a:lnTo>
                    <a:lnTo>
                      <a:pt x="20677" y="18007"/>
                    </a:lnTo>
                    <a:lnTo>
                      <a:pt x="20733" y="17743"/>
                    </a:lnTo>
                    <a:lnTo>
                      <a:pt x="20789" y="17465"/>
                    </a:lnTo>
                    <a:lnTo>
                      <a:pt x="20830" y="17187"/>
                    </a:lnTo>
                    <a:lnTo>
                      <a:pt x="20872" y="16909"/>
                    </a:lnTo>
                    <a:lnTo>
                      <a:pt x="20886" y="16645"/>
                    </a:lnTo>
                    <a:lnTo>
                      <a:pt x="20900" y="16366"/>
                    </a:lnTo>
                    <a:lnTo>
                      <a:pt x="20900" y="16088"/>
                    </a:lnTo>
                    <a:lnTo>
                      <a:pt x="20886" y="15810"/>
                    </a:lnTo>
                    <a:lnTo>
                      <a:pt x="20872" y="15546"/>
                    </a:lnTo>
                    <a:lnTo>
                      <a:pt x="20830" y="15268"/>
                    </a:lnTo>
                    <a:lnTo>
                      <a:pt x="20803" y="15004"/>
                    </a:lnTo>
                    <a:lnTo>
                      <a:pt x="20747" y="14726"/>
                    </a:lnTo>
                    <a:lnTo>
                      <a:pt x="20677" y="14475"/>
                    </a:lnTo>
                    <a:lnTo>
                      <a:pt x="20608" y="14211"/>
                    </a:lnTo>
                    <a:lnTo>
                      <a:pt x="20524" y="13947"/>
                    </a:lnTo>
                    <a:lnTo>
                      <a:pt x="20441" y="13697"/>
                    </a:lnTo>
                    <a:lnTo>
                      <a:pt x="20330" y="13446"/>
                    </a:lnTo>
                    <a:lnTo>
                      <a:pt x="20219" y="13210"/>
                    </a:lnTo>
                    <a:lnTo>
                      <a:pt x="20107" y="1297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032;p32">
                <a:extLst>
                  <a:ext uri="{FF2B5EF4-FFF2-40B4-BE49-F238E27FC236}">
                    <a16:creationId xmlns:a16="http://schemas.microsoft.com/office/drawing/2014/main" id="{DE1F2626-32D8-4717-9359-274D2F7E8977}"/>
                  </a:ext>
                </a:extLst>
              </p:cNvPr>
              <p:cNvSpPr/>
              <p:nvPr/>
            </p:nvSpPr>
            <p:spPr>
              <a:xfrm>
                <a:off x="4854264" y="1806978"/>
                <a:ext cx="24646" cy="26261"/>
              </a:xfrm>
              <a:custGeom>
                <a:avLst/>
                <a:gdLst/>
                <a:ahLst/>
                <a:cxnLst/>
                <a:rect l="l" t="t" r="r" b="b"/>
                <a:pathLst>
                  <a:path w="1267" h="1350" extrusionOk="0">
                    <a:moveTo>
                      <a:pt x="613" y="1"/>
                    </a:moveTo>
                    <a:lnTo>
                      <a:pt x="488" y="15"/>
                    </a:lnTo>
                    <a:lnTo>
                      <a:pt x="376" y="57"/>
                    </a:lnTo>
                    <a:lnTo>
                      <a:pt x="265" y="112"/>
                    </a:lnTo>
                    <a:lnTo>
                      <a:pt x="168" y="209"/>
                    </a:lnTo>
                    <a:lnTo>
                      <a:pt x="98" y="307"/>
                    </a:lnTo>
                    <a:lnTo>
                      <a:pt x="43" y="418"/>
                    </a:lnTo>
                    <a:lnTo>
                      <a:pt x="15" y="543"/>
                    </a:lnTo>
                    <a:lnTo>
                      <a:pt x="1" y="682"/>
                    </a:lnTo>
                    <a:lnTo>
                      <a:pt x="15" y="821"/>
                    </a:lnTo>
                    <a:lnTo>
                      <a:pt x="57" y="946"/>
                    </a:lnTo>
                    <a:lnTo>
                      <a:pt x="112" y="1058"/>
                    </a:lnTo>
                    <a:lnTo>
                      <a:pt x="196" y="1155"/>
                    </a:lnTo>
                    <a:lnTo>
                      <a:pt x="293" y="1238"/>
                    </a:lnTo>
                    <a:lnTo>
                      <a:pt x="404" y="1294"/>
                    </a:lnTo>
                    <a:lnTo>
                      <a:pt x="515" y="1336"/>
                    </a:lnTo>
                    <a:lnTo>
                      <a:pt x="641" y="1350"/>
                    </a:lnTo>
                    <a:lnTo>
                      <a:pt x="766" y="1336"/>
                    </a:lnTo>
                    <a:lnTo>
                      <a:pt x="891" y="1294"/>
                    </a:lnTo>
                    <a:lnTo>
                      <a:pt x="1002" y="1225"/>
                    </a:lnTo>
                    <a:lnTo>
                      <a:pt x="1086" y="1141"/>
                    </a:lnTo>
                    <a:lnTo>
                      <a:pt x="1169" y="1044"/>
                    </a:lnTo>
                    <a:lnTo>
                      <a:pt x="1225" y="919"/>
                    </a:lnTo>
                    <a:lnTo>
                      <a:pt x="1252" y="793"/>
                    </a:lnTo>
                    <a:lnTo>
                      <a:pt x="1266" y="654"/>
                    </a:lnTo>
                    <a:lnTo>
                      <a:pt x="1252" y="515"/>
                    </a:lnTo>
                    <a:lnTo>
                      <a:pt x="1211" y="390"/>
                    </a:lnTo>
                    <a:lnTo>
                      <a:pt x="1141" y="279"/>
                    </a:lnTo>
                    <a:lnTo>
                      <a:pt x="1072" y="182"/>
                    </a:lnTo>
                    <a:lnTo>
                      <a:pt x="974" y="98"/>
                    </a:lnTo>
                    <a:lnTo>
                      <a:pt x="863" y="43"/>
                    </a:lnTo>
                    <a:lnTo>
                      <a:pt x="73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033;p32">
                <a:extLst>
                  <a:ext uri="{FF2B5EF4-FFF2-40B4-BE49-F238E27FC236}">
                    <a16:creationId xmlns:a16="http://schemas.microsoft.com/office/drawing/2014/main" id="{855F507A-331C-4C8B-9496-D88CAF50D25D}"/>
                  </a:ext>
                </a:extLst>
              </p:cNvPr>
              <p:cNvSpPr/>
              <p:nvPr/>
            </p:nvSpPr>
            <p:spPr>
              <a:xfrm>
                <a:off x="4998455" y="1782369"/>
                <a:ext cx="21106" cy="22740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169" extrusionOk="0">
                    <a:moveTo>
                      <a:pt x="529" y="1"/>
                    </a:moveTo>
                    <a:lnTo>
                      <a:pt x="417" y="14"/>
                    </a:lnTo>
                    <a:lnTo>
                      <a:pt x="320" y="42"/>
                    </a:lnTo>
                    <a:lnTo>
                      <a:pt x="223" y="98"/>
                    </a:lnTo>
                    <a:lnTo>
                      <a:pt x="139" y="181"/>
                    </a:lnTo>
                    <a:lnTo>
                      <a:pt x="84" y="265"/>
                    </a:lnTo>
                    <a:lnTo>
                      <a:pt x="28" y="362"/>
                    </a:lnTo>
                    <a:lnTo>
                      <a:pt x="0" y="473"/>
                    </a:lnTo>
                    <a:lnTo>
                      <a:pt x="0" y="598"/>
                    </a:lnTo>
                    <a:lnTo>
                      <a:pt x="14" y="710"/>
                    </a:lnTo>
                    <a:lnTo>
                      <a:pt x="42" y="821"/>
                    </a:lnTo>
                    <a:lnTo>
                      <a:pt x="98" y="918"/>
                    </a:lnTo>
                    <a:lnTo>
                      <a:pt x="167" y="1002"/>
                    </a:lnTo>
                    <a:lnTo>
                      <a:pt x="251" y="1071"/>
                    </a:lnTo>
                    <a:lnTo>
                      <a:pt x="334" y="1127"/>
                    </a:lnTo>
                    <a:lnTo>
                      <a:pt x="445" y="1155"/>
                    </a:lnTo>
                    <a:lnTo>
                      <a:pt x="557" y="1169"/>
                    </a:lnTo>
                    <a:lnTo>
                      <a:pt x="668" y="1155"/>
                    </a:lnTo>
                    <a:lnTo>
                      <a:pt x="765" y="1113"/>
                    </a:lnTo>
                    <a:lnTo>
                      <a:pt x="862" y="1057"/>
                    </a:lnTo>
                    <a:lnTo>
                      <a:pt x="932" y="988"/>
                    </a:lnTo>
                    <a:lnTo>
                      <a:pt x="1002" y="904"/>
                    </a:lnTo>
                    <a:lnTo>
                      <a:pt x="1043" y="793"/>
                    </a:lnTo>
                    <a:lnTo>
                      <a:pt x="1085" y="682"/>
                    </a:lnTo>
                    <a:lnTo>
                      <a:pt x="1085" y="571"/>
                    </a:lnTo>
                    <a:lnTo>
                      <a:pt x="1071" y="445"/>
                    </a:lnTo>
                    <a:lnTo>
                      <a:pt x="1043" y="348"/>
                    </a:lnTo>
                    <a:lnTo>
                      <a:pt x="988" y="237"/>
                    </a:lnTo>
                    <a:lnTo>
                      <a:pt x="918" y="153"/>
                    </a:lnTo>
                    <a:lnTo>
                      <a:pt x="835" y="84"/>
                    </a:lnTo>
                    <a:lnTo>
                      <a:pt x="737" y="42"/>
                    </a:lnTo>
                    <a:lnTo>
                      <a:pt x="6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034;p32">
                <a:extLst>
                  <a:ext uri="{FF2B5EF4-FFF2-40B4-BE49-F238E27FC236}">
                    <a16:creationId xmlns:a16="http://schemas.microsoft.com/office/drawing/2014/main" id="{69A033AC-2A70-445E-BEB8-BF5B034150A9}"/>
                  </a:ext>
                </a:extLst>
              </p:cNvPr>
              <p:cNvSpPr/>
              <p:nvPr/>
            </p:nvSpPr>
            <p:spPr>
              <a:xfrm>
                <a:off x="4799910" y="1754784"/>
                <a:ext cx="93333" cy="51141"/>
              </a:xfrm>
              <a:custGeom>
                <a:avLst/>
                <a:gdLst/>
                <a:ahLst/>
                <a:cxnLst/>
                <a:rect l="l" t="t" r="r" b="b"/>
                <a:pathLst>
                  <a:path w="4798" h="2629" extrusionOk="0">
                    <a:moveTo>
                      <a:pt x="3156" y="0"/>
                    </a:moveTo>
                    <a:lnTo>
                      <a:pt x="2962" y="42"/>
                    </a:lnTo>
                    <a:lnTo>
                      <a:pt x="2767" y="111"/>
                    </a:lnTo>
                    <a:lnTo>
                      <a:pt x="2572" y="181"/>
                    </a:lnTo>
                    <a:lnTo>
                      <a:pt x="2392" y="278"/>
                    </a:lnTo>
                    <a:lnTo>
                      <a:pt x="2211" y="362"/>
                    </a:lnTo>
                    <a:lnTo>
                      <a:pt x="1849" y="556"/>
                    </a:lnTo>
                    <a:lnTo>
                      <a:pt x="1516" y="751"/>
                    </a:lnTo>
                    <a:lnTo>
                      <a:pt x="1182" y="974"/>
                    </a:lnTo>
                    <a:lnTo>
                      <a:pt x="1029" y="1085"/>
                    </a:lnTo>
                    <a:lnTo>
                      <a:pt x="890" y="1210"/>
                    </a:lnTo>
                    <a:lnTo>
                      <a:pt x="751" y="1335"/>
                    </a:lnTo>
                    <a:lnTo>
                      <a:pt x="626" y="1474"/>
                    </a:lnTo>
                    <a:lnTo>
                      <a:pt x="501" y="1599"/>
                    </a:lnTo>
                    <a:lnTo>
                      <a:pt x="403" y="1738"/>
                    </a:lnTo>
                    <a:lnTo>
                      <a:pt x="306" y="1877"/>
                    </a:lnTo>
                    <a:lnTo>
                      <a:pt x="222" y="2016"/>
                    </a:lnTo>
                    <a:lnTo>
                      <a:pt x="139" y="2169"/>
                    </a:lnTo>
                    <a:lnTo>
                      <a:pt x="83" y="2308"/>
                    </a:lnTo>
                    <a:lnTo>
                      <a:pt x="28" y="2447"/>
                    </a:lnTo>
                    <a:lnTo>
                      <a:pt x="0" y="2587"/>
                    </a:lnTo>
                    <a:lnTo>
                      <a:pt x="167" y="2628"/>
                    </a:lnTo>
                    <a:lnTo>
                      <a:pt x="417" y="2434"/>
                    </a:lnTo>
                    <a:lnTo>
                      <a:pt x="667" y="2239"/>
                    </a:lnTo>
                    <a:lnTo>
                      <a:pt x="946" y="2086"/>
                    </a:lnTo>
                    <a:lnTo>
                      <a:pt x="1224" y="1947"/>
                    </a:lnTo>
                    <a:lnTo>
                      <a:pt x="1502" y="1836"/>
                    </a:lnTo>
                    <a:lnTo>
                      <a:pt x="1780" y="1738"/>
                    </a:lnTo>
                    <a:lnTo>
                      <a:pt x="2058" y="1655"/>
                    </a:lnTo>
                    <a:lnTo>
                      <a:pt x="2350" y="1585"/>
                    </a:lnTo>
                    <a:lnTo>
                      <a:pt x="2489" y="1558"/>
                    </a:lnTo>
                    <a:lnTo>
                      <a:pt x="2642" y="1544"/>
                    </a:lnTo>
                    <a:lnTo>
                      <a:pt x="2934" y="1516"/>
                    </a:lnTo>
                    <a:lnTo>
                      <a:pt x="3073" y="1516"/>
                    </a:lnTo>
                    <a:lnTo>
                      <a:pt x="3212" y="1488"/>
                    </a:lnTo>
                    <a:lnTo>
                      <a:pt x="3351" y="1460"/>
                    </a:lnTo>
                    <a:lnTo>
                      <a:pt x="3490" y="1405"/>
                    </a:lnTo>
                    <a:lnTo>
                      <a:pt x="3768" y="1279"/>
                    </a:lnTo>
                    <a:lnTo>
                      <a:pt x="4060" y="1113"/>
                    </a:lnTo>
                    <a:lnTo>
                      <a:pt x="4380" y="918"/>
                    </a:lnTo>
                    <a:lnTo>
                      <a:pt x="4742" y="668"/>
                    </a:lnTo>
                    <a:lnTo>
                      <a:pt x="4797" y="529"/>
                    </a:lnTo>
                    <a:lnTo>
                      <a:pt x="4728" y="445"/>
                    </a:lnTo>
                    <a:lnTo>
                      <a:pt x="4658" y="376"/>
                    </a:lnTo>
                    <a:lnTo>
                      <a:pt x="4575" y="320"/>
                    </a:lnTo>
                    <a:lnTo>
                      <a:pt x="4491" y="264"/>
                    </a:lnTo>
                    <a:lnTo>
                      <a:pt x="4324" y="167"/>
                    </a:lnTo>
                    <a:lnTo>
                      <a:pt x="4144" y="98"/>
                    </a:lnTo>
                    <a:lnTo>
                      <a:pt x="3949" y="56"/>
                    </a:lnTo>
                    <a:lnTo>
                      <a:pt x="3754" y="14"/>
                    </a:lnTo>
                    <a:lnTo>
                      <a:pt x="35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035;p32">
                <a:extLst>
                  <a:ext uri="{FF2B5EF4-FFF2-40B4-BE49-F238E27FC236}">
                    <a16:creationId xmlns:a16="http://schemas.microsoft.com/office/drawing/2014/main" id="{A4DDF893-C610-46D6-984F-A12316EECA31}"/>
                  </a:ext>
                </a:extLst>
              </p:cNvPr>
              <p:cNvSpPr/>
              <p:nvPr/>
            </p:nvSpPr>
            <p:spPr>
              <a:xfrm>
                <a:off x="4944627" y="1736108"/>
                <a:ext cx="75476" cy="28420"/>
              </a:xfrm>
              <a:custGeom>
                <a:avLst/>
                <a:gdLst/>
                <a:ahLst/>
                <a:cxnLst/>
                <a:rect l="l" t="t" r="r" b="b"/>
                <a:pathLst>
                  <a:path w="3880" h="1461" extrusionOk="0">
                    <a:moveTo>
                      <a:pt x="1015" y="1"/>
                    </a:moveTo>
                    <a:lnTo>
                      <a:pt x="876" y="29"/>
                    </a:lnTo>
                    <a:lnTo>
                      <a:pt x="737" y="84"/>
                    </a:lnTo>
                    <a:lnTo>
                      <a:pt x="612" y="140"/>
                    </a:lnTo>
                    <a:lnTo>
                      <a:pt x="487" y="223"/>
                    </a:lnTo>
                    <a:lnTo>
                      <a:pt x="376" y="307"/>
                    </a:lnTo>
                    <a:lnTo>
                      <a:pt x="264" y="418"/>
                    </a:lnTo>
                    <a:lnTo>
                      <a:pt x="167" y="529"/>
                    </a:lnTo>
                    <a:lnTo>
                      <a:pt x="84" y="654"/>
                    </a:lnTo>
                    <a:lnTo>
                      <a:pt x="28" y="807"/>
                    </a:lnTo>
                    <a:lnTo>
                      <a:pt x="0" y="891"/>
                    </a:lnTo>
                    <a:lnTo>
                      <a:pt x="0" y="974"/>
                    </a:lnTo>
                    <a:lnTo>
                      <a:pt x="84" y="1099"/>
                    </a:lnTo>
                    <a:lnTo>
                      <a:pt x="445" y="1238"/>
                    </a:lnTo>
                    <a:lnTo>
                      <a:pt x="723" y="1336"/>
                    </a:lnTo>
                    <a:lnTo>
                      <a:pt x="974" y="1405"/>
                    </a:lnTo>
                    <a:lnTo>
                      <a:pt x="1196" y="1447"/>
                    </a:lnTo>
                    <a:lnTo>
                      <a:pt x="1307" y="1461"/>
                    </a:lnTo>
                    <a:lnTo>
                      <a:pt x="1405" y="1447"/>
                    </a:lnTo>
                    <a:lnTo>
                      <a:pt x="1502" y="1419"/>
                    </a:lnTo>
                    <a:lnTo>
                      <a:pt x="1599" y="1377"/>
                    </a:lnTo>
                    <a:lnTo>
                      <a:pt x="1794" y="1294"/>
                    </a:lnTo>
                    <a:lnTo>
                      <a:pt x="1891" y="1252"/>
                    </a:lnTo>
                    <a:lnTo>
                      <a:pt x="2003" y="1224"/>
                    </a:lnTo>
                    <a:lnTo>
                      <a:pt x="2420" y="1127"/>
                    </a:lnTo>
                    <a:lnTo>
                      <a:pt x="2642" y="1099"/>
                    </a:lnTo>
                    <a:lnTo>
                      <a:pt x="2851" y="1071"/>
                    </a:lnTo>
                    <a:lnTo>
                      <a:pt x="3073" y="1058"/>
                    </a:lnTo>
                    <a:lnTo>
                      <a:pt x="3282" y="1058"/>
                    </a:lnTo>
                    <a:lnTo>
                      <a:pt x="3393" y="1085"/>
                    </a:lnTo>
                    <a:lnTo>
                      <a:pt x="3504" y="1099"/>
                    </a:lnTo>
                    <a:lnTo>
                      <a:pt x="3616" y="1127"/>
                    </a:lnTo>
                    <a:lnTo>
                      <a:pt x="3727" y="1169"/>
                    </a:lnTo>
                    <a:lnTo>
                      <a:pt x="3880" y="1099"/>
                    </a:lnTo>
                    <a:lnTo>
                      <a:pt x="3824" y="988"/>
                    </a:lnTo>
                    <a:lnTo>
                      <a:pt x="3755" y="877"/>
                    </a:lnTo>
                    <a:lnTo>
                      <a:pt x="3657" y="779"/>
                    </a:lnTo>
                    <a:lnTo>
                      <a:pt x="3560" y="682"/>
                    </a:lnTo>
                    <a:lnTo>
                      <a:pt x="3435" y="599"/>
                    </a:lnTo>
                    <a:lnTo>
                      <a:pt x="3324" y="529"/>
                    </a:lnTo>
                    <a:lnTo>
                      <a:pt x="3184" y="446"/>
                    </a:lnTo>
                    <a:lnTo>
                      <a:pt x="3059" y="390"/>
                    </a:lnTo>
                    <a:lnTo>
                      <a:pt x="2781" y="279"/>
                    </a:lnTo>
                    <a:lnTo>
                      <a:pt x="2489" y="195"/>
                    </a:lnTo>
                    <a:lnTo>
                      <a:pt x="2197" y="140"/>
                    </a:lnTo>
                    <a:lnTo>
                      <a:pt x="1905" y="98"/>
                    </a:lnTo>
                    <a:lnTo>
                      <a:pt x="1613" y="42"/>
                    </a:lnTo>
                    <a:lnTo>
                      <a:pt x="132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036;p32">
                <a:extLst>
                  <a:ext uri="{FF2B5EF4-FFF2-40B4-BE49-F238E27FC236}">
                    <a16:creationId xmlns:a16="http://schemas.microsoft.com/office/drawing/2014/main" id="{B62D3786-0FB5-45CC-9613-DCD9F7E9177C}"/>
                  </a:ext>
                </a:extLst>
              </p:cNvPr>
              <p:cNvSpPr/>
              <p:nvPr/>
            </p:nvSpPr>
            <p:spPr>
              <a:xfrm>
                <a:off x="4912431" y="1918156"/>
                <a:ext cx="54662" cy="21942"/>
              </a:xfrm>
              <a:custGeom>
                <a:avLst/>
                <a:gdLst/>
                <a:ahLst/>
                <a:cxnLst/>
                <a:rect l="l" t="t" r="r" b="b"/>
                <a:pathLst>
                  <a:path w="2810" h="1128" extrusionOk="0">
                    <a:moveTo>
                      <a:pt x="70" y="1"/>
                    </a:moveTo>
                    <a:lnTo>
                      <a:pt x="28" y="29"/>
                    </a:lnTo>
                    <a:lnTo>
                      <a:pt x="14" y="43"/>
                    </a:lnTo>
                    <a:lnTo>
                      <a:pt x="1" y="84"/>
                    </a:lnTo>
                    <a:lnTo>
                      <a:pt x="1" y="126"/>
                    </a:lnTo>
                    <a:lnTo>
                      <a:pt x="42" y="223"/>
                    </a:lnTo>
                    <a:lnTo>
                      <a:pt x="84" y="321"/>
                    </a:lnTo>
                    <a:lnTo>
                      <a:pt x="140" y="418"/>
                    </a:lnTo>
                    <a:lnTo>
                      <a:pt x="195" y="501"/>
                    </a:lnTo>
                    <a:lnTo>
                      <a:pt x="265" y="585"/>
                    </a:lnTo>
                    <a:lnTo>
                      <a:pt x="334" y="654"/>
                    </a:lnTo>
                    <a:lnTo>
                      <a:pt x="501" y="793"/>
                    </a:lnTo>
                    <a:lnTo>
                      <a:pt x="696" y="905"/>
                    </a:lnTo>
                    <a:lnTo>
                      <a:pt x="890" y="1002"/>
                    </a:lnTo>
                    <a:lnTo>
                      <a:pt x="1099" y="1072"/>
                    </a:lnTo>
                    <a:lnTo>
                      <a:pt x="1294" y="1113"/>
                    </a:lnTo>
                    <a:lnTo>
                      <a:pt x="1502" y="1127"/>
                    </a:lnTo>
                    <a:lnTo>
                      <a:pt x="1725" y="1127"/>
                    </a:lnTo>
                    <a:lnTo>
                      <a:pt x="1933" y="1099"/>
                    </a:lnTo>
                    <a:lnTo>
                      <a:pt x="2142" y="1058"/>
                    </a:lnTo>
                    <a:lnTo>
                      <a:pt x="2337" y="974"/>
                    </a:lnTo>
                    <a:lnTo>
                      <a:pt x="2434" y="933"/>
                    </a:lnTo>
                    <a:lnTo>
                      <a:pt x="2517" y="877"/>
                    </a:lnTo>
                    <a:lnTo>
                      <a:pt x="2615" y="807"/>
                    </a:lnTo>
                    <a:lnTo>
                      <a:pt x="2712" y="724"/>
                    </a:lnTo>
                    <a:lnTo>
                      <a:pt x="2754" y="682"/>
                    </a:lnTo>
                    <a:lnTo>
                      <a:pt x="2782" y="627"/>
                    </a:lnTo>
                    <a:lnTo>
                      <a:pt x="2795" y="571"/>
                    </a:lnTo>
                    <a:lnTo>
                      <a:pt x="2809" y="515"/>
                    </a:lnTo>
                    <a:lnTo>
                      <a:pt x="2795" y="474"/>
                    </a:lnTo>
                    <a:lnTo>
                      <a:pt x="2768" y="432"/>
                    </a:lnTo>
                    <a:lnTo>
                      <a:pt x="2740" y="404"/>
                    </a:lnTo>
                    <a:lnTo>
                      <a:pt x="2684" y="390"/>
                    </a:lnTo>
                    <a:lnTo>
                      <a:pt x="2642" y="404"/>
                    </a:lnTo>
                    <a:lnTo>
                      <a:pt x="2601" y="418"/>
                    </a:lnTo>
                    <a:lnTo>
                      <a:pt x="2517" y="460"/>
                    </a:lnTo>
                    <a:lnTo>
                      <a:pt x="2378" y="571"/>
                    </a:lnTo>
                    <a:lnTo>
                      <a:pt x="2225" y="668"/>
                    </a:lnTo>
                    <a:lnTo>
                      <a:pt x="2058" y="738"/>
                    </a:lnTo>
                    <a:lnTo>
                      <a:pt x="1892" y="780"/>
                    </a:lnTo>
                    <a:lnTo>
                      <a:pt x="1711" y="807"/>
                    </a:lnTo>
                    <a:lnTo>
                      <a:pt x="1530" y="821"/>
                    </a:lnTo>
                    <a:lnTo>
                      <a:pt x="1349" y="807"/>
                    </a:lnTo>
                    <a:lnTo>
                      <a:pt x="1182" y="780"/>
                    </a:lnTo>
                    <a:lnTo>
                      <a:pt x="1016" y="724"/>
                    </a:lnTo>
                    <a:lnTo>
                      <a:pt x="849" y="668"/>
                    </a:lnTo>
                    <a:lnTo>
                      <a:pt x="682" y="571"/>
                    </a:lnTo>
                    <a:lnTo>
                      <a:pt x="543" y="474"/>
                    </a:lnTo>
                    <a:lnTo>
                      <a:pt x="418" y="335"/>
                    </a:lnTo>
                    <a:lnTo>
                      <a:pt x="293" y="196"/>
                    </a:lnTo>
                    <a:lnTo>
                      <a:pt x="195" y="43"/>
                    </a:lnTo>
                    <a:lnTo>
                      <a:pt x="167" y="15"/>
                    </a:lnTo>
                    <a:lnTo>
                      <a:pt x="1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037;p32">
                <a:extLst>
                  <a:ext uri="{FF2B5EF4-FFF2-40B4-BE49-F238E27FC236}">
                    <a16:creationId xmlns:a16="http://schemas.microsoft.com/office/drawing/2014/main" id="{84B0E258-5A93-4CC9-9542-F5B6F3401321}"/>
                  </a:ext>
                </a:extLst>
              </p:cNvPr>
              <p:cNvSpPr/>
              <p:nvPr/>
            </p:nvSpPr>
            <p:spPr>
              <a:xfrm>
                <a:off x="4921905" y="1769647"/>
                <a:ext cx="58435" cy="101737"/>
              </a:xfrm>
              <a:custGeom>
                <a:avLst/>
                <a:gdLst/>
                <a:ahLst/>
                <a:cxnLst/>
                <a:rect l="l" t="t" r="r" b="b"/>
                <a:pathLst>
                  <a:path w="3004" h="5230" extrusionOk="0">
                    <a:moveTo>
                      <a:pt x="0" y="1"/>
                    </a:moveTo>
                    <a:lnTo>
                      <a:pt x="876" y="5229"/>
                    </a:lnTo>
                    <a:lnTo>
                      <a:pt x="3004" y="443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F7D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038;p32">
                <a:extLst>
                  <a:ext uri="{FF2B5EF4-FFF2-40B4-BE49-F238E27FC236}">
                    <a16:creationId xmlns:a16="http://schemas.microsoft.com/office/drawing/2014/main" id="{3C764E1E-7374-4D57-B43C-6AB8EE324BB3}"/>
                  </a:ext>
                </a:extLst>
              </p:cNvPr>
              <p:cNvSpPr/>
              <p:nvPr/>
            </p:nvSpPr>
            <p:spPr>
              <a:xfrm>
                <a:off x="4921905" y="1769647"/>
                <a:ext cx="58435" cy="101737"/>
              </a:xfrm>
              <a:custGeom>
                <a:avLst/>
                <a:gdLst/>
                <a:ahLst/>
                <a:cxnLst/>
                <a:rect l="l" t="t" r="r" b="b"/>
                <a:pathLst>
                  <a:path w="3004" h="5230" fill="none" extrusionOk="0">
                    <a:moveTo>
                      <a:pt x="0" y="1"/>
                    </a:moveTo>
                    <a:lnTo>
                      <a:pt x="876" y="5229"/>
                    </a:lnTo>
                    <a:lnTo>
                      <a:pt x="3004" y="4437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039;p32">
                <a:extLst>
                  <a:ext uri="{FF2B5EF4-FFF2-40B4-BE49-F238E27FC236}">
                    <a16:creationId xmlns:a16="http://schemas.microsoft.com/office/drawing/2014/main" id="{177959D3-AB76-4382-9716-86BB9A72EA72}"/>
                  </a:ext>
                </a:extLst>
              </p:cNvPr>
              <p:cNvSpPr/>
              <p:nvPr/>
            </p:nvSpPr>
            <p:spPr>
              <a:xfrm>
                <a:off x="4618115" y="1453700"/>
                <a:ext cx="403873" cy="558579"/>
              </a:xfrm>
              <a:custGeom>
                <a:avLst/>
                <a:gdLst/>
                <a:ahLst/>
                <a:cxnLst/>
                <a:rect l="l" t="t" r="r" b="b"/>
                <a:pathLst>
                  <a:path w="20762" h="28715" extrusionOk="0">
                    <a:moveTo>
                      <a:pt x="10054" y="1"/>
                    </a:moveTo>
                    <a:lnTo>
                      <a:pt x="9804" y="15"/>
                    </a:lnTo>
                    <a:lnTo>
                      <a:pt x="9554" y="15"/>
                    </a:lnTo>
                    <a:lnTo>
                      <a:pt x="9303" y="43"/>
                    </a:lnTo>
                    <a:lnTo>
                      <a:pt x="9053" y="70"/>
                    </a:lnTo>
                    <a:lnTo>
                      <a:pt x="8817" y="112"/>
                    </a:lnTo>
                    <a:lnTo>
                      <a:pt x="8566" y="168"/>
                    </a:lnTo>
                    <a:lnTo>
                      <a:pt x="8330" y="223"/>
                    </a:lnTo>
                    <a:lnTo>
                      <a:pt x="8080" y="307"/>
                    </a:lnTo>
                    <a:lnTo>
                      <a:pt x="7843" y="390"/>
                    </a:lnTo>
                    <a:lnTo>
                      <a:pt x="7621" y="474"/>
                    </a:lnTo>
                    <a:lnTo>
                      <a:pt x="7384" y="585"/>
                    </a:lnTo>
                    <a:lnTo>
                      <a:pt x="7162" y="696"/>
                    </a:lnTo>
                    <a:lnTo>
                      <a:pt x="6953" y="821"/>
                    </a:lnTo>
                    <a:lnTo>
                      <a:pt x="6745" y="960"/>
                    </a:lnTo>
                    <a:lnTo>
                      <a:pt x="6536" y="1099"/>
                    </a:lnTo>
                    <a:lnTo>
                      <a:pt x="6342" y="1252"/>
                    </a:lnTo>
                    <a:lnTo>
                      <a:pt x="6147" y="1405"/>
                    </a:lnTo>
                    <a:lnTo>
                      <a:pt x="5966" y="1572"/>
                    </a:lnTo>
                    <a:lnTo>
                      <a:pt x="5785" y="1753"/>
                    </a:lnTo>
                    <a:lnTo>
                      <a:pt x="5618" y="1934"/>
                    </a:lnTo>
                    <a:lnTo>
                      <a:pt x="5466" y="2114"/>
                    </a:lnTo>
                    <a:lnTo>
                      <a:pt x="5299" y="2309"/>
                    </a:lnTo>
                    <a:lnTo>
                      <a:pt x="5160" y="2504"/>
                    </a:lnTo>
                    <a:lnTo>
                      <a:pt x="5021" y="2712"/>
                    </a:lnTo>
                    <a:lnTo>
                      <a:pt x="4881" y="2921"/>
                    </a:lnTo>
                    <a:lnTo>
                      <a:pt x="4756" y="3129"/>
                    </a:lnTo>
                    <a:lnTo>
                      <a:pt x="4631" y="3352"/>
                    </a:lnTo>
                    <a:lnTo>
                      <a:pt x="4520" y="3574"/>
                    </a:lnTo>
                    <a:lnTo>
                      <a:pt x="4325" y="4019"/>
                    </a:lnTo>
                    <a:lnTo>
                      <a:pt x="4145" y="4492"/>
                    </a:lnTo>
                    <a:lnTo>
                      <a:pt x="4005" y="4979"/>
                    </a:lnTo>
                    <a:lnTo>
                      <a:pt x="3894" y="5466"/>
                    </a:lnTo>
                    <a:lnTo>
                      <a:pt x="3811" y="5966"/>
                    </a:lnTo>
                    <a:lnTo>
                      <a:pt x="3755" y="6453"/>
                    </a:lnTo>
                    <a:lnTo>
                      <a:pt x="3741" y="6967"/>
                    </a:lnTo>
                    <a:lnTo>
                      <a:pt x="3741" y="7468"/>
                    </a:lnTo>
                    <a:lnTo>
                      <a:pt x="3783" y="7968"/>
                    </a:lnTo>
                    <a:lnTo>
                      <a:pt x="3630" y="7941"/>
                    </a:lnTo>
                    <a:lnTo>
                      <a:pt x="3463" y="7941"/>
                    </a:lnTo>
                    <a:lnTo>
                      <a:pt x="3310" y="7955"/>
                    </a:lnTo>
                    <a:lnTo>
                      <a:pt x="3171" y="7982"/>
                    </a:lnTo>
                    <a:lnTo>
                      <a:pt x="3018" y="8024"/>
                    </a:lnTo>
                    <a:lnTo>
                      <a:pt x="2879" y="8066"/>
                    </a:lnTo>
                    <a:lnTo>
                      <a:pt x="2754" y="8135"/>
                    </a:lnTo>
                    <a:lnTo>
                      <a:pt x="2615" y="8205"/>
                    </a:lnTo>
                    <a:lnTo>
                      <a:pt x="2490" y="8302"/>
                    </a:lnTo>
                    <a:lnTo>
                      <a:pt x="2379" y="8386"/>
                    </a:lnTo>
                    <a:lnTo>
                      <a:pt x="2253" y="8497"/>
                    </a:lnTo>
                    <a:lnTo>
                      <a:pt x="2142" y="8608"/>
                    </a:lnTo>
                    <a:lnTo>
                      <a:pt x="1920" y="8858"/>
                    </a:lnTo>
                    <a:lnTo>
                      <a:pt x="1711" y="9136"/>
                    </a:lnTo>
                    <a:lnTo>
                      <a:pt x="1516" y="9442"/>
                    </a:lnTo>
                    <a:lnTo>
                      <a:pt x="1336" y="9762"/>
                    </a:lnTo>
                    <a:lnTo>
                      <a:pt x="1155" y="10082"/>
                    </a:lnTo>
                    <a:lnTo>
                      <a:pt x="988" y="10430"/>
                    </a:lnTo>
                    <a:lnTo>
                      <a:pt x="668" y="11097"/>
                    </a:lnTo>
                    <a:lnTo>
                      <a:pt x="376" y="11723"/>
                    </a:lnTo>
                    <a:lnTo>
                      <a:pt x="265" y="11959"/>
                    </a:lnTo>
                    <a:lnTo>
                      <a:pt x="182" y="12196"/>
                    </a:lnTo>
                    <a:lnTo>
                      <a:pt x="112" y="12432"/>
                    </a:lnTo>
                    <a:lnTo>
                      <a:pt x="56" y="12668"/>
                    </a:lnTo>
                    <a:lnTo>
                      <a:pt x="29" y="12919"/>
                    </a:lnTo>
                    <a:lnTo>
                      <a:pt x="1" y="13169"/>
                    </a:lnTo>
                    <a:lnTo>
                      <a:pt x="1" y="13433"/>
                    </a:lnTo>
                    <a:lnTo>
                      <a:pt x="15" y="13683"/>
                    </a:lnTo>
                    <a:lnTo>
                      <a:pt x="29" y="13934"/>
                    </a:lnTo>
                    <a:lnTo>
                      <a:pt x="56" y="14198"/>
                    </a:lnTo>
                    <a:lnTo>
                      <a:pt x="98" y="14462"/>
                    </a:lnTo>
                    <a:lnTo>
                      <a:pt x="154" y="14712"/>
                    </a:lnTo>
                    <a:lnTo>
                      <a:pt x="279" y="15241"/>
                    </a:lnTo>
                    <a:lnTo>
                      <a:pt x="446" y="15755"/>
                    </a:lnTo>
                    <a:lnTo>
                      <a:pt x="613" y="16256"/>
                    </a:lnTo>
                    <a:lnTo>
                      <a:pt x="807" y="16756"/>
                    </a:lnTo>
                    <a:lnTo>
                      <a:pt x="1183" y="17688"/>
                    </a:lnTo>
                    <a:lnTo>
                      <a:pt x="1530" y="18536"/>
                    </a:lnTo>
                    <a:lnTo>
                      <a:pt x="1669" y="18912"/>
                    </a:lnTo>
                    <a:lnTo>
                      <a:pt x="1767" y="19245"/>
                    </a:lnTo>
                    <a:lnTo>
                      <a:pt x="1934" y="19913"/>
                    </a:lnTo>
                    <a:lnTo>
                      <a:pt x="2073" y="20483"/>
                    </a:lnTo>
                    <a:lnTo>
                      <a:pt x="2170" y="20970"/>
                    </a:lnTo>
                    <a:lnTo>
                      <a:pt x="2240" y="21387"/>
                    </a:lnTo>
                    <a:lnTo>
                      <a:pt x="2351" y="22068"/>
                    </a:lnTo>
                    <a:lnTo>
                      <a:pt x="2434" y="22652"/>
                    </a:lnTo>
                    <a:lnTo>
                      <a:pt x="2490" y="22930"/>
                    </a:lnTo>
                    <a:lnTo>
                      <a:pt x="2545" y="23208"/>
                    </a:lnTo>
                    <a:lnTo>
                      <a:pt x="2629" y="23528"/>
                    </a:lnTo>
                    <a:lnTo>
                      <a:pt x="2740" y="23862"/>
                    </a:lnTo>
                    <a:lnTo>
                      <a:pt x="2893" y="24265"/>
                    </a:lnTo>
                    <a:lnTo>
                      <a:pt x="3074" y="24724"/>
                    </a:lnTo>
                    <a:lnTo>
                      <a:pt x="3310" y="25252"/>
                    </a:lnTo>
                    <a:lnTo>
                      <a:pt x="3588" y="25864"/>
                    </a:lnTo>
                    <a:lnTo>
                      <a:pt x="3755" y="26212"/>
                    </a:lnTo>
                    <a:lnTo>
                      <a:pt x="3936" y="26560"/>
                    </a:lnTo>
                    <a:lnTo>
                      <a:pt x="4117" y="26893"/>
                    </a:lnTo>
                    <a:lnTo>
                      <a:pt x="4325" y="27213"/>
                    </a:lnTo>
                    <a:lnTo>
                      <a:pt x="4548" y="27519"/>
                    </a:lnTo>
                    <a:lnTo>
                      <a:pt x="4673" y="27658"/>
                    </a:lnTo>
                    <a:lnTo>
                      <a:pt x="4798" y="27797"/>
                    </a:lnTo>
                    <a:lnTo>
                      <a:pt x="4937" y="27922"/>
                    </a:lnTo>
                    <a:lnTo>
                      <a:pt x="5076" y="28047"/>
                    </a:lnTo>
                    <a:lnTo>
                      <a:pt x="5229" y="28159"/>
                    </a:lnTo>
                    <a:lnTo>
                      <a:pt x="5382" y="28256"/>
                    </a:lnTo>
                    <a:lnTo>
                      <a:pt x="5716" y="28437"/>
                    </a:lnTo>
                    <a:lnTo>
                      <a:pt x="5869" y="28520"/>
                    </a:lnTo>
                    <a:lnTo>
                      <a:pt x="6036" y="28590"/>
                    </a:lnTo>
                    <a:lnTo>
                      <a:pt x="6189" y="28645"/>
                    </a:lnTo>
                    <a:lnTo>
                      <a:pt x="6342" y="28687"/>
                    </a:lnTo>
                    <a:lnTo>
                      <a:pt x="6494" y="28701"/>
                    </a:lnTo>
                    <a:lnTo>
                      <a:pt x="6634" y="28715"/>
                    </a:lnTo>
                    <a:lnTo>
                      <a:pt x="6786" y="28715"/>
                    </a:lnTo>
                    <a:lnTo>
                      <a:pt x="6912" y="28687"/>
                    </a:lnTo>
                    <a:lnTo>
                      <a:pt x="7051" y="28645"/>
                    </a:lnTo>
                    <a:lnTo>
                      <a:pt x="7162" y="28576"/>
                    </a:lnTo>
                    <a:lnTo>
                      <a:pt x="7273" y="28492"/>
                    </a:lnTo>
                    <a:lnTo>
                      <a:pt x="7384" y="28381"/>
                    </a:lnTo>
                    <a:lnTo>
                      <a:pt x="7482" y="28256"/>
                    </a:lnTo>
                    <a:lnTo>
                      <a:pt x="7565" y="28089"/>
                    </a:lnTo>
                    <a:lnTo>
                      <a:pt x="7690" y="27199"/>
                    </a:lnTo>
                    <a:lnTo>
                      <a:pt x="7732" y="26782"/>
                    </a:lnTo>
                    <a:lnTo>
                      <a:pt x="7760" y="26393"/>
                    </a:lnTo>
                    <a:lnTo>
                      <a:pt x="7774" y="26017"/>
                    </a:lnTo>
                    <a:lnTo>
                      <a:pt x="7760" y="25656"/>
                    </a:lnTo>
                    <a:lnTo>
                      <a:pt x="7746" y="25308"/>
                    </a:lnTo>
                    <a:lnTo>
                      <a:pt x="7704" y="24960"/>
                    </a:lnTo>
                    <a:lnTo>
                      <a:pt x="7635" y="24627"/>
                    </a:lnTo>
                    <a:lnTo>
                      <a:pt x="7551" y="24293"/>
                    </a:lnTo>
                    <a:lnTo>
                      <a:pt x="7440" y="23959"/>
                    </a:lnTo>
                    <a:lnTo>
                      <a:pt x="7315" y="23626"/>
                    </a:lnTo>
                    <a:lnTo>
                      <a:pt x="7148" y="23278"/>
                    </a:lnTo>
                    <a:lnTo>
                      <a:pt x="6953" y="22916"/>
                    </a:lnTo>
                    <a:lnTo>
                      <a:pt x="6731" y="22555"/>
                    </a:lnTo>
                    <a:lnTo>
                      <a:pt x="6467" y="22166"/>
                    </a:lnTo>
                    <a:lnTo>
                      <a:pt x="6383" y="22027"/>
                    </a:lnTo>
                    <a:lnTo>
                      <a:pt x="6300" y="21887"/>
                    </a:lnTo>
                    <a:lnTo>
                      <a:pt x="6230" y="21748"/>
                    </a:lnTo>
                    <a:lnTo>
                      <a:pt x="6202" y="21665"/>
                    </a:lnTo>
                    <a:lnTo>
                      <a:pt x="6189" y="21595"/>
                    </a:lnTo>
                    <a:lnTo>
                      <a:pt x="6189" y="21498"/>
                    </a:lnTo>
                    <a:lnTo>
                      <a:pt x="6202" y="21415"/>
                    </a:lnTo>
                    <a:lnTo>
                      <a:pt x="6230" y="21248"/>
                    </a:lnTo>
                    <a:lnTo>
                      <a:pt x="6300" y="21081"/>
                    </a:lnTo>
                    <a:lnTo>
                      <a:pt x="6355" y="20914"/>
                    </a:lnTo>
                    <a:lnTo>
                      <a:pt x="6411" y="20747"/>
                    </a:lnTo>
                    <a:lnTo>
                      <a:pt x="6453" y="20566"/>
                    </a:lnTo>
                    <a:lnTo>
                      <a:pt x="6481" y="20400"/>
                    </a:lnTo>
                    <a:lnTo>
                      <a:pt x="6494" y="20219"/>
                    </a:lnTo>
                    <a:lnTo>
                      <a:pt x="6494" y="20038"/>
                    </a:lnTo>
                    <a:lnTo>
                      <a:pt x="6481" y="19857"/>
                    </a:lnTo>
                    <a:lnTo>
                      <a:pt x="6467" y="19690"/>
                    </a:lnTo>
                    <a:lnTo>
                      <a:pt x="6425" y="19510"/>
                    </a:lnTo>
                    <a:lnTo>
                      <a:pt x="6383" y="19329"/>
                    </a:lnTo>
                    <a:lnTo>
                      <a:pt x="6328" y="19162"/>
                    </a:lnTo>
                    <a:lnTo>
                      <a:pt x="6258" y="18995"/>
                    </a:lnTo>
                    <a:lnTo>
                      <a:pt x="6189" y="18842"/>
                    </a:lnTo>
                    <a:lnTo>
                      <a:pt x="6091" y="18689"/>
                    </a:lnTo>
                    <a:lnTo>
                      <a:pt x="5994" y="18536"/>
                    </a:lnTo>
                    <a:lnTo>
                      <a:pt x="5883" y="18397"/>
                    </a:lnTo>
                    <a:lnTo>
                      <a:pt x="5758" y="18272"/>
                    </a:lnTo>
                    <a:lnTo>
                      <a:pt x="5952" y="18161"/>
                    </a:lnTo>
                    <a:lnTo>
                      <a:pt x="6133" y="18064"/>
                    </a:lnTo>
                    <a:lnTo>
                      <a:pt x="6314" y="17938"/>
                    </a:lnTo>
                    <a:lnTo>
                      <a:pt x="6494" y="17827"/>
                    </a:lnTo>
                    <a:lnTo>
                      <a:pt x="6828" y="17563"/>
                    </a:lnTo>
                    <a:lnTo>
                      <a:pt x="7148" y="17271"/>
                    </a:lnTo>
                    <a:lnTo>
                      <a:pt x="7440" y="16965"/>
                    </a:lnTo>
                    <a:lnTo>
                      <a:pt x="7718" y="16631"/>
                    </a:lnTo>
                    <a:lnTo>
                      <a:pt x="7968" y="16284"/>
                    </a:lnTo>
                    <a:lnTo>
                      <a:pt x="8191" y="15922"/>
                    </a:lnTo>
                    <a:lnTo>
                      <a:pt x="8386" y="15533"/>
                    </a:lnTo>
                    <a:lnTo>
                      <a:pt x="8552" y="15143"/>
                    </a:lnTo>
                    <a:lnTo>
                      <a:pt x="8691" y="14740"/>
                    </a:lnTo>
                    <a:lnTo>
                      <a:pt x="8803" y="14323"/>
                    </a:lnTo>
                    <a:lnTo>
                      <a:pt x="8886" y="13906"/>
                    </a:lnTo>
                    <a:lnTo>
                      <a:pt x="8942" y="13475"/>
                    </a:lnTo>
                    <a:lnTo>
                      <a:pt x="8942" y="13266"/>
                    </a:lnTo>
                    <a:lnTo>
                      <a:pt x="8956" y="13044"/>
                    </a:lnTo>
                    <a:lnTo>
                      <a:pt x="8942" y="12835"/>
                    </a:lnTo>
                    <a:lnTo>
                      <a:pt x="8928" y="12627"/>
                    </a:lnTo>
                    <a:lnTo>
                      <a:pt x="8928" y="12627"/>
                    </a:lnTo>
                    <a:lnTo>
                      <a:pt x="9609" y="12988"/>
                    </a:lnTo>
                    <a:lnTo>
                      <a:pt x="9957" y="13155"/>
                    </a:lnTo>
                    <a:lnTo>
                      <a:pt x="10304" y="13322"/>
                    </a:lnTo>
                    <a:lnTo>
                      <a:pt x="10652" y="13461"/>
                    </a:lnTo>
                    <a:lnTo>
                      <a:pt x="11014" y="13586"/>
                    </a:lnTo>
                    <a:lnTo>
                      <a:pt x="11375" y="13683"/>
                    </a:lnTo>
                    <a:lnTo>
                      <a:pt x="11570" y="13711"/>
                    </a:lnTo>
                    <a:lnTo>
                      <a:pt x="11751" y="13739"/>
                    </a:lnTo>
                    <a:lnTo>
                      <a:pt x="11945" y="13767"/>
                    </a:lnTo>
                    <a:lnTo>
                      <a:pt x="12321" y="13767"/>
                    </a:lnTo>
                    <a:lnTo>
                      <a:pt x="12515" y="13753"/>
                    </a:lnTo>
                    <a:lnTo>
                      <a:pt x="12710" y="13739"/>
                    </a:lnTo>
                    <a:lnTo>
                      <a:pt x="12905" y="13697"/>
                    </a:lnTo>
                    <a:lnTo>
                      <a:pt x="13085" y="13656"/>
                    </a:lnTo>
                    <a:lnTo>
                      <a:pt x="13266" y="13586"/>
                    </a:lnTo>
                    <a:lnTo>
                      <a:pt x="13447" y="13517"/>
                    </a:lnTo>
                    <a:lnTo>
                      <a:pt x="13614" y="13447"/>
                    </a:lnTo>
                    <a:lnTo>
                      <a:pt x="13781" y="13350"/>
                    </a:lnTo>
                    <a:lnTo>
                      <a:pt x="13934" y="13238"/>
                    </a:lnTo>
                    <a:lnTo>
                      <a:pt x="14087" y="13127"/>
                    </a:lnTo>
                    <a:lnTo>
                      <a:pt x="14212" y="13002"/>
                    </a:lnTo>
                    <a:lnTo>
                      <a:pt x="14337" y="12863"/>
                    </a:lnTo>
                    <a:lnTo>
                      <a:pt x="14448" y="12710"/>
                    </a:lnTo>
                    <a:lnTo>
                      <a:pt x="14546" y="12557"/>
                    </a:lnTo>
                    <a:lnTo>
                      <a:pt x="14615" y="12418"/>
                    </a:lnTo>
                    <a:lnTo>
                      <a:pt x="14671" y="12251"/>
                    </a:lnTo>
                    <a:lnTo>
                      <a:pt x="14726" y="12098"/>
                    </a:lnTo>
                    <a:lnTo>
                      <a:pt x="14768" y="11945"/>
                    </a:lnTo>
                    <a:lnTo>
                      <a:pt x="14796" y="11778"/>
                    </a:lnTo>
                    <a:lnTo>
                      <a:pt x="14824" y="11612"/>
                    </a:lnTo>
                    <a:lnTo>
                      <a:pt x="14838" y="11445"/>
                    </a:lnTo>
                    <a:lnTo>
                      <a:pt x="14838" y="11097"/>
                    </a:lnTo>
                    <a:lnTo>
                      <a:pt x="14796" y="10749"/>
                    </a:lnTo>
                    <a:lnTo>
                      <a:pt x="14754" y="10416"/>
                    </a:lnTo>
                    <a:lnTo>
                      <a:pt x="14685" y="10082"/>
                    </a:lnTo>
                    <a:lnTo>
                      <a:pt x="14935" y="10207"/>
                    </a:lnTo>
                    <a:lnTo>
                      <a:pt x="15199" y="10332"/>
                    </a:lnTo>
                    <a:lnTo>
                      <a:pt x="15463" y="10444"/>
                    </a:lnTo>
                    <a:lnTo>
                      <a:pt x="15727" y="10541"/>
                    </a:lnTo>
                    <a:lnTo>
                      <a:pt x="15992" y="10624"/>
                    </a:lnTo>
                    <a:lnTo>
                      <a:pt x="16270" y="10708"/>
                    </a:lnTo>
                    <a:lnTo>
                      <a:pt x="16548" y="10777"/>
                    </a:lnTo>
                    <a:lnTo>
                      <a:pt x="16826" y="10847"/>
                    </a:lnTo>
                    <a:lnTo>
                      <a:pt x="17104" y="10902"/>
                    </a:lnTo>
                    <a:lnTo>
                      <a:pt x="17382" y="10944"/>
                    </a:lnTo>
                    <a:lnTo>
                      <a:pt x="17660" y="10986"/>
                    </a:lnTo>
                    <a:lnTo>
                      <a:pt x="17952" y="11014"/>
                    </a:lnTo>
                    <a:lnTo>
                      <a:pt x="18230" y="11028"/>
                    </a:lnTo>
                    <a:lnTo>
                      <a:pt x="18800" y="11028"/>
                    </a:lnTo>
                    <a:lnTo>
                      <a:pt x="19092" y="11014"/>
                    </a:lnTo>
                    <a:lnTo>
                      <a:pt x="19384" y="10986"/>
                    </a:lnTo>
                    <a:lnTo>
                      <a:pt x="19524" y="10958"/>
                    </a:lnTo>
                    <a:lnTo>
                      <a:pt x="19676" y="10930"/>
                    </a:lnTo>
                    <a:lnTo>
                      <a:pt x="19816" y="10889"/>
                    </a:lnTo>
                    <a:lnTo>
                      <a:pt x="19955" y="10847"/>
                    </a:lnTo>
                    <a:lnTo>
                      <a:pt x="20080" y="10777"/>
                    </a:lnTo>
                    <a:lnTo>
                      <a:pt x="20205" y="10708"/>
                    </a:lnTo>
                    <a:lnTo>
                      <a:pt x="20316" y="10624"/>
                    </a:lnTo>
                    <a:lnTo>
                      <a:pt x="20413" y="10527"/>
                    </a:lnTo>
                    <a:lnTo>
                      <a:pt x="20497" y="10416"/>
                    </a:lnTo>
                    <a:lnTo>
                      <a:pt x="20566" y="10304"/>
                    </a:lnTo>
                    <a:lnTo>
                      <a:pt x="20622" y="10179"/>
                    </a:lnTo>
                    <a:lnTo>
                      <a:pt x="20678" y="10054"/>
                    </a:lnTo>
                    <a:lnTo>
                      <a:pt x="20719" y="9915"/>
                    </a:lnTo>
                    <a:lnTo>
                      <a:pt x="20747" y="9790"/>
                    </a:lnTo>
                    <a:lnTo>
                      <a:pt x="20761" y="9651"/>
                    </a:lnTo>
                    <a:lnTo>
                      <a:pt x="20761" y="9512"/>
                    </a:lnTo>
                    <a:lnTo>
                      <a:pt x="20761" y="9359"/>
                    </a:lnTo>
                    <a:lnTo>
                      <a:pt x="20733" y="9220"/>
                    </a:lnTo>
                    <a:lnTo>
                      <a:pt x="20719" y="9081"/>
                    </a:lnTo>
                    <a:lnTo>
                      <a:pt x="20678" y="8942"/>
                    </a:lnTo>
                    <a:lnTo>
                      <a:pt x="20622" y="8817"/>
                    </a:lnTo>
                    <a:lnTo>
                      <a:pt x="20566" y="8692"/>
                    </a:lnTo>
                    <a:lnTo>
                      <a:pt x="20511" y="8566"/>
                    </a:lnTo>
                    <a:lnTo>
                      <a:pt x="20427" y="8441"/>
                    </a:lnTo>
                    <a:lnTo>
                      <a:pt x="20260" y="8219"/>
                    </a:lnTo>
                    <a:lnTo>
                      <a:pt x="20080" y="8024"/>
                    </a:lnTo>
                    <a:lnTo>
                      <a:pt x="19871" y="7829"/>
                    </a:lnTo>
                    <a:lnTo>
                      <a:pt x="19649" y="7663"/>
                    </a:lnTo>
                    <a:lnTo>
                      <a:pt x="19412" y="7510"/>
                    </a:lnTo>
                    <a:lnTo>
                      <a:pt x="19176" y="7357"/>
                    </a:lnTo>
                    <a:lnTo>
                      <a:pt x="18926" y="7231"/>
                    </a:lnTo>
                    <a:lnTo>
                      <a:pt x="18731" y="7120"/>
                    </a:lnTo>
                    <a:lnTo>
                      <a:pt x="18536" y="7009"/>
                    </a:lnTo>
                    <a:lnTo>
                      <a:pt x="18453" y="6939"/>
                    </a:lnTo>
                    <a:lnTo>
                      <a:pt x="18383" y="6870"/>
                    </a:lnTo>
                    <a:lnTo>
                      <a:pt x="18328" y="6773"/>
                    </a:lnTo>
                    <a:lnTo>
                      <a:pt x="18272" y="6689"/>
                    </a:lnTo>
                    <a:lnTo>
                      <a:pt x="18244" y="6578"/>
                    </a:lnTo>
                    <a:lnTo>
                      <a:pt x="18230" y="6453"/>
                    </a:lnTo>
                    <a:lnTo>
                      <a:pt x="18216" y="6216"/>
                    </a:lnTo>
                    <a:lnTo>
                      <a:pt x="18203" y="5785"/>
                    </a:lnTo>
                    <a:lnTo>
                      <a:pt x="18161" y="5340"/>
                    </a:lnTo>
                    <a:lnTo>
                      <a:pt x="18119" y="5118"/>
                    </a:lnTo>
                    <a:lnTo>
                      <a:pt x="18077" y="4909"/>
                    </a:lnTo>
                    <a:lnTo>
                      <a:pt x="18022" y="4687"/>
                    </a:lnTo>
                    <a:lnTo>
                      <a:pt x="17952" y="4478"/>
                    </a:lnTo>
                    <a:lnTo>
                      <a:pt x="17883" y="4270"/>
                    </a:lnTo>
                    <a:lnTo>
                      <a:pt x="17799" y="4075"/>
                    </a:lnTo>
                    <a:lnTo>
                      <a:pt x="17716" y="3866"/>
                    </a:lnTo>
                    <a:lnTo>
                      <a:pt x="17619" y="3672"/>
                    </a:lnTo>
                    <a:lnTo>
                      <a:pt x="17507" y="3491"/>
                    </a:lnTo>
                    <a:lnTo>
                      <a:pt x="17382" y="3296"/>
                    </a:lnTo>
                    <a:lnTo>
                      <a:pt x="17257" y="3129"/>
                    </a:lnTo>
                    <a:lnTo>
                      <a:pt x="17118" y="2949"/>
                    </a:lnTo>
                    <a:lnTo>
                      <a:pt x="16979" y="2796"/>
                    </a:lnTo>
                    <a:lnTo>
                      <a:pt x="16812" y="2643"/>
                    </a:lnTo>
                    <a:lnTo>
                      <a:pt x="16645" y="2490"/>
                    </a:lnTo>
                    <a:lnTo>
                      <a:pt x="16464" y="2365"/>
                    </a:lnTo>
                    <a:lnTo>
                      <a:pt x="16284" y="2240"/>
                    </a:lnTo>
                    <a:lnTo>
                      <a:pt x="16089" y="2128"/>
                    </a:lnTo>
                    <a:lnTo>
                      <a:pt x="15894" y="2031"/>
                    </a:lnTo>
                    <a:lnTo>
                      <a:pt x="15700" y="1948"/>
                    </a:lnTo>
                    <a:lnTo>
                      <a:pt x="15491" y="1864"/>
                    </a:lnTo>
                    <a:lnTo>
                      <a:pt x="15269" y="1808"/>
                    </a:lnTo>
                    <a:lnTo>
                      <a:pt x="15060" y="1767"/>
                    </a:lnTo>
                    <a:lnTo>
                      <a:pt x="14851" y="1739"/>
                    </a:lnTo>
                    <a:lnTo>
                      <a:pt x="14629" y="1725"/>
                    </a:lnTo>
                    <a:lnTo>
                      <a:pt x="14406" y="1725"/>
                    </a:lnTo>
                    <a:lnTo>
                      <a:pt x="14198" y="1739"/>
                    </a:lnTo>
                    <a:lnTo>
                      <a:pt x="13975" y="1781"/>
                    </a:lnTo>
                    <a:lnTo>
                      <a:pt x="13809" y="1600"/>
                    </a:lnTo>
                    <a:lnTo>
                      <a:pt x="13642" y="1419"/>
                    </a:lnTo>
                    <a:lnTo>
                      <a:pt x="13461" y="1252"/>
                    </a:lnTo>
                    <a:lnTo>
                      <a:pt x="13280" y="1099"/>
                    </a:lnTo>
                    <a:lnTo>
                      <a:pt x="13072" y="946"/>
                    </a:lnTo>
                    <a:lnTo>
                      <a:pt x="12877" y="807"/>
                    </a:lnTo>
                    <a:lnTo>
                      <a:pt x="12668" y="682"/>
                    </a:lnTo>
                    <a:lnTo>
                      <a:pt x="12446" y="571"/>
                    </a:lnTo>
                    <a:lnTo>
                      <a:pt x="12223" y="474"/>
                    </a:lnTo>
                    <a:lnTo>
                      <a:pt x="12001" y="376"/>
                    </a:lnTo>
                    <a:lnTo>
                      <a:pt x="11764" y="293"/>
                    </a:lnTo>
                    <a:lnTo>
                      <a:pt x="11528" y="223"/>
                    </a:lnTo>
                    <a:lnTo>
                      <a:pt x="11292" y="154"/>
                    </a:lnTo>
                    <a:lnTo>
                      <a:pt x="11055" y="112"/>
                    </a:lnTo>
                    <a:lnTo>
                      <a:pt x="10805" y="70"/>
                    </a:lnTo>
                    <a:lnTo>
                      <a:pt x="10555" y="43"/>
                    </a:lnTo>
                    <a:lnTo>
                      <a:pt x="10304" y="15"/>
                    </a:lnTo>
                    <a:lnTo>
                      <a:pt x="1005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040;p32">
                <a:extLst>
                  <a:ext uri="{FF2B5EF4-FFF2-40B4-BE49-F238E27FC236}">
                    <a16:creationId xmlns:a16="http://schemas.microsoft.com/office/drawing/2014/main" id="{68CB4EA9-DD0B-4D73-B782-2437A71D39A3}"/>
                  </a:ext>
                </a:extLst>
              </p:cNvPr>
              <p:cNvSpPr/>
              <p:nvPr/>
            </p:nvSpPr>
            <p:spPr>
              <a:xfrm>
                <a:off x="4618115" y="1453700"/>
                <a:ext cx="403873" cy="558579"/>
              </a:xfrm>
              <a:custGeom>
                <a:avLst/>
                <a:gdLst/>
                <a:ahLst/>
                <a:cxnLst/>
                <a:rect l="l" t="t" r="r" b="b"/>
                <a:pathLst>
                  <a:path w="20762" h="28715" fill="none" extrusionOk="0">
                    <a:moveTo>
                      <a:pt x="7565" y="28089"/>
                    </a:moveTo>
                    <a:lnTo>
                      <a:pt x="7565" y="28089"/>
                    </a:lnTo>
                    <a:lnTo>
                      <a:pt x="7482" y="28256"/>
                    </a:lnTo>
                    <a:lnTo>
                      <a:pt x="7384" y="28381"/>
                    </a:lnTo>
                    <a:lnTo>
                      <a:pt x="7273" y="28492"/>
                    </a:lnTo>
                    <a:lnTo>
                      <a:pt x="7162" y="28576"/>
                    </a:lnTo>
                    <a:lnTo>
                      <a:pt x="7051" y="28645"/>
                    </a:lnTo>
                    <a:lnTo>
                      <a:pt x="6912" y="28687"/>
                    </a:lnTo>
                    <a:lnTo>
                      <a:pt x="6786" y="28715"/>
                    </a:lnTo>
                    <a:lnTo>
                      <a:pt x="6634" y="28715"/>
                    </a:lnTo>
                    <a:lnTo>
                      <a:pt x="6494" y="28701"/>
                    </a:lnTo>
                    <a:lnTo>
                      <a:pt x="6342" y="28687"/>
                    </a:lnTo>
                    <a:lnTo>
                      <a:pt x="6189" y="28645"/>
                    </a:lnTo>
                    <a:lnTo>
                      <a:pt x="6036" y="28590"/>
                    </a:lnTo>
                    <a:lnTo>
                      <a:pt x="5869" y="28520"/>
                    </a:lnTo>
                    <a:lnTo>
                      <a:pt x="5716" y="28437"/>
                    </a:lnTo>
                    <a:lnTo>
                      <a:pt x="5382" y="28256"/>
                    </a:lnTo>
                    <a:lnTo>
                      <a:pt x="5382" y="28256"/>
                    </a:lnTo>
                    <a:lnTo>
                      <a:pt x="5229" y="28159"/>
                    </a:lnTo>
                    <a:lnTo>
                      <a:pt x="5076" y="28047"/>
                    </a:lnTo>
                    <a:lnTo>
                      <a:pt x="4937" y="27922"/>
                    </a:lnTo>
                    <a:lnTo>
                      <a:pt x="4798" y="27797"/>
                    </a:lnTo>
                    <a:lnTo>
                      <a:pt x="4673" y="27658"/>
                    </a:lnTo>
                    <a:lnTo>
                      <a:pt x="4548" y="27519"/>
                    </a:lnTo>
                    <a:lnTo>
                      <a:pt x="4325" y="27213"/>
                    </a:lnTo>
                    <a:lnTo>
                      <a:pt x="4117" y="26893"/>
                    </a:lnTo>
                    <a:lnTo>
                      <a:pt x="3936" y="26560"/>
                    </a:lnTo>
                    <a:lnTo>
                      <a:pt x="3755" y="26212"/>
                    </a:lnTo>
                    <a:lnTo>
                      <a:pt x="3588" y="25864"/>
                    </a:lnTo>
                    <a:lnTo>
                      <a:pt x="3588" y="25864"/>
                    </a:lnTo>
                    <a:lnTo>
                      <a:pt x="3310" y="25252"/>
                    </a:lnTo>
                    <a:lnTo>
                      <a:pt x="3074" y="24724"/>
                    </a:lnTo>
                    <a:lnTo>
                      <a:pt x="2893" y="24265"/>
                    </a:lnTo>
                    <a:lnTo>
                      <a:pt x="2740" y="23862"/>
                    </a:lnTo>
                    <a:lnTo>
                      <a:pt x="2629" y="23528"/>
                    </a:lnTo>
                    <a:lnTo>
                      <a:pt x="2545" y="23208"/>
                    </a:lnTo>
                    <a:lnTo>
                      <a:pt x="2490" y="22930"/>
                    </a:lnTo>
                    <a:lnTo>
                      <a:pt x="2434" y="22652"/>
                    </a:lnTo>
                    <a:lnTo>
                      <a:pt x="2351" y="22068"/>
                    </a:lnTo>
                    <a:lnTo>
                      <a:pt x="2240" y="21387"/>
                    </a:lnTo>
                    <a:lnTo>
                      <a:pt x="2170" y="20970"/>
                    </a:lnTo>
                    <a:lnTo>
                      <a:pt x="2073" y="20483"/>
                    </a:lnTo>
                    <a:lnTo>
                      <a:pt x="1934" y="19913"/>
                    </a:lnTo>
                    <a:lnTo>
                      <a:pt x="1767" y="19245"/>
                    </a:lnTo>
                    <a:lnTo>
                      <a:pt x="1767" y="19245"/>
                    </a:lnTo>
                    <a:lnTo>
                      <a:pt x="1669" y="18912"/>
                    </a:lnTo>
                    <a:lnTo>
                      <a:pt x="1530" y="18536"/>
                    </a:lnTo>
                    <a:lnTo>
                      <a:pt x="1183" y="17688"/>
                    </a:lnTo>
                    <a:lnTo>
                      <a:pt x="807" y="16756"/>
                    </a:lnTo>
                    <a:lnTo>
                      <a:pt x="613" y="16256"/>
                    </a:lnTo>
                    <a:lnTo>
                      <a:pt x="446" y="15755"/>
                    </a:lnTo>
                    <a:lnTo>
                      <a:pt x="279" y="15241"/>
                    </a:lnTo>
                    <a:lnTo>
                      <a:pt x="154" y="14712"/>
                    </a:lnTo>
                    <a:lnTo>
                      <a:pt x="98" y="14462"/>
                    </a:lnTo>
                    <a:lnTo>
                      <a:pt x="56" y="14198"/>
                    </a:lnTo>
                    <a:lnTo>
                      <a:pt x="29" y="13934"/>
                    </a:lnTo>
                    <a:lnTo>
                      <a:pt x="15" y="13683"/>
                    </a:lnTo>
                    <a:lnTo>
                      <a:pt x="1" y="13433"/>
                    </a:lnTo>
                    <a:lnTo>
                      <a:pt x="1" y="13169"/>
                    </a:lnTo>
                    <a:lnTo>
                      <a:pt x="29" y="12919"/>
                    </a:lnTo>
                    <a:lnTo>
                      <a:pt x="56" y="12668"/>
                    </a:lnTo>
                    <a:lnTo>
                      <a:pt x="112" y="12432"/>
                    </a:lnTo>
                    <a:lnTo>
                      <a:pt x="182" y="12196"/>
                    </a:lnTo>
                    <a:lnTo>
                      <a:pt x="265" y="11959"/>
                    </a:lnTo>
                    <a:lnTo>
                      <a:pt x="376" y="11723"/>
                    </a:lnTo>
                    <a:lnTo>
                      <a:pt x="376" y="11723"/>
                    </a:lnTo>
                    <a:lnTo>
                      <a:pt x="668" y="11097"/>
                    </a:lnTo>
                    <a:lnTo>
                      <a:pt x="988" y="10430"/>
                    </a:lnTo>
                    <a:lnTo>
                      <a:pt x="1155" y="10082"/>
                    </a:lnTo>
                    <a:lnTo>
                      <a:pt x="1336" y="9762"/>
                    </a:lnTo>
                    <a:lnTo>
                      <a:pt x="1516" y="9442"/>
                    </a:lnTo>
                    <a:lnTo>
                      <a:pt x="1711" y="9136"/>
                    </a:lnTo>
                    <a:lnTo>
                      <a:pt x="1920" y="8858"/>
                    </a:lnTo>
                    <a:lnTo>
                      <a:pt x="2142" y="8608"/>
                    </a:lnTo>
                    <a:lnTo>
                      <a:pt x="2253" y="8497"/>
                    </a:lnTo>
                    <a:lnTo>
                      <a:pt x="2379" y="8386"/>
                    </a:lnTo>
                    <a:lnTo>
                      <a:pt x="2490" y="8302"/>
                    </a:lnTo>
                    <a:lnTo>
                      <a:pt x="2615" y="8205"/>
                    </a:lnTo>
                    <a:lnTo>
                      <a:pt x="2754" y="8135"/>
                    </a:lnTo>
                    <a:lnTo>
                      <a:pt x="2879" y="8066"/>
                    </a:lnTo>
                    <a:lnTo>
                      <a:pt x="3018" y="8024"/>
                    </a:lnTo>
                    <a:lnTo>
                      <a:pt x="3171" y="7982"/>
                    </a:lnTo>
                    <a:lnTo>
                      <a:pt x="3310" y="7955"/>
                    </a:lnTo>
                    <a:lnTo>
                      <a:pt x="3463" y="7941"/>
                    </a:lnTo>
                    <a:lnTo>
                      <a:pt x="3630" y="7941"/>
                    </a:lnTo>
                    <a:lnTo>
                      <a:pt x="3783" y="7968"/>
                    </a:lnTo>
                    <a:lnTo>
                      <a:pt x="3783" y="7968"/>
                    </a:lnTo>
                    <a:lnTo>
                      <a:pt x="3741" y="7468"/>
                    </a:lnTo>
                    <a:lnTo>
                      <a:pt x="3741" y="6967"/>
                    </a:lnTo>
                    <a:lnTo>
                      <a:pt x="3755" y="6453"/>
                    </a:lnTo>
                    <a:lnTo>
                      <a:pt x="3811" y="5966"/>
                    </a:lnTo>
                    <a:lnTo>
                      <a:pt x="3894" y="5466"/>
                    </a:lnTo>
                    <a:lnTo>
                      <a:pt x="4005" y="4979"/>
                    </a:lnTo>
                    <a:lnTo>
                      <a:pt x="4145" y="4492"/>
                    </a:lnTo>
                    <a:lnTo>
                      <a:pt x="4325" y="4019"/>
                    </a:lnTo>
                    <a:lnTo>
                      <a:pt x="4520" y="3574"/>
                    </a:lnTo>
                    <a:lnTo>
                      <a:pt x="4631" y="3352"/>
                    </a:lnTo>
                    <a:lnTo>
                      <a:pt x="4756" y="3129"/>
                    </a:lnTo>
                    <a:lnTo>
                      <a:pt x="4881" y="2921"/>
                    </a:lnTo>
                    <a:lnTo>
                      <a:pt x="5021" y="2712"/>
                    </a:lnTo>
                    <a:lnTo>
                      <a:pt x="5160" y="2504"/>
                    </a:lnTo>
                    <a:lnTo>
                      <a:pt x="5299" y="2309"/>
                    </a:lnTo>
                    <a:lnTo>
                      <a:pt x="5466" y="2114"/>
                    </a:lnTo>
                    <a:lnTo>
                      <a:pt x="5618" y="1934"/>
                    </a:lnTo>
                    <a:lnTo>
                      <a:pt x="5785" y="1753"/>
                    </a:lnTo>
                    <a:lnTo>
                      <a:pt x="5966" y="1572"/>
                    </a:lnTo>
                    <a:lnTo>
                      <a:pt x="6147" y="1405"/>
                    </a:lnTo>
                    <a:lnTo>
                      <a:pt x="6342" y="1252"/>
                    </a:lnTo>
                    <a:lnTo>
                      <a:pt x="6536" y="1099"/>
                    </a:lnTo>
                    <a:lnTo>
                      <a:pt x="6745" y="960"/>
                    </a:lnTo>
                    <a:lnTo>
                      <a:pt x="6745" y="960"/>
                    </a:lnTo>
                    <a:lnTo>
                      <a:pt x="6953" y="821"/>
                    </a:lnTo>
                    <a:lnTo>
                      <a:pt x="7162" y="696"/>
                    </a:lnTo>
                    <a:lnTo>
                      <a:pt x="7384" y="585"/>
                    </a:lnTo>
                    <a:lnTo>
                      <a:pt x="7621" y="474"/>
                    </a:lnTo>
                    <a:lnTo>
                      <a:pt x="7843" y="390"/>
                    </a:lnTo>
                    <a:lnTo>
                      <a:pt x="8080" y="307"/>
                    </a:lnTo>
                    <a:lnTo>
                      <a:pt x="8330" y="223"/>
                    </a:lnTo>
                    <a:lnTo>
                      <a:pt x="8566" y="168"/>
                    </a:lnTo>
                    <a:lnTo>
                      <a:pt x="8817" y="112"/>
                    </a:lnTo>
                    <a:lnTo>
                      <a:pt x="9053" y="70"/>
                    </a:lnTo>
                    <a:lnTo>
                      <a:pt x="9303" y="43"/>
                    </a:lnTo>
                    <a:lnTo>
                      <a:pt x="9554" y="15"/>
                    </a:lnTo>
                    <a:lnTo>
                      <a:pt x="9804" y="15"/>
                    </a:lnTo>
                    <a:lnTo>
                      <a:pt x="10054" y="1"/>
                    </a:lnTo>
                    <a:lnTo>
                      <a:pt x="10304" y="15"/>
                    </a:lnTo>
                    <a:lnTo>
                      <a:pt x="10555" y="43"/>
                    </a:lnTo>
                    <a:lnTo>
                      <a:pt x="10805" y="70"/>
                    </a:lnTo>
                    <a:lnTo>
                      <a:pt x="11055" y="112"/>
                    </a:lnTo>
                    <a:lnTo>
                      <a:pt x="11292" y="154"/>
                    </a:lnTo>
                    <a:lnTo>
                      <a:pt x="11528" y="223"/>
                    </a:lnTo>
                    <a:lnTo>
                      <a:pt x="11764" y="293"/>
                    </a:lnTo>
                    <a:lnTo>
                      <a:pt x="12001" y="376"/>
                    </a:lnTo>
                    <a:lnTo>
                      <a:pt x="12223" y="474"/>
                    </a:lnTo>
                    <a:lnTo>
                      <a:pt x="12446" y="571"/>
                    </a:lnTo>
                    <a:lnTo>
                      <a:pt x="12668" y="682"/>
                    </a:lnTo>
                    <a:lnTo>
                      <a:pt x="12877" y="807"/>
                    </a:lnTo>
                    <a:lnTo>
                      <a:pt x="13072" y="946"/>
                    </a:lnTo>
                    <a:lnTo>
                      <a:pt x="13280" y="1099"/>
                    </a:lnTo>
                    <a:lnTo>
                      <a:pt x="13461" y="1252"/>
                    </a:lnTo>
                    <a:lnTo>
                      <a:pt x="13642" y="1419"/>
                    </a:lnTo>
                    <a:lnTo>
                      <a:pt x="13809" y="1600"/>
                    </a:lnTo>
                    <a:lnTo>
                      <a:pt x="13975" y="1781"/>
                    </a:lnTo>
                    <a:lnTo>
                      <a:pt x="13975" y="1781"/>
                    </a:lnTo>
                    <a:lnTo>
                      <a:pt x="14198" y="1739"/>
                    </a:lnTo>
                    <a:lnTo>
                      <a:pt x="14406" y="1725"/>
                    </a:lnTo>
                    <a:lnTo>
                      <a:pt x="14629" y="1725"/>
                    </a:lnTo>
                    <a:lnTo>
                      <a:pt x="14851" y="1739"/>
                    </a:lnTo>
                    <a:lnTo>
                      <a:pt x="15060" y="1767"/>
                    </a:lnTo>
                    <a:lnTo>
                      <a:pt x="15269" y="1808"/>
                    </a:lnTo>
                    <a:lnTo>
                      <a:pt x="15491" y="1864"/>
                    </a:lnTo>
                    <a:lnTo>
                      <a:pt x="15700" y="1948"/>
                    </a:lnTo>
                    <a:lnTo>
                      <a:pt x="15894" y="2031"/>
                    </a:lnTo>
                    <a:lnTo>
                      <a:pt x="16089" y="2128"/>
                    </a:lnTo>
                    <a:lnTo>
                      <a:pt x="16284" y="2240"/>
                    </a:lnTo>
                    <a:lnTo>
                      <a:pt x="16464" y="2365"/>
                    </a:lnTo>
                    <a:lnTo>
                      <a:pt x="16645" y="2490"/>
                    </a:lnTo>
                    <a:lnTo>
                      <a:pt x="16812" y="2643"/>
                    </a:lnTo>
                    <a:lnTo>
                      <a:pt x="16979" y="2796"/>
                    </a:lnTo>
                    <a:lnTo>
                      <a:pt x="17118" y="2949"/>
                    </a:lnTo>
                    <a:lnTo>
                      <a:pt x="17118" y="2949"/>
                    </a:lnTo>
                    <a:lnTo>
                      <a:pt x="17257" y="3129"/>
                    </a:lnTo>
                    <a:lnTo>
                      <a:pt x="17382" y="3296"/>
                    </a:lnTo>
                    <a:lnTo>
                      <a:pt x="17507" y="3491"/>
                    </a:lnTo>
                    <a:lnTo>
                      <a:pt x="17619" y="3672"/>
                    </a:lnTo>
                    <a:lnTo>
                      <a:pt x="17716" y="3866"/>
                    </a:lnTo>
                    <a:lnTo>
                      <a:pt x="17799" y="4075"/>
                    </a:lnTo>
                    <a:lnTo>
                      <a:pt x="17883" y="4270"/>
                    </a:lnTo>
                    <a:lnTo>
                      <a:pt x="17952" y="4478"/>
                    </a:lnTo>
                    <a:lnTo>
                      <a:pt x="18022" y="4687"/>
                    </a:lnTo>
                    <a:lnTo>
                      <a:pt x="18077" y="4909"/>
                    </a:lnTo>
                    <a:lnTo>
                      <a:pt x="18119" y="5118"/>
                    </a:lnTo>
                    <a:lnTo>
                      <a:pt x="18161" y="5340"/>
                    </a:lnTo>
                    <a:lnTo>
                      <a:pt x="18203" y="5785"/>
                    </a:lnTo>
                    <a:lnTo>
                      <a:pt x="18216" y="6216"/>
                    </a:lnTo>
                    <a:lnTo>
                      <a:pt x="18216" y="6216"/>
                    </a:lnTo>
                    <a:lnTo>
                      <a:pt x="18230" y="6453"/>
                    </a:lnTo>
                    <a:lnTo>
                      <a:pt x="18244" y="6578"/>
                    </a:lnTo>
                    <a:lnTo>
                      <a:pt x="18272" y="6689"/>
                    </a:lnTo>
                    <a:lnTo>
                      <a:pt x="18272" y="6689"/>
                    </a:lnTo>
                    <a:lnTo>
                      <a:pt x="18328" y="6773"/>
                    </a:lnTo>
                    <a:lnTo>
                      <a:pt x="18383" y="6870"/>
                    </a:lnTo>
                    <a:lnTo>
                      <a:pt x="18453" y="6939"/>
                    </a:lnTo>
                    <a:lnTo>
                      <a:pt x="18536" y="7009"/>
                    </a:lnTo>
                    <a:lnTo>
                      <a:pt x="18731" y="7120"/>
                    </a:lnTo>
                    <a:lnTo>
                      <a:pt x="18926" y="7231"/>
                    </a:lnTo>
                    <a:lnTo>
                      <a:pt x="18926" y="7231"/>
                    </a:lnTo>
                    <a:lnTo>
                      <a:pt x="19176" y="7357"/>
                    </a:lnTo>
                    <a:lnTo>
                      <a:pt x="19412" y="7510"/>
                    </a:lnTo>
                    <a:lnTo>
                      <a:pt x="19649" y="7663"/>
                    </a:lnTo>
                    <a:lnTo>
                      <a:pt x="19871" y="7829"/>
                    </a:lnTo>
                    <a:lnTo>
                      <a:pt x="20080" y="8024"/>
                    </a:lnTo>
                    <a:lnTo>
                      <a:pt x="20260" y="8219"/>
                    </a:lnTo>
                    <a:lnTo>
                      <a:pt x="20427" y="8441"/>
                    </a:lnTo>
                    <a:lnTo>
                      <a:pt x="20511" y="8566"/>
                    </a:lnTo>
                    <a:lnTo>
                      <a:pt x="20566" y="8692"/>
                    </a:lnTo>
                    <a:lnTo>
                      <a:pt x="20566" y="8692"/>
                    </a:lnTo>
                    <a:lnTo>
                      <a:pt x="20622" y="8817"/>
                    </a:lnTo>
                    <a:lnTo>
                      <a:pt x="20678" y="8942"/>
                    </a:lnTo>
                    <a:lnTo>
                      <a:pt x="20719" y="9081"/>
                    </a:lnTo>
                    <a:lnTo>
                      <a:pt x="20733" y="9220"/>
                    </a:lnTo>
                    <a:lnTo>
                      <a:pt x="20761" y="9359"/>
                    </a:lnTo>
                    <a:lnTo>
                      <a:pt x="20761" y="9512"/>
                    </a:lnTo>
                    <a:lnTo>
                      <a:pt x="20761" y="9651"/>
                    </a:lnTo>
                    <a:lnTo>
                      <a:pt x="20747" y="9790"/>
                    </a:lnTo>
                    <a:lnTo>
                      <a:pt x="20719" y="9915"/>
                    </a:lnTo>
                    <a:lnTo>
                      <a:pt x="20678" y="10054"/>
                    </a:lnTo>
                    <a:lnTo>
                      <a:pt x="20622" y="10179"/>
                    </a:lnTo>
                    <a:lnTo>
                      <a:pt x="20566" y="10304"/>
                    </a:lnTo>
                    <a:lnTo>
                      <a:pt x="20497" y="10416"/>
                    </a:lnTo>
                    <a:lnTo>
                      <a:pt x="20413" y="10527"/>
                    </a:lnTo>
                    <a:lnTo>
                      <a:pt x="20316" y="10624"/>
                    </a:lnTo>
                    <a:lnTo>
                      <a:pt x="20205" y="10708"/>
                    </a:lnTo>
                    <a:lnTo>
                      <a:pt x="20205" y="10708"/>
                    </a:lnTo>
                    <a:lnTo>
                      <a:pt x="20080" y="10777"/>
                    </a:lnTo>
                    <a:lnTo>
                      <a:pt x="19955" y="10847"/>
                    </a:lnTo>
                    <a:lnTo>
                      <a:pt x="19816" y="10889"/>
                    </a:lnTo>
                    <a:lnTo>
                      <a:pt x="19676" y="10930"/>
                    </a:lnTo>
                    <a:lnTo>
                      <a:pt x="19524" y="10958"/>
                    </a:lnTo>
                    <a:lnTo>
                      <a:pt x="19384" y="10986"/>
                    </a:lnTo>
                    <a:lnTo>
                      <a:pt x="19092" y="11014"/>
                    </a:lnTo>
                    <a:lnTo>
                      <a:pt x="19092" y="11014"/>
                    </a:lnTo>
                    <a:lnTo>
                      <a:pt x="18800" y="11028"/>
                    </a:lnTo>
                    <a:lnTo>
                      <a:pt x="18522" y="11028"/>
                    </a:lnTo>
                    <a:lnTo>
                      <a:pt x="18230" y="11028"/>
                    </a:lnTo>
                    <a:lnTo>
                      <a:pt x="17952" y="11014"/>
                    </a:lnTo>
                    <a:lnTo>
                      <a:pt x="17660" y="10986"/>
                    </a:lnTo>
                    <a:lnTo>
                      <a:pt x="17382" y="10944"/>
                    </a:lnTo>
                    <a:lnTo>
                      <a:pt x="17104" y="10902"/>
                    </a:lnTo>
                    <a:lnTo>
                      <a:pt x="16826" y="10847"/>
                    </a:lnTo>
                    <a:lnTo>
                      <a:pt x="16548" y="10777"/>
                    </a:lnTo>
                    <a:lnTo>
                      <a:pt x="16270" y="10708"/>
                    </a:lnTo>
                    <a:lnTo>
                      <a:pt x="15992" y="10624"/>
                    </a:lnTo>
                    <a:lnTo>
                      <a:pt x="15727" y="10541"/>
                    </a:lnTo>
                    <a:lnTo>
                      <a:pt x="15463" y="10444"/>
                    </a:lnTo>
                    <a:lnTo>
                      <a:pt x="15199" y="10332"/>
                    </a:lnTo>
                    <a:lnTo>
                      <a:pt x="14935" y="10207"/>
                    </a:lnTo>
                    <a:lnTo>
                      <a:pt x="14685" y="10082"/>
                    </a:lnTo>
                    <a:lnTo>
                      <a:pt x="14685" y="10082"/>
                    </a:lnTo>
                    <a:lnTo>
                      <a:pt x="14754" y="10416"/>
                    </a:lnTo>
                    <a:lnTo>
                      <a:pt x="14796" y="10749"/>
                    </a:lnTo>
                    <a:lnTo>
                      <a:pt x="14838" y="11097"/>
                    </a:lnTo>
                    <a:lnTo>
                      <a:pt x="14838" y="11445"/>
                    </a:lnTo>
                    <a:lnTo>
                      <a:pt x="14824" y="11612"/>
                    </a:lnTo>
                    <a:lnTo>
                      <a:pt x="14796" y="11778"/>
                    </a:lnTo>
                    <a:lnTo>
                      <a:pt x="14768" y="11945"/>
                    </a:lnTo>
                    <a:lnTo>
                      <a:pt x="14726" y="12098"/>
                    </a:lnTo>
                    <a:lnTo>
                      <a:pt x="14671" y="12251"/>
                    </a:lnTo>
                    <a:lnTo>
                      <a:pt x="14615" y="12418"/>
                    </a:lnTo>
                    <a:lnTo>
                      <a:pt x="14546" y="12557"/>
                    </a:lnTo>
                    <a:lnTo>
                      <a:pt x="14448" y="12710"/>
                    </a:lnTo>
                    <a:lnTo>
                      <a:pt x="14448" y="12710"/>
                    </a:lnTo>
                    <a:lnTo>
                      <a:pt x="14337" y="12863"/>
                    </a:lnTo>
                    <a:lnTo>
                      <a:pt x="14212" y="13002"/>
                    </a:lnTo>
                    <a:lnTo>
                      <a:pt x="14087" y="13127"/>
                    </a:lnTo>
                    <a:lnTo>
                      <a:pt x="13934" y="13238"/>
                    </a:lnTo>
                    <a:lnTo>
                      <a:pt x="13781" y="13350"/>
                    </a:lnTo>
                    <a:lnTo>
                      <a:pt x="13614" y="13447"/>
                    </a:lnTo>
                    <a:lnTo>
                      <a:pt x="13447" y="13517"/>
                    </a:lnTo>
                    <a:lnTo>
                      <a:pt x="13266" y="13586"/>
                    </a:lnTo>
                    <a:lnTo>
                      <a:pt x="13085" y="13656"/>
                    </a:lnTo>
                    <a:lnTo>
                      <a:pt x="12905" y="13697"/>
                    </a:lnTo>
                    <a:lnTo>
                      <a:pt x="12710" y="13739"/>
                    </a:lnTo>
                    <a:lnTo>
                      <a:pt x="12515" y="13753"/>
                    </a:lnTo>
                    <a:lnTo>
                      <a:pt x="12321" y="13767"/>
                    </a:lnTo>
                    <a:lnTo>
                      <a:pt x="12140" y="13767"/>
                    </a:lnTo>
                    <a:lnTo>
                      <a:pt x="11945" y="13767"/>
                    </a:lnTo>
                    <a:lnTo>
                      <a:pt x="11751" y="13739"/>
                    </a:lnTo>
                    <a:lnTo>
                      <a:pt x="11751" y="13739"/>
                    </a:lnTo>
                    <a:lnTo>
                      <a:pt x="11570" y="13711"/>
                    </a:lnTo>
                    <a:lnTo>
                      <a:pt x="11375" y="13683"/>
                    </a:lnTo>
                    <a:lnTo>
                      <a:pt x="11014" y="13586"/>
                    </a:lnTo>
                    <a:lnTo>
                      <a:pt x="10652" y="13461"/>
                    </a:lnTo>
                    <a:lnTo>
                      <a:pt x="10304" y="13322"/>
                    </a:lnTo>
                    <a:lnTo>
                      <a:pt x="9957" y="13155"/>
                    </a:lnTo>
                    <a:lnTo>
                      <a:pt x="9609" y="12988"/>
                    </a:lnTo>
                    <a:lnTo>
                      <a:pt x="8928" y="12627"/>
                    </a:lnTo>
                    <a:lnTo>
                      <a:pt x="8928" y="12627"/>
                    </a:lnTo>
                    <a:lnTo>
                      <a:pt x="8942" y="12835"/>
                    </a:lnTo>
                    <a:lnTo>
                      <a:pt x="8956" y="13044"/>
                    </a:lnTo>
                    <a:lnTo>
                      <a:pt x="8942" y="13266"/>
                    </a:lnTo>
                    <a:lnTo>
                      <a:pt x="8942" y="13475"/>
                    </a:lnTo>
                    <a:lnTo>
                      <a:pt x="8886" y="13906"/>
                    </a:lnTo>
                    <a:lnTo>
                      <a:pt x="8803" y="14323"/>
                    </a:lnTo>
                    <a:lnTo>
                      <a:pt x="8691" y="14740"/>
                    </a:lnTo>
                    <a:lnTo>
                      <a:pt x="8552" y="15143"/>
                    </a:lnTo>
                    <a:lnTo>
                      <a:pt x="8386" y="15533"/>
                    </a:lnTo>
                    <a:lnTo>
                      <a:pt x="8191" y="15922"/>
                    </a:lnTo>
                    <a:lnTo>
                      <a:pt x="7968" y="16284"/>
                    </a:lnTo>
                    <a:lnTo>
                      <a:pt x="7718" y="16631"/>
                    </a:lnTo>
                    <a:lnTo>
                      <a:pt x="7440" y="16965"/>
                    </a:lnTo>
                    <a:lnTo>
                      <a:pt x="7148" y="17271"/>
                    </a:lnTo>
                    <a:lnTo>
                      <a:pt x="6828" y="17563"/>
                    </a:lnTo>
                    <a:lnTo>
                      <a:pt x="6494" y="17827"/>
                    </a:lnTo>
                    <a:lnTo>
                      <a:pt x="6314" y="17938"/>
                    </a:lnTo>
                    <a:lnTo>
                      <a:pt x="6133" y="18064"/>
                    </a:lnTo>
                    <a:lnTo>
                      <a:pt x="5952" y="18161"/>
                    </a:lnTo>
                    <a:lnTo>
                      <a:pt x="5758" y="18272"/>
                    </a:lnTo>
                    <a:lnTo>
                      <a:pt x="5758" y="18272"/>
                    </a:lnTo>
                    <a:lnTo>
                      <a:pt x="5883" y="18397"/>
                    </a:lnTo>
                    <a:lnTo>
                      <a:pt x="5994" y="18536"/>
                    </a:lnTo>
                    <a:lnTo>
                      <a:pt x="6091" y="18689"/>
                    </a:lnTo>
                    <a:lnTo>
                      <a:pt x="6189" y="18842"/>
                    </a:lnTo>
                    <a:lnTo>
                      <a:pt x="6258" y="18995"/>
                    </a:lnTo>
                    <a:lnTo>
                      <a:pt x="6328" y="19162"/>
                    </a:lnTo>
                    <a:lnTo>
                      <a:pt x="6383" y="19329"/>
                    </a:lnTo>
                    <a:lnTo>
                      <a:pt x="6425" y="19510"/>
                    </a:lnTo>
                    <a:lnTo>
                      <a:pt x="6467" y="19690"/>
                    </a:lnTo>
                    <a:lnTo>
                      <a:pt x="6481" y="19857"/>
                    </a:lnTo>
                    <a:lnTo>
                      <a:pt x="6494" y="20038"/>
                    </a:lnTo>
                    <a:lnTo>
                      <a:pt x="6494" y="20219"/>
                    </a:lnTo>
                    <a:lnTo>
                      <a:pt x="6481" y="20400"/>
                    </a:lnTo>
                    <a:lnTo>
                      <a:pt x="6453" y="20566"/>
                    </a:lnTo>
                    <a:lnTo>
                      <a:pt x="6411" y="20747"/>
                    </a:lnTo>
                    <a:lnTo>
                      <a:pt x="6355" y="20914"/>
                    </a:lnTo>
                    <a:lnTo>
                      <a:pt x="6355" y="20914"/>
                    </a:lnTo>
                    <a:lnTo>
                      <a:pt x="6300" y="21081"/>
                    </a:lnTo>
                    <a:lnTo>
                      <a:pt x="6230" y="21248"/>
                    </a:lnTo>
                    <a:lnTo>
                      <a:pt x="6202" y="21415"/>
                    </a:lnTo>
                    <a:lnTo>
                      <a:pt x="6189" y="21498"/>
                    </a:lnTo>
                    <a:lnTo>
                      <a:pt x="6189" y="21595"/>
                    </a:lnTo>
                    <a:lnTo>
                      <a:pt x="6189" y="21595"/>
                    </a:lnTo>
                    <a:lnTo>
                      <a:pt x="6202" y="21665"/>
                    </a:lnTo>
                    <a:lnTo>
                      <a:pt x="6230" y="21748"/>
                    </a:lnTo>
                    <a:lnTo>
                      <a:pt x="6300" y="21887"/>
                    </a:lnTo>
                    <a:lnTo>
                      <a:pt x="6383" y="22027"/>
                    </a:lnTo>
                    <a:lnTo>
                      <a:pt x="6467" y="22166"/>
                    </a:lnTo>
                    <a:lnTo>
                      <a:pt x="6467" y="22166"/>
                    </a:lnTo>
                    <a:lnTo>
                      <a:pt x="6731" y="22555"/>
                    </a:lnTo>
                    <a:lnTo>
                      <a:pt x="6953" y="22916"/>
                    </a:lnTo>
                    <a:lnTo>
                      <a:pt x="7148" y="23278"/>
                    </a:lnTo>
                    <a:lnTo>
                      <a:pt x="7315" y="23626"/>
                    </a:lnTo>
                    <a:lnTo>
                      <a:pt x="7440" y="23959"/>
                    </a:lnTo>
                    <a:lnTo>
                      <a:pt x="7551" y="24293"/>
                    </a:lnTo>
                    <a:lnTo>
                      <a:pt x="7635" y="24627"/>
                    </a:lnTo>
                    <a:lnTo>
                      <a:pt x="7704" y="24960"/>
                    </a:lnTo>
                    <a:lnTo>
                      <a:pt x="7746" y="25308"/>
                    </a:lnTo>
                    <a:lnTo>
                      <a:pt x="7760" y="25656"/>
                    </a:lnTo>
                    <a:lnTo>
                      <a:pt x="7774" y="26017"/>
                    </a:lnTo>
                    <a:lnTo>
                      <a:pt x="7760" y="26393"/>
                    </a:lnTo>
                    <a:lnTo>
                      <a:pt x="7732" y="26782"/>
                    </a:lnTo>
                    <a:lnTo>
                      <a:pt x="7690" y="27199"/>
                    </a:lnTo>
                    <a:lnTo>
                      <a:pt x="7565" y="2808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041;p32">
                <a:extLst>
                  <a:ext uri="{FF2B5EF4-FFF2-40B4-BE49-F238E27FC236}">
                    <a16:creationId xmlns:a16="http://schemas.microsoft.com/office/drawing/2014/main" id="{7072B106-7130-42EF-A48A-D2FC9CA7C5DB}"/>
                  </a:ext>
                </a:extLst>
              </p:cNvPr>
              <p:cNvSpPr/>
              <p:nvPr/>
            </p:nvSpPr>
            <p:spPr>
              <a:xfrm>
                <a:off x="4714431" y="1858919"/>
                <a:ext cx="60595" cy="78744"/>
              </a:xfrm>
              <a:custGeom>
                <a:avLst/>
                <a:gdLst/>
                <a:ahLst/>
                <a:cxnLst/>
                <a:rect l="l" t="t" r="r" b="b"/>
                <a:pathLst>
                  <a:path w="3115" h="4048" extrusionOk="0">
                    <a:moveTo>
                      <a:pt x="1057" y="1"/>
                    </a:moveTo>
                    <a:lnTo>
                      <a:pt x="918" y="15"/>
                    </a:lnTo>
                    <a:lnTo>
                      <a:pt x="779" y="56"/>
                    </a:lnTo>
                    <a:lnTo>
                      <a:pt x="640" y="112"/>
                    </a:lnTo>
                    <a:lnTo>
                      <a:pt x="515" y="181"/>
                    </a:lnTo>
                    <a:lnTo>
                      <a:pt x="417" y="265"/>
                    </a:lnTo>
                    <a:lnTo>
                      <a:pt x="320" y="376"/>
                    </a:lnTo>
                    <a:lnTo>
                      <a:pt x="236" y="501"/>
                    </a:lnTo>
                    <a:lnTo>
                      <a:pt x="153" y="626"/>
                    </a:lnTo>
                    <a:lnTo>
                      <a:pt x="97" y="779"/>
                    </a:lnTo>
                    <a:lnTo>
                      <a:pt x="56" y="932"/>
                    </a:lnTo>
                    <a:lnTo>
                      <a:pt x="28" y="1113"/>
                    </a:lnTo>
                    <a:lnTo>
                      <a:pt x="14" y="1280"/>
                    </a:lnTo>
                    <a:lnTo>
                      <a:pt x="0" y="1461"/>
                    </a:lnTo>
                    <a:lnTo>
                      <a:pt x="14" y="1655"/>
                    </a:lnTo>
                    <a:lnTo>
                      <a:pt x="42" y="1850"/>
                    </a:lnTo>
                    <a:lnTo>
                      <a:pt x="83" y="2059"/>
                    </a:lnTo>
                    <a:lnTo>
                      <a:pt x="139" y="2253"/>
                    </a:lnTo>
                    <a:lnTo>
                      <a:pt x="222" y="2462"/>
                    </a:lnTo>
                    <a:lnTo>
                      <a:pt x="306" y="2657"/>
                    </a:lnTo>
                    <a:lnTo>
                      <a:pt x="403" y="2851"/>
                    </a:lnTo>
                    <a:lnTo>
                      <a:pt x="515" y="3018"/>
                    </a:lnTo>
                    <a:lnTo>
                      <a:pt x="626" y="3185"/>
                    </a:lnTo>
                    <a:lnTo>
                      <a:pt x="751" y="3352"/>
                    </a:lnTo>
                    <a:lnTo>
                      <a:pt x="890" y="3491"/>
                    </a:lnTo>
                    <a:lnTo>
                      <a:pt x="1029" y="3616"/>
                    </a:lnTo>
                    <a:lnTo>
                      <a:pt x="1168" y="3727"/>
                    </a:lnTo>
                    <a:lnTo>
                      <a:pt x="1307" y="3825"/>
                    </a:lnTo>
                    <a:lnTo>
                      <a:pt x="1460" y="3894"/>
                    </a:lnTo>
                    <a:lnTo>
                      <a:pt x="1613" y="3964"/>
                    </a:lnTo>
                    <a:lnTo>
                      <a:pt x="1766" y="4005"/>
                    </a:lnTo>
                    <a:lnTo>
                      <a:pt x="1919" y="4033"/>
                    </a:lnTo>
                    <a:lnTo>
                      <a:pt x="2058" y="4047"/>
                    </a:lnTo>
                    <a:lnTo>
                      <a:pt x="2211" y="4033"/>
                    </a:lnTo>
                    <a:lnTo>
                      <a:pt x="2350" y="3991"/>
                    </a:lnTo>
                    <a:lnTo>
                      <a:pt x="2475" y="3936"/>
                    </a:lnTo>
                    <a:lnTo>
                      <a:pt x="2600" y="3866"/>
                    </a:lnTo>
                    <a:lnTo>
                      <a:pt x="2712" y="3783"/>
                    </a:lnTo>
                    <a:lnTo>
                      <a:pt x="2809" y="3672"/>
                    </a:lnTo>
                    <a:lnTo>
                      <a:pt x="2892" y="3546"/>
                    </a:lnTo>
                    <a:lnTo>
                      <a:pt x="2962" y="3407"/>
                    </a:lnTo>
                    <a:lnTo>
                      <a:pt x="3017" y="3268"/>
                    </a:lnTo>
                    <a:lnTo>
                      <a:pt x="3073" y="3115"/>
                    </a:lnTo>
                    <a:lnTo>
                      <a:pt x="3101" y="2935"/>
                    </a:lnTo>
                    <a:lnTo>
                      <a:pt x="3115" y="2768"/>
                    </a:lnTo>
                    <a:lnTo>
                      <a:pt x="3115" y="2587"/>
                    </a:lnTo>
                    <a:lnTo>
                      <a:pt x="3101" y="2392"/>
                    </a:lnTo>
                    <a:lnTo>
                      <a:pt x="3073" y="2198"/>
                    </a:lnTo>
                    <a:lnTo>
                      <a:pt x="3031" y="1989"/>
                    </a:lnTo>
                    <a:lnTo>
                      <a:pt x="2976" y="1794"/>
                    </a:lnTo>
                    <a:lnTo>
                      <a:pt x="2906" y="1586"/>
                    </a:lnTo>
                    <a:lnTo>
                      <a:pt x="2823" y="1391"/>
                    </a:lnTo>
                    <a:lnTo>
                      <a:pt x="2725" y="1197"/>
                    </a:lnTo>
                    <a:lnTo>
                      <a:pt x="2614" y="1030"/>
                    </a:lnTo>
                    <a:lnTo>
                      <a:pt x="2489" y="863"/>
                    </a:lnTo>
                    <a:lnTo>
                      <a:pt x="2364" y="696"/>
                    </a:lnTo>
                    <a:lnTo>
                      <a:pt x="2239" y="557"/>
                    </a:lnTo>
                    <a:lnTo>
                      <a:pt x="2100" y="432"/>
                    </a:lnTo>
                    <a:lnTo>
                      <a:pt x="1961" y="320"/>
                    </a:lnTo>
                    <a:lnTo>
                      <a:pt x="1808" y="223"/>
                    </a:lnTo>
                    <a:lnTo>
                      <a:pt x="1655" y="154"/>
                    </a:lnTo>
                    <a:lnTo>
                      <a:pt x="1516" y="84"/>
                    </a:lnTo>
                    <a:lnTo>
                      <a:pt x="1363" y="42"/>
                    </a:lnTo>
                    <a:lnTo>
                      <a:pt x="1210" y="15"/>
                    </a:lnTo>
                    <a:lnTo>
                      <a:pt x="1057" y="1"/>
                    </a:lnTo>
                    <a:close/>
                  </a:path>
                </a:pathLst>
              </a:custGeom>
              <a:solidFill>
                <a:srgbClr val="FFA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042;p32">
                <a:extLst>
                  <a:ext uri="{FF2B5EF4-FFF2-40B4-BE49-F238E27FC236}">
                    <a16:creationId xmlns:a16="http://schemas.microsoft.com/office/drawing/2014/main" id="{60E8EF09-103D-42AC-BF9F-B4F6A8C4F5A1}"/>
                  </a:ext>
                </a:extLst>
              </p:cNvPr>
              <p:cNvSpPr/>
              <p:nvPr/>
            </p:nvSpPr>
            <p:spPr>
              <a:xfrm>
                <a:off x="4714431" y="1858919"/>
                <a:ext cx="60595" cy="78744"/>
              </a:xfrm>
              <a:custGeom>
                <a:avLst/>
                <a:gdLst/>
                <a:ahLst/>
                <a:cxnLst/>
                <a:rect l="l" t="t" r="r" b="b"/>
                <a:pathLst>
                  <a:path w="3115" h="4048" fill="none" extrusionOk="0">
                    <a:moveTo>
                      <a:pt x="2906" y="1586"/>
                    </a:moveTo>
                    <a:lnTo>
                      <a:pt x="2906" y="1586"/>
                    </a:lnTo>
                    <a:lnTo>
                      <a:pt x="2976" y="1794"/>
                    </a:lnTo>
                    <a:lnTo>
                      <a:pt x="3031" y="1989"/>
                    </a:lnTo>
                    <a:lnTo>
                      <a:pt x="3073" y="2198"/>
                    </a:lnTo>
                    <a:lnTo>
                      <a:pt x="3101" y="2392"/>
                    </a:lnTo>
                    <a:lnTo>
                      <a:pt x="3115" y="2587"/>
                    </a:lnTo>
                    <a:lnTo>
                      <a:pt x="3115" y="2768"/>
                    </a:lnTo>
                    <a:lnTo>
                      <a:pt x="3101" y="2935"/>
                    </a:lnTo>
                    <a:lnTo>
                      <a:pt x="3073" y="3115"/>
                    </a:lnTo>
                    <a:lnTo>
                      <a:pt x="3017" y="3268"/>
                    </a:lnTo>
                    <a:lnTo>
                      <a:pt x="2962" y="3407"/>
                    </a:lnTo>
                    <a:lnTo>
                      <a:pt x="2892" y="3546"/>
                    </a:lnTo>
                    <a:lnTo>
                      <a:pt x="2809" y="3672"/>
                    </a:lnTo>
                    <a:lnTo>
                      <a:pt x="2712" y="3783"/>
                    </a:lnTo>
                    <a:lnTo>
                      <a:pt x="2600" y="3866"/>
                    </a:lnTo>
                    <a:lnTo>
                      <a:pt x="2475" y="3936"/>
                    </a:lnTo>
                    <a:lnTo>
                      <a:pt x="2350" y="3991"/>
                    </a:lnTo>
                    <a:lnTo>
                      <a:pt x="2350" y="3991"/>
                    </a:lnTo>
                    <a:lnTo>
                      <a:pt x="2211" y="4033"/>
                    </a:lnTo>
                    <a:lnTo>
                      <a:pt x="2058" y="4047"/>
                    </a:lnTo>
                    <a:lnTo>
                      <a:pt x="1919" y="4033"/>
                    </a:lnTo>
                    <a:lnTo>
                      <a:pt x="1766" y="4005"/>
                    </a:lnTo>
                    <a:lnTo>
                      <a:pt x="1613" y="3964"/>
                    </a:lnTo>
                    <a:lnTo>
                      <a:pt x="1460" y="3894"/>
                    </a:lnTo>
                    <a:lnTo>
                      <a:pt x="1307" y="3825"/>
                    </a:lnTo>
                    <a:lnTo>
                      <a:pt x="1168" y="3727"/>
                    </a:lnTo>
                    <a:lnTo>
                      <a:pt x="1029" y="3616"/>
                    </a:lnTo>
                    <a:lnTo>
                      <a:pt x="890" y="3491"/>
                    </a:lnTo>
                    <a:lnTo>
                      <a:pt x="751" y="3352"/>
                    </a:lnTo>
                    <a:lnTo>
                      <a:pt x="626" y="3185"/>
                    </a:lnTo>
                    <a:lnTo>
                      <a:pt x="515" y="3018"/>
                    </a:lnTo>
                    <a:lnTo>
                      <a:pt x="403" y="2851"/>
                    </a:lnTo>
                    <a:lnTo>
                      <a:pt x="306" y="2657"/>
                    </a:lnTo>
                    <a:lnTo>
                      <a:pt x="222" y="2462"/>
                    </a:lnTo>
                    <a:lnTo>
                      <a:pt x="222" y="2462"/>
                    </a:lnTo>
                    <a:lnTo>
                      <a:pt x="139" y="2253"/>
                    </a:lnTo>
                    <a:lnTo>
                      <a:pt x="83" y="2059"/>
                    </a:lnTo>
                    <a:lnTo>
                      <a:pt x="42" y="1850"/>
                    </a:lnTo>
                    <a:lnTo>
                      <a:pt x="14" y="1655"/>
                    </a:lnTo>
                    <a:lnTo>
                      <a:pt x="0" y="1461"/>
                    </a:lnTo>
                    <a:lnTo>
                      <a:pt x="14" y="1280"/>
                    </a:lnTo>
                    <a:lnTo>
                      <a:pt x="28" y="1113"/>
                    </a:lnTo>
                    <a:lnTo>
                      <a:pt x="56" y="932"/>
                    </a:lnTo>
                    <a:lnTo>
                      <a:pt x="97" y="779"/>
                    </a:lnTo>
                    <a:lnTo>
                      <a:pt x="153" y="626"/>
                    </a:lnTo>
                    <a:lnTo>
                      <a:pt x="236" y="501"/>
                    </a:lnTo>
                    <a:lnTo>
                      <a:pt x="320" y="376"/>
                    </a:lnTo>
                    <a:lnTo>
                      <a:pt x="417" y="265"/>
                    </a:lnTo>
                    <a:lnTo>
                      <a:pt x="515" y="181"/>
                    </a:lnTo>
                    <a:lnTo>
                      <a:pt x="640" y="112"/>
                    </a:lnTo>
                    <a:lnTo>
                      <a:pt x="779" y="56"/>
                    </a:lnTo>
                    <a:lnTo>
                      <a:pt x="779" y="56"/>
                    </a:lnTo>
                    <a:lnTo>
                      <a:pt x="918" y="15"/>
                    </a:lnTo>
                    <a:lnTo>
                      <a:pt x="1057" y="1"/>
                    </a:lnTo>
                    <a:lnTo>
                      <a:pt x="1210" y="15"/>
                    </a:lnTo>
                    <a:lnTo>
                      <a:pt x="1363" y="42"/>
                    </a:lnTo>
                    <a:lnTo>
                      <a:pt x="1516" y="84"/>
                    </a:lnTo>
                    <a:lnTo>
                      <a:pt x="1655" y="154"/>
                    </a:lnTo>
                    <a:lnTo>
                      <a:pt x="1808" y="223"/>
                    </a:lnTo>
                    <a:lnTo>
                      <a:pt x="1961" y="320"/>
                    </a:lnTo>
                    <a:lnTo>
                      <a:pt x="2100" y="432"/>
                    </a:lnTo>
                    <a:lnTo>
                      <a:pt x="2239" y="557"/>
                    </a:lnTo>
                    <a:lnTo>
                      <a:pt x="2364" y="696"/>
                    </a:lnTo>
                    <a:lnTo>
                      <a:pt x="2489" y="863"/>
                    </a:lnTo>
                    <a:lnTo>
                      <a:pt x="2614" y="1030"/>
                    </a:lnTo>
                    <a:lnTo>
                      <a:pt x="2725" y="1197"/>
                    </a:lnTo>
                    <a:lnTo>
                      <a:pt x="2823" y="1391"/>
                    </a:lnTo>
                    <a:lnTo>
                      <a:pt x="2906" y="1586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043;p32">
                <a:extLst>
                  <a:ext uri="{FF2B5EF4-FFF2-40B4-BE49-F238E27FC236}">
                    <a16:creationId xmlns:a16="http://schemas.microsoft.com/office/drawing/2014/main" id="{8CEDCD98-F28B-4712-97B1-ACA5D5C146D8}"/>
                  </a:ext>
                </a:extLst>
              </p:cNvPr>
              <p:cNvSpPr/>
              <p:nvPr/>
            </p:nvSpPr>
            <p:spPr>
              <a:xfrm>
                <a:off x="4727679" y="1868666"/>
                <a:ext cx="27603" cy="48981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2518" extrusionOk="0">
                    <a:moveTo>
                      <a:pt x="598" y="0"/>
                    </a:moveTo>
                    <a:lnTo>
                      <a:pt x="487" y="42"/>
                    </a:lnTo>
                    <a:lnTo>
                      <a:pt x="390" y="98"/>
                    </a:lnTo>
                    <a:lnTo>
                      <a:pt x="292" y="181"/>
                    </a:lnTo>
                    <a:lnTo>
                      <a:pt x="209" y="292"/>
                    </a:lnTo>
                    <a:lnTo>
                      <a:pt x="126" y="445"/>
                    </a:lnTo>
                    <a:lnTo>
                      <a:pt x="70" y="640"/>
                    </a:lnTo>
                    <a:lnTo>
                      <a:pt x="28" y="862"/>
                    </a:lnTo>
                    <a:lnTo>
                      <a:pt x="0" y="1029"/>
                    </a:lnTo>
                    <a:lnTo>
                      <a:pt x="0" y="1182"/>
                    </a:lnTo>
                    <a:lnTo>
                      <a:pt x="14" y="1335"/>
                    </a:lnTo>
                    <a:lnTo>
                      <a:pt x="28" y="1474"/>
                    </a:lnTo>
                    <a:lnTo>
                      <a:pt x="70" y="1627"/>
                    </a:lnTo>
                    <a:lnTo>
                      <a:pt x="112" y="1752"/>
                    </a:lnTo>
                    <a:lnTo>
                      <a:pt x="153" y="1891"/>
                    </a:lnTo>
                    <a:lnTo>
                      <a:pt x="209" y="2003"/>
                    </a:lnTo>
                    <a:lnTo>
                      <a:pt x="278" y="2114"/>
                    </a:lnTo>
                    <a:lnTo>
                      <a:pt x="348" y="2211"/>
                    </a:lnTo>
                    <a:lnTo>
                      <a:pt x="418" y="2295"/>
                    </a:lnTo>
                    <a:lnTo>
                      <a:pt x="501" y="2378"/>
                    </a:lnTo>
                    <a:lnTo>
                      <a:pt x="584" y="2434"/>
                    </a:lnTo>
                    <a:lnTo>
                      <a:pt x="668" y="2475"/>
                    </a:lnTo>
                    <a:lnTo>
                      <a:pt x="751" y="2503"/>
                    </a:lnTo>
                    <a:lnTo>
                      <a:pt x="835" y="2517"/>
                    </a:lnTo>
                    <a:lnTo>
                      <a:pt x="876" y="2517"/>
                    </a:lnTo>
                    <a:lnTo>
                      <a:pt x="918" y="2503"/>
                    </a:lnTo>
                    <a:lnTo>
                      <a:pt x="974" y="2475"/>
                    </a:lnTo>
                    <a:lnTo>
                      <a:pt x="1015" y="2434"/>
                    </a:lnTo>
                    <a:lnTo>
                      <a:pt x="1071" y="2378"/>
                    </a:lnTo>
                    <a:lnTo>
                      <a:pt x="1141" y="2225"/>
                    </a:lnTo>
                    <a:lnTo>
                      <a:pt x="1210" y="2044"/>
                    </a:lnTo>
                    <a:lnTo>
                      <a:pt x="1113" y="1989"/>
                    </a:lnTo>
                    <a:lnTo>
                      <a:pt x="1043" y="1919"/>
                    </a:lnTo>
                    <a:lnTo>
                      <a:pt x="974" y="1822"/>
                    </a:lnTo>
                    <a:lnTo>
                      <a:pt x="932" y="1724"/>
                    </a:lnTo>
                    <a:lnTo>
                      <a:pt x="904" y="1613"/>
                    </a:lnTo>
                    <a:lnTo>
                      <a:pt x="890" y="1488"/>
                    </a:lnTo>
                    <a:lnTo>
                      <a:pt x="890" y="1363"/>
                    </a:lnTo>
                    <a:lnTo>
                      <a:pt x="918" y="1238"/>
                    </a:lnTo>
                    <a:lnTo>
                      <a:pt x="960" y="1154"/>
                    </a:lnTo>
                    <a:lnTo>
                      <a:pt x="1002" y="1071"/>
                    </a:lnTo>
                    <a:lnTo>
                      <a:pt x="1057" y="988"/>
                    </a:lnTo>
                    <a:lnTo>
                      <a:pt x="1113" y="918"/>
                    </a:lnTo>
                    <a:lnTo>
                      <a:pt x="1182" y="862"/>
                    </a:lnTo>
                    <a:lnTo>
                      <a:pt x="1252" y="821"/>
                    </a:lnTo>
                    <a:lnTo>
                      <a:pt x="1321" y="779"/>
                    </a:lnTo>
                    <a:lnTo>
                      <a:pt x="1405" y="751"/>
                    </a:lnTo>
                    <a:lnTo>
                      <a:pt x="1419" y="598"/>
                    </a:lnTo>
                    <a:lnTo>
                      <a:pt x="1335" y="417"/>
                    </a:lnTo>
                    <a:lnTo>
                      <a:pt x="1294" y="334"/>
                    </a:lnTo>
                    <a:lnTo>
                      <a:pt x="1238" y="264"/>
                    </a:lnTo>
                    <a:lnTo>
                      <a:pt x="1168" y="195"/>
                    </a:lnTo>
                    <a:lnTo>
                      <a:pt x="1085" y="125"/>
                    </a:lnTo>
                    <a:lnTo>
                      <a:pt x="1002" y="84"/>
                    </a:lnTo>
                    <a:lnTo>
                      <a:pt x="904" y="28"/>
                    </a:lnTo>
                    <a:lnTo>
                      <a:pt x="807" y="0"/>
                    </a:lnTo>
                    <a:close/>
                  </a:path>
                </a:pathLst>
              </a:custGeom>
              <a:solidFill>
                <a:srgbClr val="FF70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044;p32">
                <a:extLst>
                  <a:ext uri="{FF2B5EF4-FFF2-40B4-BE49-F238E27FC236}">
                    <a16:creationId xmlns:a16="http://schemas.microsoft.com/office/drawing/2014/main" id="{5AA946F2-20E6-4F3D-90CF-61A5BB127071}"/>
                  </a:ext>
                </a:extLst>
              </p:cNvPr>
              <p:cNvSpPr/>
              <p:nvPr/>
            </p:nvSpPr>
            <p:spPr>
              <a:xfrm>
                <a:off x="4727679" y="1868666"/>
                <a:ext cx="27603" cy="48981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2518" fill="none" extrusionOk="0">
                    <a:moveTo>
                      <a:pt x="696" y="0"/>
                    </a:moveTo>
                    <a:lnTo>
                      <a:pt x="696" y="0"/>
                    </a:lnTo>
                    <a:lnTo>
                      <a:pt x="598" y="0"/>
                    </a:lnTo>
                    <a:lnTo>
                      <a:pt x="487" y="42"/>
                    </a:lnTo>
                    <a:lnTo>
                      <a:pt x="390" y="98"/>
                    </a:lnTo>
                    <a:lnTo>
                      <a:pt x="292" y="181"/>
                    </a:lnTo>
                    <a:lnTo>
                      <a:pt x="209" y="292"/>
                    </a:lnTo>
                    <a:lnTo>
                      <a:pt x="126" y="445"/>
                    </a:lnTo>
                    <a:lnTo>
                      <a:pt x="70" y="640"/>
                    </a:lnTo>
                    <a:lnTo>
                      <a:pt x="28" y="862"/>
                    </a:lnTo>
                    <a:lnTo>
                      <a:pt x="28" y="862"/>
                    </a:lnTo>
                    <a:lnTo>
                      <a:pt x="0" y="1029"/>
                    </a:lnTo>
                    <a:lnTo>
                      <a:pt x="0" y="1182"/>
                    </a:lnTo>
                    <a:lnTo>
                      <a:pt x="14" y="1335"/>
                    </a:lnTo>
                    <a:lnTo>
                      <a:pt x="28" y="1474"/>
                    </a:lnTo>
                    <a:lnTo>
                      <a:pt x="70" y="1627"/>
                    </a:lnTo>
                    <a:lnTo>
                      <a:pt x="112" y="1752"/>
                    </a:lnTo>
                    <a:lnTo>
                      <a:pt x="153" y="1891"/>
                    </a:lnTo>
                    <a:lnTo>
                      <a:pt x="209" y="2003"/>
                    </a:lnTo>
                    <a:lnTo>
                      <a:pt x="278" y="2114"/>
                    </a:lnTo>
                    <a:lnTo>
                      <a:pt x="348" y="2211"/>
                    </a:lnTo>
                    <a:lnTo>
                      <a:pt x="418" y="2295"/>
                    </a:lnTo>
                    <a:lnTo>
                      <a:pt x="501" y="2378"/>
                    </a:lnTo>
                    <a:lnTo>
                      <a:pt x="584" y="2434"/>
                    </a:lnTo>
                    <a:lnTo>
                      <a:pt x="668" y="2475"/>
                    </a:lnTo>
                    <a:lnTo>
                      <a:pt x="751" y="2503"/>
                    </a:lnTo>
                    <a:lnTo>
                      <a:pt x="835" y="2517"/>
                    </a:lnTo>
                    <a:lnTo>
                      <a:pt x="835" y="2517"/>
                    </a:lnTo>
                    <a:lnTo>
                      <a:pt x="876" y="2517"/>
                    </a:lnTo>
                    <a:lnTo>
                      <a:pt x="876" y="2517"/>
                    </a:lnTo>
                    <a:lnTo>
                      <a:pt x="918" y="2503"/>
                    </a:lnTo>
                    <a:lnTo>
                      <a:pt x="974" y="2475"/>
                    </a:lnTo>
                    <a:lnTo>
                      <a:pt x="1015" y="2434"/>
                    </a:lnTo>
                    <a:lnTo>
                      <a:pt x="1071" y="2378"/>
                    </a:lnTo>
                    <a:lnTo>
                      <a:pt x="1141" y="2225"/>
                    </a:lnTo>
                    <a:lnTo>
                      <a:pt x="1210" y="2044"/>
                    </a:lnTo>
                    <a:lnTo>
                      <a:pt x="1210" y="2044"/>
                    </a:lnTo>
                    <a:lnTo>
                      <a:pt x="1113" y="1989"/>
                    </a:lnTo>
                    <a:lnTo>
                      <a:pt x="1043" y="1919"/>
                    </a:lnTo>
                    <a:lnTo>
                      <a:pt x="974" y="1822"/>
                    </a:lnTo>
                    <a:lnTo>
                      <a:pt x="932" y="1724"/>
                    </a:lnTo>
                    <a:lnTo>
                      <a:pt x="904" y="1613"/>
                    </a:lnTo>
                    <a:lnTo>
                      <a:pt x="890" y="1488"/>
                    </a:lnTo>
                    <a:lnTo>
                      <a:pt x="890" y="1363"/>
                    </a:lnTo>
                    <a:lnTo>
                      <a:pt x="918" y="1238"/>
                    </a:lnTo>
                    <a:lnTo>
                      <a:pt x="918" y="1238"/>
                    </a:lnTo>
                    <a:lnTo>
                      <a:pt x="960" y="1154"/>
                    </a:lnTo>
                    <a:lnTo>
                      <a:pt x="1002" y="1071"/>
                    </a:lnTo>
                    <a:lnTo>
                      <a:pt x="1057" y="988"/>
                    </a:lnTo>
                    <a:lnTo>
                      <a:pt x="1113" y="918"/>
                    </a:lnTo>
                    <a:lnTo>
                      <a:pt x="1182" y="862"/>
                    </a:lnTo>
                    <a:lnTo>
                      <a:pt x="1252" y="821"/>
                    </a:lnTo>
                    <a:lnTo>
                      <a:pt x="1321" y="779"/>
                    </a:lnTo>
                    <a:lnTo>
                      <a:pt x="1405" y="751"/>
                    </a:lnTo>
                    <a:lnTo>
                      <a:pt x="1405" y="751"/>
                    </a:lnTo>
                    <a:lnTo>
                      <a:pt x="1419" y="598"/>
                    </a:lnTo>
                    <a:lnTo>
                      <a:pt x="1419" y="598"/>
                    </a:lnTo>
                    <a:lnTo>
                      <a:pt x="1335" y="417"/>
                    </a:lnTo>
                    <a:lnTo>
                      <a:pt x="1294" y="334"/>
                    </a:lnTo>
                    <a:lnTo>
                      <a:pt x="1238" y="264"/>
                    </a:lnTo>
                    <a:lnTo>
                      <a:pt x="1168" y="195"/>
                    </a:lnTo>
                    <a:lnTo>
                      <a:pt x="1085" y="125"/>
                    </a:lnTo>
                    <a:lnTo>
                      <a:pt x="1002" y="84"/>
                    </a:lnTo>
                    <a:lnTo>
                      <a:pt x="904" y="28"/>
                    </a:lnTo>
                    <a:lnTo>
                      <a:pt x="904" y="28"/>
                    </a:lnTo>
                    <a:lnTo>
                      <a:pt x="807" y="0"/>
                    </a:lnTo>
                    <a:lnTo>
                      <a:pt x="696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045;p32">
                <a:extLst>
                  <a:ext uri="{FF2B5EF4-FFF2-40B4-BE49-F238E27FC236}">
                    <a16:creationId xmlns:a16="http://schemas.microsoft.com/office/drawing/2014/main" id="{EB1392CA-F28D-41F6-A3D2-54BE3804CA19}"/>
                  </a:ext>
                </a:extLst>
              </p:cNvPr>
              <p:cNvSpPr/>
              <p:nvPr/>
            </p:nvSpPr>
            <p:spPr>
              <a:xfrm>
                <a:off x="4792596" y="2103451"/>
                <a:ext cx="135273" cy="76584"/>
              </a:xfrm>
              <a:custGeom>
                <a:avLst/>
                <a:gdLst/>
                <a:ahLst/>
                <a:cxnLst/>
                <a:rect l="l" t="t" r="r" b="b"/>
                <a:pathLst>
                  <a:path w="6954" h="3937" extrusionOk="0">
                    <a:moveTo>
                      <a:pt x="6453" y="1"/>
                    </a:moveTo>
                    <a:lnTo>
                      <a:pt x="543" y="390"/>
                    </a:lnTo>
                    <a:lnTo>
                      <a:pt x="1" y="1099"/>
                    </a:lnTo>
                    <a:lnTo>
                      <a:pt x="209" y="1364"/>
                    </a:lnTo>
                    <a:lnTo>
                      <a:pt x="459" y="1670"/>
                    </a:lnTo>
                    <a:lnTo>
                      <a:pt x="779" y="2017"/>
                    </a:lnTo>
                    <a:lnTo>
                      <a:pt x="1183" y="2420"/>
                    </a:lnTo>
                    <a:lnTo>
                      <a:pt x="1405" y="2615"/>
                    </a:lnTo>
                    <a:lnTo>
                      <a:pt x="1641" y="2824"/>
                    </a:lnTo>
                    <a:lnTo>
                      <a:pt x="1878" y="3018"/>
                    </a:lnTo>
                    <a:lnTo>
                      <a:pt x="2142" y="3199"/>
                    </a:lnTo>
                    <a:lnTo>
                      <a:pt x="2406" y="3380"/>
                    </a:lnTo>
                    <a:lnTo>
                      <a:pt x="2684" y="3533"/>
                    </a:lnTo>
                    <a:lnTo>
                      <a:pt x="2962" y="3672"/>
                    </a:lnTo>
                    <a:lnTo>
                      <a:pt x="3240" y="3783"/>
                    </a:lnTo>
                    <a:lnTo>
                      <a:pt x="3532" y="3867"/>
                    </a:lnTo>
                    <a:lnTo>
                      <a:pt x="3672" y="3894"/>
                    </a:lnTo>
                    <a:lnTo>
                      <a:pt x="3824" y="3922"/>
                    </a:lnTo>
                    <a:lnTo>
                      <a:pt x="3964" y="3936"/>
                    </a:lnTo>
                    <a:lnTo>
                      <a:pt x="4103" y="3936"/>
                    </a:lnTo>
                    <a:lnTo>
                      <a:pt x="4256" y="3922"/>
                    </a:lnTo>
                    <a:lnTo>
                      <a:pt x="4395" y="3908"/>
                    </a:lnTo>
                    <a:lnTo>
                      <a:pt x="4548" y="3880"/>
                    </a:lnTo>
                    <a:lnTo>
                      <a:pt x="4687" y="3853"/>
                    </a:lnTo>
                    <a:lnTo>
                      <a:pt x="4826" y="3797"/>
                    </a:lnTo>
                    <a:lnTo>
                      <a:pt x="4965" y="3741"/>
                    </a:lnTo>
                    <a:lnTo>
                      <a:pt x="5104" y="3672"/>
                    </a:lnTo>
                    <a:lnTo>
                      <a:pt x="5243" y="3575"/>
                    </a:lnTo>
                    <a:lnTo>
                      <a:pt x="5382" y="3477"/>
                    </a:lnTo>
                    <a:lnTo>
                      <a:pt x="5521" y="3366"/>
                    </a:lnTo>
                    <a:lnTo>
                      <a:pt x="5660" y="3241"/>
                    </a:lnTo>
                    <a:lnTo>
                      <a:pt x="5785" y="3102"/>
                    </a:lnTo>
                    <a:lnTo>
                      <a:pt x="5924" y="2935"/>
                    </a:lnTo>
                    <a:lnTo>
                      <a:pt x="6049" y="2768"/>
                    </a:lnTo>
                    <a:lnTo>
                      <a:pt x="6174" y="2573"/>
                    </a:lnTo>
                    <a:lnTo>
                      <a:pt x="6286" y="2379"/>
                    </a:lnTo>
                    <a:lnTo>
                      <a:pt x="6411" y="2142"/>
                    </a:lnTo>
                    <a:lnTo>
                      <a:pt x="6522" y="1906"/>
                    </a:lnTo>
                    <a:lnTo>
                      <a:pt x="6633" y="1656"/>
                    </a:lnTo>
                    <a:lnTo>
                      <a:pt x="6745" y="1377"/>
                    </a:lnTo>
                    <a:lnTo>
                      <a:pt x="6856" y="1072"/>
                    </a:lnTo>
                    <a:lnTo>
                      <a:pt x="6953" y="766"/>
                    </a:lnTo>
                    <a:lnTo>
                      <a:pt x="6453" y="1"/>
                    </a:lnTo>
                    <a:close/>
                  </a:path>
                </a:pathLst>
              </a:custGeom>
              <a:solidFill>
                <a:srgbClr val="FFA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50004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864;p30">
            <a:extLst>
              <a:ext uri="{FF2B5EF4-FFF2-40B4-BE49-F238E27FC236}">
                <a16:creationId xmlns:a16="http://schemas.microsoft.com/office/drawing/2014/main" id="{0BB70ECD-5CA6-49E0-B708-005B75C122D9}"/>
              </a:ext>
            </a:extLst>
          </p:cNvPr>
          <p:cNvSpPr txBox="1"/>
          <p:nvPr/>
        </p:nvSpPr>
        <p:spPr>
          <a:xfrm>
            <a:off x="2814518" y="1684875"/>
            <a:ext cx="3514964" cy="1773750"/>
          </a:xfrm>
          <a:prstGeom prst="rect">
            <a:avLst/>
          </a:prstGeom>
          <a:solidFill>
            <a:schemeClr val="accent6">
              <a:alpha val="12549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57" name="Google Shape;757;p28"/>
          <p:cNvSpPr txBox="1">
            <a:spLocks noGrp="1"/>
          </p:cNvSpPr>
          <p:nvPr>
            <p:ph type="title"/>
          </p:nvPr>
        </p:nvSpPr>
        <p:spPr>
          <a:xfrm>
            <a:off x="457200" y="2386050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Entrevistas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65774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2"/>
          <p:cNvSpPr txBox="1">
            <a:spLocks noGrp="1"/>
          </p:cNvSpPr>
          <p:nvPr>
            <p:ph type="title"/>
          </p:nvPr>
        </p:nvSpPr>
        <p:spPr>
          <a:xfrm>
            <a:off x="457200" y="394704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Aspetos a melhorar</a:t>
            </a:r>
            <a:endParaRPr dirty="0"/>
          </a:p>
        </p:txBody>
      </p:sp>
      <p:sp>
        <p:nvSpPr>
          <p:cNvPr id="446" name="Google Shape;446;p22"/>
          <p:cNvSpPr/>
          <p:nvPr/>
        </p:nvSpPr>
        <p:spPr>
          <a:xfrm>
            <a:off x="903832" y="1230556"/>
            <a:ext cx="5343654" cy="2788112"/>
          </a:xfrm>
          <a:prstGeom prst="rect">
            <a:avLst/>
          </a:prstGeom>
          <a:solidFill>
            <a:srgbClr val="56C098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47" name="Google Shape;447;p22"/>
          <p:cNvGrpSpPr/>
          <p:nvPr/>
        </p:nvGrpSpPr>
        <p:grpSpPr>
          <a:xfrm>
            <a:off x="-118272" y="1718409"/>
            <a:ext cx="6192384" cy="2362674"/>
            <a:chOff x="-564904" y="1756303"/>
            <a:chExt cx="6192384" cy="2362674"/>
          </a:xfrm>
        </p:grpSpPr>
        <p:sp>
          <p:nvSpPr>
            <p:cNvPr id="448" name="Google Shape;448;p22"/>
            <p:cNvSpPr txBox="1"/>
            <p:nvPr/>
          </p:nvSpPr>
          <p:spPr>
            <a:xfrm>
              <a:off x="-564904" y="1756303"/>
              <a:ext cx="2044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Menus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49" name="Google Shape;449;p22"/>
            <p:cNvSpPr txBox="1"/>
            <p:nvPr/>
          </p:nvSpPr>
          <p:spPr>
            <a:xfrm>
              <a:off x="1229034" y="1799701"/>
              <a:ext cx="4398446" cy="23192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pt-PT" b="0" i="1" dirty="0">
                  <a:solidFill>
                    <a:srgbClr val="000000"/>
                  </a:solidFill>
                  <a:effectLst/>
                  <a:latin typeface="Roboto" panose="02000000000000000000" pitchFamily="2" charset="0"/>
                </a:rPr>
                <a:t>“Serem mais fáceis, por vezes podem ser confusos devido ao excesso de coisas”</a:t>
              </a:r>
            </a:p>
            <a:p>
              <a:endParaRPr lang="pt-PT" i="1" dirty="0"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pt-PT" b="0" i="1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“Os menus são importantes, devem estar organizados”</a:t>
              </a:r>
            </a:p>
            <a:p>
              <a:endParaRPr lang="pt-PT" i="1" dirty="0"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pt-PT" b="0" i="1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“Por vezes os menus são bastante extensos, poderiam ser mais diretos e mais compactos”</a:t>
              </a:r>
              <a:endParaRPr lang="pt-PT" i="1" dirty="0"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endParaRPr lang="pt-PT" i="1" dirty="0"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endParaRPr lang="pt-PT" i="1" dirty="0"/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-26329" y="2185894"/>
              <a:ext cx="953224" cy="9532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8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59</a:t>
              </a:r>
              <a:r>
                <a:rPr lang="en" sz="18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12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67" name="Google Shape;467;p22"/>
          <p:cNvGrpSpPr/>
          <p:nvPr/>
        </p:nvGrpSpPr>
        <p:grpSpPr>
          <a:xfrm>
            <a:off x="6756604" y="947434"/>
            <a:ext cx="1555301" cy="3749781"/>
            <a:chOff x="7161413" y="2628995"/>
            <a:chExt cx="896737" cy="2162005"/>
          </a:xfrm>
        </p:grpSpPr>
        <p:sp>
          <p:nvSpPr>
            <p:cNvPr id="468" name="Google Shape;468;p22"/>
            <p:cNvSpPr/>
            <p:nvPr/>
          </p:nvSpPr>
          <p:spPr>
            <a:xfrm>
              <a:off x="7219950" y="4572000"/>
              <a:ext cx="838200" cy="219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9" name="Google Shape;469;p22"/>
            <p:cNvGrpSpPr/>
            <p:nvPr/>
          </p:nvGrpSpPr>
          <p:grpSpPr>
            <a:xfrm>
              <a:off x="7161413" y="2628995"/>
              <a:ext cx="764968" cy="2109194"/>
              <a:chOff x="10511725" y="2324100"/>
              <a:chExt cx="875450" cy="2413818"/>
            </a:xfrm>
          </p:grpSpPr>
          <p:sp>
            <p:nvSpPr>
              <p:cNvPr id="470" name="Google Shape;470;p22"/>
              <p:cNvSpPr/>
              <p:nvPr/>
            </p:nvSpPr>
            <p:spPr>
              <a:xfrm>
                <a:off x="10528286" y="2339006"/>
                <a:ext cx="450803" cy="733344"/>
              </a:xfrm>
              <a:custGeom>
                <a:avLst/>
                <a:gdLst/>
                <a:ahLst/>
                <a:cxnLst/>
                <a:rect l="l" t="t" r="r" b="b"/>
                <a:pathLst>
                  <a:path w="34055" h="55399" extrusionOk="0">
                    <a:moveTo>
                      <a:pt x="18286" y="0"/>
                    </a:moveTo>
                    <a:lnTo>
                      <a:pt x="17480" y="14"/>
                    </a:lnTo>
                    <a:lnTo>
                      <a:pt x="16701" y="42"/>
                    </a:lnTo>
                    <a:lnTo>
                      <a:pt x="15922" y="98"/>
                    </a:lnTo>
                    <a:lnTo>
                      <a:pt x="15185" y="167"/>
                    </a:lnTo>
                    <a:lnTo>
                      <a:pt x="14448" y="265"/>
                    </a:lnTo>
                    <a:lnTo>
                      <a:pt x="13739" y="376"/>
                    </a:lnTo>
                    <a:lnTo>
                      <a:pt x="13044" y="501"/>
                    </a:lnTo>
                    <a:lnTo>
                      <a:pt x="12376" y="654"/>
                    </a:lnTo>
                    <a:lnTo>
                      <a:pt x="11723" y="821"/>
                    </a:lnTo>
                    <a:lnTo>
                      <a:pt x="11083" y="1001"/>
                    </a:lnTo>
                    <a:lnTo>
                      <a:pt x="10458" y="1210"/>
                    </a:lnTo>
                    <a:lnTo>
                      <a:pt x="9846" y="1433"/>
                    </a:lnTo>
                    <a:lnTo>
                      <a:pt x="9262" y="1683"/>
                    </a:lnTo>
                    <a:lnTo>
                      <a:pt x="8692" y="1947"/>
                    </a:lnTo>
                    <a:lnTo>
                      <a:pt x="8122" y="2225"/>
                    </a:lnTo>
                    <a:lnTo>
                      <a:pt x="7579" y="2531"/>
                    </a:lnTo>
                    <a:lnTo>
                      <a:pt x="7051" y="2851"/>
                    </a:lnTo>
                    <a:lnTo>
                      <a:pt x="6536" y="3185"/>
                    </a:lnTo>
                    <a:lnTo>
                      <a:pt x="6050" y="3546"/>
                    </a:lnTo>
                    <a:lnTo>
                      <a:pt x="5563" y="3922"/>
                    </a:lnTo>
                    <a:lnTo>
                      <a:pt x="5090" y="4311"/>
                    </a:lnTo>
                    <a:lnTo>
                      <a:pt x="4631" y="4728"/>
                    </a:lnTo>
                    <a:lnTo>
                      <a:pt x="4186" y="5159"/>
                    </a:lnTo>
                    <a:lnTo>
                      <a:pt x="3755" y="5604"/>
                    </a:lnTo>
                    <a:lnTo>
                      <a:pt x="3338" y="6077"/>
                    </a:lnTo>
                    <a:lnTo>
                      <a:pt x="2921" y="6564"/>
                    </a:lnTo>
                    <a:lnTo>
                      <a:pt x="2532" y="7064"/>
                    </a:lnTo>
                    <a:lnTo>
                      <a:pt x="2142" y="7579"/>
                    </a:lnTo>
                    <a:lnTo>
                      <a:pt x="1767" y="8121"/>
                    </a:lnTo>
                    <a:lnTo>
                      <a:pt x="1405" y="8677"/>
                    </a:lnTo>
                    <a:lnTo>
                      <a:pt x="1058" y="9247"/>
                    </a:lnTo>
                    <a:lnTo>
                      <a:pt x="710" y="9831"/>
                    </a:lnTo>
                    <a:lnTo>
                      <a:pt x="613" y="10012"/>
                    </a:lnTo>
                    <a:lnTo>
                      <a:pt x="515" y="10207"/>
                    </a:lnTo>
                    <a:lnTo>
                      <a:pt x="418" y="10401"/>
                    </a:lnTo>
                    <a:lnTo>
                      <a:pt x="349" y="10596"/>
                    </a:lnTo>
                    <a:lnTo>
                      <a:pt x="335" y="10624"/>
                    </a:lnTo>
                    <a:lnTo>
                      <a:pt x="251" y="10846"/>
                    </a:lnTo>
                    <a:lnTo>
                      <a:pt x="182" y="11069"/>
                    </a:lnTo>
                    <a:lnTo>
                      <a:pt x="126" y="11305"/>
                    </a:lnTo>
                    <a:lnTo>
                      <a:pt x="98" y="11458"/>
                    </a:lnTo>
                    <a:lnTo>
                      <a:pt x="57" y="11667"/>
                    </a:lnTo>
                    <a:lnTo>
                      <a:pt x="29" y="11875"/>
                    </a:lnTo>
                    <a:lnTo>
                      <a:pt x="29" y="11889"/>
                    </a:lnTo>
                    <a:lnTo>
                      <a:pt x="15" y="12112"/>
                    </a:lnTo>
                    <a:lnTo>
                      <a:pt x="15" y="12334"/>
                    </a:lnTo>
                    <a:lnTo>
                      <a:pt x="1" y="12390"/>
                    </a:lnTo>
                    <a:lnTo>
                      <a:pt x="15" y="12445"/>
                    </a:lnTo>
                    <a:lnTo>
                      <a:pt x="15" y="12654"/>
                    </a:lnTo>
                    <a:lnTo>
                      <a:pt x="29" y="12863"/>
                    </a:lnTo>
                    <a:lnTo>
                      <a:pt x="57" y="13057"/>
                    </a:lnTo>
                    <a:lnTo>
                      <a:pt x="84" y="13224"/>
                    </a:lnTo>
                    <a:lnTo>
                      <a:pt x="126" y="13460"/>
                    </a:lnTo>
                    <a:lnTo>
                      <a:pt x="182" y="13683"/>
                    </a:lnTo>
                    <a:lnTo>
                      <a:pt x="251" y="13919"/>
                    </a:lnTo>
                    <a:lnTo>
                      <a:pt x="321" y="14128"/>
                    </a:lnTo>
                    <a:lnTo>
                      <a:pt x="404" y="14350"/>
                    </a:lnTo>
                    <a:lnTo>
                      <a:pt x="502" y="14559"/>
                    </a:lnTo>
                    <a:lnTo>
                      <a:pt x="613" y="14768"/>
                    </a:lnTo>
                    <a:lnTo>
                      <a:pt x="724" y="14962"/>
                    </a:lnTo>
                    <a:lnTo>
                      <a:pt x="849" y="15157"/>
                    </a:lnTo>
                    <a:lnTo>
                      <a:pt x="974" y="15352"/>
                    </a:lnTo>
                    <a:lnTo>
                      <a:pt x="1127" y="15532"/>
                    </a:lnTo>
                    <a:lnTo>
                      <a:pt x="1266" y="15699"/>
                    </a:lnTo>
                    <a:lnTo>
                      <a:pt x="1419" y="15866"/>
                    </a:lnTo>
                    <a:lnTo>
                      <a:pt x="1586" y="16033"/>
                    </a:lnTo>
                    <a:lnTo>
                      <a:pt x="1753" y="16186"/>
                    </a:lnTo>
                    <a:lnTo>
                      <a:pt x="1934" y="16325"/>
                    </a:lnTo>
                    <a:lnTo>
                      <a:pt x="2003" y="16381"/>
                    </a:lnTo>
                    <a:lnTo>
                      <a:pt x="2323" y="16603"/>
                    </a:lnTo>
                    <a:lnTo>
                      <a:pt x="2546" y="16742"/>
                    </a:lnTo>
                    <a:lnTo>
                      <a:pt x="2671" y="16812"/>
                    </a:lnTo>
                    <a:lnTo>
                      <a:pt x="2865" y="16909"/>
                    </a:lnTo>
                    <a:lnTo>
                      <a:pt x="3060" y="16992"/>
                    </a:lnTo>
                    <a:lnTo>
                      <a:pt x="3269" y="17076"/>
                    </a:lnTo>
                    <a:lnTo>
                      <a:pt x="3477" y="17145"/>
                    </a:lnTo>
                    <a:lnTo>
                      <a:pt x="3547" y="17173"/>
                    </a:lnTo>
                    <a:lnTo>
                      <a:pt x="3755" y="17229"/>
                    </a:lnTo>
                    <a:lnTo>
                      <a:pt x="3978" y="17284"/>
                    </a:lnTo>
                    <a:lnTo>
                      <a:pt x="4200" y="17326"/>
                    </a:lnTo>
                    <a:lnTo>
                      <a:pt x="4437" y="17354"/>
                    </a:lnTo>
                    <a:lnTo>
                      <a:pt x="4548" y="17368"/>
                    </a:lnTo>
                    <a:lnTo>
                      <a:pt x="4770" y="17382"/>
                    </a:lnTo>
                    <a:lnTo>
                      <a:pt x="5229" y="17382"/>
                    </a:lnTo>
                    <a:lnTo>
                      <a:pt x="5452" y="17368"/>
                    </a:lnTo>
                    <a:lnTo>
                      <a:pt x="5563" y="17354"/>
                    </a:lnTo>
                    <a:lnTo>
                      <a:pt x="5772" y="17326"/>
                    </a:lnTo>
                    <a:lnTo>
                      <a:pt x="5994" y="17284"/>
                    </a:lnTo>
                    <a:lnTo>
                      <a:pt x="6064" y="17270"/>
                    </a:lnTo>
                    <a:lnTo>
                      <a:pt x="6425" y="17173"/>
                    </a:lnTo>
                    <a:lnTo>
                      <a:pt x="6522" y="17145"/>
                    </a:lnTo>
                    <a:lnTo>
                      <a:pt x="6731" y="17076"/>
                    </a:lnTo>
                    <a:lnTo>
                      <a:pt x="6940" y="16992"/>
                    </a:lnTo>
                    <a:lnTo>
                      <a:pt x="6953" y="16992"/>
                    </a:lnTo>
                    <a:lnTo>
                      <a:pt x="7162" y="16895"/>
                    </a:lnTo>
                    <a:lnTo>
                      <a:pt x="7371" y="16784"/>
                    </a:lnTo>
                    <a:lnTo>
                      <a:pt x="7385" y="16784"/>
                    </a:lnTo>
                    <a:lnTo>
                      <a:pt x="7690" y="16603"/>
                    </a:lnTo>
                    <a:lnTo>
                      <a:pt x="7969" y="16408"/>
                    </a:lnTo>
                    <a:lnTo>
                      <a:pt x="8247" y="16186"/>
                    </a:lnTo>
                    <a:lnTo>
                      <a:pt x="8497" y="15949"/>
                    </a:lnTo>
                    <a:lnTo>
                      <a:pt x="8747" y="15699"/>
                    </a:lnTo>
                    <a:lnTo>
                      <a:pt x="8970" y="15421"/>
                    </a:lnTo>
                    <a:lnTo>
                      <a:pt x="9178" y="15129"/>
                    </a:lnTo>
                    <a:lnTo>
                      <a:pt x="9373" y="14809"/>
                    </a:lnTo>
                    <a:lnTo>
                      <a:pt x="9679" y="14267"/>
                    </a:lnTo>
                    <a:lnTo>
                      <a:pt x="9999" y="13752"/>
                    </a:lnTo>
                    <a:lnTo>
                      <a:pt x="10332" y="13266"/>
                    </a:lnTo>
                    <a:lnTo>
                      <a:pt x="10513" y="13029"/>
                    </a:lnTo>
                    <a:lnTo>
                      <a:pt x="10694" y="12807"/>
                    </a:lnTo>
                    <a:lnTo>
                      <a:pt x="10875" y="12584"/>
                    </a:lnTo>
                    <a:lnTo>
                      <a:pt x="11069" y="12376"/>
                    </a:lnTo>
                    <a:lnTo>
                      <a:pt x="11264" y="12181"/>
                    </a:lnTo>
                    <a:lnTo>
                      <a:pt x="11473" y="11987"/>
                    </a:lnTo>
                    <a:lnTo>
                      <a:pt x="11695" y="11792"/>
                    </a:lnTo>
                    <a:lnTo>
                      <a:pt x="11918" y="11625"/>
                    </a:lnTo>
                    <a:lnTo>
                      <a:pt x="12154" y="11458"/>
                    </a:lnTo>
                    <a:lnTo>
                      <a:pt x="12404" y="11291"/>
                    </a:lnTo>
                    <a:lnTo>
                      <a:pt x="12655" y="11138"/>
                    </a:lnTo>
                    <a:lnTo>
                      <a:pt x="12933" y="10999"/>
                    </a:lnTo>
                    <a:lnTo>
                      <a:pt x="13211" y="10860"/>
                    </a:lnTo>
                    <a:lnTo>
                      <a:pt x="13503" y="10735"/>
                    </a:lnTo>
                    <a:lnTo>
                      <a:pt x="13823" y="10624"/>
                    </a:lnTo>
                    <a:lnTo>
                      <a:pt x="14142" y="10513"/>
                    </a:lnTo>
                    <a:lnTo>
                      <a:pt x="14476" y="10415"/>
                    </a:lnTo>
                    <a:lnTo>
                      <a:pt x="14838" y="10332"/>
                    </a:lnTo>
                    <a:lnTo>
                      <a:pt x="15213" y="10248"/>
                    </a:lnTo>
                    <a:lnTo>
                      <a:pt x="15589" y="10179"/>
                    </a:lnTo>
                    <a:lnTo>
                      <a:pt x="16006" y="10123"/>
                    </a:lnTo>
                    <a:lnTo>
                      <a:pt x="16423" y="10082"/>
                    </a:lnTo>
                    <a:lnTo>
                      <a:pt x="16868" y="10040"/>
                    </a:lnTo>
                    <a:lnTo>
                      <a:pt x="17341" y="10012"/>
                    </a:lnTo>
                    <a:lnTo>
                      <a:pt x="17813" y="9998"/>
                    </a:lnTo>
                    <a:lnTo>
                      <a:pt x="18328" y="9984"/>
                    </a:lnTo>
                    <a:lnTo>
                      <a:pt x="18536" y="9998"/>
                    </a:lnTo>
                    <a:lnTo>
                      <a:pt x="18759" y="10012"/>
                    </a:lnTo>
                    <a:lnTo>
                      <a:pt x="18981" y="10040"/>
                    </a:lnTo>
                    <a:lnTo>
                      <a:pt x="19204" y="10082"/>
                    </a:lnTo>
                    <a:lnTo>
                      <a:pt x="19426" y="10137"/>
                    </a:lnTo>
                    <a:lnTo>
                      <a:pt x="19649" y="10193"/>
                    </a:lnTo>
                    <a:lnTo>
                      <a:pt x="19871" y="10262"/>
                    </a:lnTo>
                    <a:lnTo>
                      <a:pt x="20094" y="10346"/>
                    </a:lnTo>
                    <a:lnTo>
                      <a:pt x="20316" y="10443"/>
                    </a:lnTo>
                    <a:lnTo>
                      <a:pt x="20539" y="10540"/>
                    </a:lnTo>
                    <a:lnTo>
                      <a:pt x="20761" y="10652"/>
                    </a:lnTo>
                    <a:lnTo>
                      <a:pt x="20970" y="10777"/>
                    </a:lnTo>
                    <a:lnTo>
                      <a:pt x="21192" y="10902"/>
                    </a:lnTo>
                    <a:lnTo>
                      <a:pt x="21401" y="11041"/>
                    </a:lnTo>
                    <a:lnTo>
                      <a:pt x="21609" y="11180"/>
                    </a:lnTo>
                    <a:lnTo>
                      <a:pt x="21804" y="11347"/>
                    </a:lnTo>
                    <a:lnTo>
                      <a:pt x="21999" y="11500"/>
                    </a:lnTo>
                    <a:lnTo>
                      <a:pt x="22193" y="11667"/>
                    </a:lnTo>
                    <a:lnTo>
                      <a:pt x="22374" y="11847"/>
                    </a:lnTo>
                    <a:lnTo>
                      <a:pt x="22555" y="12028"/>
                    </a:lnTo>
                    <a:lnTo>
                      <a:pt x="22722" y="12223"/>
                    </a:lnTo>
                    <a:lnTo>
                      <a:pt x="22889" y="12418"/>
                    </a:lnTo>
                    <a:lnTo>
                      <a:pt x="23042" y="12626"/>
                    </a:lnTo>
                    <a:lnTo>
                      <a:pt x="23195" y="12835"/>
                    </a:lnTo>
                    <a:lnTo>
                      <a:pt x="23334" y="13043"/>
                    </a:lnTo>
                    <a:lnTo>
                      <a:pt x="23459" y="13266"/>
                    </a:lnTo>
                    <a:lnTo>
                      <a:pt x="23584" y="13488"/>
                    </a:lnTo>
                    <a:lnTo>
                      <a:pt x="23695" y="13725"/>
                    </a:lnTo>
                    <a:lnTo>
                      <a:pt x="23793" y="13947"/>
                    </a:lnTo>
                    <a:lnTo>
                      <a:pt x="23876" y="14197"/>
                    </a:lnTo>
                    <a:lnTo>
                      <a:pt x="23945" y="14434"/>
                    </a:lnTo>
                    <a:lnTo>
                      <a:pt x="24001" y="14684"/>
                    </a:lnTo>
                    <a:lnTo>
                      <a:pt x="24057" y="14934"/>
                    </a:lnTo>
                    <a:lnTo>
                      <a:pt x="24085" y="15185"/>
                    </a:lnTo>
                    <a:lnTo>
                      <a:pt x="24098" y="15449"/>
                    </a:lnTo>
                    <a:lnTo>
                      <a:pt x="24112" y="15699"/>
                    </a:lnTo>
                    <a:lnTo>
                      <a:pt x="24098" y="15963"/>
                    </a:lnTo>
                    <a:lnTo>
                      <a:pt x="24071" y="16228"/>
                    </a:lnTo>
                    <a:lnTo>
                      <a:pt x="24029" y="16506"/>
                    </a:lnTo>
                    <a:lnTo>
                      <a:pt x="23973" y="16770"/>
                    </a:lnTo>
                    <a:lnTo>
                      <a:pt x="23890" y="17034"/>
                    </a:lnTo>
                    <a:lnTo>
                      <a:pt x="23793" y="17312"/>
                    </a:lnTo>
                    <a:lnTo>
                      <a:pt x="23681" y="17590"/>
                    </a:lnTo>
                    <a:lnTo>
                      <a:pt x="23556" y="17854"/>
                    </a:lnTo>
                    <a:lnTo>
                      <a:pt x="23403" y="18133"/>
                    </a:lnTo>
                    <a:lnTo>
                      <a:pt x="23222" y="18411"/>
                    </a:lnTo>
                    <a:lnTo>
                      <a:pt x="23042" y="18675"/>
                    </a:lnTo>
                    <a:lnTo>
                      <a:pt x="22819" y="18953"/>
                    </a:lnTo>
                    <a:lnTo>
                      <a:pt x="22597" y="19231"/>
                    </a:lnTo>
                    <a:lnTo>
                      <a:pt x="22333" y="19495"/>
                    </a:lnTo>
                    <a:lnTo>
                      <a:pt x="22054" y="19773"/>
                    </a:lnTo>
                    <a:lnTo>
                      <a:pt x="21762" y="20038"/>
                    </a:lnTo>
                    <a:lnTo>
                      <a:pt x="21429" y="20316"/>
                    </a:lnTo>
                    <a:lnTo>
                      <a:pt x="21081" y="20580"/>
                    </a:lnTo>
                    <a:lnTo>
                      <a:pt x="20706" y="20844"/>
                    </a:lnTo>
                    <a:lnTo>
                      <a:pt x="20316" y="21108"/>
                    </a:lnTo>
                    <a:lnTo>
                      <a:pt x="19885" y="21372"/>
                    </a:lnTo>
                    <a:lnTo>
                      <a:pt x="19440" y="21623"/>
                    </a:lnTo>
                    <a:lnTo>
                      <a:pt x="18967" y="21873"/>
                    </a:lnTo>
                    <a:lnTo>
                      <a:pt x="18453" y="22123"/>
                    </a:lnTo>
                    <a:lnTo>
                      <a:pt x="17925" y="22374"/>
                    </a:lnTo>
                    <a:lnTo>
                      <a:pt x="17368" y="22624"/>
                    </a:lnTo>
                    <a:lnTo>
                      <a:pt x="16784" y="22860"/>
                    </a:lnTo>
                    <a:lnTo>
                      <a:pt x="16159" y="23097"/>
                    </a:lnTo>
                    <a:lnTo>
                      <a:pt x="15797" y="23236"/>
                    </a:lnTo>
                    <a:lnTo>
                      <a:pt x="15463" y="23417"/>
                    </a:lnTo>
                    <a:lnTo>
                      <a:pt x="15130" y="23611"/>
                    </a:lnTo>
                    <a:lnTo>
                      <a:pt x="14824" y="23834"/>
                    </a:lnTo>
                    <a:lnTo>
                      <a:pt x="14532" y="24084"/>
                    </a:lnTo>
                    <a:lnTo>
                      <a:pt x="14268" y="24334"/>
                    </a:lnTo>
                    <a:lnTo>
                      <a:pt x="14017" y="24626"/>
                    </a:lnTo>
                    <a:lnTo>
                      <a:pt x="13795" y="24918"/>
                    </a:lnTo>
                    <a:lnTo>
                      <a:pt x="13586" y="25238"/>
                    </a:lnTo>
                    <a:lnTo>
                      <a:pt x="13405" y="25572"/>
                    </a:lnTo>
                    <a:lnTo>
                      <a:pt x="13252" y="25906"/>
                    </a:lnTo>
                    <a:lnTo>
                      <a:pt x="13127" y="26267"/>
                    </a:lnTo>
                    <a:lnTo>
                      <a:pt x="13030" y="26629"/>
                    </a:lnTo>
                    <a:lnTo>
                      <a:pt x="12960" y="27004"/>
                    </a:lnTo>
                    <a:lnTo>
                      <a:pt x="12905" y="27393"/>
                    </a:lnTo>
                    <a:lnTo>
                      <a:pt x="12891" y="27783"/>
                    </a:lnTo>
                    <a:lnTo>
                      <a:pt x="12891" y="34777"/>
                    </a:lnTo>
                    <a:lnTo>
                      <a:pt x="12905" y="34986"/>
                    </a:lnTo>
                    <a:lnTo>
                      <a:pt x="12919" y="35194"/>
                    </a:lnTo>
                    <a:lnTo>
                      <a:pt x="12933" y="35403"/>
                    </a:lnTo>
                    <a:lnTo>
                      <a:pt x="12960" y="35597"/>
                    </a:lnTo>
                    <a:lnTo>
                      <a:pt x="13058" y="36001"/>
                    </a:lnTo>
                    <a:lnTo>
                      <a:pt x="13169" y="36390"/>
                    </a:lnTo>
                    <a:lnTo>
                      <a:pt x="13308" y="36752"/>
                    </a:lnTo>
                    <a:lnTo>
                      <a:pt x="13475" y="37099"/>
                    </a:lnTo>
                    <a:lnTo>
                      <a:pt x="13670" y="37433"/>
                    </a:lnTo>
                    <a:lnTo>
                      <a:pt x="13878" y="37739"/>
                    </a:lnTo>
                    <a:lnTo>
                      <a:pt x="14115" y="38045"/>
                    </a:lnTo>
                    <a:lnTo>
                      <a:pt x="14379" y="38323"/>
                    </a:lnTo>
                    <a:lnTo>
                      <a:pt x="14657" y="38573"/>
                    </a:lnTo>
                    <a:lnTo>
                      <a:pt x="14963" y="38809"/>
                    </a:lnTo>
                    <a:lnTo>
                      <a:pt x="15269" y="39032"/>
                    </a:lnTo>
                    <a:lnTo>
                      <a:pt x="15602" y="39213"/>
                    </a:lnTo>
                    <a:lnTo>
                      <a:pt x="15964" y="39380"/>
                    </a:lnTo>
                    <a:lnTo>
                      <a:pt x="16326" y="39519"/>
                    </a:lnTo>
                    <a:lnTo>
                      <a:pt x="16701" y="39630"/>
                    </a:lnTo>
                    <a:lnTo>
                      <a:pt x="17090" y="39699"/>
                    </a:lnTo>
                    <a:lnTo>
                      <a:pt x="17480" y="39755"/>
                    </a:lnTo>
                    <a:lnTo>
                      <a:pt x="17897" y="39769"/>
                    </a:lnTo>
                    <a:lnTo>
                      <a:pt x="18300" y="39755"/>
                    </a:lnTo>
                    <a:lnTo>
                      <a:pt x="18689" y="39699"/>
                    </a:lnTo>
                    <a:lnTo>
                      <a:pt x="19079" y="39630"/>
                    </a:lnTo>
                    <a:lnTo>
                      <a:pt x="19454" y="39519"/>
                    </a:lnTo>
                    <a:lnTo>
                      <a:pt x="19830" y="39380"/>
                    </a:lnTo>
                    <a:lnTo>
                      <a:pt x="20177" y="39213"/>
                    </a:lnTo>
                    <a:lnTo>
                      <a:pt x="20511" y="39032"/>
                    </a:lnTo>
                    <a:lnTo>
                      <a:pt x="20831" y="38809"/>
                    </a:lnTo>
                    <a:lnTo>
                      <a:pt x="21123" y="38573"/>
                    </a:lnTo>
                    <a:lnTo>
                      <a:pt x="21401" y="38323"/>
                    </a:lnTo>
                    <a:lnTo>
                      <a:pt x="21665" y="38045"/>
                    </a:lnTo>
                    <a:lnTo>
                      <a:pt x="21901" y="37739"/>
                    </a:lnTo>
                    <a:lnTo>
                      <a:pt x="22124" y="37433"/>
                    </a:lnTo>
                    <a:lnTo>
                      <a:pt x="22305" y="37099"/>
                    </a:lnTo>
                    <a:lnTo>
                      <a:pt x="22472" y="36752"/>
                    </a:lnTo>
                    <a:lnTo>
                      <a:pt x="22611" y="36390"/>
                    </a:lnTo>
                    <a:lnTo>
                      <a:pt x="22736" y="36001"/>
                    </a:lnTo>
                    <a:lnTo>
                      <a:pt x="22819" y="35597"/>
                    </a:lnTo>
                    <a:lnTo>
                      <a:pt x="22847" y="35403"/>
                    </a:lnTo>
                    <a:lnTo>
                      <a:pt x="22861" y="35194"/>
                    </a:lnTo>
                    <a:lnTo>
                      <a:pt x="22875" y="34986"/>
                    </a:lnTo>
                    <a:lnTo>
                      <a:pt x="22889" y="34777"/>
                    </a:lnTo>
                    <a:lnTo>
                      <a:pt x="22889" y="31078"/>
                    </a:lnTo>
                    <a:lnTo>
                      <a:pt x="23653" y="30689"/>
                    </a:lnTo>
                    <a:lnTo>
                      <a:pt x="24390" y="30286"/>
                    </a:lnTo>
                    <a:lnTo>
                      <a:pt x="25114" y="29868"/>
                    </a:lnTo>
                    <a:lnTo>
                      <a:pt x="25795" y="29437"/>
                    </a:lnTo>
                    <a:lnTo>
                      <a:pt x="26532" y="28951"/>
                    </a:lnTo>
                    <a:lnTo>
                      <a:pt x="27241" y="28436"/>
                    </a:lnTo>
                    <a:lnTo>
                      <a:pt x="27895" y="27922"/>
                    </a:lnTo>
                    <a:lnTo>
                      <a:pt x="28520" y="27393"/>
                    </a:lnTo>
                    <a:lnTo>
                      <a:pt x="29104" y="26865"/>
                    </a:lnTo>
                    <a:lnTo>
                      <a:pt x="29660" y="26309"/>
                    </a:lnTo>
                    <a:lnTo>
                      <a:pt x="30175" y="25753"/>
                    </a:lnTo>
                    <a:lnTo>
                      <a:pt x="30648" y="25196"/>
                    </a:lnTo>
                    <a:lnTo>
                      <a:pt x="31107" y="24612"/>
                    </a:lnTo>
                    <a:lnTo>
                      <a:pt x="31510" y="24042"/>
                    </a:lnTo>
                    <a:lnTo>
                      <a:pt x="31899" y="23458"/>
                    </a:lnTo>
                    <a:lnTo>
                      <a:pt x="32233" y="22860"/>
                    </a:lnTo>
                    <a:lnTo>
                      <a:pt x="32553" y="22262"/>
                    </a:lnTo>
                    <a:lnTo>
                      <a:pt x="32831" y="21664"/>
                    </a:lnTo>
                    <a:lnTo>
                      <a:pt x="33095" y="21067"/>
                    </a:lnTo>
                    <a:lnTo>
                      <a:pt x="33304" y="20455"/>
                    </a:lnTo>
                    <a:lnTo>
                      <a:pt x="33498" y="19843"/>
                    </a:lnTo>
                    <a:lnTo>
                      <a:pt x="33665" y="19231"/>
                    </a:lnTo>
                    <a:lnTo>
                      <a:pt x="33790" y="18619"/>
                    </a:lnTo>
                    <a:lnTo>
                      <a:pt x="33902" y="18007"/>
                    </a:lnTo>
                    <a:lnTo>
                      <a:pt x="33971" y="17396"/>
                    </a:lnTo>
                    <a:lnTo>
                      <a:pt x="34027" y="16770"/>
                    </a:lnTo>
                    <a:lnTo>
                      <a:pt x="34054" y="16158"/>
                    </a:lnTo>
                    <a:lnTo>
                      <a:pt x="34041" y="15560"/>
                    </a:lnTo>
                    <a:lnTo>
                      <a:pt x="34013" y="14948"/>
                    </a:lnTo>
                    <a:lnTo>
                      <a:pt x="33957" y="14336"/>
                    </a:lnTo>
                    <a:lnTo>
                      <a:pt x="33874" y="13739"/>
                    </a:lnTo>
                    <a:lnTo>
                      <a:pt x="33776" y="13141"/>
                    </a:lnTo>
                    <a:lnTo>
                      <a:pt x="33651" y="12557"/>
                    </a:lnTo>
                    <a:lnTo>
                      <a:pt x="33498" y="11973"/>
                    </a:lnTo>
                    <a:lnTo>
                      <a:pt x="33331" y="11389"/>
                    </a:lnTo>
                    <a:lnTo>
                      <a:pt x="33137" y="10818"/>
                    </a:lnTo>
                    <a:lnTo>
                      <a:pt x="32914" y="10262"/>
                    </a:lnTo>
                    <a:lnTo>
                      <a:pt x="32678" y="9706"/>
                    </a:lnTo>
                    <a:lnTo>
                      <a:pt x="32428" y="9150"/>
                    </a:lnTo>
                    <a:lnTo>
                      <a:pt x="32149" y="8621"/>
                    </a:lnTo>
                    <a:lnTo>
                      <a:pt x="31857" y="8093"/>
                    </a:lnTo>
                    <a:lnTo>
                      <a:pt x="31538" y="7565"/>
                    </a:lnTo>
                    <a:lnTo>
                      <a:pt x="31204" y="7064"/>
                    </a:lnTo>
                    <a:lnTo>
                      <a:pt x="30856" y="6577"/>
                    </a:lnTo>
                    <a:lnTo>
                      <a:pt x="30481" y="6091"/>
                    </a:lnTo>
                    <a:lnTo>
                      <a:pt x="30105" y="5618"/>
                    </a:lnTo>
                    <a:lnTo>
                      <a:pt x="29702" y="5173"/>
                    </a:lnTo>
                    <a:lnTo>
                      <a:pt x="29285" y="4728"/>
                    </a:lnTo>
                    <a:lnTo>
                      <a:pt x="28854" y="4311"/>
                    </a:lnTo>
                    <a:lnTo>
                      <a:pt x="28409" y="3908"/>
                    </a:lnTo>
                    <a:lnTo>
                      <a:pt x="27950" y="3504"/>
                    </a:lnTo>
                    <a:lnTo>
                      <a:pt x="27477" y="3143"/>
                    </a:lnTo>
                    <a:lnTo>
                      <a:pt x="26991" y="2781"/>
                    </a:lnTo>
                    <a:lnTo>
                      <a:pt x="26504" y="2448"/>
                    </a:lnTo>
                    <a:lnTo>
                      <a:pt x="25990" y="2128"/>
                    </a:lnTo>
                    <a:lnTo>
                      <a:pt x="25475" y="1822"/>
                    </a:lnTo>
                    <a:lnTo>
                      <a:pt x="24947" y="1544"/>
                    </a:lnTo>
                    <a:lnTo>
                      <a:pt x="24404" y="1293"/>
                    </a:lnTo>
                    <a:lnTo>
                      <a:pt x="23848" y="1057"/>
                    </a:lnTo>
                    <a:lnTo>
                      <a:pt x="23292" y="835"/>
                    </a:lnTo>
                    <a:lnTo>
                      <a:pt x="22722" y="640"/>
                    </a:lnTo>
                    <a:lnTo>
                      <a:pt x="22152" y="473"/>
                    </a:lnTo>
                    <a:lnTo>
                      <a:pt x="21568" y="334"/>
                    </a:lnTo>
                    <a:lnTo>
                      <a:pt x="20984" y="223"/>
                    </a:lnTo>
                    <a:lnTo>
                      <a:pt x="20386" y="125"/>
                    </a:lnTo>
                    <a:lnTo>
                      <a:pt x="19788" y="56"/>
                    </a:lnTo>
                    <a:lnTo>
                      <a:pt x="19176" y="14"/>
                    </a:lnTo>
                    <a:lnTo>
                      <a:pt x="18564" y="0"/>
                    </a:lnTo>
                    <a:lnTo>
                      <a:pt x="18564" y="14"/>
                    </a:lnTo>
                    <a:lnTo>
                      <a:pt x="18356" y="0"/>
                    </a:lnTo>
                    <a:close/>
                    <a:moveTo>
                      <a:pt x="17897" y="44441"/>
                    </a:moveTo>
                    <a:lnTo>
                      <a:pt x="17633" y="44455"/>
                    </a:lnTo>
                    <a:lnTo>
                      <a:pt x="17382" y="44469"/>
                    </a:lnTo>
                    <a:lnTo>
                      <a:pt x="17132" y="44497"/>
                    </a:lnTo>
                    <a:lnTo>
                      <a:pt x="16882" y="44538"/>
                    </a:lnTo>
                    <a:lnTo>
                      <a:pt x="16645" y="44608"/>
                    </a:lnTo>
                    <a:lnTo>
                      <a:pt x="16409" y="44664"/>
                    </a:lnTo>
                    <a:lnTo>
                      <a:pt x="16173" y="44747"/>
                    </a:lnTo>
                    <a:lnTo>
                      <a:pt x="15950" y="44830"/>
                    </a:lnTo>
                    <a:lnTo>
                      <a:pt x="15728" y="44942"/>
                    </a:lnTo>
                    <a:lnTo>
                      <a:pt x="15505" y="45053"/>
                    </a:lnTo>
                    <a:lnTo>
                      <a:pt x="15297" y="45164"/>
                    </a:lnTo>
                    <a:lnTo>
                      <a:pt x="15102" y="45303"/>
                    </a:lnTo>
                    <a:lnTo>
                      <a:pt x="14907" y="45442"/>
                    </a:lnTo>
                    <a:lnTo>
                      <a:pt x="14713" y="45581"/>
                    </a:lnTo>
                    <a:lnTo>
                      <a:pt x="14532" y="45748"/>
                    </a:lnTo>
                    <a:lnTo>
                      <a:pt x="14365" y="45901"/>
                    </a:lnTo>
                    <a:lnTo>
                      <a:pt x="14198" y="46082"/>
                    </a:lnTo>
                    <a:lnTo>
                      <a:pt x="14031" y="46263"/>
                    </a:lnTo>
                    <a:lnTo>
                      <a:pt x="13892" y="46443"/>
                    </a:lnTo>
                    <a:lnTo>
                      <a:pt x="13753" y="46652"/>
                    </a:lnTo>
                    <a:lnTo>
                      <a:pt x="13614" y="46847"/>
                    </a:lnTo>
                    <a:lnTo>
                      <a:pt x="13503" y="47055"/>
                    </a:lnTo>
                    <a:lnTo>
                      <a:pt x="13392" y="47278"/>
                    </a:lnTo>
                    <a:lnTo>
                      <a:pt x="13294" y="47500"/>
                    </a:lnTo>
                    <a:lnTo>
                      <a:pt x="13197" y="47723"/>
                    </a:lnTo>
                    <a:lnTo>
                      <a:pt x="13127" y="47959"/>
                    </a:lnTo>
                    <a:lnTo>
                      <a:pt x="13058" y="48195"/>
                    </a:lnTo>
                    <a:lnTo>
                      <a:pt x="13002" y="48432"/>
                    </a:lnTo>
                    <a:lnTo>
                      <a:pt x="12960" y="48682"/>
                    </a:lnTo>
                    <a:lnTo>
                      <a:pt x="12919" y="48932"/>
                    </a:lnTo>
                    <a:lnTo>
                      <a:pt x="12905" y="49183"/>
                    </a:lnTo>
                    <a:lnTo>
                      <a:pt x="12891" y="49433"/>
                    </a:lnTo>
                    <a:lnTo>
                      <a:pt x="12891" y="50406"/>
                    </a:lnTo>
                    <a:lnTo>
                      <a:pt x="12905" y="50671"/>
                    </a:lnTo>
                    <a:lnTo>
                      <a:pt x="12919" y="50921"/>
                    </a:lnTo>
                    <a:lnTo>
                      <a:pt x="12960" y="51171"/>
                    </a:lnTo>
                    <a:lnTo>
                      <a:pt x="13002" y="51421"/>
                    </a:lnTo>
                    <a:lnTo>
                      <a:pt x="13058" y="51658"/>
                    </a:lnTo>
                    <a:lnTo>
                      <a:pt x="13127" y="51894"/>
                    </a:lnTo>
                    <a:lnTo>
                      <a:pt x="13197" y="52131"/>
                    </a:lnTo>
                    <a:lnTo>
                      <a:pt x="13294" y="52353"/>
                    </a:lnTo>
                    <a:lnTo>
                      <a:pt x="13392" y="52576"/>
                    </a:lnTo>
                    <a:lnTo>
                      <a:pt x="13503" y="52784"/>
                    </a:lnTo>
                    <a:lnTo>
                      <a:pt x="13614" y="52993"/>
                    </a:lnTo>
                    <a:lnTo>
                      <a:pt x="13753" y="53201"/>
                    </a:lnTo>
                    <a:lnTo>
                      <a:pt x="13892" y="53396"/>
                    </a:lnTo>
                    <a:lnTo>
                      <a:pt x="14031" y="53591"/>
                    </a:lnTo>
                    <a:lnTo>
                      <a:pt x="14198" y="53771"/>
                    </a:lnTo>
                    <a:lnTo>
                      <a:pt x="14365" y="53938"/>
                    </a:lnTo>
                    <a:lnTo>
                      <a:pt x="14532" y="54105"/>
                    </a:lnTo>
                    <a:lnTo>
                      <a:pt x="14713" y="54258"/>
                    </a:lnTo>
                    <a:lnTo>
                      <a:pt x="14907" y="54411"/>
                    </a:lnTo>
                    <a:lnTo>
                      <a:pt x="15102" y="54550"/>
                    </a:lnTo>
                    <a:lnTo>
                      <a:pt x="15297" y="54675"/>
                    </a:lnTo>
                    <a:lnTo>
                      <a:pt x="15505" y="54800"/>
                    </a:lnTo>
                    <a:lnTo>
                      <a:pt x="15728" y="54912"/>
                    </a:lnTo>
                    <a:lnTo>
                      <a:pt x="15950" y="55009"/>
                    </a:lnTo>
                    <a:lnTo>
                      <a:pt x="16173" y="55106"/>
                    </a:lnTo>
                    <a:lnTo>
                      <a:pt x="16409" y="55176"/>
                    </a:lnTo>
                    <a:lnTo>
                      <a:pt x="16645" y="55245"/>
                    </a:lnTo>
                    <a:lnTo>
                      <a:pt x="16882" y="55301"/>
                    </a:lnTo>
                    <a:lnTo>
                      <a:pt x="17132" y="55343"/>
                    </a:lnTo>
                    <a:lnTo>
                      <a:pt x="17382" y="55384"/>
                    </a:lnTo>
                    <a:lnTo>
                      <a:pt x="17633" y="55398"/>
                    </a:lnTo>
                    <a:lnTo>
                      <a:pt x="18147" y="55398"/>
                    </a:lnTo>
                    <a:lnTo>
                      <a:pt x="18397" y="55384"/>
                    </a:lnTo>
                    <a:lnTo>
                      <a:pt x="18648" y="55343"/>
                    </a:lnTo>
                    <a:lnTo>
                      <a:pt x="18898" y="55301"/>
                    </a:lnTo>
                    <a:lnTo>
                      <a:pt x="19134" y="55245"/>
                    </a:lnTo>
                    <a:lnTo>
                      <a:pt x="19371" y="55176"/>
                    </a:lnTo>
                    <a:lnTo>
                      <a:pt x="19607" y="55106"/>
                    </a:lnTo>
                    <a:lnTo>
                      <a:pt x="19830" y="55009"/>
                    </a:lnTo>
                    <a:lnTo>
                      <a:pt x="20052" y="54912"/>
                    </a:lnTo>
                    <a:lnTo>
                      <a:pt x="20275" y="54800"/>
                    </a:lnTo>
                    <a:lnTo>
                      <a:pt x="20483" y="54675"/>
                    </a:lnTo>
                    <a:lnTo>
                      <a:pt x="20678" y="54550"/>
                    </a:lnTo>
                    <a:lnTo>
                      <a:pt x="20872" y="54411"/>
                    </a:lnTo>
                    <a:lnTo>
                      <a:pt x="21067" y="54258"/>
                    </a:lnTo>
                    <a:lnTo>
                      <a:pt x="21248" y="54105"/>
                    </a:lnTo>
                    <a:lnTo>
                      <a:pt x="21415" y="53938"/>
                    </a:lnTo>
                    <a:lnTo>
                      <a:pt x="21582" y="53771"/>
                    </a:lnTo>
                    <a:lnTo>
                      <a:pt x="21748" y="53591"/>
                    </a:lnTo>
                    <a:lnTo>
                      <a:pt x="21888" y="53396"/>
                    </a:lnTo>
                    <a:lnTo>
                      <a:pt x="22027" y="53201"/>
                    </a:lnTo>
                    <a:lnTo>
                      <a:pt x="22166" y="52993"/>
                    </a:lnTo>
                    <a:lnTo>
                      <a:pt x="22277" y="52784"/>
                    </a:lnTo>
                    <a:lnTo>
                      <a:pt x="22388" y="52576"/>
                    </a:lnTo>
                    <a:lnTo>
                      <a:pt x="22485" y="52353"/>
                    </a:lnTo>
                    <a:lnTo>
                      <a:pt x="22583" y="52131"/>
                    </a:lnTo>
                    <a:lnTo>
                      <a:pt x="22666" y="51894"/>
                    </a:lnTo>
                    <a:lnTo>
                      <a:pt x="22722" y="51658"/>
                    </a:lnTo>
                    <a:lnTo>
                      <a:pt x="22777" y="51421"/>
                    </a:lnTo>
                    <a:lnTo>
                      <a:pt x="22833" y="51171"/>
                    </a:lnTo>
                    <a:lnTo>
                      <a:pt x="22861" y="50921"/>
                    </a:lnTo>
                    <a:lnTo>
                      <a:pt x="22875" y="50671"/>
                    </a:lnTo>
                    <a:lnTo>
                      <a:pt x="22889" y="50406"/>
                    </a:lnTo>
                    <a:lnTo>
                      <a:pt x="22889" y="49433"/>
                    </a:lnTo>
                    <a:lnTo>
                      <a:pt x="22875" y="49183"/>
                    </a:lnTo>
                    <a:lnTo>
                      <a:pt x="22861" y="48932"/>
                    </a:lnTo>
                    <a:lnTo>
                      <a:pt x="22833" y="48682"/>
                    </a:lnTo>
                    <a:lnTo>
                      <a:pt x="22777" y="48432"/>
                    </a:lnTo>
                    <a:lnTo>
                      <a:pt x="22722" y="48195"/>
                    </a:lnTo>
                    <a:lnTo>
                      <a:pt x="22666" y="47959"/>
                    </a:lnTo>
                    <a:lnTo>
                      <a:pt x="22583" y="47723"/>
                    </a:lnTo>
                    <a:lnTo>
                      <a:pt x="22485" y="47500"/>
                    </a:lnTo>
                    <a:lnTo>
                      <a:pt x="22388" y="47278"/>
                    </a:lnTo>
                    <a:lnTo>
                      <a:pt x="22277" y="47055"/>
                    </a:lnTo>
                    <a:lnTo>
                      <a:pt x="22166" y="46847"/>
                    </a:lnTo>
                    <a:lnTo>
                      <a:pt x="22027" y="46652"/>
                    </a:lnTo>
                    <a:lnTo>
                      <a:pt x="21888" y="46443"/>
                    </a:lnTo>
                    <a:lnTo>
                      <a:pt x="21748" y="46263"/>
                    </a:lnTo>
                    <a:lnTo>
                      <a:pt x="21582" y="46082"/>
                    </a:lnTo>
                    <a:lnTo>
                      <a:pt x="21415" y="45901"/>
                    </a:lnTo>
                    <a:lnTo>
                      <a:pt x="21248" y="45748"/>
                    </a:lnTo>
                    <a:lnTo>
                      <a:pt x="21067" y="45581"/>
                    </a:lnTo>
                    <a:lnTo>
                      <a:pt x="20872" y="45442"/>
                    </a:lnTo>
                    <a:lnTo>
                      <a:pt x="20678" y="45303"/>
                    </a:lnTo>
                    <a:lnTo>
                      <a:pt x="20483" y="45164"/>
                    </a:lnTo>
                    <a:lnTo>
                      <a:pt x="20275" y="45053"/>
                    </a:lnTo>
                    <a:lnTo>
                      <a:pt x="20052" y="44942"/>
                    </a:lnTo>
                    <a:lnTo>
                      <a:pt x="19830" y="44830"/>
                    </a:lnTo>
                    <a:lnTo>
                      <a:pt x="19607" y="44747"/>
                    </a:lnTo>
                    <a:lnTo>
                      <a:pt x="19371" y="44664"/>
                    </a:lnTo>
                    <a:lnTo>
                      <a:pt x="19134" y="44608"/>
                    </a:lnTo>
                    <a:lnTo>
                      <a:pt x="18898" y="44538"/>
                    </a:lnTo>
                    <a:lnTo>
                      <a:pt x="18648" y="44497"/>
                    </a:lnTo>
                    <a:lnTo>
                      <a:pt x="18397" y="44469"/>
                    </a:lnTo>
                    <a:lnTo>
                      <a:pt x="18147" y="44455"/>
                    </a:lnTo>
                    <a:lnTo>
                      <a:pt x="17897" y="4444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22"/>
              <p:cNvSpPr/>
              <p:nvPr/>
            </p:nvSpPr>
            <p:spPr>
              <a:xfrm>
                <a:off x="10511725" y="2324100"/>
                <a:ext cx="450618" cy="728367"/>
              </a:xfrm>
              <a:custGeom>
                <a:avLst/>
                <a:gdLst/>
                <a:ahLst/>
                <a:cxnLst/>
                <a:rect l="l" t="t" r="r" b="b"/>
                <a:pathLst>
                  <a:path w="34041" h="55023" extrusionOk="0">
                    <a:moveTo>
                      <a:pt x="18286" y="0"/>
                    </a:moveTo>
                    <a:lnTo>
                      <a:pt x="17479" y="14"/>
                    </a:lnTo>
                    <a:lnTo>
                      <a:pt x="16687" y="42"/>
                    </a:lnTo>
                    <a:lnTo>
                      <a:pt x="15922" y="97"/>
                    </a:lnTo>
                    <a:lnTo>
                      <a:pt x="15171" y="167"/>
                    </a:lnTo>
                    <a:lnTo>
                      <a:pt x="14448" y="250"/>
                    </a:lnTo>
                    <a:lnTo>
                      <a:pt x="13739" y="362"/>
                    </a:lnTo>
                    <a:lnTo>
                      <a:pt x="13043" y="501"/>
                    </a:lnTo>
                    <a:lnTo>
                      <a:pt x="12362" y="640"/>
                    </a:lnTo>
                    <a:lnTo>
                      <a:pt x="11709" y="820"/>
                    </a:lnTo>
                    <a:lnTo>
                      <a:pt x="11069" y="1001"/>
                    </a:lnTo>
                    <a:lnTo>
                      <a:pt x="10443" y="1210"/>
                    </a:lnTo>
                    <a:lnTo>
                      <a:pt x="9845" y="1432"/>
                    </a:lnTo>
                    <a:lnTo>
                      <a:pt x="9247" y="1683"/>
                    </a:lnTo>
                    <a:lnTo>
                      <a:pt x="8677" y="1947"/>
                    </a:lnTo>
                    <a:lnTo>
                      <a:pt x="8121" y="2225"/>
                    </a:lnTo>
                    <a:lnTo>
                      <a:pt x="7579" y="2531"/>
                    </a:lnTo>
                    <a:lnTo>
                      <a:pt x="7050" y="2851"/>
                    </a:lnTo>
                    <a:lnTo>
                      <a:pt x="6536" y="3184"/>
                    </a:lnTo>
                    <a:lnTo>
                      <a:pt x="6035" y="3546"/>
                    </a:lnTo>
                    <a:lnTo>
                      <a:pt x="5549" y="3921"/>
                    </a:lnTo>
                    <a:lnTo>
                      <a:pt x="5076" y="4311"/>
                    </a:lnTo>
                    <a:lnTo>
                      <a:pt x="4617" y="4728"/>
                    </a:lnTo>
                    <a:lnTo>
                      <a:pt x="4172" y="5159"/>
                    </a:lnTo>
                    <a:lnTo>
                      <a:pt x="3741" y="5604"/>
                    </a:lnTo>
                    <a:lnTo>
                      <a:pt x="3324" y="6077"/>
                    </a:lnTo>
                    <a:lnTo>
                      <a:pt x="2921" y="6549"/>
                    </a:lnTo>
                    <a:lnTo>
                      <a:pt x="2517" y="7064"/>
                    </a:lnTo>
                    <a:lnTo>
                      <a:pt x="2142" y="7578"/>
                    </a:lnTo>
                    <a:lnTo>
                      <a:pt x="1766" y="8121"/>
                    </a:lnTo>
                    <a:lnTo>
                      <a:pt x="1405" y="8677"/>
                    </a:lnTo>
                    <a:lnTo>
                      <a:pt x="1043" y="9247"/>
                    </a:lnTo>
                    <a:lnTo>
                      <a:pt x="710" y="9831"/>
                    </a:lnTo>
                    <a:lnTo>
                      <a:pt x="598" y="10012"/>
                    </a:lnTo>
                    <a:lnTo>
                      <a:pt x="501" y="10206"/>
                    </a:lnTo>
                    <a:lnTo>
                      <a:pt x="418" y="10401"/>
                    </a:lnTo>
                    <a:lnTo>
                      <a:pt x="334" y="10596"/>
                    </a:lnTo>
                    <a:lnTo>
                      <a:pt x="320" y="10624"/>
                    </a:lnTo>
                    <a:lnTo>
                      <a:pt x="251" y="10846"/>
                    </a:lnTo>
                    <a:lnTo>
                      <a:pt x="181" y="11068"/>
                    </a:lnTo>
                    <a:lnTo>
                      <a:pt x="126" y="11305"/>
                    </a:lnTo>
                    <a:lnTo>
                      <a:pt x="84" y="11458"/>
                    </a:lnTo>
                    <a:lnTo>
                      <a:pt x="56" y="11666"/>
                    </a:lnTo>
                    <a:lnTo>
                      <a:pt x="28" y="11861"/>
                    </a:lnTo>
                    <a:lnTo>
                      <a:pt x="28" y="11875"/>
                    </a:lnTo>
                    <a:lnTo>
                      <a:pt x="1" y="12111"/>
                    </a:lnTo>
                    <a:lnTo>
                      <a:pt x="1" y="12334"/>
                    </a:lnTo>
                    <a:lnTo>
                      <a:pt x="1" y="12389"/>
                    </a:lnTo>
                    <a:lnTo>
                      <a:pt x="1" y="12445"/>
                    </a:lnTo>
                    <a:lnTo>
                      <a:pt x="1" y="12654"/>
                    </a:lnTo>
                    <a:lnTo>
                      <a:pt x="28" y="12848"/>
                    </a:lnTo>
                    <a:lnTo>
                      <a:pt x="42" y="13057"/>
                    </a:lnTo>
                    <a:lnTo>
                      <a:pt x="70" y="13224"/>
                    </a:lnTo>
                    <a:lnTo>
                      <a:pt x="112" y="13460"/>
                    </a:lnTo>
                    <a:lnTo>
                      <a:pt x="181" y="13683"/>
                    </a:lnTo>
                    <a:lnTo>
                      <a:pt x="237" y="13905"/>
                    </a:lnTo>
                    <a:lnTo>
                      <a:pt x="320" y="14128"/>
                    </a:lnTo>
                    <a:lnTo>
                      <a:pt x="404" y="14350"/>
                    </a:lnTo>
                    <a:lnTo>
                      <a:pt x="501" y="14559"/>
                    </a:lnTo>
                    <a:lnTo>
                      <a:pt x="598" y="14767"/>
                    </a:lnTo>
                    <a:lnTo>
                      <a:pt x="724" y="14962"/>
                    </a:lnTo>
                    <a:lnTo>
                      <a:pt x="849" y="15157"/>
                    </a:lnTo>
                    <a:lnTo>
                      <a:pt x="974" y="15351"/>
                    </a:lnTo>
                    <a:lnTo>
                      <a:pt x="1113" y="15532"/>
                    </a:lnTo>
                    <a:lnTo>
                      <a:pt x="1266" y="15699"/>
                    </a:lnTo>
                    <a:lnTo>
                      <a:pt x="1419" y="15866"/>
                    </a:lnTo>
                    <a:lnTo>
                      <a:pt x="1586" y="16033"/>
                    </a:lnTo>
                    <a:lnTo>
                      <a:pt x="1753" y="16186"/>
                    </a:lnTo>
                    <a:lnTo>
                      <a:pt x="1933" y="16325"/>
                    </a:lnTo>
                    <a:lnTo>
                      <a:pt x="1989" y="16380"/>
                    </a:lnTo>
                    <a:lnTo>
                      <a:pt x="2309" y="16603"/>
                    </a:lnTo>
                    <a:lnTo>
                      <a:pt x="2545" y="16742"/>
                    </a:lnTo>
                    <a:lnTo>
                      <a:pt x="2670" y="16811"/>
                    </a:lnTo>
                    <a:lnTo>
                      <a:pt x="2865" y="16909"/>
                    </a:lnTo>
                    <a:lnTo>
                      <a:pt x="3060" y="16992"/>
                    </a:lnTo>
                    <a:lnTo>
                      <a:pt x="3268" y="17075"/>
                    </a:lnTo>
                    <a:lnTo>
                      <a:pt x="3477" y="17145"/>
                    </a:lnTo>
                    <a:lnTo>
                      <a:pt x="3532" y="17159"/>
                    </a:lnTo>
                    <a:lnTo>
                      <a:pt x="3755" y="17228"/>
                    </a:lnTo>
                    <a:lnTo>
                      <a:pt x="3977" y="17270"/>
                    </a:lnTo>
                    <a:lnTo>
                      <a:pt x="4200" y="17312"/>
                    </a:lnTo>
                    <a:lnTo>
                      <a:pt x="4422" y="17354"/>
                    </a:lnTo>
                    <a:lnTo>
                      <a:pt x="4534" y="17354"/>
                    </a:lnTo>
                    <a:lnTo>
                      <a:pt x="4756" y="17381"/>
                    </a:lnTo>
                    <a:lnTo>
                      <a:pt x="5215" y="17381"/>
                    </a:lnTo>
                    <a:lnTo>
                      <a:pt x="5451" y="17354"/>
                    </a:lnTo>
                    <a:lnTo>
                      <a:pt x="5563" y="17354"/>
                    </a:lnTo>
                    <a:lnTo>
                      <a:pt x="5771" y="17326"/>
                    </a:lnTo>
                    <a:lnTo>
                      <a:pt x="5980" y="17284"/>
                    </a:lnTo>
                    <a:lnTo>
                      <a:pt x="6049" y="17270"/>
                    </a:lnTo>
                    <a:lnTo>
                      <a:pt x="6411" y="17173"/>
                    </a:lnTo>
                    <a:lnTo>
                      <a:pt x="6522" y="17145"/>
                    </a:lnTo>
                    <a:lnTo>
                      <a:pt x="6731" y="17075"/>
                    </a:lnTo>
                    <a:lnTo>
                      <a:pt x="6939" y="16992"/>
                    </a:lnTo>
                    <a:lnTo>
                      <a:pt x="7148" y="16895"/>
                    </a:lnTo>
                    <a:lnTo>
                      <a:pt x="7356" y="16783"/>
                    </a:lnTo>
                    <a:lnTo>
                      <a:pt x="7384" y="16770"/>
                    </a:lnTo>
                    <a:lnTo>
                      <a:pt x="7676" y="16603"/>
                    </a:lnTo>
                    <a:lnTo>
                      <a:pt x="7968" y="16408"/>
                    </a:lnTo>
                    <a:lnTo>
                      <a:pt x="8232" y="16186"/>
                    </a:lnTo>
                    <a:lnTo>
                      <a:pt x="8497" y="15949"/>
                    </a:lnTo>
                    <a:lnTo>
                      <a:pt x="8733" y="15699"/>
                    </a:lnTo>
                    <a:lnTo>
                      <a:pt x="8969" y="15421"/>
                    </a:lnTo>
                    <a:lnTo>
                      <a:pt x="9178" y="15129"/>
                    </a:lnTo>
                    <a:lnTo>
                      <a:pt x="9359" y="14809"/>
                    </a:lnTo>
                    <a:lnTo>
                      <a:pt x="9678" y="14267"/>
                    </a:lnTo>
                    <a:lnTo>
                      <a:pt x="9998" y="13752"/>
                    </a:lnTo>
                    <a:lnTo>
                      <a:pt x="10332" y="13265"/>
                    </a:lnTo>
                    <a:lnTo>
                      <a:pt x="10499" y="13029"/>
                    </a:lnTo>
                    <a:lnTo>
                      <a:pt x="10680" y="12807"/>
                    </a:lnTo>
                    <a:lnTo>
                      <a:pt x="10874" y="12584"/>
                    </a:lnTo>
                    <a:lnTo>
                      <a:pt x="11069" y="12376"/>
                    </a:lnTo>
                    <a:lnTo>
                      <a:pt x="11264" y="12181"/>
                    </a:lnTo>
                    <a:lnTo>
                      <a:pt x="11472" y="11986"/>
                    </a:lnTo>
                    <a:lnTo>
                      <a:pt x="11681" y="11792"/>
                    </a:lnTo>
                    <a:lnTo>
                      <a:pt x="11917" y="11611"/>
                    </a:lnTo>
                    <a:lnTo>
                      <a:pt x="12154" y="11444"/>
                    </a:lnTo>
                    <a:lnTo>
                      <a:pt x="12390" y="11291"/>
                    </a:lnTo>
                    <a:lnTo>
                      <a:pt x="12654" y="11138"/>
                    </a:lnTo>
                    <a:lnTo>
                      <a:pt x="12918" y="10999"/>
                    </a:lnTo>
                    <a:lnTo>
                      <a:pt x="13210" y="10860"/>
                    </a:lnTo>
                    <a:lnTo>
                      <a:pt x="13502" y="10735"/>
                    </a:lnTo>
                    <a:lnTo>
                      <a:pt x="13808" y="10624"/>
                    </a:lnTo>
                    <a:lnTo>
                      <a:pt x="14128" y="10512"/>
                    </a:lnTo>
                    <a:lnTo>
                      <a:pt x="14476" y="10415"/>
                    </a:lnTo>
                    <a:lnTo>
                      <a:pt x="14823" y="10331"/>
                    </a:lnTo>
                    <a:lnTo>
                      <a:pt x="15199" y="10248"/>
                    </a:lnTo>
                    <a:lnTo>
                      <a:pt x="15588" y="10179"/>
                    </a:lnTo>
                    <a:lnTo>
                      <a:pt x="15991" y="10123"/>
                    </a:lnTo>
                    <a:lnTo>
                      <a:pt x="16422" y="10081"/>
                    </a:lnTo>
                    <a:lnTo>
                      <a:pt x="16867" y="10039"/>
                    </a:lnTo>
                    <a:lnTo>
                      <a:pt x="17326" y="10012"/>
                    </a:lnTo>
                    <a:lnTo>
                      <a:pt x="17813" y="9998"/>
                    </a:lnTo>
                    <a:lnTo>
                      <a:pt x="18313" y="9984"/>
                    </a:lnTo>
                    <a:lnTo>
                      <a:pt x="18536" y="9998"/>
                    </a:lnTo>
                    <a:lnTo>
                      <a:pt x="18758" y="10012"/>
                    </a:lnTo>
                    <a:lnTo>
                      <a:pt x="18967" y="10039"/>
                    </a:lnTo>
                    <a:lnTo>
                      <a:pt x="19190" y="10081"/>
                    </a:lnTo>
                    <a:lnTo>
                      <a:pt x="19412" y="10137"/>
                    </a:lnTo>
                    <a:lnTo>
                      <a:pt x="19634" y="10192"/>
                    </a:lnTo>
                    <a:lnTo>
                      <a:pt x="19857" y="10262"/>
                    </a:lnTo>
                    <a:lnTo>
                      <a:pt x="20093" y="10345"/>
                    </a:lnTo>
                    <a:lnTo>
                      <a:pt x="20316" y="10443"/>
                    </a:lnTo>
                    <a:lnTo>
                      <a:pt x="20524" y="10540"/>
                    </a:lnTo>
                    <a:lnTo>
                      <a:pt x="20747" y="10651"/>
                    </a:lnTo>
                    <a:lnTo>
                      <a:pt x="20969" y="10776"/>
                    </a:lnTo>
                    <a:lnTo>
                      <a:pt x="21178" y="10902"/>
                    </a:lnTo>
                    <a:lnTo>
                      <a:pt x="21387" y="11041"/>
                    </a:lnTo>
                    <a:lnTo>
                      <a:pt x="21595" y="11180"/>
                    </a:lnTo>
                    <a:lnTo>
                      <a:pt x="21804" y="11333"/>
                    </a:lnTo>
                    <a:lnTo>
                      <a:pt x="21998" y="11500"/>
                    </a:lnTo>
                    <a:lnTo>
                      <a:pt x="22179" y="11666"/>
                    </a:lnTo>
                    <a:lnTo>
                      <a:pt x="22374" y="11847"/>
                    </a:lnTo>
                    <a:lnTo>
                      <a:pt x="22555" y="12028"/>
                    </a:lnTo>
                    <a:lnTo>
                      <a:pt x="22721" y="12223"/>
                    </a:lnTo>
                    <a:lnTo>
                      <a:pt x="22888" y="12417"/>
                    </a:lnTo>
                    <a:lnTo>
                      <a:pt x="23041" y="12612"/>
                    </a:lnTo>
                    <a:lnTo>
                      <a:pt x="23194" y="12821"/>
                    </a:lnTo>
                    <a:lnTo>
                      <a:pt x="23333" y="13043"/>
                    </a:lnTo>
                    <a:lnTo>
                      <a:pt x="23458" y="13265"/>
                    </a:lnTo>
                    <a:lnTo>
                      <a:pt x="23570" y="13488"/>
                    </a:lnTo>
                    <a:lnTo>
                      <a:pt x="23681" y="13710"/>
                    </a:lnTo>
                    <a:lnTo>
                      <a:pt x="23778" y="13947"/>
                    </a:lnTo>
                    <a:lnTo>
                      <a:pt x="23862" y="14183"/>
                    </a:lnTo>
                    <a:lnTo>
                      <a:pt x="23931" y="14434"/>
                    </a:lnTo>
                    <a:lnTo>
                      <a:pt x="24001" y="14684"/>
                    </a:lnTo>
                    <a:lnTo>
                      <a:pt x="24042" y="14934"/>
                    </a:lnTo>
                    <a:lnTo>
                      <a:pt x="24084" y="15184"/>
                    </a:lnTo>
                    <a:lnTo>
                      <a:pt x="24098" y="15449"/>
                    </a:lnTo>
                    <a:lnTo>
                      <a:pt x="24098" y="15699"/>
                    </a:lnTo>
                    <a:lnTo>
                      <a:pt x="24084" y="15963"/>
                    </a:lnTo>
                    <a:lnTo>
                      <a:pt x="24070" y="16227"/>
                    </a:lnTo>
                    <a:lnTo>
                      <a:pt x="24015" y="16491"/>
                    </a:lnTo>
                    <a:lnTo>
                      <a:pt x="23959" y="16770"/>
                    </a:lnTo>
                    <a:lnTo>
                      <a:pt x="23889" y="17034"/>
                    </a:lnTo>
                    <a:lnTo>
                      <a:pt x="23792" y="17312"/>
                    </a:lnTo>
                    <a:lnTo>
                      <a:pt x="23681" y="17576"/>
                    </a:lnTo>
                    <a:lnTo>
                      <a:pt x="23542" y="17854"/>
                    </a:lnTo>
                    <a:lnTo>
                      <a:pt x="23389" y="18132"/>
                    </a:lnTo>
                    <a:lnTo>
                      <a:pt x="23222" y="18396"/>
                    </a:lnTo>
                    <a:lnTo>
                      <a:pt x="23027" y="18675"/>
                    </a:lnTo>
                    <a:lnTo>
                      <a:pt x="22819" y="18953"/>
                    </a:lnTo>
                    <a:lnTo>
                      <a:pt x="22582" y="19231"/>
                    </a:lnTo>
                    <a:lnTo>
                      <a:pt x="22332" y="19495"/>
                    </a:lnTo>
                    <a:lnTo>
                      <a:pt x="22054" y="19773"/>
                    </a:lnTo>
                    <a:lnTo>
                      <a:pt x="21748" y="20037"/>
                    </a:lnTo>
                    <a:lnTo>
                      <a:pt x="21428" y="20315"/>
                    </a:lnTo>
                    <a:lnTo>
                      <a:pt x="21081" y="20580"/>
                    </a:lnTo>
                    <a:lnTo>
                      <a:pt x="20705" y="20844"/>
                    </a:lnTo>
                    <a:lnTo>
                      <a:pt x="20302" y="21108"/>
                    </a:lnTo>
                    <a:lnTo>
                      <a:pt x="19885" y="21358"/>
                    </a:lnTo>
                    <a:lnTo>
                      <a:pt x="19426" y="21622"/>
                    </a:lnTo>
                    <a:lnTo>
                      <a:pt x="18953" y="21873"/>
                    </a:lnTo>
                    <a:lnTo>
                      <a:pt x="18453" y="22123"/>
                    </a:lnTo>
                    <a:lnTo>
                      <a:pt x="17924" y="22373"/>
                    </a:lnTo>
                    <a:lnTo>
                      <a:pt x="17368" y="22610"/>
                    </a:lnTo>
                    <a:lnTo>
                      <a:pt x="16770" y="22860"/>
                    </a:lnTo>
                    <a:lnTo>
                      <a:pt x="16158" y="23082"/>
                    </a:lnTo>
                    <a:lnTo>
                      <a:pt x="15797" y="23235"/>
                    </a:lnTo>
                    <a:lnTo>
                      <a:pt x="15449" y="23416"/>
                    </a:lnTo>
                    <a:lnTo>
                      <a:pt x="15129" y="23611"/>
                    </a:lnTo>
                    <a:lnTo>
                      <a:pt x="14823" y="23833"/>
                    </a:lnTo>
                    <a:lnTo>
                      <a:pt x="14531" y="24070"/>
                    </a:lnTo>
                    <a:lnTo>
                      <a:pt x="14253" y="24334"/>
                    </a:lnTo>
                    <a:lnTo>
                      <a:pt x="14017" y="24626"/>
                    </a:lnTo>
                    <a:lnTo>
                      <a:pt x="13780" y="24918"/>
                    </a:lnTo>
                    <a:lnTo>
                      <a:pt x="13586" y="25238"/>
                    </a:lnTo>
                    <a:lnTo>
                      <a:pt x="13405" y="25558"/>
                    </a:lnTo>
                    <a:lnTo>
                      <a:pt x="13252" y="25905"/>
                    </a:lnTo>
                    <a:lnTo>
                      <a:pt x="13127" y="26267"/>
                    </a:lnTo>
                    <a:lnTo>
                      <a:pt x="13016" y="26628"/>
                    </a:lnTo>
                    <a:lnTo>
                      <a:pt x="12946" y="27004"/>
                    </a:lnTo>
                    <a:lnTo>
                      <a:pt x="12904" y="27379"/>
                    </a:lnTo>
                    <a:lnTo>
                      <a:pt x="12891" y="27782"/>
                    </a:lnTo>
                    <a:lnTo>
                      <a:pt x="12891" y="34777"/>
                    </a:lnTo>
                    <a:lnTo>
                      <a:pt x="12891" y="34985"/>
                    </a:lnTo>
                    <a:lnTo>
                      <a:pt x="12904" y="35194"/>
                    </a:lnTo>
                    <a:lnTo>
                      <a:pt x="12932" y="35402"/>
                    </a:lnTo>
                    <a:lnTo>
                      <a:pt x="12960" y="35597"/>
                    </a:lnTo>
                    <a:lnTo>
                      <a:pt x="13043" y="36000"/>
                    </a:lnTo>
                    <a:lnTo>
                      <a:pt x="13155" y="36376"/>
                    </a:lnTo>
                    <a:lnTo>
                      <a:pt x="13294" y="36737"/>
                    </a:lnTo>
                    <a:lnTo>
                      <a:pt x="13461" y="37085"/>
                    </a:lnTo>
                    <a:lnTo>
                      <a:pt x="13655" y="37419"/>
                    </a:lnTo>
                    <a:lnTo>
                      <a:pt x="13878" y="37738"/>
                    </a:lnTo>
                    <a:lnTo>
                      <a:pt x="14114" y="38044"/>
                    </a:lnTo>
                    <a:lnTo>
                      <a:pt x="14364" y="38322"/>
                    </a:lnTo>
                    <a:lnTo>
                      <a:pt x="14656" y="38573"/>
                    </a:lnTo>
                    <a:lnTo>
                      <a:pt x="14948" y="38809"/>
                    </a:lnTo>
                    <a:lnTo>
                      <a:pt x="15268" y="39032"/>
                    </a:lnTo>
                    <a:lnTo>
                      <a:pt x="15602" y="39212"/>
                    </a:lnTo>
                    <a:lnTo>
                      <a:pt x="15950" y="39379"/>
                    </a:lnTo>
                    <a:lnTo>
                      <a:pt x="16311" y="39518"/>
                    </a:lnTo>
                    <a:lnTo>
                      <a:pt x="16687" y="39630"/>
                    </a:lnTo>
                    <a:lnTo>
                      <a:pt x="17076" y="39699"/>
                    </a:lnTo>
                    <a:lnTo>
                      <a:pt x="17479" y="39755"/>
                    </a:lnTo>
                    <a:lnTo>
                      <a:pt x="17882" y="39769"/>
                    </a:lnTo>
                    <a:lnTo>
                      <a:pt x="18286" y="39755"/>
                    </a:lnTo>
                    <a:lnTo>
                      <a:pt x="18689" y="39699"/>
                    </a:lnTo>
                    <a:lnTo>
                      <a:pt x="19078" y="39630"/>
                    </a:lnTo>
                    <a:lnTo>
                      <a:pt x="19454" y="39518"/>
                    </a:lnTo>
                    <a:lnTo>
                      <a:pt x="19815" y="39379"/>
                    </a:lnTo>
                    <a:lnTo>
                      <a:pt x="20163" y="39212"/>
                    </a:lnTo>
                    <a:lnTo>
                      <a:pt x="20497" y="39032"/>
                    </a:lnTo>
                    <a:lnTo>
                      <a:pt x="20816" y="38809"/>
                    </a:lnTo>
                    <a:lnTo>
                      <a:pt x="21122" y="38573"/>
                    </a:lnTo>
                    <a:lnTo>
                      <a:pt x="21400" y="38322"/>
                    </a:lnTo>
                    <a:lnTo>
                      <a:pt x="21651" y="38044"/>
                    </a:lnTo>
                    <a:lnTo>
                      <a:pt x="21901" y="37738"/>
                    </a:lnTo>
                    <a:lnTo>
                      <a:pt x="22110" y="37419"/>
                    </a:lnTo>
                    <a:lnTo>
                      <a:pt x="22304" y="37085"/>
                    </a:lnTo>
                    <a:lnTo>
                      <a:pt x="22471" y="36737"/>
                    </a:lnTo>
                    <a:lnTo>
                      <a:pt x="22610" y="36376"/>
                    </a:lnTo>
                    <a:lnTo>
                      <a:pt x="22721" y="36000"/>
                    </a:lnTo>
                    <a:lnTo>
                      <a:pt x="22805" y="35597"/>
                    </a:lnTo>
                    <a:lnTo>
                      <a:pt x="22833" y="35402"/>
                    </a:lnTo>
                    <a:lnTo>
                      <a:pt x="22860" y="35194"/>
                    </a:lnTo>
                    <a:lnTo>
                      <a:pt x="22874" y="34985"/>
                    </a:lnTo>
                    <a:lnTo>
                      <a:pt x="22874" y="34777"/>
                    </a:lnTo>
                    <a:lnTo>
                      <a:pt x="22874" y="31078"/>
                    </a:lnTo>
                    <a:lnTo>
                      <a:pt x="23639" y="30689"/>
                    </a:lnTo>
                    <a:lnTo>
                      <a:pt x="24390" y="30285"/>
                    </a:lnTo>
                    <a:lnTo>
                      <a:pt x="25099" y="29868"/>
                    </a:lnTo>
                    <a:lnTo>
                      <a:pt x="25794" y="29437"/>
                    </a:lnTo>
                    <a:lnTo>
                      <a:pt x="26531" y="28950"/>
                    </a:lnTo>
                    <a:lnTo>
                      <a:pt x="27227" y="28436"/>
                    </a:lnTo>
                    <a:lnTo>
                      <a:pt x="27894" y="27921"/>
                    </a:lnTo>
                    <a:lnTo>
                      <a:pt x="28506" y="27393"/>
                    </a:lnTo>
                    <a:lnTo>
                      <a:pt x="29104" y="26851"/>
                    </a:lnTo>
                    <a:lnTo>
                      <a:pt x="29646" y="26308"/>
                    </a:lnTo>
                    <a:lnTo>
                      <a:pt x="30161" y="25752"/>
                    </a:lnTo>
                    <a:lnTo>
                      <a:pt x="30647" y="25182"/>
                    </a:lnTo>
                    <a:lnTo>
                      <a:pt x="31092" y="24612"/>
                    </a:lnTo>
                    <a:lnTo>
                      <a:pt x="31509" y="24042"/>
                    </a:lnTo>
                    <a:lnTo>
                      <a:pt x="31885" y="23444"/>
                    </a:lnTo>
                    <a:lnTo>
                      <a:pt x="32232" y="22860"/>
                    </a:lnTo>
                    <a:lnTo>
                      <a:pt x="32552" y="22262"/>
                    </a:lnTo>
                    <a:lnTo>
                      <a:pt x="32830" y="21664"/>
                    </a:lnTo>
                    <a:lnTo>
                      <a:pt x="33081" y="21052"/>
                    </a:lnTo>
                    <a:lnTo>
                      <a:pt x="33303" y="20454"/>
                    </a:lnTo>
                    <a:lnTo>
                      <a:pt x="33498" y="19843"/>
                    </a:lnTo>
                    <a:lnTo>
                      <a:pt x="33651" y="19231"/>
                    </a:lnTo>
                    <a:lnTo>
                      <a:pt x="33790" y="18619"/>
                    </a:lnTo>
                    <a:lnTo>
                      <a:pt x="33887" y="18007"/>
                    </a:lnTo>
                    <a:lnTo>
                      <a:pt x="33971" y="17381"/>
                    </a:lnTo>
                    <a:lnTo>
                      <a:pt x="34012" y="16770"/>
                    </a:lnTo>
                    <a:lnTo>
                      <a:pt x="34040" y="16158"/>
                    </a:lnTo>
                    <a:lnTo>
                      <a:pt x="34040" y="15546"/>
                    </a:lnTo>
                    <a:lnTo>
                      <a:pt x="34012" y="14948"/>
                    </a:lnTo>
                    <a:lnTo>
                      <a:pt x="33957" y="14336"/>
                    </a:lnTo>
                    <a:lnTo>
                      <a:pt x="33873" y="13738"/>
                    </a:lnTo>
                    <a:lnTo>
                      <a:pt x="33776" y="13140"/>
                    </a:lnTo>
                    <a:lnTo>
                      <a:pt x="33637" y="12556"/>
                    </a:lnTo>
                    <a:lnTo>
                      <a:pt x="33498" y="11972"/>
                    </a:lnTo>
                    <a:lnTo>
                      <a:pt x="33317" y="11388"/>
                    </a:lnTo>
                    <a:lnTo>
                      <a:pt x="33122" y="10818"/>
                    </a:lnTo>
                    <a:lnTo>
                      <a:pt x="32914" y="10248"/>
                    </a:lnTo>
                    <a:lnTo>
                      <a:pt x="32677" y="9692"/>
                    </a:lnTo>
                    <a:lnTo>
                      <a:pt x="32413" y="9150"/>
                    </a:lnTo>
                    <a:lnTo>
                      <a:pt x="32135" y="8607"/>
                    </a:lnTo>
                    <a:lnTo>
                      <a:pt x="31843" y="8079"/>
                    </a:lnTo>
                    <a:lnTo>
                      <a:pt x="31537" y="7564"/>
                    </a:lnTo>
                    <a:lnTo>
                      <a:pt x="31203" y="7064"/>
                    </a:lnTo>
                    <a:lnTo>
                      <a:pt x="30842" y="6563"/>
                    </a:lnTo>
                    <a:lnTo>
                      <a:pt x="30480" y="6090"/>
                    </a:lnTo>
                    <a:lnTo>
                      <a:pt x="30091" y="5618"/>
                    </a:lnTo>
                    <a:lnTo>
                      <a:pt x="29702" y="5173"/>
                    </a:lnTo>
                    <a:lnTo>
                      <a:pt x="29285" y="4728"/>
                    </a:lnTo>
                    <a:lnTo>
                      <a:pt x="28854" y="4311"/>
                    </a:lnTo>
                    <a:lnTo>
                      <a:pt x="28409" y="3893"/>
                    </a:lnTo>
                    <a:lnTo>
                      <a:pt x="27950" y="3504"/>
                    </a:lnTo>
                    <a:lnTo>
                      <a:pt x="27477" y="3129"/>
                    </a:lnTo>
                    <a:lnTo>
                      <a:pt x="26990" y="2781"/>
                    </a:lnTo>
                    <a:lnTo>
                      <a:pt x="26490" y="2433"/>
                    </a:lnTo>
                    <a:lnTo>
                      <a:pt x="25989" y="2127"/>
                    </a:lnTo>
                    <a:lnTo>
                      <a:pt x="25461" y="1822"/>
                    </a:lnTo>
                    <a:lnTo>
                      <a:pt x="24932" y="1543"/>
                    </a:lnTo>
                    <a:lnTo>
                      <a:pt x="24390" y="1279"/>
                    </a:lnTo>
                    <a:lnTo>
                      <a:pt x="23848" y="1043"/>
                    </a:lnTo>
                    <a:lnTo>
                      <a:pt x="23291" y="834"/>
                    </a:lnTo>
                    <a:lnTo>
                      <a:pt x="22721" y="640"/>
                    </a:lnTo>
                    <a:lnTo>
                      <a:pt x="22137" y="473"/>
                    </a:lnTo>
                    <a:lnTo>
                      <a:pt x="21567" y="334"/>
                    </a:lnTo>
                    <a:lnTo>
                      <a:pt x="20969" y="209"/>
                    </a:lnTo>
                    <a:lnTo>
                      <a:pt x="20371" y="125"/>
                    </a:lnTo>
                    <a:lnTo>
                      <a:pt x="19774" y="56"/>
                    </a:lnTo>
                    <a:lnTo>
                      <a:pt x="19162" y="14"/>
                    </a:lnTo>
                    <a:lnTo>
                      <a:pt x="18550" y="0"/>
                    </a:lnTo>
                    <a:lnTo>
                      <a:pt x="18550" y="14"/>
                    </a:lnTo>
                    <a:lnTo>
                      <a:pt x="18341" y="0"/>
                    </a:lnTo>
                    <a:close/>
                    <a:moveTo>
                      <a:pt x="17882" y="44065"/>
                    </a:moveTo>
                    <a:lnTo>
                      <a:pt x="17632" y="44079"/>
                    </a:lnTo>
                    <a:lnTo>
                      <a:pt x="17368" y="44093"/>
                    </a:lnTo>
                    <a:lnTo>
                      <a:pt x="17118" y="44121"/>
                    </a:lnTo>
                    <a:lnTo>
                      <a:pt x="16881" y="44163"/>
                    </a:lnTo>
                    <a:lnTo>
                      <a:pt x="16631" y="44218"/>
                    </a:lnTo>
                    <a:lnTo>
                      <a:pt x="16395" y="44288"/>
                    </a:lnTo>
                    <a:lnTo>
                      <a:pt x="16172" y="44371"/>
                    </a:lnTo>
                    <a:lnTo>
                      <a:pt x="15936" y="44455"/>
                    </a:lnTo>
                    <a:lnTo>
                      <a:pt x="15713" y="44566"/>
                    </a:lnTo>
                    <a:lnTo>
                      <a:pt x="15505" y="44663"/>
                    </a:lnTo>
                    <a:lnTo>
                      <a:pt x="15296" y="44788"/>
                    </a:lnTo>
                    <a:lnTo>
                      <a:pt x="15088" y="44914"/>
                    </a:lnTo>
                    <a:lnTo>
                      <a:pt x="14893" y="45053"/>
                    </a:lnTo>
                    <a:lnTo>
                      <a:pt x="14712" y="45206"/>
                    </a:lnTo>
                    <a:lnTo>
                      <a:pt x="14531" y="45358"/>
                    </a:lnTo>
                    <a:lnTo>
                      <a:pt x="14351" y="45525"/>
                    </a:lnTo>
                    <a:lnTo>
                      <a:pt x="14184" y="45706"/>
                    </a:lnTo>
                    <a:lnTo>
                      <a:pt x="14031" y="45887"/>
                    </a:lnTo>
                    <a:lnTo>
                      <a:pt x="13878" y="46068"/>
                    </a:lnTo>
                    <a:lnTo>
                      <a:pt x="13739" y="46262"/>
                    </a:lnTo>
                    <a:lnTo>
                      <a:pt x="13614" y="46471"/>
                    </a:lnTo>
                    <a:lnTo>
                      <a:pt x="13488" y="46679"/>
                    </a:lnTo>
                    <a:lnTo>
                      <a:pt x="13377" y="46902"/>
                    </a:lnTo>
                    <a:lnTo>
                      <a:pt x="13280" y="47111"/>
                    </a:lnTo>
                    <a:lnTo>
                      <a:pt x="13196" y="47347"/>
                    </a:lnTo>
                    <a:lnTo>
                      <a:pt x="13113" y="47569"/>
                    </a:lnTo>
                    <a:lnTo>
                      <a:pt x="13043" y="47820"/>
                    </a:lnTo>
                    <a:lnTo>
                      <a:pt x="12988" y="48056"/>
                    </a:lnTo>
                    <a:lnTo>
                      <a:pt x="12946" y="48306"/>
                    </a:lnTo>
                    <a:lnTo>
                      <a:pt x="12918" y="48557"/>
                    </a:lnTo>
                    <a:lnTo>
                      <a:pt x="12891" y="48807"/>
                    </a:lnTo>
                    <a:lnTo>
                      <a:pt x="12891" y="49057"/>
                    </a:lnTo>
                    <a:lnTo>
                      <a:pt x="12891" y="50031"/>
                    </a:lnTo>
                    <a:lnTo>
                      <a:pt x="12891" y="50295"/>
                    </a:lnTo>
                    <a:lnTo>
                      <a:pt x="12918" y="50545"/>
                    </a:lnTo>
                    <a:lnTo>
                      <a:pt x="12946" y="50795"/>
                    </a:lnTo>
                    <a:lnTo>
                      <a:pt x="12988" y="51046"/>
                    </a:lnTo>
                    <a:lnTo>
                      <a:pt x="13043" y="51282"/>
                    </a:lnTo>
                    <a:lnTo>
                      <a:pt x="13113" y="51518"/>
                    </a:lnTo>
                    <a:lnTo>
                      <a:pt x="13196" y="51755"/>
                    </a:lnTo>
                    <a:lnTo>
                      <a:pt x="13280" y="51977"/>
                    </a:lnTo>
                    <a:lnTo>
                      <a:pt x="13377" y="52200"/>
                    </a:lnTo>
                    <a:lnTo>
                      <a:pt x="13488" y="52408"/>
                    </a:lnTo>
                    <a:lnTo>
                      <a:pt x="13614" y="52617"/>
                    </a:lnTo>
                    <a:lnTo>
                      <a:pt x="13739" y="52826"/>
                    </a:lnTo>
                    <a:lnTo>
                      <a:pt x="13878" y="53020"/>
                    </a:lnTo>
                    <a:lnTo>
                      <a:pt x="14031" y="53215"/>
                    </a:lnTo>
                    <a:lnTo>
                      <a:pt x="14184" y="53396"/>
                    </a:lnTo>
                    <a:lnTo>
                      <a:pt x="14351" y="53562"/>
                    </a:lnTo>
                    <a:lnTo>
                      <a:pt x="14531" y="53729"/>
                    </a:lnTo>
                    <a:lnTo>
                      <a:pt x="14712" y="53882"/>
                    </a:lnTo>
                    <a:lnTo>
                      <a:pt x="14893" y="54035"/>
                    </a:lnTo>
                    <a:lnTo>
                      <a:pt x="15088" y="54174"/>
                    </a:lnTo>
                    <a:lnTo>
                      <a:pt x="15296" y="54299"/>
                    </a:lnTo>
                    <a:lnTo>
                      <a:pt x="15505" y="54425"/>
                    </a:lnTo>
                    <a:lnTo>
                      <a:pt x="15713" y="54536"/>
                    </a:lnTo>
                    <a:lnTo>
                      <a:pt x="15936" y="54633"/>
                    </a:lnTo>
                    <a:lnTo>
                      <a:pt x="16172" y="54731"/>
                    </a:lnTo>
                    <a:lnTo>
                      <a:pt x="16395" y="54800"/>
                    </a:lnTo>
                    <a:lnTo>
                      <a:pt x="16631" y="54870"/>
                    </a:lnTo>
                    <a:lnTo>
                      <a:pt x="16881" y="54925"/>
                    </a:lnTo>
                    <a:lnTo>
                      <a:pt x="17118" y="54967"/>
                    </a:lnTo>
                    <a:lnTo>
                      <a:pt x="17368" y="54995"/>
                    </a:lnTo>
                    <a:lnTo>
                      <a:pt x="17632" y="55023"/>
                    </a:lnTo>
                    <a:lnTo>
                      <a:pt x="18147" y="55023"/>
                    </a:lnTo>
                    <a:lnTo>
                      <a:pt x="18397" y="54995"/>
                    </a:lnTo>
                    <a:lnTo>
                      <a:pt x="18647" y="54967"/>
                    </a:lnTo>
                    <a:lnTo>
                      <a:pt x="18884" y="54925"/>
                    </a:lnTo>
                    <a:lnTo>
                      <a:pt x="19134" y="54870"/>
                    </a:lnTo>
                    <a:lnTo>
                      <a:pt x="19370" y="54800"/>
                    </a:lnTo>
                    <a:lnTo>
                      <a:pt x="19607" y="54731"/>
                    </a:lnTo>
                    <a:lnTo>
                      <a:pt x="19829" y="54633"/>
                    </a:lnTo>
                    <a:lnTo>
                      <a:pt x="20052" y="54536"/>
                    </a:lnTo>
                    <a:lnTo>
                      <a:pt x="20260" y="54425"/>
                    </a:lnTo>
                    <a:lnTo>
                      <a:pt x="20469" y="54299"/>
                    </a:lnTo>
                    <a:lnTo>
                      <a:pt x="20677" y="54174"/>
                    </a:lnTo>
                    <a:lnTo>
                      <a:pt x="20872" y="54035"/>
                    </a:lnTo>
                    <a:lnTo>
                      <a:pt x="21067" y="53882"/>
                    </a:lnTo>
                    <a:lnTo>
                      <a:pt x="21247" y="53729"/>
                    </a:lnTo>
                    <a:lnTo>
                      <a:pt x="21414" y="53562"/>
                    </a:lnTo>
                    <a:lnTo>
                      <a:pt x="21581" y="53396"/>
                    </a:lnTo>
                    <a:lnTo>
                      <a:pt x="21734" y="53215"/>
                    </a:lnTo>
                    <a:lnTo>
                      <a:pt x="21887" y="53020"/>
                    </a:lnTo>
                    <a:lnTo>
                      <a:pt x="22026" y="52826"/>
                    </a:lnTo>
                    <a:lnTo>
                      <a:pt x="22151" y="52617"/>
                    </a:lnTo>
                    <a:lnTo>
                      <a:pt x="22276" y="52408"/>
                    </a:lnTo>
                    <a:lnTo>
                      <a:pt x="22388" y="52200"/>
                    </a:lnTo>
                    <a:lnTo>
                      <a:pt x="22485" y="51977"/>
                    </a:lnTo>
                    <a:lnTo>
                      <a:pt x="22568" y="51755"/>
                    </a:lnTo>
                    <a:lnTo>
                      <a:pt x="22652" y="51518"/>
                    </a:lnTo>
                    <a:lnTo>
                      <a:pt x="22721" y="51282"/>
                    </a:lnTo>
                    <a:lnTo>
                      <a:pt x="22777" y="51046"/>
                    </a:lnTo>
                    <a:lnTo>
                      <a:pt x="22819" y="50795"/>
                    </a:lnTo>
                    <a:lnTo>
                      <a:pt x="22847" y="50545"/>
                    </a:lnTo>
                    <a:lnTo>
                      <a:pt x="22874" y="50295"/>
                    </a:lnTo>
                    <a:lnTo>
                      <a:pt x="22874" y="50031"/>
                    </a:lnTo>
                    <a:lnTo>
                      <a:pt x="22874" y="49057"/>
                    </a:lnTo>
                    <a:lnTo>
                      <a:pt x="22874" y="48807"/>
                    </a:lnTo>
                    <a:lnTo>
                      <a:pt x="22847" y="48557"/>
                    </a:lnTo>
                    <a:lnTo>
                      <a:pt x="22819" y="48306"/>
                    </a:lnTo>
                    <a:lnTo>
                      <a:pt x="22777" y="48056"/>
                    </a:lnTo>
                    <a:lnTo>
                      <a:pt x="22721" y="47820"/>
                    </a:lnTo>
                    <a:lnTo>
                      <a:pt x="22652" y="47569"/>
                    </a:lnTo>
                    <a:lnTo>
                      <a:pt x="22568" y="47347"/>
                    </a:lnTo>
                    <a:lnTo>
                      <a:pt x="22485" y="47111"/>
                    </a:lnTo>
                    <a:lnTo>
                      <a:pt x="22388" y="46902"/>
                    </a:lnTo>
                    <a:lnTo>
                      <a:pt x="22276" y="46679"/>
                    </a:lnTo>
                    <a:lnTo>
                      <a:pt x="22151" y="46471"/>
                    </a:lnTo>
                    <a:lnTo>
                      <a:pt x="22026" y="46262"/>
                    </a:lnTo>
                    <a:lnTo>
                      <a:pt x="21887" y="46068"/>
                    </a:lnTo>
                    <a:lnTo>
                      <a:pt x="21734" y="45887"/>
                    </a:lnTo>
                    <a:lnTo>
                      <a:pt x="21581" y="45706"/>
                    </a:lnTo>
                    <a:lnTo>
                      <a:pt x="21414" y="45525"/>
                    </a:lnTo>
                    <a:lnTo>
                      <a:pt x="21247" y="45358"/>
                    </a:lnTo>
                    <a:lnTo>
                      <a:pt x="21067" y="45206"/>
                    </a:lnTo>
                    <a:lnTo>
                      <a:pt x="20872" y="45053"/>
                    </a:lnTo>
                    <a:lnTo>
                      <a:pt x="20677" y="44914"/>
                    </a:lnTo>
                    <a:lnTo>
                      <a:pt x="20469" y="44788"/>
                    </a:lnTo>
                    <a:lnTo>
                      <a:pt x="20260" y="44663"/>
                    </a:lnTo>
                    <a:lnTo>
                      <a:pt x="20052" y="44566"/>
                    </a:lnTo>
                    <a:lnTo>
                      <a:pt x="19829" y="44455"/>
                    </a:lnTo>
                    <a:lnTo>
                      <a:pt x="19607" y="44371"/>
                    </a:lnTo>
                    <a:lnTo>
                      <a:pt x="19370" y="44288"/>
                    </a:lnTo>
                    <a:lnTo>
                      <a:pt x="19134" y="44218"/>
                    </a:lnTo>
                    <a:lnTo>
                      <a:pt x="18884" y="44163"/>
                    </a:lnTo>
                    <a:lnTo>
                      <a:pt x="18647" y="44121"/>
                    </a:lnTo>
                    <a:lnTo>
                      <a:pt x="18397" y="44093"/>
                    </a:lnTo>
                    <a:lnTo>
                      <a:pt x="18147" y="44079"/>
                    </a:lnTo>
                    <a:lnTo>
                      <a:pt x="17882" y="4406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22"/>
              <p:cNvSpPr/>
              <p:nvPr/>
            </p:nvSpPr>
            <p:spPr>
              <a:xfrm>
                <a:off x="11103905" y="3126122"/>
                <a:ext cx="96276" cy="178931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13517" extrusionOk="0">
                    <a:moveTo>
                      <a:pt x="4700" y="1"/>
                    </a:moveTo>
                    <a:lnTo>
                      <a:pt x="153" y="640"/>
                    </a:lnTo>
                    <a:lnTo>
                      <a:pt x="334" y="6119"/>
                    </a:lnTo>
                    <a:lnTo>
                      <a:pt x="250" y="6675"/>
                    </a:lnTo>
                    <a:lnTo>
                      <a:pt x="181" y="7217"/>
                    </a:lnTo>
                    <a:lnTo>
                      <a:pt x="111" y="7746"/>
                    </a:lnTo>
                    <a:lnTo>
                      <a:pt x="70" y="8246"/>
                    </a:lnTo>
                    <a:lnTo>
                      <a:pt x="28" y="8733"/>
                    </a:lnTo>
                    <a:lnTo>
                      <a:pt x="14" y="9192"/>
                    </a:lnTo>
                    <a:lnTo>
                      <a:pt x="0" y="9623"/>
                    </a:lnTo>
                    <a:lnTo>
                      <a:pt x="0" y="10040"/>
                    </a:lnTo>
                    <a:lnTo>
                      <a:pt x="14" y="10443"/>
                    </a:lnTo>
                    <a:lnTo>
                      <a:pt x="42" y="10819"/>
                    </a:lnTo>
                    <a:lnTo>
                      <a:pt x="84" y="11166"/>
                    </a:lnTo>
                    <a:lnTo>
                      <a:pt x="139" y="11486"/>
                    </a:lnTo>
                    <a:lnTo>
                      <a:pt x="209" y="11792"/>
                    </a:lnTo>
                    <a:lnTo>
                      <a:pt x="306" y="12070"/>
                    </a:lnTo>
                    <a:lnTo>
                      <a:pt x="403" y="12334"/>
                    </a:lnTo>
                    <a:lnTo>
                      <a:pt x="515" y="12571"/>
                    </a:lnTo>
                    <a:lnTo>
                      <a:pt x="640" y="12779"/>
                    </a:lnTo>
                    <a:lnTo>
                      <a:pt x="779" y="12960"/>
                    </a:lnTo>
                    <a:lnTo>
                      <a:pt x="946" y="13113"/>
                    </a:lnTo>
                    <a:lnTo>
                      <a:pt x="1113" y="13252"/>
                    </a:lnTo>
                    <a:lnTo>
                      <a:pt x="1307" y="13363"/>
                    </a:lnTo>
                    <a:lnTo>
                      <a:pt x="1516" y="13433"/>
                    </a:lnTo>
                    <a:lnTo>
                      <a:pt x="1738" y="13489"/>
                    </a:lnTo>
                    <a:lnTo>
                      <a:pt x="1975" y="13516"/>
                    </a:lnTo>
                    <a:lnTo>
                      <a:pt x="2225" y="13516"/>
                    </a:lnTo>
                    <a:lnTo>
                      <a:pt x="2503" y="13502"/>
                    </a:lnTo>
                    <a:lnTo>
                      <a:pt x="2781" y="13447"/>
                    </a:lnTo>
                    <a:lnTo>
                      <a:pt x="3087" y="13363"/>
                    </a:lnTo>
                    <a:lnTo>
                      <a:pt x="3407" y="13252"/>
                    </a:lnTo>
                    <a:lnTo>
                      <a:pt x="3754" y="13113"/>
                    </a:lnTo>
                    <a:lnTo>
                      <a:pt x="4116" y="12946"/>
                    </a:lnTo>
                    <a:lnTo>
                      <a:pt x="4478" y="12752"/>
                    </a:lnTo>
                    <a:lnTo>
                      <a:pt x="4644" y="12654"/>
                    </a:lnTo>
                    <a:lnTo>
                      <a:pt x="4797" y="12543"/>
                    </a:lnTo>
                    <a:lnTo>
                      <a:pt x="4950" y="12418"/>
                    </a:lnTo>
                    <a:lnTo>
                      <a:pt x="5089" y="12265"/>
                    </a:lnTo>
                    <a:lnTo>
                      <a:pt x="5242" y="12098"/>
                    </a:lnTo>
                    <a:lnTo>
                      <a:pt x="5381" y="11931"/>
                    </a:lnTo>
                    <a:lnTo>
                      <a:pt x="5520" y="11736"/>
                    </a:lnTo>
                    <a:lnTo>
                      <a:pt x="5646" y="11528"/>
                    </a:lnTo>
                    <a:lnTo>
                      <a:pt x="5785" y="11319"/>
                    </a:lnTo>
                    <a:lnTo>
                      <a:pt x="5910" y="11097"/>
                    </a:lnTo>
                    <a:lnTo>
                      <a:pt x="6146" y="10624"/>
                    </a:lnTo>
                    <a:lnTo>
                      <a:pt x="6369" y="10123"/>
                    </a:lnTo>
                    <a:lnTo>
                      <a:pt x="6563" y="9595"/>
                    </a:lnTo>
                    <a:lnTo>
                      <a:pt x="6744" y="9067"/>
                    </a:lnTo>
                    <a:lnTo>
                      <a:pt x="6897" y="8524"/>
                    </a:lnTo>
                    <a:lnTo>
                      <a:pt x="7036" y="7996"/>
                    </a:lnTo>
                    <a:lnTo>
                      <a:pt x="7133" y="7468"/>
                    </a:lnTo>
                    <a:lnTo>
                      <a:pt x="7217" y="6967"/>
                    </a:lnTo>
                    <a:lnTo>
                      <a:pt x="7259" y="6480"/>
                    </a:lnTo>
                    <a:lnTo>
                      <a:pt x="7272" y="6049"/>
                    </a:lnTo>
                    <a:lnTo>
                      <a:pt x="7272" y="5841"/>
                    </a:lnTo>
                    <a:lnTo>
                      <a:pt x="7259" y="5646"/>
                    </a:lnTo>
                    <a:lnTo>
                      <a:pt x="7064" y="5493"/>
                    </a:lnTo>
                    <a:lnTo>
                      <a:pt x="6883" y="5326"/>
                    </a:lnTo>
                    <a:lnTo>
                      <a:pt x="6716" y="5159"/>
                    </a:lnTo>
                    <a:lnTo>
                      <a:pt x="6549" y="4979"/>
                    </a:lnTo>
                    <a:lnTo>
                      <a:pt x="6396" y="4798"/>
                    </a:lnTo>
                    <a:lnTo>
                      <a:pt x="6243" y="4603"/>
                    </a:lnTo>
                    <a:lnTo>
                      <a:pt x="6104" y="4408"/>
                    </a:lnTo>
                    <a:lnTo>
                      <a:pt x="5979" y="4214"/>
                    </a:lnTo>
                    <a:lnTo>
                      <a:pt x="5854" y="4005"/>
                    </a:lnTo>
                    <a:lnTo>
                      <a:pt x="5743" y="3797"/>
                    </a:lnTo>
                    <a:lnTo>
                      <a:pt x="5632" y="3574"/>
                    </a:lnTo>
                    <a:lnTo>
                      <a:pt x="5534" y="3352"/>
                    </a:lnTo>
                    <a:lnTo>
                      <a:pt x="5451" y="3129"/>
                    </a:lnTo>
                    <a:lnTo>
                      <a:pt x="5367" y="2907"/>
                    </a:lnTo>
                    <a:lnTo>
                      <a:pt x="5298" y="2670"/>
                    </a:lnTo>
                    <a:lnTo>
                      <a:pt x="5242" y="2434"/>
                    </a:lnTo>
                    <a:lnTo>
                      <a:pt x="4700" y="1"/>
                    </a:lnTo>
                    <a:close/>
                  </a:path>
                </a:pathLst>
              </a:custGeom>
              <a:solidFill>
                <a:srgbClr val="FFA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22"/>
              <p:cNvSpPr/>
              <p:nvPr/>
            </p:nvSpPr>
            <p:spPr>
              <a:xfrm>
                <a:off x="11103905" y="3126122"/>
                <a:ext cx="96276" cy="178931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13517" fill="none" extrusionOk="0">
                    <a:moveTo>
                      <a:pt x="4478" y="12752"/>
                    </a:moveTo>
                    <a:lnTo>
                      <a:pt x="4478" y="12752"/>
                    </a:lnTo>
                    <a:lnTo>
                      <a:pt x="4116" y="12946"/>
                    </a:lnTo>
                    <a:lnTo>
                      <a:pt x="3754" y="13113"/>
                    </a:lnTo>
                    <a:lnTo>
                      <a:pt x="3407" y="13252"/>
                    </a:lnTo>
                    <a:lnTo>
                      <a:pt x="3087" y="13363"/>
                    </a:lnTo>
                    <a:lnTo>
                      <a:pt x="2781" y="13447"/>
                    </a:lnTo>
                    <a:lnTo>
                      <a:pt x="2503" y="13502"/>
                    </a:lnTo>
                    <a:lnTo>
                      <a:pt x="2225" y="13516"/>
                    </a:lnTo>
                    <a:lnTo>
                      <a:pt x="1975" y="13516"/>
                    </a:lnTo>
                    <a:lnTo>
                      <a:pt x="1738" y="13489"/>
                    </a:lnTo>
                    <a:lnTo>
                      <a:pt x="1516" y="13433"/>
                    </a:lnTo>
                    <a:lnTo>
                      <a:pt x="1307" y="13363"/>
                    </a:lnTo>
                    <a:lnTo>
                      <a:pt x="1113" y="13252"/>
                    </a:lnTo>
                    <a:lnTo>
                      <a:pt x="946" y="13113"/>
                    </a:lnTo>
                    <a:lnTo>
                      <a:pt x="779" y="12960"/>
                    </a:lnTo>
                    <a:lnTo>
                      <a:pt x="640" y="12779"/>
                    </a:lnTo>
                    <a:lnTo>
                      <a:pt x="515" y="12571"/>
                    </a:lnTo>
                    <a:lnTo>
                      <a:pt x="403" y="12334"/>
                    </a:lnTo>
                    <a:lnTo>
                      <a:pt x="306" y="12070"/>
                    </a:lnTo>
                    <a:lnTo>
                      <a:pt x="209" y="11792"/>
                    </a:lnTo>
                    <a:lnTo>
                      <a:pt x="139" y="11486"/>
                    </a:lnTo>
                    <a:lnTo>
                      <a:pt x="84" y="11166"/>
                    </a:lnTo>
                    <a:lnTo>
                      <a:pt x="42" y="10819"/>
                    </a:lnTo>
                    <a:lnTo>
                      <a:pt x="14" y="10443"/>
                    </a:lnTo>
                    <a:lnTo>
                      <a:pt x="0" y="10040"/>
                    </a:lnTo>
                    <a:lnTo>
                      <a:pt x="0" y="9623"/>
                    </a:lnTo>
                    <a:lnTo>
                      <a:pt x="14" y="9192"/>
                    </a:lnTo>
                    <a:lnTo>
                      <a:pt x="28" y="8733"/>
                    </a:lnTo>
                    <a:lnTo>
                      <a:pt x="70" y="8246"/>
                    </a:lnTo>
                    <a:lnTo>
                      <a:pt x="111" y="7746"/>
                    </a:lnTo>
                    <a:lnTo>
                      <a:pt x="181" y="7217"/>
                    </a:lnTo>
                    <a:lnTo>
                      <a:pt x="250" y="6675"/>
                    </a:lnTo>
                    <a:lnTo>
                      <a:pt x="334" y="6119"/>
                    </a:lnTo>
                    <a:lnTo>
                      <a:pt x="153" y="640"/>
                    </a:lnTo>
                    <a:lnTo>
                      <a:pt x="4700" y="1"/>
                    </a:lnTo>
                    <a:lnTo>
                      <a:pt x="5242" y="2434"/>
                    </a:lnTo>
                    <a:lnTo>
                      <a:pt x="5242" y="2434"/>
                    </a:lnTo>
                    <a:lnTo>
                      <a:pt x="5298" y="2670"/>
                    </a:lnTo>
                    <a:lnTo>
                      <a:pt x="5367" y="2907"/>
                    </a:lnTo>
                    <a:lnTo>
                      <a:pt x="5451" y="3129"/>
                    </a:lnTo>
                    <a:lnTo>
                      <a:pt x="5534" y="3352"/>
                    </a:lnTo>
                    <a:lnTo>
                      <a:pt x="5632" y="3574"/>
                    </a:lnTo>
                    <a:lnTo>
                      <a:pt x="5743" y="3797"/>
                    </a:lnTo>
                    <a:lnTo>
                      <a:pt x="5854" y="4005"/>
                    </a:lnTo>
                    <a:lnTo>
                      <a:pt x="5979" y="4214"/>
                    </a:lnTo>
                    <a:lnTo>
                      <a:pt x="6104" y="4408"/>
                    </a:lnTo>
                    <a:lnTo>
                      <a:pt x="6243" y="4603"/>
                    </a:lnTo>
                    <a:lnTo>
                      <a:pt x="6396" y="4798"/>
                    </a:lnTo>
                    <a:lnTo>
                      <a:pt x="6549" y="4979"/>
                    </a:lnTo>
                    <a:lnTo>
                      <a:pt x="6716" y="5159"/>
                    </a:lnTo>
                    <a:lnTo>
                      <a:pt x="6883" y="5326"/>
                    </a:lnTo>
                    <a:lnTo>
                      <a:pt x="7064" y="5493"/>
                    </a:lnTo>
                    <a:lnTo>
                      <a:pt x="7259" y="5646"/>
                    </a:lnTo>
                    <a:lnTo>
                      <a:pt x="7259" y="5646"/>
                    </a:lnTo>
                    <a:lnTo>
                      <a:pt x="7272" y="5841"/>
                    </a:lnTo>
                    <a:lnTo>
                      <a:pt x="7272" y="6049"/>
                    </a:lnTo>
                    <a:lnTo>
                      <a:pt x="7259" y="6480"/>
                    </a:lnTo>
                    <a:lnTo>
                      <a:pt x="7217" y="6967"/>
                    </a:lnTo>
                    <a:lnTo>
                      <a:pt x="7133" y="7468"/>
                    </a:lnTo>
                    <a:lnTo>
                      <a:pt x="7036" y="7996"/>
                    </a:lnTo>
                    <a:lnTo>
                      <a:pt x="6897" y="8524"/>
                    </a:lnTo>
                    <a:lnTo>
                      <a:pt x="6744" y="9067"/>
                    </a:lnTo>
                    <a:lnTo>
                      <a:pt x="6563" y="9595"/>
                    </a:lnTo>
                    <a:lnTo>
                      <a:pt x="6369" y="10123"/>
                    </a:lnTo>
                    <a:lnTo>
                      <a:pt x="6146" y="10624"/>
                    </a:lnTo>
                    <a:lnTo>
                      <a:pt x="5910" y="11097"/>
                    </a:lnTo>
                    <a:lnTo>
                      <a:pt x="5785" y="11319"/>
                    </a:lnTo>
                    <a:lnTo>
                      <a:pt x="5646" y="11528"/>
                    </a:lnTo>
                    <a:lnTo>
                      <a:pt x="5520" y="11736"/>
                    </a:lnTo>
                    <a:lnTo>
                      <a:pt x="5381" y="11931"/>
                    </a:lnTo>
                    <a:lnTo>
                      <a:pt x="5242" y="12098"/>
                    </a:lnTo>
                    <a:lnTo>
                      <a:pt x="5089" y="12265"/>
                    </a:lnTo>
                    <a:lnTo>
                      <a:pt x="4950" y="12418"/>
                    </a:lnTo>
                    <a:lnTo>
                      <a:pt x="4797" y="12543"/>
                    </a:lnTo>
                    <a:lnTo>
                      <a:pt x="4644" y="12654"/>
                    </a:lnTo>
                    <a:lnTo>
                      <a:pt x="4478" y="1275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22"/>
              <p:cNvSpPr/>
              <p:nvPr/>
            </p:nvSpPr>
            <p:spPr>
              <a:xfrm>
                <a:off x="11103534" y="3154651"/>
                <a:ext cx="4607" cy="45669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50" extrusionOk="0">
                    <a:moveTo>
                      <a:pt x="223" y="1"/>
                    </a:moveTo>
                    <a:lnTo>
                      <a:pt x="0" y="29"/>
                    </a:lnTo>
                    <a:lnTo>
                      <a:pt x="237" y="2504"/>
                    </a:lnTo>
                    <a:lnTo>
                      <a:pt x="320" y="3449"/>
                    </a:lnTo>
                    <a:lnTo>
                      <a:pt x="348" y="3435"/>
                    </a:lnTo>
                    <a:lnTo>
                      <a:pt x="223" y="1"/>
                    </a:lnTo>
                    <a:close/>
                  </a:path>
                </a:pathLst>
              </a:custGeom>
              <a:solidFill>
                <a:srgbClr val="FFD5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22"/>
              <p:cNvSpPr/>
              <p:nvPr/>
            </p:nvSpPr>
            <p:spPr>
              <a:xfrm>
                <a:off x="11103534" y="3154651"/>
                <a:ext cx="4607" cy="45669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50" fill="none" extrusionOk="0">
                    <a:moveTo>
                      <a:pt x="223" y="1"/>
                    </a:moveTo>
                    <a:lnTo>
                      <a:pt x="223" y="1"/>
                    </a:lnTo>
                    <a:lnTo>
                      <a:pt x="0" y="29"/>
                    </a:lnTo>
                    <a:lnTo>
                      <a:pt x="237" y="2504"/>
                    </a:lnTo>
                    <a:lnTo>
                      <a:pt x="320" y="3449"/>
                    </a:lnTo>
                    <a:lnTo>
                      <a:pt x="320" y="3449"/>
                    </a:lnTo>
                    <a:lnTo>
                      <a:pt x="348" y="3435"/>
                    </a:lnTo>
                    <a:lnTo>
                      <a:pt x="223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22"/>
              <p:cNvSpPr/>
              <p:nvPr/>
            </p:nvSpPr>
            <p:spPr>
              <a:xfrm>
                <a:off x="11106473" y="3146006"/>
                <a:ext cx="51004" cy="54128"/>
              </a:xfrm>
              <a:custGeom>
                <a:avLst/>
                <a:gdLst/>
                <a:ahLst/>
                <a:cxnLst/>
                <a:rect l="l" t="t" r="r" b="b"/>
                <a:pathLst>
                  <a:path w="3853" h="4089" extrusionOk="0">
                    <a:moveTo>
                      <a:pt x="3852" y="0"/>
                    </a:moveTo>
                    <a:lnTo>
                      <a:pt x="3477" y="139"/>
                    </a:lnTo>
                    <a:lnTo>
                      <a:pt x="3102" y="251"/>
                    </a:lnTo>
                    <a:lnTo>
                      <a:pt x="2712" y="348"/>
                    </a:lnTo>
                    <a:lnTo>
                      <a:pt x="2309" y="445"/>
                    </a:lnTo>
                    <a:lnTo>
                      <a:pt x="1906" y="501"/>
                    </a:lnTo>
                    <a:lnTo>
                      <a:pt x="1489" y="557"/>
                    </a:lnTo>
                    <a:lnTo>
                      <a:pt x="1071" y="584"/>
                    </a:lnTo>
                    <a:lnTo>
                      <a:pt x="418" y="584"/>
                    </a:lnTo>
                    <a:lnTo>
                      <a:pt x="1" y="654"/>
                    </a:lnTo>
                    <a:lnTo>
                      <a:pt x="126" y="4088"/>
                    </a:lnTo>
                    <a:lnTo>
                      <a:pt x="362" y="3991"/>
                    </a:lnTo>
                    <a:lnTo>
                      <a:pt x="543" y="3935"/>
                    </a:lnTo>
                    <a:lnTo>
                      <a:pt x="3852" y="0"/>
                    </a:lnTo>
                    <a:close/>
                  </a:path>
                </a:pathLst>
              </a:custGeom>
              <a:solidFill>
                <a:srgbClr val="FF8D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22"/>
              <p:cNvSpPr/>
              <p:nvPr/>
            </p:nvSpPr>
            <p:spPr>
              <a:xfrm>
                <a:off x="11106473" y="3146006"/>
                <a:ext cx="51004" cy="54128"/>
              </a:xfrm>
              <a:custGeom>
                <a:avLst/>
                <a:gdLst/>
                <a:ahLst/>
                <a:cxnLst/>
                <a:rect l="l" t="t" r="r" b="b"/>
                <a:pathLst>
                  <a:path w="3853" h="4089" fill="none" extrusionOk="0">
                    <a:moveTo>
                      <a:pt x="3852" y="0"/>
                    </a:moveTo>
                    <a:lnTo>
                      <a:pt x="3852" y="0"/>
                    </a:lnTo>
                    <a:lnTo>
                      <a:pt x="3477" y="139"/>
                    </a:lnTo>
                    <a:lnTo>
                      <a:pt x="3102" y="251"/>
                    </a:lnTo>
                    <a:lnTo>
                      <a:pt x="2712" y="348"/>
                    </a:lnTo>
                    <a:lnTo>
                      <a:pt x="2309" y="445"/>
                    </a:lnTo>
                    <a:lnTo>
                      <a:pt x="1906" y="501"/>
                    </a:lnTo>
                    <a:lnTo>
                      <a:pt x="1489" y="557"/>
                    </a:lnTo>
                    <a:lnTo>
                      <a:pt x="1071" y="584"/>
                    </a:lnTo>
                    <a:lnTo>
                      <a:pt x="654" y="584"/>
                    </a:lnTo>
                    <a:lnTo>
                      <a:pt x="654" y="584"/>
                    </a:lnTo>
                    <a:lnTo>
                      <a:pt x="418" y="584"/>
                    </a:lnTo>
                    <a:lnTo>
                      <a:pt x="418" y="584"/>
                    </a:lnTo>
                    <a:lnTo>
                      <a:pt x="1" y="654"/>
                    </a:lnTo>
                    <a:lnTo>
                      <a:pt x="126" y="4088"/>
                    </a:lnTo>
                    <a:lnTo>
                      <a:pt x="126" y="4088"/>
                    </a:lnTo>
                    <a:lnTo>
                      <a:pt x="362" y="3991"/>
                    </a:lnTo>
                    <a:lnTo>
                      <a:pt x="362" y="3991"/>
                    </a:lnTo>
                    <a:lnTo>
                      <a:pt x="543" y="3935"/>
                    </a:lnTo>
                    <a:lnTo>
                      <a:pt x="3852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22"/>
              <p:cNvSpPr/>
              <p:nvPr/>
            </p:nvSpPr>
            <p:spPr>
              <a:xfrm>
                <a:off x="10999893" y="2848160"/>
                <a:ext cx="266921" cy="307414"/>
              </a:xfrm>
              <a:custGeom>
                <a:avLst/>
                <a:gdLst/>
                <a:ahLst/>
                <a:cxnLst/>
                <a:rect l="l" t="t" r="r" b="b"/>
                <a:pathLst>
                  <a:path w="20164" h="23223" extrusionOk="0">
                    <a:moveTo>
                      <a:pt x="9442" y="1"/>
                    </a:moveTo>
                    <a:lnTo>
                      <a:pt x="9067" y="15"/>
                    </a:lnTo>
                    <a:lnTo>
                      <a:pt x="8691" y="56"/>
                    </a:lnTo>
                    <a:lnTo>
                      <a:pt x="8330" y="112"/>
                    </a:lnTo>
                    <a:lnTo>
                      <a:pt x="7968" y="182"/>
                    </a:lnTo>
                    <a:lnTo>
                      <a:pt x="7621" y="265"/>
                    </a:lnTo>
                    <a:lnTo>
                      <a:pt x="7273" y="376"/>
                    </a:lnTo>
                    <a:lnTo>
                      <a:pt x="6939" y="488"/>
                    </a:lnTo>
                    <a:lnTo>
                      <a:pt x="6606" y="627"/>
                    </a:lnTo>
                    <a:lnTo>
                      <a:pt x="6286" y="780"/>
                    </a:lnTo>
                    <a:lnTo>
                      <a:pt x="5980" y="932"/>
                    </a:lnTo>
                    <a:lnTo>
                      <a:pt x="5674" y="1113"/>
                    </a:lnTo>
                    <a:lnTo>
                      <a:pt x="5382" y="1308"/>
                    </a:lnTo>
                    <a:lnTo>
                      <a:pt x="5104" y="1503"/>
                    </a:lnTo>
                    <a:lnTo>
                      <a:pt x="4826" y="1725"/>
                    </a:lnTo>
                    <a:lnTo>
                      <a:pt x="4478" y="2017"/>
                    </a:lnTo>
                    <a:lnTo>
                      <a:pt x="4131" y="2337"/>
                    </a:lnTo>
                    <a:lnTo>
                      <a:pt x="3811" y="2671"/>
                    </a:lnTo>
                    <a:lnTo>
                      <a:pt x="3505" y="3018"/>
                    </a:lnTo>
                    <a:lnTo>
                      <a:pt x="3199" y="3380"/>
                    </a:lnTo>
                    <a:lnTo>
                      <a:pt x="2935" y="3755"/>
                    </a:lnTo>
                    <a:lnTo>
                      <a:pt x="2671" y="4145"/>
                    </a:lnTo>
                    <a:lnTo>
                      <a:pt x="2434" y="4548"/>
                    </a:lnTo>
                    <a:lnTo>
                      <a:pt x="2212" y="4951"/>
                    </a:lnTo>
                    <a:lnTo>
                      <a:pt x="2017" y="5368"/>
                    </a:lnTo>
                    <a:lnTo>
                      <a:pt x="1850" y="5785"/>
                    </a:lnTo>
                    <a:lnTo>
                      <a:pt x="1697" y="6203"/>
                    </a:lnTo>
                    <a:lnTo>
                      <a:pt x="1572" y="6634"/>
                    </a:lnTo>
                    <a:lnTo>
                      <a:pt x="1461" y="7051"/>
                    </a:lnTo>
                    <a:lnTo>
                      <a:pt x="1391" y="7482"/>
                    </a:lnTo>
                    <a:lnTo>
                      <a:pt x="1350" y="7899"/>
                    </a:lnTo>
                    <a:lnTo>
                      <a:pt x="1363" y="8038"/>
                    </a:lnTo>
                    <a:lnTo>
                      <a:pt x="1405" y="8427"/>
                    </a:lnTo>
                    <a:lnTo>
                      <a:pt x="1433" y="9025"/>
                    </a:lnTo>
                    <a:lnTo>
                      <a:pt x="1447" y="9387"/>
                    </a:lnTo>
                    <a:lnTo>
                      <a:pt x="1447" y="9776"/>
                    </a:lnTo>
                    <a:lnTo>
                      <a:pt x="1433" y="10193"/>
                    </a:lnTo>
                    <a:lnTo>
                      <a:pt x="1405" y="10624"/>
                    </a:lnTo>
                    <a:lnTo>
                      <a:pt x="1363" y="11069"/>
                    </a:lnTo>
                    <a:lnTo>
                      <a:pt x="1294" y="11528"/>
                    </a:lnTo>
                    <a:lnTo>
                      <a:pt x="1197" y="11973"/>
                    </a:lnTo>
                    <a:lnTo>
                      <a:pt x="1085" y="12418"/>
                    </a:lnTo>
                    <a:lnTo>
                      <a:pt x="1016" y="12641"/>
                    </a:lnTo>
                    <a:lnTo>
                      <a:pt x="932" y="12849"/>
                    </a:lnTo>
                    <a:lnTo>
                      <a:pt x="849" y="13058"/>
                    </a:lnTo>
                    <a:lnTo>
                      <a:pt x="752" y="13266"/>
                    </a:lnTo>
                    <a:lnTo>
                      <a:pt x="626" y="13544"/>
                    </a:lnTo>
                    <a:lnTo>
                      <a:pt x="501" y="13836"/>
                    </a:lnTo>
                    <a:lnTo>
                      <a:pt x="390" y="14142"/>
                    </a:lnTo>
                    <a:lnTo>
                      <a:pt x="307" y="14434"/>
                    </a:lnTo>
                    <a:lnTo>
                      <a:pt x="223" y="14740"/>
                    </a:lnTo>
                    <a:lnTo>
                      <a:pt x="154" y="15060"/>
                    </a:lnTo>
                    <a:lnTo>
                      <a:pt x="98" y="15366"/>
                    </a:lnTo>
                    <a:lnTo>
                      <a:pt x="56" y="15686"/>
                    </a:lnTo>
                    <a:lnTo>
                      <a:pt x="15" y="15992"/>
                    </a:lnTo>
                    <a:lnTo>
                      <a:pt x="1" y="16312"/>
                    </a:lnTo>
                    <a:lnTo>
                      <a:pt x="1" y="16631"/>
                    </a:lnTo>
                    <a:lnTo>
                      <a:pt x="15" y="16951"/>
                    </a:lnTo>
                    <a:lnTo>
                      <a:pt x="29" y="17257"/>
                    </a:lnTo>
                    <a:lnTo>
                      <a:pt x="70" y="17577"/>
                    </a:lnTo>
                    <a:lnTo>
                      <a:pt x="126" y="17883"/>
                    </a:lnTo>
                    <a:lnTo>
                      <a:pt x="182" y="18189"/>
                    </a:lnTo>
                    <a:lnTo>
                      <a:pt x="251" y="18453"/>
                    </a:lnTo>
                    <a:lnTo>
                      <a:pt x="321" y="18717"/>
                    </a:lnTo>
                    <a:lnTo>
                      <a:pt x="404" y="18967"/>
                    </a:lnTo>
                    <a:lnTo>
                      <a:pt x="501" y="19232"/>
                    </a:lnTo>
                    <a:lnTo>
                      <a:pt x="613" y="19482"/>
                    </a:lnTo>
                    <a:lnTo>
                      <a:pt x="724" y="19718"/>
                    </a:lnTo>
                    <a:lnTo>
                      <a:pt x="863" y="19955"/>
                    </a:lnTo>
                    <a:lnTo>
                      <a:pt x="1002" y="20191"/>
                    </a:lnTo>
                    <a:lnTo>
                      <a:pt x="1141" y="20400"/>
                    </a:lnTo>
                    <a:lnTo>
                      <a:pt x="1294" y="20580"/>
                    </a:lnTo>
                    <a:lnTo>
                      <a:pt x="1614" y="20956"/>
                    </a:lnTo>
                    <a:lnTo>
                      <a:pt x="1781" y="21151"/>
                    </a:lnTo>
                    <a:lnTo>
                      <a:pt x="1934" y="21331"/>
                    </a:lnTo>
                    <a:lnTo>
                      <a:pt x="2087" y="21540"/>
                    </a:lnTo>
                    <a:lnTo>
                      <a:pt x="2212" y="21748"/>
                    </a:lnTo>
                    <a:lnTo>
                      <a:pt x="2337" y="21957"/>
                    </a:lnTo>
                    <a:lnTo>
                      <a:pt x="2462" y="22138"/>
                    </a:lnTo>
                    <a:lnTo>
                      <a:pt x="2587" y="22305"/>
                    </a:lnTo>
                    <a:lnTo>
                      <a:pt x="2726" y="22444"/>
                    </a:lnTo>
                    <a:lnTo>
                      <a:pt x="2879" y="22555"/>
                    </a:lnTo>
                    <a:lnTo>
                      <a:pt x="3060" y="22666"/>
                    </a:lnTo>
                    <a:lnTo>
                      <a:pt x="3268" y="22750"/>
                    </a:lnTo>
                    <a:lnTo>
                      <a:pt x="3505" y="22833"/>
                    </a:lnTo>
                    <a:lnTo>
                      <a:pt x="3880" y="22916"/>
                    </a:lnTo>
                    <a:lnTo>
                      <a:pt x="4256" y="22986"/>
                    </a:lnTo>
                    <a:lnTo>
                      <a:pt x="4631" y="23042"/>
                    </a:lnTo>
                    <a:lnTo>
                      <a:pt x="5007" y="23083"/>
                    </a:lnTo>
                    <a:lnTo>
                      <a:pt x="5771" y="23139"/>
                    </a:lnTo>
                    <a:lnTo>
                      <a:pt x="6536" y="23181"/>
                    </a:lnTo>
                    <a:lnTo>
                      <a:pt x="6870" y="23208"/>
                    </a:lnTo>
                    <a:lnTo>
                      <a:pt x="7273" y="23222"/>
                    </a:lnTo>
                    <a:lnTo>
                      <a:pt x="7676" y="23195"/>
                    </a:lnTo>
                    <a:lnTo>
                      <a:pt x="8080" y="23153"/>
                    </a:lnTo>
                    <a:lnTo>
                      <a:pt x="8469" y="23083"/>
                    </a:lnTo>
                    <a:lnTo>
                      <a:pt x="8817" y="23083"/>
                    </a:lnTo>
                    <a:lnTo>
                      <a:pt x="9164" y="23069"/>
                    </a:lnTo>
                    <a:lnTo>
                      <a:pt x="9512" y="23056"/>
                    </a:lnTo>
                    <a:lnTo>
                      <a:pt x="9859" y="23014"/>
                    </a:lnTo>
                    <a:lnTo>
                      <a:pt x="10193" y="22972"/>
                    </a:lnTo>
                    <a:lnTo>
                      <a:pt x="10527" y="22903"/>
                    </a:lnTo>
                    <a:lnTo>
                      <a:pt x="10847" y="22833"/>
                    </a:lnTo>
                    <a:lnTo>
                      <a:pt x="11167" y="22750"/>
                    </a:lnTo>
                    <a:lnTo>
                      <a:pt x="11486" y="22652"/>
                    </a:lnTo>
                    <a:lnTo>
                      <a:pt x="11792" y="22541"/>
                    </a:lnTo>
                    <a:lnTo>
                      <a:pt x="12098" y="22416"/>
                    </a:lnTo>
                    <a:lnTo>
                      <a:pt x="12404" y="22277"/>
                    </a:lnTo>
                    <a:lnTo>
                      <a:pt x="12696" y="22138"/>
                    </a:lnTo>
                    <a:lnTo>
                      <a:pt x="12974" y="21971"/>
                    </a:lnTo>
                    <a:lnTo>
                      <a:pt x="13252" y="21804"/>
                    </a:lnTo>
                    <a:lnTo>
                      <a:pt x="13530" y="21623"/>
                    </a:lnTo>
                    <a:lnTo>
                      <a:pt x="13795" y="21429"/>
                    </a:lnTo>
                    <a:lnTo>
                      <a:pt x="14045" y="21220"/>
                    </a:lnTo>
                    <a:lnTo>
                      <a:pt x="14295" y="20998"/>
                    </a:lnTo>
                    <a:lnTo>
                      <a:pt x="14532" y="20775"/>
                    </a:lnTo>
                    <a:lnTo>
                      <a:pt x="14768" y="20525"/>
                    </a:lnTo>
                    <a:lnTo>
                      <a:pt x="14990" y="20275"/>
                    </a:lnTo>
                    <a:lnTo>
                      <a:pt x="15199" y="20010"/>
                    </a:lnTo>
                    <a:lnTo>
                      <a:pt x="15408" y="19746"/>
                    </a:lnTo>
                    <a:lnTo>
                      <a:pt x="15602" y="19454"/>
                    </a:lnTo>
                    <a:lnTo>
                      <a:pt x="15797" y="19162"/>
                    </a:lnTo>
                    <a:lnTo>
                      <a:pt x="15978" y="18856"/>
                    </a:lnTo>
                    <a:lnTo>
                      <a:pt x="16145" y="18536"/>
                    </a:lnTo>
                    <a:lnTo>
                      <a:pt x="16297" y="18203"/>
                    </a:lnTo>
                    <a:lnTo>
                      <a:pt x="16437" y="17869"/>
                    </a:lnTo>
                    <a:lnTo>
                      <a:pt x="16576" y="17521"/>
                    </a:lnTo>
                    <a:lnTo>
                      <a:pt x="16701" y="17160"/>
                    </a:lnTo>
                    <a:lnTo>
                      <a:pt x="19885" y="8094"/>
                    </a:lnTo>
                    <a:lnTo>
                      <a:pt x="19982" y="7704"/>
                    </a:lnTo>
                    <a:lnTo>
                      <a:pt x="20052" y="7287"/>
                    </a:lnTo>
                    <a:lnTo>
                      <a:pt x="20107" y="6884"/>
                    </a:lnTo>
                    <a:lnTo>
                      <a:pt x="20149" y="6467"/>
                    </a:lnTo>
                    <a:lnTo>
                      <a:pt x="20163" y="6050"/>
                    </a:lnTo>
                    <a:lnTo>
                      <a:pt x="20163" y="5632"/>
                    </a:lnTo>
                    <a:lnTo>
                      <a:pt x="20121" y="5229"/>
                    </a:lnTo>
                    <a:lnTo>
                      <a:pt x="20066" y="4826"/>
                    </a:lnTo>
                    <a:lnTo>
                      <a:pt x="19982" y="4437"/>
                    </a:lnTo>
                    <a:lnTo>
                      <a:pt x="19871" y="4047"/>
                    </a:lnTo>
                    <a:lnTo>
                      <a:pt x="19802" y="3866"/>
                    </a:lnTo>
                    <a:lnTo>
                      <a:pt x="19732" y="3686"/>
                    </a:lnTo>
                    <a:lnTo>
                      <a:pt x="19649" y="3505"/>
                    </a:lnTo>
                    <a:lnTo>
                      <a:pt x="19551" y="3324"/>
                    </a:lnTo>
                    <a:lnTo>
                      <a:pt x="19454" y="3157"/>
                    </a:lnTo>
                    <a:lnTo>
                      <a:pt x="19357" y="2990"/>
                    </a:lnTo>
                    <a:lnTo>
                      <a:pt x="19231" y="2837"/>
                    </a:lnTo>
                    <a:lnTo>
                      <a:pt x="19106" y="2685"/>
                    </a:lnTo>
                    <a:lnTo>
                      <a:pt x="18981" y="2545"/>
                    </a:lnTo>
                    <a:lnTo>
                      <a:pt x="18842" y="2393"/>
                    </a:lnTo>
                    <a:lnTo>
                      <a:pt x="18689" y="2267"/>
                    </a:lnTo>
                    <a:lnTo>
                      <a:pt x="18536" y="2142"/>
                    </a:lnTo>
                    <a:lnTo>
                      <a:pt x="18342" y="2003"/>
                    </a:lnTo>
                    <a:lnTo>
                      <a:pt x="18147" y="1878"/>
                    </a:lnTo>
                    <a:lnTo>
                      <a:pt x="17938" y="1753"/>
                    </a:lnTo>
                    <a:lnTo>
                      <a:pt x="17716" y="1628"/>
                    </a:lnTo>
                    <a:lnTo>
                      <a:pt x="17479" y="1517"/>
                    </a:lnTo>
                    <a:lnTo>
                      <a:pt x="17243" y="1405"/>
                    </a:lnTo>
                    <a:lnTo>
                      <a:pt x="16742" y="1211"/>
                    </a:lnTo>
                    <a:lnTo>
                      <a:pt x="16200" y="1030"/>
                    </a:lnTo>
                    <a:lnTo>
                      <a:pt x="15644" y="863"/>
                    </a:lnTo>
                    <a:lnTo>
                      <a:pt x="15074" y="710"/>
                    </a:lnTo>
                    <a:lnTo>
                      <a:pt x="14490" y="585"/>
                    </a:lnTo>
                    <a:lnTo>
                      <a:pt x="13906" y="460"/>
                    </a:lnTo>
                    <a:lnTo>
                      <a:pt x="13322" y="362"/>
                    </a:lnTo>
                    <a:lnTo>
                      <a:pt x="12738" y="279"/>
                    </a:lnTo>
                    <a:lnTo>
                      <a:pt x="12182" y="196"/>
                    </a:lnTo>
                    <a:lnTo>
                      <a:pt x="11639" y="140"/>
                    </a:lnTo>
                    <a:lnTo>
                      <a:pt x="11125" y="84"/>
                    </a:lnTo>
                    <a:lnTo>
                      <a:pt x="10207" y="15"/>
                    </a:lnTo>
                    <a:lnTo>
                      <a:pt x="9818" y="1"/>
                    </a:lnTo>
                    <a:close/>
                  </a:path>
                </a:pathLst>
              </a:custGeom>
              <a:solidFill>
                <a:srgbClr val="FFA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22"/>
              <p:cNvSpPr/>
              <p:nvPr/>
            </p:nvSpPr>
            <p:spPr>
              <a:xfrm>
                <a:off x="10999893" y="2848160"/>
                <a:ext cx="266921" cy="307414"/>
              </a:xfrm>
              <a:custGeom>
                <a:avLst/>
                <a:gdLst/>
                <a:ahLst/>
                <a:cxnLst/>
                <a:rect l="l" t="t" r="r" b="b"/>
                <a:pathLst>
                  <a:path w="20164" h="23223" fill="none" extrusionOk="0">
                    <a:moveTo>
                      <a:pt x="18536" y="2142"/>
                    </a:moveTo>
                    <a:lnTo>
                      <a:pt x="18536" y="2142"/>
                    </a:lnTo>
                    <a:lnTo>
                      <a:pt x="18342" y="2003"/>
                    </a:lnTo>
                    <a:lnTo>
                      <a:pt x="18147" y="1878"/>
                    </a:lnTo>
                    <a:lnTo>
                      <a:pt x="17938" y="1753"/>
                    </a:lnTo>
                    <a:lnTo>
                      <a:pt x="17716" y="1628"/>
                    </a:lnTo>
                    <a:lnTo>
                      <a:pt x="17479" y="1517"/>
                    </a:lnTo>
                    <a:lnTo>
                      <a:pt x="17243" y="1405"/>
                    </a:lnTo>
                    <a:lnTo>
                      <a:pt x="16742" y="1211"/>
                    </a:lnTo>
                    <a:lnTo>
                      <a:pt x="16200" y="1030"/>
                    </a:lnTo>
                    <a:lnTo>
                      <a:pt x="15644" y="863"/>
                    </a:lnTo>
                    <a:lnTo>
                      <a:pt x="15074" y="710"/>
                    </a:lnTo>
                    <a:lnTo>
                      <a:pt x="14490" y="585"/>
                    </a:lnTo>
                    <a:lnTo>
                      <a:pt x="13906" y="460"/>
                    </a:lnTo>
                    <a:lnTo>
                      <a:pt x="13322" y="362"/>
                    </a:lnTo>
                    <a:lnTo>
                      <a:pt x="12738" y="279"/>
                    </a:lnTo>
                    <a:lnTo>
                      <a:pt x="12182" y="196"/>
                    </a:lnTo>
                    <a:lnTo>
                      <a:pt x="11639" y="140"/>
                    </a:lnTo>
                    <a:lnTo>
                      <a:pt x="11125" y="84"/>
                    </a:lnTo>
                    <a:lnTo>
                      <a:pt x="10207" y="15"/>
                    </a:lnTo>
                    <a:lnTo>
                      <a:pt x="10207" y="15"/>
                    </a:lnTo>
                    <a:lnTo>
                      <a:pt x="9818" y="1"/>
                    </a:lnTo>
                    <a:lnTo>
                      <a:pt x="9442" y="1"/>
                    </a:lnTo>
                    <a:lnTo>
                      <a:pt x="9067" y="15"/>
                    </a:lnTo>
                    <a:lnTo>
                      <a:pt x="8691" y="56"/>
                    </a:lnTo>
                    <a:lnTo>
                      <a:pt x="8330" y="112"/>
                    </a:lnTo>
                    <a:lnTo>
                      <a:pt x="7968" y="182"/>
                    </a:lnTo>
                    <a:lnTo>
                      <a:pt x="7621" y="265"/>
                    </a:lnTo>
                    <a:lnTo>
                      <a:pt x="7273" y="376"/>
                    </a:lnTo>
                    <a:lnTo>
                      <a:pt x="6939" y="488"/>
                    </a:lnTo>
                    <a:lnTo>
                      <a:pt x="6606" y="627"/>
                    </a:lnTo>
                    <a:lnTo>
                      <a:pt x="6286" y="780"/>
                    </a:lnTo>
                    <a:lnTo>
                      <a:pt x="5980" y="932"/>
                    </a:lnTo>
                    <a:lnTo>
                      <a:pt x="5674" y="1113"/>
                    </a:lnTo>
                    <a:lnTo>
                      <a:pt x="5382" y="1308"/>
                    </a:lnTo>
                    <a:lnTo>
                      <a:pt x="5104" y="1503"/>
                    </a:lnTo>
                    <a:lnTo>
                      <a:pt x="4826" y="1725"/>
                    </a:lnTo>
                    <a:lnTo>
                      <a:pt x="4826" y="1725"/>
                    </a:lnTo>
                    <a:lnTo>
                      <a:pt x="4478" y="2017"/>
                    </a:lnTo>
                    <a:lnTo>
                      <a:pt x="4131" y="2337"/>
                    </a:lnTo>
                    <a:lnTo>
                      <a:pt x="3811" y="2671"/>
                    </a:lnTo>
                    <a:lnTo>
                      <a:pt x="3505" y="3018"/>
                    </a:lnTo>
                    <a:lnTo>
                      <a:pt x="3199" y="3380"/>
                    </a:lnTo>
                    <a:lnTo>
                      <a:pt x="2935" y="3755"/>
                    </a:lnTo>
                    <a:lnTo>
                      <a:pt x="2671" y="4145"/>
                    </a:lnTo>
                    <a:lnTo>
                      <a:pt x="2434" y="4548"/>
                    </a:lnTo>
                    <a:lnTo>
                      <a:pt x="2212" y="4951"/>
                    </a:lnTo>
                    <a:lnTo>
                      <a:pt x="2017" y="5368"/>
                    </a:lnTo>
                    <a:lnTo>
                      <a:pt x="1850" y="5785"/>
                    </a:lnTo>
                    <a:lnTo>
                      <a:pt x="1697" y="6203"/>
                    </a:lnTo>
                    <a:lnTo>
                      <a:pt x="1572" y="6634"/>
                    </a:lnTo>
                    <a:lnTo>
                      <a:pt x="1461" y="7051"/>
                    </a:lnTo>
                    <a:lnTo>
                      <a:pt x="1391" y="7482"/>
                    </a:lnTo>
                    <a:lnTo>
                      <a:pt x="1350" y="7899"/>
                    </a:lnTo>
                    <a:lnTo>
                      <a:pt x="1350" y="7899"/>
                    </a:lnTo>
                    <a:lnTo>
                      <a:pt x="1363" y="8038"/>
                    </a:lnTo>
                    <a:lnTo>
                      <a:pt x="1405" y="8427"/>
                    </a:lnTo>
                    <a:lnTo>
                      <a:pt x="1433" y="9025"/>
                    </a:lnTo>
                    <a:lnTo>
                      <a:pt x="1447" y="9387"/>
                    </a:lnTo>
                    <a:lnTo>
                      <a:pt x="1447" y="9776"/>
                    </a:lnTo>
                    <a:lnTo>
                      <a:pt x="1433" y="10193"/>
                    </a:lnTo>
                    <a:lnTo>
                      <a:pt x="1405" y="10624"/>
                    </a:lnTo>
                    <a:lnTo>
                      <a:pt x="1363" y="11069"/>
                    </a:lnTo>
                    <a:lnTo>
                      <a:pt x="1294" y="11528"/>
                    </a:lnTo>
                    <a:lnTo>
                      <a:pt x="1197" y="11973"/>
                    </a:lnTo>
                    <a:lnTo>
                      <a:pt x="1085" y="12418"/>
                    </a:lnTo>
                    <a:lnTo>
                      <a:pt x="1016" y="12641"/>
                    </a:lnTo>
                    <a:lnTo>
                      <a:pt x="932" y="12849"/>
                    </a:lnTo>
                    <a:lnTo>
                      <a:pt x="849" y="13058"/>
                    </a:lnTo>
                    <a:lnTo>
                      <a:pt x="752" y="13266"/>
                    </a:lnTo>
                    <a:lnTo>
                      <a:pt x="752" y="13266"/>
                    </a:lnTo>
                    <a:lnTo>
                      <a:pt x="626" y="13544"/>
                    </a:lnTo>
                    <a:lnTo>
                      <a:pt x="501" y="13836"/>
                    </a:lnTo>
                    <a:lnTo>
                      <a:pt x="390" y="14142"/>
                    </a:lnTo>
                    <a:lnTo>
                      <a:pt x="307" y="14434"/>
                    </a:lnTo>
                    <a:lnTo>
                      <a:pt x="223" y="14740"/>
                    </a:lnTo>
                    <a:lnTo>
                      <a:pt x="154" y="15060"/>
                    </a:lnTo>
                    <a:lnTo>
                      <a:pt x="98" y="15366"/>
                    </a:lnTo>
                    <a:lnTo>
                      <a:pt x="56" y="15686"/>
                    </a:lnTo>
                    <a:lnTo>
                      <a:pt x="15" y="15992"/>
                    </a:lnTo>
                    <a:lnTo>
                      <a:pt x="1" y="16312"/>
                    </a:lnTo>
                    <a:lnTo>
                      <a:pt x="1" y="16631"/>
                    </a:lnTo>
                    <a:lnTo>
                      <a:pt x="15" y="16951"/>
                    </a:lnTo>
                    <a:lnTo>
                      <a:pt x="29" y="17257"/>
                    </a:lnTo>
                    <a:lnTo>
                      <a:pt x="70" y="17577"/>
                    </a:lnTo>
                    <a:lnTo>
                      <a:pt x="126" y="17883"/>
                    </a:lnTo>
                    <a:lnTo>
                      <a:pt x="182" y="18189"/>
                    </a:lnTo>
                    <a:lnTo>
                      <a:pt x="182" y="18189"/>
                    </a:lnTo>
                    <a:lnTo>
                      <a:pt x="251" y="18453"/>
                    </a:lnTo>
                    <a:lnTo>
                      <a:pt x="321" y="18717"/>
                    </a:lnTo>
                    <a:lnTo>
                      <a:pt x="404" y="18967"/>
                    </a:lnTo>
                    <a:lnTo>
                      <a:pt x="501" y="19232"/>
                    </a:lnTo>
                    <a:lnTo>
                      <a:pt x="613" y="19482"/>
                    </a:lnTo>
                    <a:lnTo>
                      <a:pt x="724" y="19718"/>
                    </a:lnTo>
                    <a:lnTo>
                      <a:pt x="863" y="19955"/>
                    </a:lnTo>
                    <a:lnTo>
                      <a:pt x="1002" y="20191"/>
                    </a:lnTo>
                    <a:lnTo>
                      <a:pt x="1002" y="20191"/>
                    </a:lnTo>
                    <a:lnTo>
                      <a:pt x="1141" y="20400"/>
                    </a:lnTo>
                    <a:lnTo>
                      <a:pt x="1294" y="20580"/>
                    </a:lnTo>
                    <a:lnTo>
                      <a:pt x="1614" y="20956"/>
                    </a:lnTo>
                    <a:lnTo>
                      <a:pt x="1781" y="21151"/>
                    </a:lnTo>
                    <a:lnTo>
                      <a:pt x="1934" y="21331"/>
                    </a:lnTo>
                    <a:lnTo>
                      <a:pt x="2087" y="21540"/>
                    </a:lnTo>
                    <a:lnTo>
                      <a:pt x="2212" y="21748"/>
                    </a:lnTo>
                    <a:lnTo>
                      <a:pt x="2212" y="21748"/>
                    </a:lnTo>
                    <a:lnTo>
                      <a:pt x="2337" y="21957"/>
                    </a:lnTo>
                    <a:lnTo>
                      <a:pt x="2462" y="22138"/>
                    </a:lnTo>
                    <a:lnTo>
                      <a:pt x="2587" y="22305"/>
                    </a:lnTo>
                    <a:lnTo>
                      <a:pt x="2726" y="22444"/>
                    </a:lnTo>
                    <a:lnTo>
                      <a:pt x="2879" y="22555"/>
                    </a:lnTo>
                    <a:lnTo>
                      <a:pt x="3060" y="22666"/>
                    </a:lnTo>
                    <a:lnTo>
                      <a:pt x="3268" y="22750"/>
                    </a:lnTo>
                    <a:lnTo>
                      <a:pt x="3505" y="22833"/>
                    </a:lnTo>
                    <a:lnTo>
                      <a:pt x="3505" y="22833"/>
                    </a:lnTo>
                    <a:lnTo>
                      <a:pt x="3880" y="22916"/>
                    </a:lnTo>
                    <a:lnTo>
                      <a:pt x="4256" y="22986"/>
                    </a:lnTo>
                    <a:lnTo>
                      <a:pt x="4631" y="23042"/>
                    </a:lnTo>
                    <a:lnTo>
                      <a:pt x="5007" y="23083"/>
                    </a:lnTo>
                    <a:lnTo>
                      <a:pt x="5771" y="23139"/>
                    </a:lnTo>
                    <a:lnTo>
                      <a:pt x="6536" y="23181"/>
                    </a:lnTo>
                    <a:lnTo>
                      <a:pt x="6536" y="23181"/>
                    </a:lnTo>
                    <a:lnTo>
                      <a:pt x="6870" y="23208"/>
                    </a:lnTo>
                    <a:lnTo>
                      <a:pt x="6870" y="23208"/>
                    </a:lnTo>
                    <a:lnTo>
                      <a:pt x="7273" y="23222"/>
                    </a:lnTo>
                    <a:lnTo>
                      <a:pt x="7676" y="23195"/>
                    </a:lnTo>
                    <a:lnTo>
                      <a:pt x="8080" y="23153"/>
                    </a:lnTo>
                    <a:lnTo>
                      <a:pt x="8469" y="23083"/>
                    </a:lnTo>
                    <a:lnTo>
                      <a:pt x="8469" y="23083"/>
                    </a:lnTo>
                    <a:lnTo>
                      <a:pt x="8817" y="23083"/>
                    </a:lnTo>
                    <a:lnTo>
                      <a:pt x="9164" y="23069"/>
                    </a:lnTo>
                    <a:lnTo>
                      <a:pt x="9512" y="23056"/>
                    </a:lnTo>
                    <a:lnTo>
                      <a:pt x="9859" y="23014"/>
                    </a:lnTo>
                    <a:lnTo>
                      <a:pt x="10193" y="22972"/>
                    </a:lnTo>
                    <a:lnTo>
                      <a:pt x="10527" y="22903"/>
                    </a:lnTo>
                    <a:lnTo>
                      <a:pt x="10847" y="22833"/>
                    </a:lnTo>
                    <a:lnTo>
                      <a:pt x="11167" y="22750"/>
                    </a:lnTo>
                    <a:lnTo>
                      <a:pt x="11486" y="22652"/>
                    </a:lnTo>
                    <a:lnTo>
                      <a:pt x="11792" y="22541"/>
                    </a:lnTo>
                    <a:lnTo>
                      <a:pt x="12098" y="22416"/>
                    </a:lnTo>
                    <a:lnTo>
                      <a:pt x="12404" y="22277"/>
                    </a:lnTo>
                    <a:lnTo>
                      <a:pt x="12696" y="22138"/>
                    </a:lnTo>
                    <a:lnTo>
                      <a:pt x="12974" y="21971"/>
                    </a:lnTo>
                    <a:lnTo>
                      <a:pt x="13252" y="21804"/>
                    </a:lnTo>
                    <a:lnTo>
                      <a:pt x="13530" y="21623"/>
                    </a:lnTo>
                    <a:lnTo>
                      <a:pt x="13795" y="21429"/>
                    </a:lnTo>
                    <a:lnTo>
                      <a:pt x="14045" y="21220"/>
                    </a:lnTo>
                    <a:lnTo>
                      <a:pt x="14295" y="20998"/>
                    </a:lnTo>
                    <a:lnTo>
                      <a:pt x="14532" y="20775"/>
                    </a:lnTo>
                    <a:lnTo>
                      <a:pt x="14768" y="20525"/>
                    </a:lnTo>
                    <a:lnTo>
                      <a:pt x="14990" y="20275"/>
                    </a:lnTo>
                    <a:lnTo>
                      <a:pt x="15199" y="20010"/>
                    </a:lnTo>
                    <a:lnTo>
                      <a:pt x="15408" y="19746"/>
                    </a:lnTo>
                    <a:lnTo>
                      <a:pt x="15602" y="19454"/>
                    </a:lnTo>
                    <a:lnTo>
                      <a:pt x="15797" y="19162"/>
                    </a:lnTo>
                    <a:lnTo>
                      <a:pt x="15978" y="18856"/>
                    </a:lnTo>
                    <a:lnTo>
                      <a:pt x="16145" y="18536"/>
                    </a:lnTo>
                    <a:lnTo>
                      <a:pt x="16297" y="18203"/>
                    </a:lnTo>
                    <a:lnTo>
                      <a:pt x="16437" y="17869"/>
                    </a:lnTo>
                    <a:lnTo>
                      <a:pt x="16576" y="17521"/>
                    </a:lnTo>
                    <a:lnTo>
                      <a:pt x="16701" y="17160"/>
                    </a:lnTo>
                    <a:lnTo>
                      <a:pt x="19885" y="8094"/>
                    </a:lnTo>
                    <a:lnTo>
                      <a:pt x="19885" y="8094"/>
                    </a:lnTo>
                    <a:lnTo>
                      <a:pt x="19982" y="7704"/>
                    </a:lnTo>
                    <a:lnTo>
                      <a:pt x="20052" y="7287"/>
                    </a:lnTo>
                    <a:lnTo>
                      <a:pt x="20107" y="6884"/>
                    </a:lnTo>
                    <a:lnTo>
                      <a:pt x="20149" y="6467"/>
                    </a:lnTo>
                    <a:lnTo>
                      <a:pt x="20163" y="6050"/>
                    </a:lnTo>
                    <a:lnTo>
                      <a:pt x="20163" y="5632"/>
                    </a:lnTo>
                    <a:lnTo>
                      <a:pt x="20121" y="5229"/>
                    </a:lnTo>
                    <a:lnTo>
                      <a:pt x="20066" y="4826"/>
                    </a:lnTo>
                    <a:lnTo>
                      <a:pt x="19982" y="4437"/>
                    </a:lnTo>
                    <a:lnTo>
                      <a:pt x="19871" y="4047"/>
                    </a:lnTo>
                    <a:lnTo>
                      <a:pt x="19802" y="3866"/>
                    </a:lnTo>
                    <a:lnTo>
                      <a:pt x="19732" y="3686"/>
                    </a:lnTo>
                    <a:lnTo>
                      <a:pt x="19649" y="3505"/>
                    </a:lnTo>
                    <a:lnTo>
                      <a:pt x="19551" y="3324"/>
                    </a:lnTo>
                    <a:lnTo>
                      <a:pt x="19454" y="3157"/>
                    </a:lnTo>
                    <a:lnTo>
                      <a:pt x="19357" y="2990"/>
                    </a:lnTo>
                    <a:lnTo>
                      <a:pt x="19231" y="2837"/>
                    </a:lnTo>
                    <a:lnTo>
                      <a:pt x="19106" y="2685"/>
                    </a:lnTo>
                    <a:lnTo>
                      <a:pt x="18981" y="2545"/>
                    </a:lnTo>
                    <a:lnTo>
                      <a:pt x="18842" y="2393"/>
                    </a:lnTo>
                    <a:lnTo>
                      <a:pt x="18689" y="2267"/>
                    </a:lnTo>
                    <a:lnTo>
                      <a:pt x="18536" y="214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22"/>
              <p:cNvSpPr/>
              <p:nvPr/>
            </p:nvSpPr>
            <p:spPr>
              <a:xfrm>
                <a:off x="10995299" y="2794598"/>
                <a:ext cx="305932" cy="353057"/>
              </a:xfrm>
              <a:custGeom>
                <a:avLst/>
                <a:gdLst/>
                <a:ahLst/>
                <a:cxnLst/>
                <a:rect l="l" t="t" r="r" b="b"/>
                <a:pathLst>
                  <a:path w="23111" h="26671" extrusionOk="0">
                    <a:moveTo>
                      <a:pt x="11666" y="0"/>
                    </a:moveTo>
                    <a:lnTo>
                      <a:pt x="11249" y="14"/>
                    </a:lnTo>
                    <a:lnTo>
                      <a:pt x="10818" y="28"/>
                    </a:lnTo>
                    <a:lnTo>
                      <a:pt x="10387" y="70"/>
                    </a:lnTo>
                    <a:lnTo>
                      <a:pt x="9956" y="126"/>
                    </a:lnTo>
                    <a:lnTo>
                      <a:pt x="9525" y="209"/>
                    </a:lnTo>
                    <a:lnTo>
                      <a:pt x="9094" y="306"/>
                    </a:lnTo>
                    <a:lnTo>
                      <a:pt x="8663" y="432"/>
                    </a:lnTo>
                    <a:lnTo>
                      <a:pt x="8232" y="571"/>
                    </a:lnTo>
                    <a:lnTo>
                      <a:pt x="7801" y="737"/>
                    </a:lnTo>
                    <a:lnTo>
                      <a:pt x="7648" y="793"/>
                    </a:lnTo>
                    <a:lnTo>
                      <a:pt x="7481" y="835"/>
                    </a:lnTo>
                    <a:lnTo>
                      <a:pt x="7300" y="876"/>
                    </a:lnTo>
                    <a:lnTo>
                      <a:pt x="7120" y="890"/>
                    </a:lnTo>
                    <a:lnTo>
                      <a:pt x="6716" y="918"/>
                    </a:lnTo>
                    <a:lnTo>
                      <a:pt x="6299" y="918"/>
                    </a:lnTo>
                    <a:lnTo>
                      <a:pt x="5854" y="932"/>
                    </a:lnTo>
                    <a:lnTo>
                      <a:pt x="5423" y="946"/>
                    </a:lnTo>
                    <a:lnTo>
                      <a:pt x="5201" y="960"/>
                    </a:lnTo>
                    <a:lnTo>
                      <a:pt x="4992" y="988"/>
                    </a:lnTo>
                    <a:lnTo>
                      <a:pt x="4783" y="1016"/>
                    </a:lnTo>
                    <a:lnTo>
                      <a:pt x="4575" y="1071"/>
                    </a:lnTo>
                    <a:lnTo>
                      <a:pt x="4380" y="1127"/>
                    </a:lnTo>
                    <a:lnTo>
                      <a:pt x="4199" y="1196"/>
                    </a:lnTo>
                    <a:lnTo>
                      <a:pt x="4019" y="1294"/>
                    </a:lnTo>
                    <a:lnTo>
                      <a:pt x="3852" y="1405"/>
                    </a:lnTo>
                    <a:lnTo>
                      <a:pt x="3699" y="1530"/>
                    </a:lnTo>
                    <a:lnTo>
                      <a:pt x="3546" y="1683"/>
                    </a:lnTo>
                    <a:lnTo>
                      <a:pt x="3421" y="1864"/>
                    </a:lnTo>
                    <a:lnTo>
                      <a:pt x="3310" y="2072"/>
                    </a:lnTo>
                    <a:lnTo>
                      <a:pt x="3226" y="2309"/>
                    </a:lnTo>
                    <a:lnTo>
                      <a:pt x="3143" y="2559"/>
                    </a:lnTo>
                    <a:lnTo>
                      <a:pt x="3087" y="2865"/>
                    </a:lnTo>
                    <a:lnTo>
                      <a:pt x="3059" y="3185"/>
                    </a:lnTo>
                    <a:lnTo>
                      <a:pt x="3045" y="3546"/>
                    </a:lnTo>
                    <a:lnTo>
                      <a:pt x="3059" y="3936"/>
                    </a:lnTo>
                    <a:lnTo>
                      <a:pt x="3101" y="4381"/>
                    </a:lnTo>
                    <a:lnTo>
                      <a:pt x="3157" y="4853"/>
                    </a:lnTo>
                    <a:lnTo>
                      <a:pt x="2698" y="4645"/>
                    </a:lnTo>
                    <a:lnTo>
                      <a:pt x="2573" y="4617"/>
                    </a:lnTo>
                    <a:lnTo>
                      <a:pt x="2364" y="4561"/>
                    </a:lnTo>
                    <a:lnTo>
                      <a:pt x="2100" y="4534"/>
                    </a:lnTo>
                    <a:lnTo>
                      <a:pt x="1822" y="4492"/>
                    </a:lnTo>
                    <a:lnTo>
                      <a:pt x="1544" y="4478"/>
                    </a:lnTo>
                    <a:lnTo>
                      <a:pt x="1307" y="4478"/>
                    </a:lnTo>
                    <a:lnTo>
                      <a:pt x="1210" y="4492"/>
                    </a:lnTo>
                    <a:lnTo>
                      <a:pt x="1126" y="4506"/>
                    </a:lnTo>
                    <a:lnTo>
                      <a:pt x="1071" y="4534"/>
                    </a:lnTo>
                    <a:lnTo>
                      <a:pt x="1043" y="4561"/>
                    </a:lnTo>
                    <a:lnTo>
                      <a:pt x="1265" y="4784"/>
                    </a:lnTo>
                    <a:lnTo>
                      <a:pt x="1488" y="5020"/>
                    </a:lnTo>
                    <a:lnTo>
                      <a:pt x="1919" y="5493"/>
                    </a:lnTo>
                    <a:lnTo>
                      <a:pt x="2739" y="6466"/>
                    </a:lnTo>
                    <a:lnTo>
                      <a:pt x="821" y="6230"/>
                    </a:lnTo>
                    <a:lnTo>
                      <a:pt x="598" y="6216"/>
                    </a:lnTo>
                    <a:lnTo>
                      <a:pt x="473" y="6216"/>
                    </a:lnTo>
                    <a:lnTo>
                      <a:pt x="362" y="6230"/>
                    </a:lnTo>
                    <a:lnTo>
                      <a:pt x="250" y="6244"/>
                    </a:lnTo>
                    <a:lnTo>
                      <a:pt x="153" y="6286"/>
                    </a:lnTo>
                    <a:lnTo>
                      <a:pt x="70" y="6355"/>
                    </a:lnTo>
                    <a:lnTo>
                      <a:pt x="0" y="6439"/>
                    </a:lnTo>
                    <a:lnTo>
                      <a:pt x="292" y="6661"/>
                    </a:lnTo>
                    <a:lnTo>
                      <a:pt x="584" y="6883"/>
                    </a:lnTo>
                    <a:lnTo>
                      <a:pt x="876" y="7078"/>
                    </a:lnTo>
                    <a:lnTo>
                      <a:pt x="1168" y="7273"/>
                    </a:lnTo>
                    <a:lnTo>
                      <a:pt x="1460" y="7440"/>
                    </a:lnTo>
                    <a:lnTo>
                      <a:pt x="1752" y="7593"/>
                    </a:lnTo>
                    <a:lnTo>
                      <a:pt x="2058" y="7732"/>
                    </a:lnTo>
                    <a:lnTo>
                      <a:pt x="2350" y="7857"/>
                    </a:lnTo>
                    <a:lnTo>
                      <a:pt x="2642" y="7968"/>
                    </a:lnTo>
                    <a:lnTo>
                      <a:pt x="2934" y="8065"/>
                    </a:lnTo>
                    <a:lnTo>
                      <a:pt x="3226" y="8149"/>
                    </a:lnTo>
                    <a:lnTo>
                      <a:pt x="3518" y="8218"/>
                    </a:lnTo>
                    <a:lnTo>
                      <a:pt x="3810" y="8288"/>
                    </a:lnTo>
                    <a:lnTo>
                      <a:pt x="4116" y="8330"/>
                    </a:lnTo>
                    <a:lnTo>
                      <a:pt x="4408" y="8371"/>
                    </a:lnTo>
                    <a:lnTo>
                      <a:pt x="4700" y="8399"/>
                    </a:lnTo>
                    <a:lnTo>
                      <a:pt x="4936" y="8510"/>
                    </a:lnTo>
                    <a:lnTo>
                      <a:pt x="5187" y="8608"/>
                    </a:lnTo>
                    <a:lnTo>
                      <a:pt x="5451" y="8677"/>
                    </a:lnTo>
                    <a:lnTo>
                      <a:pt x="5743" y="8733"/>
                    </a:lnTo>
                    <a:lnTo>
                      <a:pt x="5979" y="8858"/>
                    </a:lnTo>
                    <a:lnTo>
                      <a:pt x="6216" y="8969"/>
                    </a:lnTo>
                    <a:lnTo>
                      <a:pt x="6466" y="9067"/>
                    </a:lnTo>
                    <a:lnTo>
                      <a:pt x="6716" y="9150"/>
                    </a:lnTo>
                    <a:lnTo>
                      <a:pt x="6967" y="9220"/>
                    </a:lnTo>
                    <a:lnTo>
                      <a:pt x="7231" y="9289"/>
                    </a:lnTo>
                    <a:lnTo>
                      <a:pt x="7481" y="9331"/>
                    </a:lnTo>
                    <a:lnTo>
                      <a:pt x="7745" y="9359"/>
                    </a:lnTo>
                    <a:lnTo>
                      <a:pt x="8009" y="9386"/>
                    </a:lnTo>
                    <a:lnTo>
                      <a:pt x="8274" y="9400"/>
                    </a:lnTo>
                    <a:lnTo>
                      <a:pt x="8538" y="9386"/>
                    </a:lnTo>
                    <a:lnTo>
                      <a:pt x="8816" y="9373"/>
                    </a:lnTo>
                    <a:lnTo>
                      <a:pt x="9080" y="9345"/>
                    </a:lnTo>
                    <a:lnTo>
                      <a:pt x="9344" y="9317"/>
                    </a:lnTo>
                    <a:lnTo>
                      <a:pt x="9609" y="9261"/>
                    </a:lnTo>
                    <a:lnTo>
                      <a:pt x="9887" y="9192"/>
                    </a:lnTo>
                    <a:lnTo>
                      <a:pt x="10345" y="9067"/>
                    </a:lnTo>
                    <a:lnTo>
                      <a:pt x="10818" y="8928"/>
                    </a:lnTo>
                    <a:lnTo>
                      <a:pt x="11764" y="8649"/>
                    </a:lnTo>
                    <a:lnTo>
                      <a:pt x="12237" y="8524"/>
                    </a:lnTo>
                    <a:lnTo>
                      <a:pt x="12709" y="8399"/>
                    </a:lnTo>
                    <a:lnTo>
                      <a:pt x="13182" y="8288"/>
                    </a:lnTo>
                    <a:lnTo>
                      <a:pt x="13669" y="8204"/>
                    </a:lnTo>
                    <a:lnTo>
                      <a:pt x="13919" y="8163"/>
                    </a:lnTo>
                    <a:lnTo>
                      <a:pt x="14253" y="8135"/>
                    </a:lnTo>
                    <a:lnTo>
                      <a:pt x="15087" y="8093"/>
                    </a:lnTo>
                    <a:lnTo>
                      <a:pt x="16088" y="8065"/>
                    </a:lnTo>
                    <a:lnTo>
                      <a:pt x="17159" y="8038"/>
                    </a:lnTo>
                    <a:lnTo>
                      <a:pt x="17256" y="8149"/>
                    </a:lnTo>
                    <a:lnTo>
                      <a:pt x="17354" y="8260"/>
                    </a:lnTo>
                    <a:lnTo>
                      <a:pt x="17437" y="8385"/>
                    </a:lnTo>
                    <a:lnTo>
                      <a:pt x="17507" y="8524"/>
                    </a:lnTo>
                    <a:lnTo>
                      <a:pt x="17562" y="8663"/>
                    </a:lnTo>
                    <a:lnTo>
                      <a:pt x="17604" y="8816"/>
                    </a:lnTo>
                    <a:lnTo>
                      <a:pt x="17646" y="8969"/>
                    </a:lnTo>
                    <a:lnTo>
                      <a:pt x="17673" y="9150"/>
                    </a:lnTo>
                    <a:lnTo>
                      <a:pt x="17687" y="9317"/>
                    </a:lnTo>
                    <a:lnTo>
                      <a:pt x="17701" y="9512"/>
                    </a:lnTo>
                    <a:lnTo>
                      <a:pt x="17687" y="9706"/>
                    </a:lnTo>
                    <a:lnTo>
                      <a:pt x="17673" y="9901"/>
                    </a:lnTo>
                    <a:lnTo>
                      <a:pt x="17660" y="10123"/>
                    </a:lnTo>
                    <a:lnTo>
                      <a:pt x="17618" y="10332"/>
                    </a:lnTo>
                    <a:lnTo>
                      <a:pt x="17521" y="10805"/>
                    </a:lnTo>
                    <a:lnTo>
                      <a:pt x="17395" y="11264"/>
                    </a:lnTo>
                    <a:lnTo>
                      <a:pt x="17228" y="11736"/>
                    </a:lnTo>
                    <a:lnTo>
                      <a:pt x="17034" y="12237"/>
                    </a:lnTo>
                    <a:lnTo>
                      <a:pt x="16825" y="12765"/>
                    </a:lnTo>
                    <a:lnTo>
                      <a:pt x="16770" y="12890"/>
                    </a:lnTo>
                    <a:lnTo>
                      <a:pt x="16728" y="13016"/>
                    </a:lnTo>
                    <a:lnTo>
                      <a:pt x="16672" y="13280"/>
                    </a:lnTo>
                    <a:lnTo>
                      <a:pt x="16631" y="13405"/>
                    </a:lnTo>
                    <a:lnTo>
                      <a:pt x="16589" y="13544"/>
                    </a:lnTo>
                    <a:lnTo>
                      <a:pt x="16547" y="13683"/>
                    </a:lnTo>
                    <a:lnTo>
                      <a:pt x="16519" y="13822"/>
                    </a:lnTo>
                    <a:lnTo>
                      <a:pt x="16492" y="14114"/>
                    </a:lnTo>
                    <a:lnTo>
                      <a:pt x="16492" y="14406"/>
                    </a:lnTo>
                    <a:lnTo>
                      <a:pt x="16519" y="14712"/>
                    </a:lnTo>
                    <a:lnTo>
                      <a:pt x="16547" y="15032"/>
                    </a:lnTo>
                    <a:lnTo>
                      <a:pt x="16603" y="15352"/>
                    </a:lnTo>
                    <a:lnTo>
                      <a:pt x="16672" y="15699"/>
                    </a:lnTo>
                    <a:lnTo>
                      <a:pt x="16797" y="16408"/>
                    </a:lnTo>
                    <a:lnTo>
                      <a:pt x="16867" y="16770"/>
                    </a:lnTo>
                    <a:lnTo>
                      <a:pt x="16936" y="17159"/>
                    </a:lnTo>
                    <a:lnTo>
                      <a:pt x="16978" y="17549"/>
                    </a:lnTo>
                    <a:lnTo>
                      <a:pt x="17006" y="17952"/>
                    </a:lnTo>
                    <a:lnTo>
                      <a:pt x="17020" y="18383"/>
                    </a:lnTo>
                    <a:lnTo>
                      <a:pt x="17020" y="18814"/>
                    </a:lnTo>
                    <a:lnTo>
                      <a:pt x="16978" y="19356"/>
                    </a:lnTo>
                    <a:lnTo>
                      <a:pt x="16909" y="19871"/>
                    </a:lnTo>
                    <a:lnTo>
                      <a:pt x="16797" y="20302"/>
                    </a:lnTo>
                    <a:lnTo>
                      <a:pt x="16658" y="20733"/>
                    </a:lnTo>
                    <a:lnTo>
                      <a:pt x="16519" y="21136"/>
                    </a:lnTo>
                    <a:lnTo>
                      <a:pt x="16352" y="21526"/>
                    </a:lnTo>
                    <a:lnTo>
                      <a:pt x="16186" y="21901"/>
                    </a:lnTo>
                    <a:lnTo>
                      <a:pt x="16005" y="22263"/>
                    </a:lnTo>
                    <a:lnTo>
                      <a:pt x="15824" y="22610"/>
                    </a:lnTo>
                    <a:lnTo>
                      <a:pt x="15629" y="22944"/>
                    </a:lnTo>
                    <a:lnTo>
                      <a:pt x="15435" y="23250"/>
                    </a:lnTo>
                    <a:lnTo>
                      <a:pt x="15226" y="23556"/>
                    </a:lnTo>
                    <a:lnTo>
                      <a:pt x="15018" y="23848"/>
                    </a:lnTo>
                    <a:lnTo>
                      <a:pt x="14809" y="24112"/>
                    </a:lnTo>
                    <a:lnTo>
                      <a:pt x="14600" y="24376"/>
                    </a:lnTo>
                    <a:lnTo>
                      <a:pt x="14378" y="24613"/>
                    </a:lnTo>
                    <a:lnTo>
                      <a:pt x="13961" y="25057"/>
                    </a:lnTo>
                    <a:lnTo>
                      <a:pt x="13558" y="25447"/>
                    </a:lnTo>
                    <a:lnTo>
                      <a:pt x="13182" y="25781"/>
                    </a:lnTo>
                    <a:lnTo>
                      <a:pt x="12821" y="26059"/>
                    </a:lnTo>
                    <a:lnTo>
                      <a:pt x="12515" y="26281"/>
                    </a:lnTo>
                    <a:lnTo>
                      <a:pt x="12264" y="26462"/>
                    </a:lnTo>
                    <a:lnTo>
                      <a:pt x="12070" y="26573"/>
                    </a:lnTo>
                    <a:lnTo>
                      <a:pt x="11903" y="26670"/>
                    </a:lnTo>
                    <a:lnTo>
                      <a:pt x="12084" y="26643"/>
                    </a:lnTo>
                    <a:lnTo>
                      <a:pt x="12570" y="26504"/>
                    </a:lnTo>
                    <a:lnTo>
                      <a:pt x="12292" y="26629"/>
                    </a:lnTo>
                    <a:lnTo>
                      <a:pt x="12195" y="26670"/>
                    </a:lnTo>
                    <a:lnTo>
                      <a:pt x="12403" y="26643"/>
                    </a:lnTo>
                    <a:lnTo>
                      <a:pt x="12654" y="26601"/>
                    </a:lnTo>
                    <a:lnTo>
                      <a:pt x="12987" y="26531"/>
                    </a:lnTo>
                    <a:lnTo>
                      <a:pt x="13405" y="26434"/>
                    </a:lnTo>
                    <a:lnTo>
                      <a:pt x="13877" y="26295"/>
                    </a:lnTo>
                    <a:lnTo>
                      <a:pt x="14406" y="26100"/>
                    </a:lnTo>
                    <a:lnTo>
                      <a:pt x="14684" y="25989"/>
                    </a:lnTo>
                    <a:lnTo>
                      <a:pt x="14976" y="25878"/>
                    </a:lnTo>
                    <a:lnTo>
                      <a:pt x="15268" y="25739"/>
                    </a:lnTo>
                    <a:lnTo>
                      <a:pt x="15588" y="25586"/>
                    </a:lnTo>
                    <a:lnTo>
                      <a:pt x="15894" y="25405"/>
                    </a:lnTo>
                    <a:lnTo>
                      <a:pt x="16213" y="25224"/>
                    </a:lnTo>
                    <a:lnTo>
                      <a:pt x="16533" y="25030"/>
                    </a:lnTo>
                    <a:lnTo>
                      <a:pt x="16867" y="24807"/>
                    </a:lnTo>
                    <a:lnTo>
                      <a:pt x="17187" y="24571"/>
                    </a:lnTo>
                    <a:lnTo>
                      <a:pt x="17521" y="24307"/>
                    </a:lnTo>
                    <a:lnTo>
                      <a:pt x="17840" y="24028"/>
                    </a:lnTo>
                    <a:lnTo>
                      <a:pt x="18160" y="23736"/>
                    </a:lnTo>
                    <a:lnTo>
                      <a:pt x="18480" y="23417"/>
                    </a:lnTo>
                    <a:lnTo>
                      <a:pt x="18800" y="23083"/>
                    </a:lnTo>
                    <a:lnTo>
                      <a:pt x="19106" y="22721"/>
                    </a:lnTo>
                    <a:lnTo>
                      <a:pt x="19412" y="22332"/>
                    </a:lnTo>
                    <a:lnTo>
                      <a:pt x="19704" y="21915"/>
                    </a:lnTo>
                    <a:lnTo>
                      <a:pt x="19982" y="21484"/>
                    </a:lnTo>
                    <a:lnTo>
                      <a:pt x="20162" y="21178"/>
                    </a:lnTo>
                    <a:lnTo>
                      <a:pt x="20371" y="20775"/>
                    </a:lnTo>
                    <a:lnTo>
                      <a:pt x="20607" y="20288"/>
                    </a:lnTo>
                    <a:lnTo>
                      <a:pt x="20872" y="19732"/>
                    </a:lnTo>
                    <a:lnTo>
                      <a:pt x="21136" y="19120"/>
                    </a:lnTo>
                    <a:lnTo>
                      <a:pt x="21400" y="18439"/>
                    </a:lnTo>
                    <a:lnTo>
                      <a:pt x="21678" y="17716"/>
                    </a:lnTo>
                    <a:lnTo>
                      <a:pt x="21942" y="16937"/>
                    </a:lnTo>
                    <a:lnTo>
                      <a:pt x="22193" y="16130"/>
                    </a:lnTo>
                    <a:lnTo>
                      <a:pt x="22429" y="15296"/>
                    </a:lnTo>
                    <a:lnTo>
                      <a:pt x="22638" y="14448"/>
                    </a:lnTo>
                    <a:lnTo>
                      <a:pt x="22735" y="14017"/>
                    </a:lnTo>
                    <a:lnTo>
                      <a:pt x="22818" y="13572"/>
                    </a:lnTo>
                    <a:lnTo>
                      <a:pt x="22888" y="13141"/>
                    </a:lnTo>
                    <a:lnTo>
                      <a:pt x="22957" y="12696"/>
                    </a:lnTo>
                    <a:lnTo>
                      <a:pt x="23013" y="12265"/>
                    </a:lnTo>
                    <a:lnTo>
                      <a:pt x="23055" y="11834"/>
                    </a:lnTo>
                    <a:lnTo>
                      <a:pt x="23096" y="11403"/>
                    </a:lnTo>
                    <a:lnTo>
                      <a:pt x="23110" y="10972"/>
                    </a:lnTo>
                    <a:lnTo>
                      <a:pt x="23110" y="10541"/>
                    </a:lnTo>
                    <a:lnTo>
                      <a:pt x="23110" y="10123"/>
                    </a:lnTo>
                    <a:lnTo>
                      <a:pt x="23110" y="9720"/>
                    </a:lnTo>
                    <a:lnTo>
                      <a:pt x="23083" y="9331"/>
                    </a:lnTo>
                    <a:lnTo>
                      <a:pt x="23055" y="8941"/>
                    </a:lnTo>
                    <a:lnTo>
                      <a:pt x="23013" y="8566"/>
                    </a:lnTo>
                    <a:lnTo>
                      <a:pt x="22957" y="8191"/>
                    </a:lnTo>
                    <a:lnTo>
                      <a:pt x="22874" y="7829"/>
                    </a:lnTo>
                    <a:lnTo>
                      <a:pt x="22777" y="7481"/>
                    </a:lnTo>
                    <a:lnTo>
                      <a:pt x="22665" y="7134"/>
                    </a:lnTo>
                    <a:lnTo>
                      <a:pt x="22554" y="6800"/>
                    </a:lnTo>
                    <a:lnTo>
                      <a:pt x="22415" y="6466"/>
                    </a:lnTo>
                    <a:lnTo>
                      <a:pt x="22276" y="6160"/>
                    </a:lnTo>
                    <a:lnTo>
                      <a:pt x="22109" y="5841"/>
                    </a:lnTo>
                    <a:lnTo>
                      <a:pt x="21956" y="5535"/>
                    </a:lnTo>
                    <a:lnTo>
                      <a:pt x="21775" y="5243"/>
                    </a:lnTo>
                    <a:lnTo>
                      <a:pt x="21595" y="4951"/>
                    </a:lnTo>
                    <a:lnTo>
                      <a:pt x="21400" y="4673"/>
                    </a:lnTo>
                    <a:lnTo>
                      <a:pt x="21205" y="4394"/>
                    </a:lnTo>
                    <a:lnTo>
                      <a:pt x="20997" y="4130"/>
                    </a:lnTo>
                    <a:lnTo>
                      <a:pt x="20774" y="3866"/>
                    </a:lnTo>
                    <a:lnTo>
                      <a:pt x="20552" y="3616"/>
                    </a:lnTo>
                    <a:lnTo>
                      <a:pt x="20315" y="3365"/>
                    </a:lnTo>
                    <a:lnTo>
                      <a:pt x="20079" y="3143"/>
                    </a:lnTo>
                    <a:lnTo>
                      <a:pt x="19829" y="2907"/>
                    </a:lnTo>
                    <a:lnTo>
                      <a:pt x="19578" y="2684"/>
                    </a:lnTo>
                    <a:lnTo>
                      <a:pt x="19314" y="2476"/>
                    </a:lnTo>
                    <a:lnTo>
                      <a:pt x="19036" y="2281"/>
                    </a:lnTo>
                    <a:lnTo>
                      <a:pt x="18758" y="2086"/>
                    </a:lnTo>
                    <a:lnTo>
                      <a:pt x="18480" y="1892"/>
                    </a:lnTo>
                    <a:lnTo>
                      <a:pt x="18188" y="1725"/>
                    </a:lnTo>
                    <a:lnTo>
                      <a:pt x="17896" y="1558"/>
                    </a:lnTo>
                    <a:lnTo>
                      <a:pt x="17590" y="1391"/>
                    </a:lnTo>
                    <a:lnTo>
                      <a:pt x="17284" y="1238"/>
                    </a:lnTo>
                    <a:lnTo>
                      <a:pt x="16978" y="1099"/>
                    </a:lnTo>
                    <a:lnTo>
                      <a:pt x="16658" y="974"/>
                    </a:lnTo>
                    <a:lnTo>
                      <a:pt x="16339" y="849"/>
                    </a:lnTo>
                    <a:lnTo>
                      <a:pt x="16005" y="724"/>
                    </a:lnTo>
                    <a:lnTo>
                      <a:pt x="15671" y="626"/>
                    </a:lnTo>
                    <a:lnTo>
                      <a:pt x="15337" y="529"/>
                    </a:lnTo>
                    <a:lnTo>
                      <a:pt x="15004" y="445"/>
                    </a:lnTo>
                    <a:lnTo>
                      <a:pt x="14656" y="362"/>
                    </a:lnTo>
                    <a:lnTo>
                      <a:pt x="14239" y="279"/>
                    </a:lnTo>
                    <a:lnTo>
                      <a:pt x="13808" y="209"/>
                    </a:lnTo>
                    <a:lnTo>
                      <a:pt x="13377" y="140"/>
                    </a:lnTo>
                    <a:lnTo>
                      <a:pt x="12960" y="84"/>
                    </a:lnTo>
                    <a:lnTo>
                      <a:pt x="12529" y="42"/>
                    </a:lnTo>
                    <a:lnTo>
                      <a:pt x="12098" y="14"/>
                    </a:lnTo>
                    <a:lnTo>
                      <a:pt x="116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22"/>
              <p:cNvSpPr/>
              <p:nvPr/>
            </p:nvSpPr>
            <p:spPr>
              <a:xfrm>
                <a:off x="10779002" y="3206015"/>
                <a:ext cx="331520" cy="108614"/>
              </a:xfrm>
              <a:custGeom>
                <a:avLst/>
                <a:gdLst/>
                <a:ahLst/>
                <a:cxnLst/>
                <a:rect l="l" t="t" r="r" b="b"/>
                <a:pathLst>
                  <a:path w="25044" h="8205" extrusionOk="0">
                    <a:moveTo>
                      <a:pt x="2559" y="0"/>
                    </a:moveTo>
                    <a:lnTo>
                      <a:pt x="2462" y="28"/>
                    </a:lnTo>
                    <a:lnTo>
                      <a:pt x="2351" y="98"/>
                    </a:lnTo>
                    <a:lnTo>
                      <a:pt x="2212" y="181"/>
                    </a:lnTo>
                    <a:lnTo>
                      <a:pt x="2073" y="278"/>
                    </a:lnTo>
                    <a:lnTo>
                      <a:pt x="1920" y="404"/>
                    </a:lnTo>
                    <a:lnTo>
                      <a:pt x="1614" y="696"/>
                    </a:lnTo>
                    <a:lnTo>
                      <a:pt x="1308" y="988"/>
                    </a:lnTo>
                    <a:lnTo>
                      <a:pt x="1044" y="1280"/>
                    </a:lnTo>
                    <a:lnTo>
                      <a:pt x="696" y="1683"/>
                    </a:lnTo>
                    <a:lnTo>
                      <a:pt x="599" y="1808"/>
                    </a:lnTo>
                    <a:lnTo>
                      <a:pt x="501" y="1975"/>
                    </a:lnTo>
                    <a:lnTo>
                      <a:pt x="320" y="2323"/>
                    </a:lnTo>
                    <a:lnTo>
                      <a:pt x="168" y="2628"/>
                    </a:lnTo>
                    <a:lnTo>
                      <a:pt x="112" y="2754"/>
                    </a:lnTo>
                    <a:lnTo>
                      <a:pt x="56" y="2907"/>
                    </a:lnTo>
                    <a:lnTo>
                      <a:pt x="15" y="3060"/>
                    </a:lnTo>
                    <a:lnTo>
                      <a:pt x="1" y="3212"/>
                    </a:lnTo>
                    <a:lnTo>
                      <a:pt x="1" y="3352"/>
                    </a:lnTo>
                    <a:lnTo>
                      <a:pt x="28" y="3504"/>
                    </a:lnTo>
                    <a:lnTo>
                      <a:pt x="70" y="3644"/>
                    </a:lnTo>
                    <a:lnTo>
                      <a:pt x="140" y="3783"/>
                    </a:lnTo>
                    <a:lnTo>
                      <a:pt x="209" y="3922"/>
                    </a:lnTo>
                    <a:lnTo>
                      <a:pt x="307" y="4047"/>
                    </a:lnTo>
                    <a:lnTo>
                      <a:pt x="404" y="4186"/>
                    </a:lnTo>
                    <a:lnTo>
                      <a:pt x="529" y="4311"/>
                    </a:lnTo>
                    <a:lnTo>
                      <a:pt x="654" y="4422"/>
                    </a:lnTo>
                    <a:lnTo>
                      <a:pt x="918" y="4659"/>
                    </a:lnTo>
                    <a:lnTo>
                      <a:pt x="1224" y="4867"/>
                    </a:lnTo>
                    <a:lnTo>
                      <a:pt x="1530" y="5062"/>
                    </a:lnTo>
                    <a:lnTo>
                      <a:pt x="1836" y="5243"/>
                    </a:lnTo>
                    <a:lnTo>
                      <a:pt x="2142" y="5396"/>
                    </a:lnTo>
                    <a:lnTo>
                      <a:pt x="2406" y="5521"/>
                    </a:lnTo>
                    <a:lnTo>
                      <a:pt x="2851" y="5715"/>
                    </a:lnTo>
                    <a:lnTo>
                      <a:pt x="3074" y="5785"/>
                    </a:lnTo>
                    <a:lnTo>
                      <a:pt x="4047" y="6077"/>
                    </a:lnTo>
                    <a:lnTo>
                      <a:pt x="4951" y="6313"/>
                    </a:lnTo>
                    <a:lnTo>
                      <a:pt x="5813" y="6536"/>
                    </a:lnTo>
                    <a:lnTo>
                      <a:pt x="6619" y="6730"/>
                    </a:lnTo>
                    <a:lnTo>
                      <a:pt x="7412" y="6897"/>
                    </a:lnTo>
                    <a:lnTo>
                      <a:pt x="8177" y="7050"/>
                    </a:lnTo>
                    <a:lnTo>
                      <a:pt x="8956" y="7189"/>
                    </a:lnTo>
                    <a:lnTo>
                      <a:pt x="9762" y="7301"/>
                    </a:lnTo>
                    <a:lnTo>
                      <a:pt x="10582" y="7412"/>
                    </a:lnTo>
                    <a:lnTo>
                      <a:pt x="11458" y="7523"/>
                    </a:lnTo>
                    <a:lnTo>
                      <a:pt x="12390" y="7620"/>
                    </a:lnTo>
                    <a:lnTo>
                      <a:pt x="13405" y="7718"/>
                    </a:lnTo>
                    <a:lnTo>
                      <a:pt x="15727" y="7926"/>
                    </a:lnTo>
                    <a:lnTo>
                      <a:pt x="18536" y="8177"/>
                    </a:lnTo>
                    <a:lnTo>
                      <a:pt x="18967" y="8204"/>
                    </a:lnTo>
                    <a:lnTo>
                      <a:pt x="19857" y="8204"/>
                    </a:lnTo>
                    <a:lnTo>
                      <a:pt x="20288" y="8163"/>
                    </a:lnTo>
                    <a:lnTo>
                      <a:pt x="20719" y="8107"/>
                    </a:lnTo>
                    <a:lnTo>
                      <a:pt x="21136" y="8038"/>
                    </a:lnTo>
                    <a:lnTo>
                      <a:pt x="21554" y="7940"/>
                    </a:lnTo>
                    <a:lnTo>
                      <a:pt x="21957" y="7829"/>
                    </a:lnTo>
                    <a:lnTo>
                      <a:pt x="22346" y="7690"/>
                    </a:lnTo>
                    <a:lnTo>
                      <a:pt x="22735" y="7537"/>
                    </a:lnTo>
                    <a:lnTo>
                      <a:pt x="23097" y="7370"/>
                    </a:lnTo>
                    <a:lnTo>
                      <a:pt x="23459" y="7162"/>
                    </a:lnTo>
                    <a:lnTo>
                      <a:pt x="23806" y="6953"/>
                    </a:lnTo>
                    <a:lnTo>
                      <a:pt x="24126" y="6703"/>
                    </a:lnTo>
                    <a:lnTo>
                      <a:pt x="24432" y="6452"/>
                    </a:lnTo>
                    <a:lnTo>
                      <a:pt x="24710" y="6160"/>
                    </a:lnTo>
                    <a:lnTo>
                      <a:pt x="24807" y="6049"/>
                    </a:lnTo>
                    <a:lnTo>
                      <a:pt x="24891" y="5938"/>
                    </a:lnTo>
                    <a:lnTo>
                      <a:pt x="24946" y="5799"/>
                    </a:lnTo>
                    <a:lnTo>
                      <a:pt x="25002" y="5674"/>
                    </a:lnTo>
                    <a:lnTo>
                      <a:pt x="25030" y="5535"/>
                    </a:lnTo>
                    <a:lnTo>
                      <a:pt x="25044" y="5382"/>
                    </a:lnTo>
                    <a:lnTo>
                      <a:pt x="25044" y="5229"/>
                    </a:lnTo>
                    <a:lnTo>
                      <a:pt x="25030" y="5076"/>
                    </a:lnTo>
                    <a:lnTo>
                      <a:pt x="25002" y="4923"/>
                    </a:lnTo>
                    <a:lnTo>
                      <a:pt x="24960" y="4756"/>
                    </a:lnTo>
                    <a:lnTo>
                      <a:pt x="24905" y="4589"/>
                    </a:lnTo>
                    <a:lnTo>
                      <a:pt x="24835" y="4422"/>
                    </a:lnTo>
                    <a:lnTo>
                      <a:pt x="24752" y="4255"/>
                    </a:lnTo>
                    <a:lnTo>
                      <a:pt x="24668" y="4088"/>
                    </a:lnTo>
                    <a:lnTo>
                      <a:pt x="24557" y="3922"/>
                    </a:lnTo>
                    <a:lnTo>
                      <a:pt x="24446" y="3755"/>
                    </a:lnTo>
                    <a:lnTo>
                      <a:pt x="24321" y="3588"/>
                    </a:lnTo>
                    <a:lnTo>
                      <a:pt x="24182" y="3421"/>
                    </a:lnTo>
                    <a:lnTo>
                      <a:pt x="24029" y="3254"/>
                    </a:lnTo>
                    <a:lnTo>
                      <a:pt x="23876" y="3101"/>
                    </a:lnTo>
                    <a:lnTo>
                      <a:pt x="23695" y="2948"/>
                    </a:lnTo>
                    <a:lnTo>
                      <a:pt x="23528" y="2795"/>
                    </a:lnTo>
                    <a:lnTo>
                      <a:pt x="23333" y="2642"/>
                    </a:lnTo>
                    <a:lnTo>
                      <a:pt x="23139" y="2503"/>
                    </a:lnTo>
                    <a:lnTo>
                      <a:pt x="22930" y="2364"/>
                    </a:lnTo>
                    <a:lnTo>
                      <a:pt x="22722" y="2239"/>
                    </a:lnTo>
                    <a:lnTo>
                      <a:pt x="22499" y="2114"/>
                    </a:lnTo>
                    <a:lnTo>
                      <a:pt x="22263" y="2003"/>
                    </a:lnTo>
                    <a:lnTo>
                      <a:pt x="22040" y="1891"/>
                    </a:lnTo>
                    <a:lnTo>
                      <a:pt x="21790" y="1794"/>
                    </a:lnTo>
                    <a:lnTo>
                      <a:pt x="21540" y="1711"/>
                    </a:lnTo>
                    <a:lnTo>
                      <a:pt x="21289" y="1641"/>
                    </a:lnTo>
                    <a:lnTo>
                      <a:pt x="20942" y="1544"/>
                    </a:lnTo>
                    <a:lnTo>
                      <a:pt x="20594" y="1474"/>
                    </a:lnTo>
                    <a:lnTo>
                      <a:pt x="20233" y="1405"/>
                    </a:lnTo>
                    <a:lnTo>
                      <a:pt x="19857" y="1349"/>
                    </a:lnTo>
                    <a:lnTo>
                      <a:pt x="19468" y="1294"/>
                    </a:lnTo>
                    <a:lnTo>
                      <a:pt x="19051" y="1252"/>
                    </a:lnTo>
                    <a:lnTo>
                      <a:pt x="18133" y="1196"/>
                    </a:lnTo>
                    <a:lnTo>
                      <a:pt x="17076" y="1141"/>
                    </a:lnTo>
                    <a:lnTo>
                      <a:pt x="15825" y="1113"/>
                    </a:lnTo>
                    <a:lnTo>
                      <a:pt x="12626" y="1029"/>
                    </a:lnTo>
                    <a:lnTo>
                      <a:pt x="11027" y="988"/>
                    </a:lnTo>
                    <a:lnTo>
                      <a:pt x="9595" y="974"/>
                    </a:lnTo>
                    <a:lnTo>
                      <a:pt x="8302" y="932"/>
                    </a:lnTo>
                    <a:lnTo>
                      <a:pt x="7690" y="904"/>
                    </a:lnTo>
                    <a:lnTo>
                      <a:pt x="7106" y="876"/>
                    </a:lnTo>
                    <a:lnTo>
                      <a:pt x="6536" y="835"/>
                    </a:lnTo>
                    <a:lnTo>
                      <a:pt x="5980" y="765"/>
                    </a:lnTo>
                    <a:lnTo>
                      <a:pt x="5424" y="696"/>
                    </a:lnTo>
                    <a:lnTo>
                      <a:pt x="4881" y="598"/>
                    </a:lnTo>
                    <a:lnTo>
                      <a:pt x="4339" y="487"/>
                    </a:lnTo>
                    <a:lnTo>
                      <a:pt x="3783" y="362"/>
                    </a:lnTo>
                    <a:lnTo>
                      <a:pt x="3227" y="195"/>
                    </a:lnTo>
                    <a:lnTo>
                      <a:pt x="2643" y="14"/>
                    </a:lnTo>
                    <a:lnTo>
                      <a:pt x="2601" y="0"/>
                    </a:lnTo>
                    <a:close/>
                  </a:path>
                </a:pathLst>
              </a:custGeom>
              <a:solidFill>
                <a:srgbClr val="FFA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22"/>
              <p:cNvSpPr/>
              <p:nvPr/>
            </p:nvSpPr>
            <p:spPr>
              <a:xfrm>
                <a:off x="10779002" y="3206015"/>
                <a:ext cx="331520" cy="108614"/>
              </a:xfrm>
              <a:custGeom>
                <a:avLst/>
                <a:gdLst/>
                <a:ahLst/>
                <a:cxnLst/>
                <a:rect l="l" t="t" r="r" b="b"/>
                <a:pathLst>
                  <a:path w="25044" h="8205" fill="none" extrusionOk="0">
                    <a:moveTo>
                      <a:pt x="112" y="2754"/>
                    </a:moveTo>
                    <a:lnTo>
                      <a:pt x="112" y="2754"/>
                    </a:lnTo>
                    <a:lnTo>
                      <a:pt x="56" y="2907"/>
                    </a:lnTo>
                    <a:lnTo>
                      <a:pt x="15" y="3060"/>
                    </a:lnTo>
                    <a:lnTo>
                      <a:pt x="1" y="3212"/>
                    </a:lnTo>
                    <a:lnTo>
                      <a:pt x="1" y="3352"/>
                    </a:lnTo>
                    <a:lnTo>
                      <a:pt x="28" y="3504"/>
                    </a:lnTo>
                    <a:lnTo>
                      <a:pt x="70" y="3644"/>
                    </a:lnTo>
                    <a:lnTo>
                      <a:pt x="140" y="3783"/>
                    </a:lnTo>
                    <a:lnTo>
                      <a:pt x="209" y="3922"/>
                    </a:lnTo>
                    <a:lnTo>
                      <a:pt x="307" y="4047"/>
                    </a:lnTo>
                    <a:lnTo>
                      <a:pt x="404" y="4186"/>
                    </a:lnTo>
                    <a:lnTo>
                      <a:pt x="529" y="4311"/>
                    </a:lnTo>
                    <a:lnTo>
                      <a:pt x="654" y="4422"/>
                    </a:lnTo>
                    <a:lnTo>
                      <a:pt x="918" y="4659"/>
                    </a:lnTo>
                    <a:lnTo>
                      <a:pt x="1224" y="4867"/>
                    </a:lnTo>
                    <a:lnTo>
                      <a:pt x="1530" y="5062"/>
                    </a:lnTo>
                    <a:lnTo>
                      <a:pt x="1836" y="5243"/>
                    </a:lnTo>
                    <a:lnTo>
                      <a:pt x="2142" y="5396"/>
                    </a:lnTo>
                    <a:lnTo>
                      <a:pt x="2406" y="5521"/>
                    </a:lnTo>
                    <a:lnTo>
                      <a:pt x="2851" y="5715"/>
                    </a:lnTo>
                    <a:lnTo>
                      <a:pt x="3074" y="5785"/>
                    </a:lnTo>
                    <a:lnTo>
                      <a:pt x="3074" y="5785"/>
                    </a:lnTo>
                    <a:lnTo>
                      <a:pt x="4047" y="6077"/>
                    </a:lnTo>
                    <a:lnTo>
                      <a:pt x="4951" y="6313"/>
                    </a:lnTo>
                    <a:lnTo>
                      <a:pt x="5813" y="6536"/>
                    </a:lnTo>
                    <a:lnTo>
                      <a:pt x="6619" y="6730"/>
                    </a:lnTo>
                    <a:lnTo>
                      <a:pt x="7412" y="6897"/>
                    </a:lnTo>
                    <a:lnTo>
                      <a:pt x="8177" y="7050"/>
                    </a:lnTo>
                    <a:lnTo>
                      <a:pt x="8956" y="7189"/>
                    </a:lnTo>
                    <a:lnTo>
                      <a:pt x="9762" y="7301"/>
                    </a:lnTo>
                    <a:lnTo>
                      <a:pt x="10582" y="7412"/>
                    </a:lnTo>
                    <a:lnTo>
                      <a:pt x="11458" y="7523"/>
                    </a:lnTo>
                    <a:lnTo>
                      <a:pt x="12390" y="7620"/>
                    </a:lnTo>
                    <a:lnTo>
                      <a:pt x="13405" y="7718"/>
                    </a:lnTo>
                    <a:lnTo>
                      <a:pt x="15727" y="7926"/>
                    </a:lnTo>
                    <a:lnTo>
                      <a:pt x="18536" y="8177"/>
                    </a:lnTo>
                    <a:lnTo>
                      <a:pt x="18536" y="8177"/>
                    </a:lnTo>
                    <a:lnTo>
                      <a:pt x="18967" y="8204"/>
                    </a:lnTo>
                    <a:lnTo>
                      <a:pt x="19412" y="8204"/>
                    </a:lnTo>
                    <a:lnTo>
                      <a:pt x="19857" y="8204"/>
                    </a:lnTo>
                    <a:lnTo>
                      <a:pt x="20288" y="8163"/>
                    </a:lnTo>
                    <a:lnTo>
                      <a:pt x="20719" y="8107"/>
                    </a:lnTo>
                    <a:lnTo>
                      <a:pt x="21136" y="8038"/>
                    </a:lnTo>
                    <a:lnTo>
                      <a:pt x="21554" y="7940"/>
                    </a:lnTo>
                    <a:lnTo>
                      <a:pt x="21957" y="7829"/>
                    </a:lnTo>
                    <a:lnTo>
                      <a:pt x="22346" y="7690"/>
                    </a:lnTo>
                    <a:lnTo>
                      <a:pt x="22735" y="7537"/>
                    </a:lnTo>
                    <a:lnTo>
                      <a:pt x="23097" y="7370"/>
                    </a:lnTo>
                    <a:lnTo>
                      <a:pt x="23459" y="7162"/>
                    </a:lnTo>
                    <a:lnTo>
                      <a:pt x="23806" y="6953"/>
                    </a:lnTo>
                    <a:lnTo>
                      <a:pt x="24126" y="6703"/>
                    </a:lnTo>
                    <a:lnTo>
                      <a:pt x="24432" y="6452"/>
                    </a:lnTo>
                    <a:lnTo>
                      <a:pt x="24710" y="6160"/>
                    </a:lnTo>
                    <a:lnTo>
                      <a:pt x="24710" y="6160"/>
                    </a:lnTo>
                    <a:lnTo>
                      <a:pt x="24807" y="6049"/>
                    </a:lnTo>
                    <a:lnTo>
                      <a:pt x="24891" y="5938"/>
                    </a:lnTo>
                    <a:lnTo>
                      <a:pt x="24946" y="5799"/>
                    </a:lnTo>
                    <a:lnTo>
                      <a:pt x="25002" y="5674"/>
                    </a:lnTo>
                    <a:lnTo>
                      <a:pt x="25030" y="5535"/>
                    </a:lnTo>
                    <a:lnTo>
                      <a:pt x="25044" y="5382"/>
                    </a:lnTo>
                    <a:lnTo>
                      <a:pt x="25044" y="5229"/>
                    </a:lnTo>
                    <a:lnTo>
                      <a:pt x="25030" y="5076"/>
                    </a:lnTo>
                    <a:lnTo>
                      <a:pt x="25002" y="4923"/>
                    </a:lnTo>
                    <a:lnTo>
                      <a:pt x="24960" y="4756"/>
                    </a:lnTo>
                    <a:lnTo>
                      <a:pt x="24905" y="4589"/>
                    </a:lnTo>
                    <a:lnTo>
                      <a:pt x="24835" y="4422"/>
                    </a:lnTo>
                    <a:lnTo>
                      <a:pt x="24752" y="4255"/>
                    </a:lnTo>
                    <a:lnTo>
                      <a:pt x="24668" y="4088"/>
                    </a:lnTo>
                    <a:lnTo>
                      <a:pt x="24557" y="3922"/>
                    </a:lnTo>
                    <a:lnTo>
                      <a:pt x="24446" y="3755"/>
                    </a:lnTo>
                    <a:lnTo>
                      <a:pt x="24321" y="3588"/>
                    </a:lnTo>
                    <a:lnTo>
                      <a:pt x="24182" y="3421"/>
                    </a:lnTo>
                    <a:lnTo>
                      <a:pt x="24029" y="3254"/>
                    </a:lnTo>
                    <a:lnTo>
                      <a:pt x="23876" y="3101"/>
                    </a:lnTo>
                    <a:lnTo>
                      <a:pt x="23695" y="2948"/>
                    </a:lnTo>
                    <a:lnTo>
                      <a:pt x="23528" y="2795"/>
                    </a:lnTo>
                    <a:lnTo>
                      <a:pt x="23333" y="2642"/>
                    </a:lnTo>
                    <a:lnTo>
                      <a:pt x="23139" y="2503"/>
                    </a:lnTo>
                    <a:lnTo>
                      <a:pt x="22930" y="2364"/>
                    </a:lnTo>
                    <a:lnTo>
                      <a:pt x="22722" y="2239"/>
                    </a:lnTo>
                    <a:lnTo>
                      <a:pt x="22499" y="2114"/>
                    </a:lnTo>
                    <a:lnTo>
                      <a:pt x="22263" y="2003"/>
                    </a:lnTo>
                    <a:lnTo>
                      <a:pt x="22040" y="1891"/>
                    </a:lnTo>
                    <a:lnTo>
                      <a:pt x="21790" y="1794"/>
                    </a:lnTo>
                    <a:lnTo>
                      <a:pt x="21540" y="1711"/>
                    </a:lnTo>
                    <a:lnTo>
                      <a:pt x="21289" y="1641"/>
                    </a:lnTo>
                    <a:lnTo>
                      <a:pt x="21289" y="1641"/>
                    </a:lnTo>
                    <a:lnTo>
                      <a:pt x="20942" y="1544"/>
                    </a:lnTo>
                    <a:lnTo>
                      <a:pt x="20594" y="1474"/>
                    </a:lnTo>
                    <a:lnTo>
                      <a:pt x="20233" y="1405"/>
                    </a:lnTo>
                    <a:lnTo>
                      <a:pt x="19857" y="1349"/>
                    </a:lnTo>
                    <a:lnTo>
                      <a:pt x="19468" y="1294"/>
                    </a:lnTo>
                    <a:lnTo>
                      <a:pt x="19051" y="1252"/>
                    </a:lnTo>
                    <a:lnTo>
                      <a:pt x="18133" y="1196"/>
                    </a:lnTo>
                    <a:lnTo>
                      <a:pt x="17076" y="1141"/>
                    </a:lnTo>
                    <a:lnTo>
                      <a:pt x="15825" y="1113"/>
                    </a:lnTo>
                    <a:lnTo>
                      <a:pt x="12626" y="1029"/>
                    </a:lnTo>
                    <a:lnTo>
                      <a:pt x="12626" y="1029"/>
                    </a:lnTo>
                    <a:lnTo>
                      <a:pt x="11027" y="988"/>
                    </a:lnTo>
                    <a:lnTo>
                      <a:pt x="9595" y="974"/>
                    </a:lnTo>
                    <a:lnTo>
                      <a:pt x="8302" y="932"/>
                    </a:lnTo>
                    <a:lnTo>
                      <a:pt x="7690" y="904"/>
                    </a:lnTo>
                    <a:lnTo>
                      <a:pt x="7106" y="876"/>
                    </a:lnTo>
                    <a:lnTo>
                      <a:pt x="6536" y="835"/>
                    </a:lnTo>
                    <a:lnTo>
                      <a:pt x="5980" y="765"/>
                    </a:lnTo>
                    <a:lnTo>
                      <a:pt x="5424" y="696"/>
                    </a:lnTo>
                    <a:lnTo>
                      <a:pt x="4881" y="598"/>
                    </a:lnTo>
                    <a:lnTo>
                      <a:pt x="4339" y="487"/>
                    </a:lnTo>
                    <a:lnTo>
                      <a:pt x="3783" y="362"/>
                    </a:lnTo>
                    <a:lnTo>
                      <a:pt x="3227" y="195"/>
                    </a:lnTo>
                    <a:lnTo>
                      <a:pt x="2643" y="14"/>
                    </a:lnTo>
                    <a:lnTo>
                      <a:pt x="2643" y="14"/>
                    </a:lnTo>
                    <a:lnTo>
                      <a:pt x="2601" y="0"/>
                    </a:lnTo>
                    <a:lnTo>
                      <a:pt x="2559" y="0"/>
                    </a:lnTo>
                    <a:lnTo>
                      <a:pt x="2462" y="28"/>
                    </a:lnTo>
                    <a:lnTo>
                      <a:pt x="2351" y="98"/>
                    </a:lnTo>
                    <a:lnTo>
                      <a:pt x="2212" y="181"/>
                    </a:lnTo>
                    <a:lnTo>
                      <a:pt x="2073" y="278"/>
                    </a:lnTo>
                    <a:lnTo>
                      <a:pt x="1920" y="404"/>
                    </a:lnTo>
                    <a:lnTo>
                      <a:pt x="1614" y="696"/>
                    </a:lnTo>
                    <a:lnTo>
                      <a:pt x="1308" y="988"/>
                    </a:lnTo>
                    <a:lnTo>
                      <a:pt x="1044" y="1280"/>
                    </a:lnTo>
                    <a:lnTo>
                      <a:pt x="696" y="1683"/>
                    </a:lnTo>
                    <a:lnTo>
                      <a:pt x="696" y="1683"/>
                    </a:lnTo>
                    <a:lnTo>
                      <a:pt x="599" y="1808"/>
                    </a:lnTo>
                    <a:lnTo>
                      <a:pt x="501" y="1975"/>
                    </a:lnTo>
                    <a:lnTo>
                      <a:pt x="320" y="2323"/>
                    </a:lnTo>
                    <a:lnTo>
                      <a:pt x="168" y="2628"/>
                    </a:lnTo>
                    <a:lnTo>
                      <a:pt x="112" y="275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22"/>
              <p:cNvSpPr/>
              <p:nvPr/>
            </p:nvSpPr>
            <p:spPr>
              <a:xfrm>
                <a:off x="10759304" y="3030582"/>
                <a:ext cx="69960" cy="242246"/>
              </a:xfrm>
              <a:custGeom>
                <a:avLst/>
                <a:gdLst/>
                <a:ahLst/>
                <a:cxnLst/>
                <a:rect l="l" t="t" r="r" b="b"/>
                <a:pathLst>
                  <a:path w="5285" h="18300" extrusionOk="0">
                    <a:moveTo>
                      <a:pt x="3616" y="1"/>
                    </a:moveTo>
                    <a:lnTo>
                      <a:pt x="3505" y="43"/>
                    </a:lnTo>
                    <a:lnTo>
                      <a:pt x="3199" y="126"/>
                    </a:lnTo>
                    <a:lnTo>
                      <a:pt x="2977" y="168"/>
                    </a:lnTo>
                    <a:lnTo>
                      <a:pt x="2712" y="209"/>
                    </a:lnTo>
                    <a:lnTo>
                      <a:pt x="2434" y="237"/>
                    </a:lnTo>
                    <a:lnTo>
                      <a:pt x="2114" y="251"/>
                    </a:lnTo>
                    <a:lnTo>
                      <a:pt x="988" y="348"/>
                    </a:lnTo>
                    <a:lnTo>
                      <a:pt x="807" y="1336"/>
                    </a:lnTo>
                    <a:lnTo>
                      <a:pt x="640" y="2295"/>
                    </a:lnTo>
                    <a:lnTo>
                      <a:pt x="501" y="3227"/>
                    </a:lnTo>
                    <a:lnTo>
                      <a:pt x="376" y="4117"/>
                    </a:lnTo>
                    <a:lnTo>
                      <a:pt x="279" y="4965"/>
                    </a:lnTo>
                    <a:lnTo>
                      <a:pt x="182" y="5785"/>
                    </a:lnTo>
                    <a:lnTo>
                      <a:pt x="126" y="6564"/>
                    </a:lnTo>
                    <a:lnTo>
                      <a:pt x="70" y="7315"/>
                    </a:lnTo>
                    <a:lnTo>
                      <a:pt x="29" y="8038"/>
                    </a:lnTo>
                    <a:lnTo>
                      <a:pt x="15" y="8733"/>
                    </a:lnTo>
                    <a:lnTo>
                      <a:pt x="1" y="9387"/>
                    </a:lnTo>
                    <a:lnTo>
                      <a:pt x="15" y="10012"/>
                    </a:lnTo>
                    <a:lnTo>
                      <a:pt x="29" y="10610"/>
                    </a:lnTo>
                    <a:lnTo>
                      <a:pt x="56" y="11181"/>
                    </a:lnTo>
                    <a:lnTo>
                      <a:pt x="98" y="11723"/>
                    </a:lnTo>
                    <a:lnTo>
                      <a:pt x="154" y="12237"/>
                    </a:lnTo>
                    <a:lnTo>
                      <a:pt x="209" y="12724"/>
                    </a:lnTo>
                    <a:lnTo>
                      <a:pt x="279" y="13183"/>
                    </a:lnTo>
                    <a:lnTo>
                      <a:pt x="362" y="13614"/>
                    </a:lnTo>
                    <a:lnTo>
                      <a:pt x="446" y="14031"/>
                    </a:lnTo>
                    <a:lnTo>
                      <a:pt x="529" y="14407"/>
                    </a:lnTo>
                    <a:lnTo>
                      <a:pt x="627" y="14768"/>
                    </a:lnTo>
                    <a:lnTo>
                      <a:pt x="724" y="15116"/>
                    </a:lnTo>
                    <a:lnTo>
                      <a:pt x="835" y="15422"/>
                    </a:lnTo>
                    <a:lnTo>
                      <a:pt x="932" y="15714"/>
                    </a:lnTo>
                    <a:lnTo>
                      <a:pt x="1044" y="15992"/>
                    </a:lnTo>
                    <a:lnTo>
                      <a:pt x="1155" y="16228"/>
                    </a:lnTo>
                    <a:lnTo>
                      <a:pt x="1266" y="16464"/>
                    </a:lnTo>
                    <a:lnTo>
                      <a:pt x="1391" y="16673"/>
                    </a:lnTo>
                    <a:lnTo>
                      <a:pt x="1503" y="16868"/>
                    </a:lnTo>
                    <a:lnTo>
                      <a:pt x="1711" y="17188"/>
                    </a:lnTo>
                    <a:lnTo>
                      <a:pt x="1781" y="17271"/>
                    </a:lnTo>
                    <a:lnTo>
                      <a:pt x="1864" y="17354"/>
                    </a:lnTo>
                    <a:lnTo>
                      <a:pt x="2087" y="17535"/>
                    </a:lnTo>
                    <a:lnTo>
                      <a:pt x="2351" y="17730"/>
                    </a:lnTo>
                    <a:lnTo>
                      <a:pt x="2657" y="17911"/>
                    </a:lnTo>
                    <a:lnTo>
                      <a:pt x="2977" y="18077"/>
                    </a:lnTo>
                    <a:lnTo>
                      <a:pt x="3269" y="18203"/>
                    </a:lnTo>
                    <a:lnTo>
                      <a:pt x="3408" y="18244"/>
                    </a:lnTo>
                    <a:lnTo>
                      <a:pt x="3533" y="18286"/>
                    </a:lnTo>
                    <a:lnTo>
                      <a:pt x="3644" y="18300"/>
                    </a:lnTo>
                    <a:lnTo>
                      <a:pt x="3727" y="18300"/>
                    </a:lnTo>
                    <a:lnTo>
                      <a:pt x="3880" y="18258"/>
                    </a:lnTo>
                    <a:lnTo>
                      <a:pt x="4019" y="18217"/>
                    </a:lnTo>
                    <a:lnTo>
                      <a:pt x="4145" y="18147"/>
                    </a:lnTo>
                    <a:lnTo>
                      <a:pt x="4270" y="18077"/>
                    </a:lnTo>
                    <a:lnTo>
                      <a:pt x="4381" y="17980"/>
                    </a:lnTo>
                    <a:lnTo>
                      <a:pt x="4478" y="17869"/>
                    </a:lnTo>
                    <a:lnTo>
                      <a:pt x="4576" y="17758"/>
                    </a:lnTo>
                    <a:lnTo>
                      <a:pt x="4659" y="17619"/>
                    </a:lnTo>
                    <a:lnTo>
                      <a:pt x="4742" y="17438"/>
                    </a:lnTo>
                    <a:lnTo>
                      <a:pt x="4812" y="17257"/>
                    </a:lnTo>
                    <a:lnTo>
                      <a:pt x="4882" y="17048"/>
                    </a:lnTo>
                    <a:lnTo>
                      <a:pt x="4951" y="16840"/>
                    </a:lnTo>
                    <a:lnTo>
                      <a:pt x="5021" y="16604"/>
                    </a:lnTo>
                    <a:lnTo>
                      <a:pt x="5062" y="16367"/>
                    </a:lnTo>
                    <a:lnTo>
                      <a:pt x="5160" y="15853"/>
                    </a:lnTo>
                    <a:lnTo>
                      <a:pt x="5229" y="15296"/>
                    </a:lnTo>
                    <a:lnTo>
                      <a:pt x="5257" y="14685"/>
                    </a:lnTo>
                    <a:lnTo>
                      <a:pt x="5285" y="14017"/>
                    </a:lnTo>
                    <a:lnTo>
                      <a:pt x="5271" y="13322"/>
                    </a:lnTo>
                    <a:lnTo>
                      <a:pt x="5243" y="12557"/>
                    </a:lnTo>
                    <a:lnTo>
                      <a:pt x="5187" y="11751"/>
                    </a:lnTo>
                    <a:lnTo>
                      <a:pt x="5104" y="10902"/>
                    </a:lnTo>
                    <a:lnTo>
                      <a:pt x="4993" y="10012"/>
                    </a:lnTo>
                    <a:lnTo>
                      <a:pt x="4868" y="9067"/>
                    </a:lnTo>
                    <a:lnTo>
                      <a:pt x="4715" y="8066"/>
                    </a:lnTo>
                    <a:lnTo>
                      <a:pt x="4534" y="7023"/>
                    </a:lnTo>
                    <a:lnTo>
                      <a:pt x="4325" y="5938"/>
                    </a:lnTo>
                    <a:lnTo>
                      <a:pt x="4214" y="5229"/>
                    </a:lnTo>
                    <a:lnTo>
                      <a:pt x="4103" y="4409"/>
                    </a:lnTo>
                    <a:lnTo>
                      <a:pt x="4005" y="3547"/>
                    </a:lnTo>
                    <a:lnTo>
                      <a:pt x="3908" y="2685"/>
                    </a:lnTo>
                    <a:lnTo>
                      <a:pt x="3755" y="1085"/>
                    </a:lnTo>
                    <a:lnTo>
                      <a:pt x="3686" y="460"/>
                    </a:lnTo>
                    <a:lnTo>
                      <a:pt x="3616" y="1"/>
                    </a:lnTo>
                    <a:close/>
                  </a:path>
                </a:pathLst>
              </a:custGeom>
              <a:solidFill>
                <a:srgbClr val="FFA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22"/>
              <p:cNvSpPr/>
              <p:nvPr/>
            </p:nvSpPr>
            <p:spPr>
              <a:xfrm>
                <a:off x="10947801" y="3210437"/>
                <a:ext cx="49349" cy="101426"/>
              </a:xfrm>
              <a:custGeom>
                <a:avLst/>
                <a:gdLst/>
                <a:ahLst/>
                <a:cxnLst/>
                <a:rect l="l" t="t" r="r" b="b"/>
                <a:pathLst>
                  <a:path w="3728" h="7662" extrusionOk="0">
                    <a:moveTo>
                      <a:pt x="1" y="0"/>
                    </a:moveTo>
                    <a:lnTo>
                      <a:pt x="28" y="695"/>
                    </a:lnTo>
                    <a:lnTo>
                      <a:pt x="126" y="695"/>
                    </a:lnTo>
                    <a:lnTo>
                      <a:pt x="307" y="445"/>
                    </a:lnTo>
                    <a:lnTo>
                      <a:pt x="459" y="236"/>
                    </a:lnTo>
                    <a:lnTo>
                      <a:pt x="585" y="97"/>
                    </a:lnTo>
                    <a:lnTo>
                      <a:pt x="626" y="56"/>
                    </a:lnTo>
                    <a:lnTo>
                      <a:pt x="668" y="42"/>
                    </a:lnTo>
                    <a:lnTo>
                      <a:pt x="751" y="28"/>
                    </a:lnTo>
                    <a:lnTo>
                      <a:pt x="1" y="0"/>
                    </a:lnTo>
                    <a:close/>
                    <a:moveTo>
                      <a:pt x="84" y="7328"/>
                    </a:moveTo>
                    <a:lnTo>
                      <a:pt x="84" y="7342"/>
                    </a:lnTo>
                    <a:lnTo>
                      <a:pt x="1399" y="7457"/>
                    </a:lnTo>
                    <a:lnTo>
                      <a:pt x="1399" y="7457"/>
                    </a:lnTo>
                    <a:lnTo>
                      <a:pt x="84" y="7328"/>
                    </a:lnTo>
                    <a:close/>
                    <a:moveTo>
                      <a:pt x="1399" y="7457"/>
                    </a:moveTo>
                    <a:lnTo>
                      <a:pt x="1780" y="7495"/>
                    </a:lnTo>
                    <a:lnTo>
                      <a:pt x="3727" y="7662"/>
                    </a:lnTo>
                    <a:lnTo>
                      <a:pt x="3727" y="7662"/>
                    </a:lnTo>
                    <a:lnTo>
                      <a:pt x="1399" y="7457"/>
                    </a:lnTo>
                    <a:close/>
                  </a:path>
                </a:pathLst>
              </a:custGeom>
              <a:solidFill>
                <a:srgbClr val="ED8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22"/>
              <p:cNvSpPr/>
              <p:nvPr/>
            </p:nvSpPr>
            <p:spPr>
              <a:xfrm>
                <a:off x="10948913" y="3307446"/>
                <a:ext cx="48237" cy="4421"/>
              </a:xfrm>
              <a:custGeom>
                <a:avLst/>
                <a:gdLst/>
                <a:ahLst/>
                <a:cxnLst/>
                <a:rect l="l" t="t" r="r" b="b"/>
                <a:pathLst>
                  <a:path w="3644" h="334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3643" y="334"/>
                    </a:lnTo>
                    <a:lnTo>
                      <a:pt x="3643" y="334"/>
                    </a:lnTo>
                    <a:lnTo>
                      <a:pt x="3643" y="334"/>
                    </a:lnTo>
                    <a:lnTo>
                      <a:pt x="1696" y="167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2"/>
              <p:cNvSpPr/>
              <p:nvPr/>
            </p:nvSpPr>
            <p:spPr>
              <a:xfrm>
                <a:off x="10947801" y="3210437"/>
                <a:ext cx="9955" cy="9213"/>
              </a:xfrm>
              <a:custGeom>
                <a:avLst/>
                <a:gdLst/>
                <a:ahLst/>
                <a:cxnLst/>
                <a:rect l="l" t="t" r="r" b="b"/>
                <a:pathLst>
                  <a:path w="752" h="696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28" y="695"/>
                    </a:lnTo>
                    <a:lnTo>
                      <a:pt x="28" y="695"/>
                    </a:lnTo>
                    <a:lnTo>
                      <a:pt x="126" y="695"/>
                    </a:lnTo>
                    <a:lnTo>
                      <a:pt x="126" y="695"/>
                    </a:lnTo>
                    <a:lnTo>
                      <a:pt x="307" y="445"/>
                    </a:lnTo>
                    <a:lnTo>
                      <a:pt x="459" y="236"/>
                    </a:lnTo>
                    <a:lnTo>
                      <a:pt x="585" y="97"/>
                    </a:lnTo>
                    <a:lnTo>
                      <a:pt x="626" y="56"/>
                    </a:lnTo>
                    <a:lnTo>
                      <a:pt x="668" y="42"/>
                    </a:lnTo>
                    <a:lnTo>
                      <a:pt x="668" y="42"/>
                    </a:lnTo>
                    <a:lnTo>
                      <a:pt x="751" y="28"/>
                    </a:lnTo>
                    <a:lnTo>
                      <a:pt x="751" y="28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22"/>
              <p:cNvSpPr/>
              <p:nvPr/>
            </p:nvSpPr>
            <p:spPr>
              <a:xfrm>
                <a:off x="10948172" y="3219637"/>
                <a:ext cx="50448" cy="92226"/>
              </a:xfrm>
              <a:custGeom>
                <a:avLst/>
                <a:gdLst/>
                <a:ahLst/>
                <a:cxnLst/>
                <a:rect l="l" t="t" r="r" b="b"/>
                <a:pathLst>
                  <a:path w="3811" h="6967" extrusionOk="0">
                    <a:moveTo>
                      <a:pt x="0" y="0"/>
                    </a:moveTo>
                    <a:lnTo>
                      <a:pt x="14" y="153"/>
                    </a:lnTo>
                    <a:lnTo>
                      <a:pt x="98" y="0"/>
                    </a:lnTo>
                    <a:close/>
                    <a:moveTo>
                      <a:pt x="112" y="4075"/>
                    </a:moveTo>
                    <a:lnTo>
                      <a:pt x="98" y="5354"/>
                    </a:lnTo>
                    <a:lnTo>
                      <a:pt x="56" y="6633"/>
                    </a:lnTo>
                    <a:lnTo>
                      <a:pt x="1752" y="6800"/>
                    </a:lnTo>
                    <a:lnTo>
                      <a:pt x="3699" y="6967"/>
                    </a:lnTo>
                    <a:lnTo>
                      <a:pt x="3699" y="6383"/>
                    </a:lnTo>
                    <a:lnTo>
                      <a:pt x="3699" y="6077"/>
                    </a:lnTo>
                    <a:lnTo>
                      <a:pt x="3727" y="5757"/>
                    </a:lnTo>
                    <a:lnTo>
                      <a:pt x="3769" y="5423"/>
                    </a:lnTo>
                    <a:lnTo>
                      <a:pt x="3810" y="5090"/>
                    </a:lnTo>
                    <a:lnTo>
                      <a:pt x="1892" y="4575"/>
                    </a:lnTo>
                    <a:lnTo>
                      <a:pt x="126" y="4088"/>
                    </a:lnTo>
                    <a:lnTo>
                      <a:pt x="112" y="407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2"/>
              <p:cNvSpPr/>
              <p:nvPr/>
            </p:nvSpPr>
            <p:spPr>
              <a:xfrm>
                <a:off x="10948172" y="3219637"/>
                <a:ext cx="1297" cy="2039"/>
              </a:xfrm>
              <a:custGeom>
                <a:avLst/>
                <a:gdLst/>
                <a:ahLst/>
                <a:cxnLst/>
                <a:rect l="l" t="t" r="r" b="b"/>
                <a:pathLst>
                  <a:path w="98" h="154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14" y="153"/>
                    </a:lnTo>
                    <a:lnTo>
                      <a:pt x="14" y="153"/>
                    </a:lnTo>
                    <a:lnTo>
                      <a:pt x="98" y="0"/>
                    </a:lnTo>
                    <a:lnTo>
                      <a:pt x="98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22"/>
              <p:cNvSpPr/>
              <p:nvPr/>
            </p:nvSpPr>
            <p:spPr>
              <a:xfrm>
                <a:off x="10764824" y="4568013"/>
                <a:ext cx="132547" cy="103636"/>
              </a:xfrm>
              <a:custGeom>
                <a:avLst/>
                <a:gdLst/>
                <a:ahLst/>
                <a:cxnLst/>
                <a:rect l="l" t="t" r="r" b="b"/>
                <a:pathLst>
                  <a:path w="10013" h="7829" extrusionOk="0">
                    <a:moveTo>
                      <a:pt x="9804" y="0"/>
                    </a:moveTo>
                    <a:lnTo>
                      <a:pt x="6522" y="960"/>
                    </a:lnTo>
                    <a:lnTo>
                      <a:pt x="7482" y="4227"/>
                    </a:lnTo>
                    <a:lnTo>
                      <a:pt x="1" y="6424"/>
                    </a:lnTo>
                    <a:lnTo>
                      <a:pt x="418" y="7829"/>
                    </a:lnTo>
                    <a:lnTo>
                      <a:pt x="10013" y="6786"/>
                    </a:lnTo>
                    <a:lnTo>
                      <a:pt x="9804" y="0"/>
                    </a:lnTo>
                    <a:close/>
                  </a:path>
                </a:pathLst>
              </a:custGeom>
              <a:solidFill>
                <a:srgbClr val="2C190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22"/>
              <p:cNvSpPr/>
              <p:nvPr/>
            </p:nvSpPr>
            <p:spPr>
              <a:xfrm>
                <a:off x="11249868" y="4607582"/>
                <a:ext cx="129966" cy="130336"/>
              </a:xfrm>
              <a:custGeom>
                <a:avLst/>
                <a:gdLst/>
                <a:ahLst/>
                <a:cxnLst/>
                <a:rect l="l" t="t" r="r" b="b"/>
                <a:pathLst>
                  <a:path w="9818" h="9846" extrusionOk="0">
                    <a:moveTo>
                      <a:pt x="7996" y="1"/>
                    </a:moveTo>
                    <a:lnTo>
                      <a:pt x="5034" y="1711"/>
                    </a:lnTo>
                    <a:lnTo>
                      <a:pt x="6759" y="4659"/>
                    </a:lnTo>
                    <a:lnTo>
                      <a:pt x="1" y="8580"/>
                    </a:lnTo>
                    <a:lnTo>
                      <a:pt x="738" y="9846"/>
                    </a:lnTo>
                    <a:lnTo>
                      <a:pt x="9818" y="6550"/>
                    </a:lnTo>
                    <a:lnTo>
                      <a:pt x="7996" y="1"/>
                    </a:lnTo>
                    <a:close/>
                  </a:path>
                </a:pathLst>
              </a:custGeom>
              <a:solidFill>
                <a:srgbClr val="2C190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22"/>
              <p:cNvSpPr/>
              <p:nvPr/>
            </p:nvSpPr>
            <p:spPr>
              <a:xfrm>
                <a:off x="10834960" y="3626632"/>
                <a:ext cx="552216" cy="1032829"/>
              </a:xfrm>
              <a:custGeom>
                <a:avLst/>
                <a:gdLst/>
                <a:ahLst/>
                <a:cxnLst/>
                <a:rect l="l" t="t" r="r" b="b"/>
                <a:pathLst>
                  <a:path w="41716" h="78023" extrusionOk="0">
                    <a:moveTo>
                      <a:pt x="14865" y="1"/>
                    </a:moveTo>
                    <a:lnTo>
                      <a:pt x="3727" y="36738"/>
                    </a:lnTo>
                    <a:lnTo>
                      <a:pt x="3616" y="37044"/>
                    </a:lnTo>
                    <a:lnTo>
                      <a:pt x="3505" y="37377"/>
                    </a:lnTo>
                    <a:lnTo>
                      <a:pt x="3408" y="37697"/>
                    </a:lnTo>
                    <a:lnTo>
                      <a:pt x="3324" y="38031"/>
                    </a:lnTo>
                    <a:lnTo>
                      <a:pt x="3255" y="38351"/>
                    </a:lnTo>
                    <a:lnTo>
                      <a:pt x="3199" y="38685"/>
                    </a:lnTo>
                    <a:lnTo>
                      <a:pt x="3157" y="39018"/>
                    </a:lnTo>
                    <a:lnTo>
                      <a:pt x="3116" y="39366"/>
                    </a:lnTo>
                    <a:lnTo>
                      <a:pt x="1" y="74880"/>
                    </a:lnTo>
                    <a:lnTo>
                      <a:pt x="5215" y="74880"/>
                    </a:lnTo>
                    <a:lnTo>
                      <a:pt x="13141" y="40298"/>
                    </a:lnTo>
                    <a:lnTo>
                      <a:pt x="21748" y="17020"/>
                    </a:lnTo>
                    <a:lnTo>
                      <a:pt x="22791" y="46694"/>
                    </a:lnTo>
                    <a:lnTo>
                      <a:pt x="34903" y="78022"/>
                    </a:lnTo>
                    <a:lnTo>
                      <a:pt x="41716" y="78022"/>
                    </a:lnTo>
                    <a:lnTo>
                      <a:pt x="31537" y="44984"/>
                    </a:lnTo>
                    <a:lnTo>
                      <a:pt x="35236" y="4770"/>
                    </a:lnTo>
                    <a:lnTo>
                      <a:pt x="1486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22"/>
              <p:cNvSpPr/>
              <p:nvPr/>
            </p:nvSpPr>
            <p:spPr>
              <a:xfrm>
                <a:off x="11048861" y="3662891"/>
                <a:ext cx="228810" cy="155925"/>
              </a:xfrm>
              <a:custGeom>
                <a:avLst/>
                <a:gdLst/>
                <a:ahLst/>
                <a:cxnLst/>
                <a:rect l="l" t="t" r="r" b="b"/>
                <a:pathLst>
                  <a:path w="17285" h="11779" extrusionOk="0">
                    <a:moveTo>
                      <a:pt x="16283" y="1"/>
                    </a:moveTo>
                    <a:lnTo>
                      <a:pt x="16186" y="43"/>
                    </a:lnTo>
                    <a:lnTo>
                      <a:pt x="16005" y="112"/>
                    </a:lnTo>
                    <a:lnTo>
                      <a:pt x="15421" y="251"/>
                    </a:lnTo>
                    <a:lnTo>
                      <a:pt x="14573" y="446"/>
                    </a:lnTo>
                    <a:lnTo>
                      <a:pt x="13502" y="668"/>
                    </a:lnTo>
                    <a:lnTo>
                      <a:pt x="12265" y="905"/>
                    </a:lnTo>
                    <a:lnTo>
                      <a:pt x="10888" y="1169"/>
                    </a:lnTo>
                    <a:lnTo>
                      <a:pt x="7940" y="1697"/>
                    </a:lnTo>
                    <a:lnTo>
                      <a:pt x="5034" y="2212"/>
                    </a:lnTo>
                    <a:lnTo>
                      <a:pt x="2503" y="2657"/>
                    </a:lnTo>
                    <a:lnTo>
                      <a:pt x="42" y="3074"/>
                    </a:lnTo>
                    <a:lnTo>
                      <a:pt x="42" y="3199"/>
                    </a:lnTo>
                    <a:lnTo>
                      <a:pt x="14" y="3547"/>
                    </a:lnTo>
                    <a:lnTo>
                      <a:pt x="0" y="4089"/>
                    </a:lnTo>
                    <a:lnTo>
                      <a:pt x="0" y="4423"/>
                    </a:lnTo>
                    <a:lnTo>
                      <a:pt x="14" y="4784"/>
                    </a:lnTo>
                    <a:lnTo>
                      <a:pt x="42" y="5174"/>
                    </a:lnTo>
                    <a:lnTo>
                      <a:pt x="84" y="5577"/>
                    </a:lnTo>
                    <a:lnTo>
                      <a:pt x="140" y="6022"/>
                    </a:lnTo>
                    <a:lnTo>
                      <a:pt x="223" y="6467"/>
                    </a:lnTo>
                    <a:lnTo>
                      <a:pt x="320" y="6926"/>
                    </a:lnTo>
                    <a:lnTo>
                      <a:pt x="445" y="7384"/>
                    </a:lnTo>
                    <a:lnTo>
                      <a:pt x="612" y="7843"/>
                    </a:lnTo>
                    <a:lnTo>
                      <a:pt x="793" y="8302"/>
                    </a:lnTo>
                    <a:lnTo>
                      <a:pt x="890" y="8525"/>
                    </a:lnTo>
                    <a:lnTo>
                      <a:pt x="1002" y="8747"/>
                    </a:lnTo>
                    <a:lnTo>
                      <a:pt x="1127" y="8970"/>
                    </a:lnTo>
                    <a:lnTo>
                      <a:pt x="1252" y="9192"/>
                    </a:lnTo>
                    <a:lnTo>
                      <a:pt x="1405" y="9401"/>
                    </a:lnTo>
                    <a:lnTo>
                      <a:pt x="1544" y="9609"/>
                    </a:lnTo>
                    <a:lnTo>
                      <a:pt x="1711" y="9804"/>
                    </a:lnTo>
                    <a:lnTo>
                      <a:pt x="1878" y="9999"/>
                    </a:lnTo>
                    <a:lnTo>
                      <a:pt x="2058" y="10193"/>
                    </a:lnTo>
                    <a:lnTo>
                      <a:pt x="2253" y="10374"/>
                    </a:lnTo>
                    <a:lnTo>
                      <a:pt x="2448" y="10541"/>
                    </a:lnTo>
                    <a:lnTo>
                      <a:pt x="2670" y="10708"/>
                    </a:lnTo>
                    <a:lnTo>
                      <a:pt x="2893" y="10861"/>
                    </a:lnTo>
                    <a:lnTo>
                      <a:pt x="3129" y="11000"/>
                    </a:lnTo>
                    <a:lnTo>
                      <a:pt x="3379" y="11139"/>
                    </a:lnTo>
                    <a:lnTo>
                      <a:pt x="3644" y="11250"/>
                    </a:lnTo>
                    <a:lnTo>
                      <a:pt x="3922" y="11361"/>
                    </a:lnTo>
                    <a:lnTo>
                      <a:pt x="4214" y="11473"/>
                    </a:lnTo>
                    <a:lnTo>
                      <a:pt x="4520" y="11556"/>
                    </a:lnTo>
                    <a:lnTo>
                      <a:pt x="4839" y="11626"/>
                    </a:lnTo>
                    <a:lnTo>
                      <a:pt x="5173" y="11681"/>
                    </a:lnTo>
                    <a:lnTo>
                      <a:pt x="5521" y="11723"/>
                    </a:lnTo>
                    <a:lnTo>
                      <a:pt x="5882" y="11765"/>
                    </a:lnTo>
                    <a:lnTo>
                      <a:pt x="6258" y="11778"/>
                    </a:lnTo>
                    <a:lnTo>
                      <a:pt x="6661" y="11765"/>
                    </a:lnTo>
                    <a:lnTo>
                      <a:pt x="7064" y="11751"/>
                    </a:lnTo>
                    <a:lnTo>
                      <a:pt x="7495" y="11709"/>
                    </a:lnTo>
                    <a:lnTo>
                      <a:pt x="7940" y="11667"/>
                    </a:lnTo>
                    <a:lnTo>
                      <a:pt x="8399" y="11584"/>
                    </a:lnTo>
                    <a:lnTo>
                      <a:pt x="8872" y="11500"/>
                    </a:lnTo>
                    <a:lnTo>
                      <a:pt x="9373" y="11389"/>
                    </a:lnTo>
                    <a:lnTo>
                      <a:pt x="9887" y="11250"/>
                    </a:lnTo>
                    <a:lnTo>
                      <a:pt x="10388" y="11111"/>
                    </a:lnTo>
                    <a:lnTo>
                      <a:pt x="10888" y="10958"/>
                    </a:lnTo>
                    <a:lnTo>
                      <a:pt x="11347" y="10791"/>
                    </a:lnTo>
                    <a:lnTo>
                      <a:pt x="11792" y="10624"/>
                    </a:lnTo>
                    <a:lnTo>
                      <a:pt x="12209" y="10458"/>
                    </a:lnTo>
                    <a:lnTo>
                      <a:pt x="12612" y="10277"/>
                    </a:lnTo>
                    <a:lnTo>
                      <a:pt x="12988" y="10082"/>
                    </a:lnTo>
                    <a:lnTo>
                      <a:pt x="13349" y="9901"/>
                    </a:lnTo>
                    <a:lnTo>
                      <a:pt x="13697" y="9707"/>
                    </a:lnTo>
                    <a:lnTo>
                      <a:pt x="14017" y="9498"/>
                    </a:lnTo>
                    <a:lnTo>
                      <a:pt x="14323" y="9289"/>
                    </a:lnTo>
                    <a:lnTo>
                      <a:pt x="14615" y="9081"/>
                    </a:lnTo>
                    <a:lnTo>
                      <a:pt x="14879" y="8872"/>
                    </a:lnTo>
                    <a:lnTo>
                      <a:pt x="15129" y="8650"/>
                    </a:lnTo>
                    <a:lnTo>
                      <a:pt x="15366" y="8441"/>
                    </a:lnTo>
                    <a:lnTo>
                      <a:pt x="15588" y="8205"/>
                    </a:lnTo>
                    <a:lnTo>
                      <a:pt x="15783" y="7982"/>
                    </a:lnTo>
                    <a:lnTo>
                      <a:pt x="15977" y="7760"/>
                    </a:lnTo>
                    <a:lnTo>
                      <a:pt x="16144" y="7524"/>
                    </a:lnTo>
                    <a:lnTo>
                      <a:pt x="16297" y="7301"/>
                    </a:lnTo>
                    <a:lnTo>
                      <a:pt x="16450" y="7065"/>
                    </a:lnTo>
                    <a:lnTo>
                      <a:pt x="16575" y="6828"/>
                    </a:lnTo>
                    <a:lnTo>
                      <a:pt x="16700" y="6592"/>
                    </a:lnTo>
                    <a:lnTo>
                      <a:pt x="16798" y="6356"/>
                    </a:lnTo>
                    <a:lnTo>
                      <a:pt x="16895" y="6119"/>
                    </a:lnTo>
                    <a:lnTo>
                      <a:pt x="16979" y="5883"/>
                    </a:lnTo>
                    <a:lnTo>
                      <a:pt x="17048" y="5646"/>
                    </a:lnTo>
                    <a:lnTo>
                      <a:pt x="17104" y="5410"/>
                    </a:lnTo>
                    <a:lnTo>
                      <a:pt x="17159" y="5174"/>
                    </a:lnTo>
                    <a:lnTo>
                      <a:pt x="17201" y="4951"/>
                    </a:lnTo>
                    <a:lnTo>
                      <a:pt x="17229" y="4715"/>
                    </a:lnTo>
                    <a:lnTo>
                      <a:pt x="17257" y="4492"/>
                    </a:lnTo>
                    <a:lnTo>
                      <a:pt x="17284" y="4033"/>
                    </a:lnTo>
                    <a:lnTo>
                      <a:pt x="17271" y="3602"/>
                    </a:lnTo>
                    <a:lnTo>
                      <a:pt x="17243" y="3171"/>
                    </a:lnTo>
                    <a:lnTo>
                      <a:pt x="17187" y="2754"/>
                    </a:lnTo>
                    <a:lnTo>
                      <a:pt x="17118" y="2365"/>
                    </a:lnTo>
                    <a:lnTo>
                      <a:pt x="17048" y="2003"/>
                    </a:lnTo>
                    <a:lnTo>
                      <a:pt x="16951" y="1656"/>
                    </a:lnTo>
                    <a:lnTo>
                      <a:pt x="16853" y="1336"/>
                    </a:lnTo>
                    <a:lnTo>
                      <a:pt x="16742" y="1044"/>
                    </a:lnTo>
                    <a:lnTo>
                      <a:pt x="16645" y="780"/>
                    </a:lnTo>
                    <a:lnTo>
                      <a:pt x="16464" y="362"/>
                    </a:lnTo>
                    <a:lnTo>
                      <a:pt x="16339" y="98"/>
                    </a:lnTo>
                    <a:lnTo>
                      <a:pt x="16283" y="1"/>
                    </a:lnTo>
                    <a:close/>
                  </a:path>
                </a:pathLst>
              </a:custGeom>
              <a:solidFill>
                <a:srgbClr val="4751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2"/>
              <p:cNvSpPr/>
              <p:nvPr/>
            </p:nvSpPr>
            <p:spPr>
              <a:xfrm>
                <a:off x="10996028" y="3192578"/>
                <a:ext cx="322691" cy="633944"/>
              </a:xfrm>
              <a:custGeom>
                <a:avLst/>
                <a:gdLst/>
                <a:ahLst/>
                <a:cxnLst/>
                <a:rect l="l" t="t" r="r" b="b"/>
                <a:pathLst>
                  <a:path w="24377" h="47890" extrusionOk="0">
                    <a:moveTo>
                      <a:pt x="11959" y="0"/>
                    </a:moveTo>
                    <a:lnTo>
                      <a:pt x="11528" y="28"/>
                    </a:lnTo>
                    <a:lnTo>
                      <a:pt x="11014" y="84"/>
                    </a:lnTo>
                    <a:lnTo>
                      <a:pt x="10443" y="153"/>
                    </a:lnTo>
                    <a:lnTo>
                      <a:pt x="9887" y="237"/>
                    </a:lnTo>
                    <a:lnTo>
                      <a:pt x="9373" y="306"/>
                    </a:lnTo>
                    <a:lnTo>
                      <a:pt x="8970" y="390"/>
                    </a:lnTo>
                    <a:lnTo>
                      <a:pt x="8817" y="431"/>
                    </a:lnTo>
                    <a:lnTo>
                      <a:pt x="8705" y="473"/>
                    </a:lnTo>
                    <a:lnTo>
                      <a:pt x="8191" y="682"/>
                    </a:lnTo>
                    <a:lnTo>
                      <a:pt x="7426" y="974"/>
                    </a:lnTo>
                    <a:lnTo>
                      <a:pt x="5438" y="1738"/>
                    </a:lnTo>
                    <a:lnTo>
                      <a:pt x="4423" y="2128"/>
                    </a:lnTo>
                    <a:lnTo>
                      <a:pt x="3505" y="2489"/>
                    </a:lnTo>
                    <a:lnTo>
                      <a:pt x="2796" y="2795"/>
                    </a:lnTo>
                    <a:lnTo>
                      <a:pt x="2545" y="2906"/>
                    </a:lnTo>
                    <a:lnTo>
                      <a:pt x="2379" y="2990"/>
                    </a:lnTo>
                    <a:lnTo>
                      <a:pt x="2253" y="3073"/>
                    </a:lnTo>
                    <a:lnTo>
                      <a:pt x="2114" y="3171"/>
                    </a:lnTo>
                    <a:lnTo>
                      <a:pt x="1989" y="3282"/>
                    </a:lnTo>
                    <a:lnTo>
                      <a:pt x="1864" y="3393"/>
                    </a:lnTo>
                    <a:lnTo>
                      <a:pt x="1753" y="3518"/>
                    </a:lnTo>
                    <a:lnTo>
                      <a:pt x="1642" y="3657"/>
                    </a:lnTo>
                    <a:lnTo>
                      <a:pt x="1419" y="3935"/>
                    </a:lnTo>
                    <a:lnTo>
                      <a:pt x="1210" y="4255"/>
                    </a:lnTo>
                    <a:lnTo>
                      <a:pt x="1030" y="4603"/>
                    </a:lnTo>
                    <a:lnTo>
                      <a:pt x="849" y="4951"/>
                    </a:lnTo>
                    <a:lnTo>
                      <a:pt x="696" y="5326"/>
                    </a:lnTo>
                    <a:lnTo>
                      <a:pt x="557" y="5715"/>
                    </a:lnTo>
                    <a:lnTo>
                      <a:pt x="432" y="6119"/>
                    </a:lnTo>
                    <a:lnTo>
                      <a:pt x="321" y="6508"/>
                    </a:lnTo>
                    <a:lnTo>
                      <a:pt x="237" y="6911"/>
                    </a:lnTo>
                    <a:lnTo>
                      <a:pt x="168" y="7300"/>
                    </a:lnTo>
                    <a:lnTo>
                      <a:pt x="126" y="7690"/>
                    </a:lnTo>
                    <a:lnTo>
                      <a:pt x="98" y="8065"/>
                    </a:lnTo>
                    <a:lnTo>
                      <a:pt x="84" y="8427"/>
                    </a:lnTo>
                    <a:lnTo>
                      <a:pt x="98" y="11931"/>
                    </a:lnTo>
                    <a:lnTo>
                      <a:pt x="84" y="12431"/>
                    </a:lnTo>
                    <a:lnTo>
                      <a:pt x="56" y="13043"/>
                    </a:lnTo>
                    <a:lnTo>
                      <a:pt x="29" y="13739"/>
                    </a:lnTo>
                    <a:lnTo>
                      <a:pt x="15" y="14462"/>
                    </a:lnTo>
                    <a:lnTo>
                      <a:pt x="1" y="15185"/>
                    </a:lnTo>
                    <a:lnTo>
                      <a:pt x="15" y="15866"/>
                    </a:lnTo>
                    <a:lnTo>
                      <a:pt x="42" y="16186"/>
                    </a:lnTo>
                    <a:lnTo>
                      <a:pt x="70" y="16478"/>
                    </a:lnTo>
                    <a:lnTo>
                      <a:pt x="112" y="16742"/>
                    </a:lnTo>
                    <a:lnTo>
                      <a:pt x="168" y="16965"/>
                    </a:lnTo>
                    <a:lnTo>
                      <a:pt x="376" y="30508"/>
                    </a:lnTo>
                    <a:lnTo>
                      <a:pt x="543" y="41980"/>
                    </a:lnTo>
                    <a:lnTo>
                      <a:pt x="682" y="42314"/>
                    </a:lnTo>
                    <a:lnTo>
                      <a:pt x="835" y="42633"/>
                    </a:lnTo>
                    <a:lnTo>
                      <a:pt x="988" y="42953"/>
                    </a:lnTo>
                    <a:lnTo>
                      <a:pt x="1169" y="43259"/>
                    </a:lnTo>
                    <a:lnTo>
                      <a:pt x="1350" y="43565"/>
                    </a:lnTo>
                    <a:lnTo>
                      <a:pt x="1544" y="43857"/>
                    </a:lnTo>
                    <a:lnTo>
                      <a:pt x="1753" y="44149"/>
                    </a:lnTo>
                    <a:lnTo>
                      <a:pt x="1961" y="44427"/>
                    </a:lnTo>
                    <a:lnTo>
                      <a:pt x="2184" y="44691"/>
                    </a:lnTo>
                    <a:lnTo>
                      <a:pt x="2420" y="44956"/>
                    </a:lnTo>
                    <a:lnTo>
                      <a:pt x="2657" y="45206"/>
                    </a:lnTo>
                    <a:lnTo>
                      <a:pt x="2921" y="45442"/>
                    </a:lnTo>
                    <a:lnTo>
                      <a:pt x="3171" y="45679"/>
                    </a:lnTo>
                    <a:lnTo>
                      <a:pt x="3449" y="45901"/>
                    </a:lnTo>
                    <a:lnTo>
                      <a:pt x="3713" y="46110"/>
                    </a:lnTo>
                    <a:lnTo>
                      <a:pt x="4005" y="46304"/>
                    </a:lnTo>
                    <a:lnTo>
                      <a:pt x="4297" y="46499"/>
                    </a:lnTo>
                    <a:lnTo>
                      <a:pt x="4589" y="46666"/>
                    </a:lnTo>
                    <a:lnTo>
                      <a:pt x="4895" y="46833"/>
                    </a:lnTo>
                    <a:lnTo>
                      <a:pt x="5201" y="46986"/>
                    </a:lnTo>
                    <a:lnTo>
                      <a:pt x="5521" y="47139"/>
                    </a:lnTo>
                    <a:lnTo>
                      <a:pt x="5841" y="47264"/>
                    </a:lnTo>
                    <a:lnTo>
                      <a:pt x="6175" y="47389"/>
                    </a:lnTo>
                    <a:lnTo>
                      <a:pt x="6508" y="47486"/>
                    </a:lnTo>
                    <a:lnTo>
                      <a:pt x="6842" y="47584"/>
                    </a:lnTo>
                    <a:lnTo>
                      <a:pt x="7190" y="47667"/>
                    </a:lnTo>
                    <a:lnTo>
                      <a:pt x="7537" y="47737"/>
                    </a:lnTo>
                    <a:lnTo>
                      <a:pt x="7885" y="47792"/>
                    </a:lnTo>
                    <a:lnTo>
                      <a:pt x="8233" y="47834"/>
                    </a:lnTo>
                    <a:lnTo>
                      <a:pt x="8594" y="47862"/>
                    </a:lnTo>
                    <a:lnTo>
                      <a:pt x="8956" y="47890"/>
                    </a:lnTo>
                    <a:lnTo>
                      <a:pt x="9317" y="47890"/>
                    </a:lnTo>
                    <a:lnTo>
                      <a:pt x="15338" y="47792"/>
                    </a:lnTo>
                    <a:lnTo>
                      <a:pt x="15616" y="47778"/>
                    </a:lnTo>
                    <a:lnTo>
                      <a:pt x="15894" y="47750"/>
                    </a:lnTo>
                    <a:lnTo>
                      <a:pt x="16200" y="47709"/>
                    </a:lnTo>
                    <a:lnTo>
                      <a:pt x="16506" y="47639"/>
                    </a:lnTo>
                    <a:lnTo>
                      <a:pt x="16812" y="47556"/>
                    </a:lnTo>
                    <a:lnTo>
                      <a:pt x="17132" y="47458"/>
                    </a:lnTo>
                    <a:lnTo>
                      <a:pt x="17452" y="47347"/>
                    </a:lnTo>
                    <a:lnTo>
                      <a:pt x="17785" y="47222"/>
                    </a:lnTo>
                    <a:lnTo>
                      <a:pt x="18119" y="47083"/>
                    </a:lnTo>
                    <a:lnTo>
                      <a:pt x="18453" y="46944"/>
                    </a:lnTo>
                    <a:lnTo>
                      <a:pt x="18786" y="46777"/>
                    </a:lnTo>
                    <a:lnTo>
                      <a:pt x="19120" y="46610"/>
                    </a:lnTo>
                    <a:lnTo>
                      <a:pt x="19454" y="46429"/>
                    </a:lnTo>
                    <a:lnTo>
                      <a:pt x="19788" y="46235"/>
                    </a:lnTo>
                    <a:lnTo>
                      <a:pt x="20107" y="46026"/>
                    </a:lnTo>
                    <a:lnTo>
                      <a:pt x="20441" y="45818"/>
                    </a:lnTo>
                    <a:lnTo>
                      <a:pt x="20761" y="45609"/>
                    </a:lnTo>
                    <a:lnTo>
                      <a:pt x="21067" y="45387"/>
                    </a:lnTo>
                    <a:lnTo>
                      <a:pt x="21387" y="45150"/>
                    </a:lnTo>
                    <a:lnTo>
                      <a:pt x="21679" y="44914"/>
                    </a:lnTo>
                    <a:lnTo>
                      <a:pt x="21971" y="44677"/>
                    </a:lnTo>
                    <a:lnTo>
                      <a:pt x="22263" y="44441"/>
                    </a:lnTo>
                    <a:lnTo>
                      <a:pt x="22527" y="44191"/>
                    </a:lnTo>
                    <a:lnTo>
                      <a:pt x="22791" y="43954"/>
                    </a:lnTo>
                    <a:lnTo>
                      <a:pt x="23041" y="43704"/>
                    </a:lnTo>
                    <a:lnTo>
                      <a:pt x="23278" y="43454"/>
                    </a:lnTo>
                    <a:lnTo>
                      <a:pt x="23500" y="43203"/>
                    </a:lnTo>
                    <a:lnTo>
                      <a:pt x="23709" y="42953"/>
                    </a:lnTo>
                    <a:lnTo>
                      <a:pt x="23904" y="42717"/>
                    </a:lnTo>
                    <a:lnTo>
                      <a:pt x="24084" y="42467"/>
                    </a:lnTo>
                    <a:lnTo>
                      <a:pt x="24237" y="42230"/>
                    </a:lnTo>
                    <a:lnTo>
                      <a:pt x="24376" y="41994"/>
                    </a:lnTo>
                    <a:lnTo>
                      <a:pt x="24293" y="41187"/>
                    </a:lnTo>
                    <a:lnTo>
                      <a:pt x="24196" y="40450"/>
                    </a:lnTo>
                    <a:lnTo>
                      <a:pt x="24098" y="39755"/>
                    </a:lnTo>
                    <a:lnTo>
                      <a:pt x="23987" y="39115"/>
                    </a:lnTo>
                    <a:lnTo>
                      <a:pt x="23876" y="38517"/>
                    </a:lnTo>
                    <a:lnTo>
                      <a:pt x="23751" y="37961"/>
                    </a:lnTo>
                    <a:lnTo>
                      <a:pt x="23625" y="37447"/>
                    </a:lnTo>
                    <a:lnTo>
                      <a:pt x="23500" y="36960"/>
                    </a:lnTo>
                    <a:lnTo>
                      <a:pt x="23361" y="36501"/>
                    </a:lnTo>
                    <a:lnTo>
                      <a:pt x="23222" y="36084"/>
                    </a:lnTo>
                    <a:lnTo>
                      <a:pt x="23083" y="35695"/>
                    </a:lnTo>
                    <a:lnTo>
                      <a:pt x="22944" y="35319"/>
                    </a:lnTo>
                    <a:lnTo>
                      <a:pt x="22666" y="34624"/>
                    </a:lnTo>
                    <a:lnTo>
                      <a:pt x="22388" y="33984"/>
                    </a:lnTo>
                    <a:lnTo>
                      <a:pt x="22138" y="33386"/>
                    </a:lnTo>
                    <a:lnTo>
                      <a:pt x="21901" y="32775"/>
                    </a:lnTo>
                    <a:lnTo>
                      <a:pt x="21790" y="32455"/>
                    </a:lnTo>
                    <a:lnTo>
                      <a:pt x="21679" y="32135"/>
                    </a:lnTo>
                    <a:lnTo>
                      <a:pt x="21595" y="31801"/>
                    </a:lnTo>
                    <a:lnTo>
                      <a:pt x="21512" y="31454"/>
                    </a:lnTo>
                    <a:lnTo>
                      <a:pt x="21428" y="31092"/>
                    </a:lnTo>
                    <a:lnTo>
                      <a:pt x="21373" y="30703"/>
                    </a:lnTo>
                    <a:lnTo>
                      <a:pt x="21317" y="30286"/>
                    </a:lnTo>
                    <a:lnTo>
                      <a:pt x="21275" y="29841"/>
                    </a:lnTo>
                    <a:lnTo>
                      <a:pt x="21262" y="29368"/>
                    </a:lnTo>
                    <a:lnTo>
                      <a:pt x="21248" y="28853"/>
                    </a:lnTo>
                    <a:lnTo>
                      <a:pt x="21248" y="28311"/>
                    </a:lnTo>
                    <a:lnTo>
                      <a:pt x="21275" y="27713"/>
                    </a:lnTo>
                    <a:lnTo>
                      <a:pt x="21331" y="26809"/>
                    </a:lnTo>
                    <a:lnTo>
                      <a:pt x="21415" y="25933"/>
                    </a:lnTo>
                    <a:lnTo>
                      <a:pt x="21512" y="25113"/>
                    </a:lnTo>
                    <a:lnTo>
                      <a:pt x="21623" y="24334"/>
                    </a:lnTo>
                    <a:lnTo>
                      <a:pt x="21748" y="23583"/>
                    </a:lnTo>
                    <a:lnTo>
                      <a:pt x="21901" y="22874"/>
                    </a:lnTo>
                    <a:lnTo>
                      <a:pt x="22054" y="22179"/>
                    </a:lnTo>
                    <a:lnTo>
                      <a:pt x="22207" y="21525"/>
                    </a:lnTo>
                    <a:lnTo>
                      <a:pt x="22374" y="20886"/>
                    </a:lnTo>
                    <a:lnTo>
                      <a:pt x="22555" y="20274"/>
                    </a:lnTo>
                    <a:lnTo>
                      <a:pt x="22902" y="19078"/>
                    </a:lnTo>
                    <a:lnTo>
                      <a:pt x="23250" y="17924"/>
                    </a:lnTo>
                    <a:lnTo>
                      <a:pt x="23417" y="17354"/>
                    </a:lnTo>
                    <a:lnTo>
                      <a:pt x="23570" y="16784"/>
                    </a:lnTo>
                    <a:lnTo>
                      <a:pt x="23723" y="16200"/>
                    </a:lnTo>
                    <a:lnTo>
                      <a:pt x="23848" y="15616"/>
                    </a:lnTo>
                    <a:lnTo>
                      <a:pt x="23973" y="15018"/>
                    </a:lnTo>
                    <a:lnTo>
                      <a:pt x="24070" y="14392"/>
                    </a:lnTo>
                    <a:lnTo>
                      <a:pt x="24154" y="13766"/>
                    </a:lnTo>
                    <a:lnTo>
                      <a:pt x="24223" y="13113"/>
                    </a:lnTo>
                    <a:lnTo>
                      <a:pt x="24265" y="12431"/>
                    </a:lnTo>
                    <a:lnTo>
                      <a:pt x="24279" y="11708"/>
                    </a:lnTo>
                    <a:lnTo>
                      <a:pt x="24279" y="10971"/>
                    </a:lnTo>
                    <a:lnTo>
                      <a:pt x="24237" y="10193"/>
                    </a:lnTo>
                    <a:lnTo>
                      <a:pt x="24168" y="9372"/>
                    </a:lnTo>
                    <a:lnTo>
                      <a:pt x="24057" y="8510"/>
                    </a:lnTo>
                    <a:lnTo>
                      <a:pt x="23931" y="7606"/>
                    </a:lnTo>
                    <a:lnTo>
                      <a:pt x="23751" y="6647"/>
                    </a:lnTo>
                    <a:lnTo>
                      <a:pt x="23542" y="5646"/>
                    </a:lnTo>
                    <a:lnTo>
                      <a:pt x="23278" y="4575"/>
                    </a:lnTo>
                    <a:lnTo>
                      <a:pt x="23236" y="4422"/>
                    </a:lnTo>
                    <a:lnTo>
                      <a:pt x="23180" y="4269"/>
                    </a:lnTo>
                    <a:lnTo>
                      <a:pt x="23125" y="4130"/>
                    </a:lnTo>
                    <a:lnTo>
                      <a:pt x="23055" y="3991"/>
                    </a:lnTo>
                    <a:lnTo>
                      <a:pt x="22916" y="3727"/>
                    </a:lnTo>
                    <a:lnTo>
                      <a:pt x="22736" y="3477"/>
                    </a:lnTo>
                    <a:lnTo>
                      <a:pt x="22541" y="3254"/>
                    </a:lnTo>
                    <a:lnTo>
                      <a:pt x="22332" y="3059"/>
                    </a:lnTo>
                    <a:lnTo>
                      <a:pt x="22096" y="2879"/>
                    </a:lnTo>
                    <a:lnTo>
                      <a:pt x="21860" y="2712"/>
                    </a:lnTo>
                    <a:lnTo>
                      <a:pt x="21693" y="2628"/>
                    </a:lnTo>
                    <a:lnTo>
                      <a:pt x="21484" y="2517"/>
                    </a:lnTo>
                    <a:lnTo>
                      <a:pt x="21025" y="2322"/>
                    </a:lnTo>
                    <a:lnTo>
                      <a:pt x="20469" y="2100"/>
                    </a:lnTo>
                    <a:lnTo>
                      <a:pt x="19843" y="1891"/>
                    </a:lnTo>
                    <a:lnTo>
                      <a:pt x="19162" y="1669"/>
                    </a:lnTo>
                    <a:lnTo>
                      <a:pt x="18439" y="1446"/>
                    </a:lnTo>
                    <a:lnTo>
                      <a:pt x="17688" y="1224"/>
                    </a:lnTo>
                    <a:lnTo>
                      <a:pt x="16923" y="1015"/>
                    </a:lnTo>
                    <a:lnTo>
                      <a:pt x="16172" y="821"/>
                    </a:lnTo>
                    <a:lnTo>
                      <a:pt x="15435" y="640"/>
                    </a:lnTo>
                    <a:lnTo>
                      <a:pt x="14726" y="473"/>
                    </a:lnTo>
                    <a:lnTo>
                      <a:pt x="14073" y="320"/>
                    </a:lnTo>
                    <a:lnTo>
                      <a:pt x="13489" y="195"/>
                    </a:lnTo>
                    <a:lnTo>
                      <a:pt x="12974" y="98"/>
                    </a:lnTo>
                    <a:lnTo>
                      <a:pt x="12543" y="28"/>
                    </a:lnTo>
                    <a:lnTo>
                      <a:pt x="122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22"/>
              <p:cNvSpPr/>
              <p:nvPr/>
            </p:nvSpPr>
            <p:spPr>
              <a:xfrm>
                <a:off x="10996028" y="3192578"/>
                <a:ext cx="322691" cy="633944"/>
              </a:xfrm>
              <a:custGeom>
                <a:avLst/>
                <a:gdLst/>
                <a:ahLst/>
                <a:cxnLst/>
                <a:rect l="l" t="t" r="r" b="b"/>
                <a:pathLst>
                  <a:path w="24377" h="47890" fill="none" extrusionOk="0">
                    <a:moveTo>
                      <a:pt x="24376" y="41994"/>
                    </a:moveTo>
                    <a:lnTo>
                      <a:pt x="24376" y="41994"/>
                    </a:lnTo>
                    <a:lnTo>
                      <a:pt x="24293" y="41187"/>
                    </a:lnTo>
                    <a:lnTo>
                      <a:pt x="24196" y="40450"/>
                    </a:lnTo>
                    <a:lnTo>
                      <a:pt x="24098" y="39755"/>
                    </a:lnTo>
                    <a:lnTo>
                      <a:pt x="23987" y="39115"/>
                    </a:lnTo>
                    <a:lnTo>
                      <a:pt x="23876" y="38517"/>
                    </a:lnTo>
                    <a:lnTo>
                      <a:pt x="23751" y="37961"/>
                    </a:lnTo>
                    <a:lnTo>
                      <a:pt x="23625" y="37447"/>
                    </a:lnTo>
                    <a:lnTo>
                      <a:pt x="23500" y="36960"/>
                    </a:lnTo>
                    <a:lnTo>
                      <a:pt x="23361" y="36501"/>
                    </a:lnTo>
                    <a:lnTo>
                      <a:pt x="23222" y="36084"/>
                    </a:lnTo>
                    <a:lnTo>
                      <a:pt x="23083" y="35695"/>
                    </a:lnTo>
                    <a:lnTo>
                      <a:pt x="22944" y="35319"/>
                    </a:lnTo>
                    <a:lnTo>
                      <a:pt x="22666" y="34624"/>
                    </a:lnTo>
                    <a:lnTo>
                      <a:pt x="22388" y="33984"/>
                    </a:lnTo>
                    <a:lnTo>
                      <a:pt x="22138" y="33386"/>
                    </a:lnTo>
                    <a:lnTo>
                      <a:pt x="21901" y="32775"/>
                    </a:lnTo>
                    <a:lnTo>
                      <a:pt x="21790" y="32455"/>
                    </a:lnTo>
                    <a:lnTo>
                      <a:pt x="21679" y="32135"/>
                    </a:lnTo>
                    <a:lnTo>
                      <a:pt x="21595" y="31801"/>
                    </a:lnTo>
                    <a:lnTo>
                      <a:pt x="21512" y="31454"/>
                    </a:lnTo>
                    <a:lnTo>
                      <a:pt x="21428" y="31092"/>
                    </a:lnTo>
                    <a:lnTo>
                      <a:pt x="21373" y="30703"/>
                    </a:lnTo>
                    <a:lnTo>
                      <a:pt x="21317" y="30286"/>
                    </a:lnTo>
                    <a:lnTo>
                      <a:pt x="21275" y="29841"/>
                    </a:lnTo>
                    <a:lnTo>
                      <a:pt x="21262" y="29368"/>
                    </a:lnTo>
                    <a:lnTo>
                      <a:pt x="21248" y="28853"/>
                    </a:lnTo>
                    <a:lnTo>
                      <a:pt x="21248" y="28311"/>
                    </a:lnTo>
                    <a:lnTo>
                      <a:pt x="21275" y="27713"/>
                    </a:lnTo>
                    <a:lnTo>
                      <a:pt x="21275" y="27713"/>
                    </a:lnTo>
                    <a:lnTo>
                      <a:pt x="21331" y="26809"/>
                    </a:lnTo>
                    <a:lnTo>
                      <a:pt x="21415" y="25933"/>
                    </a:lnTo>
                    <a:lnTo>
                      <a:pt x="21512" y="25113"/>
                    </a:lnTo>
                    <a:lnTo>
                      <a:pt x="21623" y="24334"/>
                    </a:lnTo>
                    <a:lnTo>
                      <a:pt x="21748" y="23583"/>
                    </a:lnTo>
                    <a:lnTo>
                      <a:pt x="21901" y="22874"/>
                    </a:lnTo>
                    <a:lnTo>
                      <a:pt x="22054" y="22179"/>
                    </a:lnTo>
                    <a:lnTo>
                      <a:pt x="22207" y="21525"/>
                    </a:lnTo>
                    <a:lnTo>
                      <a:pt x="22374" y="20886"/>
                    </a:lnTo>
                    <a:lnTo>
                      <a:pt x="22555" y="20274"/>
                    </a:lnTo>
                    <a:lnTo>
                      <a:pt x="22902" y="19078"/>
                    </a:lnTo>
                    <a:lnTo>
                      <a:pt x="23250" y="17924"/>
                    </a:lnTo>
                    <a:lnTo>
                      <a:pt x="23417" y="17354"/>
                    </a:lnTo>
                    <a:lnTo>
                      <a:pt x="23570" y="16784"/>
                    </a:lnTo>
                    <a:lnTo>
                      <a:pt x="23723" y="16200"/>
                    </a:lnTo>
                    <a:lnTo>
                      <a:pt x="23848" y="15616"/>
                    </a:lnTo>
                    <a:lnTo>
                      <a:pt x="23973" y="15018"/>
                    </a:lnTo>
                    <a:lnTo>
                      <a:pt x="24070" y="14392"/>
                    </a:lnTo>
                    <a:lnTo>
                      <a:pt x="24154" y="13766"/>
                    </a:lnTo>
                    <a:lnTo>
                      <a:pt x="24223" y="13113"/>
                    </a:lnTo>
                    <a:lnTo>
                      <a:pt x="24265" y="12431"/>
                    </a:lnTo>
                    <a:lnTo>
                      <a:pt x="24279" y="11708"/>
                    </a:lnTo>
                    <a:lnTo>
                      <a:pt x="24279" y="10971"/>
                    </a:lnTo>
                    <a:lnTo>
                      <a:pt x="24237" y="10193"/>
                    </a:lnTo>
                    <a:lnTo>
                      <a:pt x="24168" y="9372"/>
                    </a:lnTo>
                    <a:lnTo>
                      <a:pt x="24057" y="8510"/>
                    </a:lnTo>
                    <a:lnTo>
                      <a:pt x="23931" y="7606"/>
                    </a:lnTo>
                    <a:lnTo>
                      <a:pt x="23751" y="6647"/>
                    </a:lnTo>
                    <a:lnTo>
                      <a:pt x="23542" y="5646"/>
                    </a:lnTo>
                    <a:lnTo>
                      <a:pt x="23278" y="4575"/>
                    </a:lnTo>
                    <a:lnTo>
                      <a:pt x="23278" y="4575"/>
                    </a:lnTo>
                    <a:lnTo>
                      <a:pt x="23236" y="4422"/>
                    </a:lnTo>
                    <a:lnTo>
                      <a:pt x="23180" y="4269"/>
                    </a:lnTo>
                    <a:lnTo>
                      <a:pt x="23125" y="4130"/>
                    </a:lnTo>
                    <a:lnTo>
                      <a:pt x="23055" y="3991"/>
                    </a:lnTo>
                    <a:lnTo>
                      <a:pt x="22916" y="3727"/>
                    </a:lnTo>
                    <a:lnTo>
                      <a:pt x="22736" y="3477"/>
                    </a:lnTo>
                    <a:lnTo>
                      <a:pt x="22541" y="3254"/>
                    </a:lnTo>
                    <a:lnTo>
                      <a:pt x="22332" y="3059"/>
                    </a:lnTo>
                    <a:lnTo>
                      <a:pt x="22096" y="2879"/>
                    </a:lnTo>
                    <a:lnTo>
                      <a:pt x="21860" y="2712"/>
                    </a:lnTo>
                    <a:lnTo>
                      <a:pt x="21860" y="2712"/>
                    </a:lnTo>
                    <a:lnTo>
                      <a:pt x="21693" y="2628"/>
                    </a:lnTo>
                    <a:lnTo>
                      <a:pt x="21484" y="2517"/>
                    </a:lnTo>
                    <a:lnTo>
                      <a:pt x="21025" y="2322"/>
                    </a:lnTo>
                    <a:lnTo>
                      <a:pt x="20469" y="2100"/>
                    </a:lnTo>
                    <a:lnTo>
                      <a:pt x="19843" y="1891"/>
                    </a:lnTo>
                    <a:lnTo>
                      <a:pt x="19162" y="1669"/>
                    </a:lnTo>
                    <a:lnTo>
                      <a:pt x="18439" y="1446"/>
                    </a:lnTo>
                    <a:lnTo>
                      <a:pt x="17688" y="1224"/>
                    </a:lnTo>
                    <a:lnTo>
                      <a:pt x="16923" y="1015"/>
                    </a:lnTo>
                    <a:lnTo>
                      <a:pt x="16172" y="821"/>
                    </a:lnTo>
                    <a:lnTo>
                      <a:pt x="15435" y="640"/>
                    </a:lnTo>
                    <a:lnTo>
                      <a:pt x="14726" y="473"/>
                    </a:lnTo>
                    <a:lnTo>
                      <a:pt x="14073" y="320"/>
                    </a:lnTo>
                    <a:lnTo>
                      <a:pt x="13489" y="195"/>
                    </a:lnTo>
                    <a:lnTo>
                      <a:pt x="12974" y="98"/>
                    </a:lnTo>
                    <a:lnTo>
                      <a:pt x="12543" y="28"/>
                    </a:lnTo>
                    <a:lnTo>
                      <a:pt x="12237" y="0"/>
                    </a:lnTo>
                    <a:lnTo>
                      <a:pt x="12237" y="0"/>
                    </a:lnTo>
                    <a:lnTo>
                      <a:pt x="11959" y="0"/>
                    </a:lnTo>
                    <a:lnTo>
                      <a:pt x="11528" y="28"/>
                    </a:lnTo>
                    <a:lnTo>
                      <a:pt x="11014" y="84"/>
                    </a:lnTo>
                    <a:lnTo>
                      <a:pt x="10443" y="153"/>
                    </a:lnTo>
                    <a:lnTo>
                      <a:pt x="9887" y="237"/>
                    </a:lnTo>
                    <a:lnTo>
                      <a:pt x="9373" y="306"/>
                    </a:lnTo>
                    <a:lnTo>
                      <a:pt x="8970" y="390"/>
                    </a:lnTo>
                    <a:lnTo>
                      <a:pt x="8817" y="431"/>
                    </a:lnTo>
                    <a:lnTo>
                      <a:pt x="8705" y="473"/>
                    </a:lnTo>
                    <a:lnTo>
                      <a:pt x="8705" y="473"/>
                    </a:lnTo>
                    <a:lnTo>
                      <a:pt x="8191" y="682"/>
                    </a:lnTo>
                    <a:lnTo>
                      <a:pt x="7426" y="974"/>
                    </a:lnTo>
                    <a:lnTo>
                      <a:pt x="5438" y="1738"/>
                    </a:lnTo>
                    <a:lnTo>
                      <a:pt x="4423" y="2128"/>
                    </a:lnTo>
                    <a:lnTo>
                      <a:pt x="3505" y="2489"/>
                    </a:lnTo>
                    <a:lnTo>
                      <a:pt x="2796" y="2795"/>
                    </a:lnTo>
                    <a:lnTo>
                      <a:pt x="2545" y="2906"/>
                    </a:lnTo>
                    <a:lnTo>
                      <a:pt x="2379" y="2990"/>
                    </a:lnTo>
                    <a:lnTo>
                      <a:pt x="2379" y="2990"/>
                    </a:lnTo>
                    <a:lnTo>
                      <a:pt x="2253" y="3073"/>
                    </a:lnTo>
                    <a:lnTo>
                      <a:pt x="2114" y="3171"/>
                    </a:lnTo>
                    <a:lnTo>
                      <a:pt x="1989" y="3282"/>
                    </a:lnTo>
                    <a:lnTo>
                      <a:pt x="1864" y="3393"/>
                    </a:lnTo>
                    <a:lnTo>
                      <a:pt x="1753" y="3518"/>
                    </a:lnTo>
                    <a:lnTo>
                      <a:pt x="1642" y="3657"/>
                    </a:lnTo>
                    <a:lnTo>
                      <a:pt x="1419" y="3935"/>
                    </a:lnTo>
                    <a:lnTo>
                      <a:pt x="1210" y="4255"/>
                    </a:lnTo>
                    <a:lnTo>
                      <a:pt x="1030" y="4603"/>
                    </a:lnTo>
                    <a:lnTo>
                      <a:pt x="849" y="4951"/>
                    </a:lnTo>
                    <a:lnTo>
                      <a:pt x="696" y="5326"/>
                    </a:lnTo>
                    <a:lnTo>
                      <a:pt x="557" y="5715"/>
                    </a:lnTo>
                    <a:lnTo>
                      <a:pt x="432" y="6119"/>
                    </a:lnTo>
                    <a:lnTo>
                      <a:pt x="321" y="6508"/>
                    </a:lnTo>
                    <a:lnTo>
                      <a:pt x="237" y="6911"/>
                    </a:lnTo>
                    <a:lnTo>
                      <a:pt x="168" y="7300"/>
                    </a:lnTo>
                    <a:lnTo>
                      <a:pt x="126" y="7690"/>
                    </a:lnTo>
                    <a:lnTo>
                      <a:pt x="98" y="8065"/>
                    </a:lnTo>
                    <a:lnTo>
                      <a:pt x="84" y="8427"/>
                    </a:lnTo>
                    <a:lnTo>
                      <a:pt x="98" y="11931"/>
                    </a:lnTo>
                    <a:lnTo>
                      <a:pt x="98" y="11931"/>
                    </a:lnTo>
                    <a:lnTo>
                      <a:pt x="84" y="12431"/>
                    </a:lnTo>
                    <a:lnTo>
                      <a:pt x="56" y="13043"/>
                    </a:lnTo>
                    <a:lnTo>
                      <a:pt x="29" y="13739"/>
                    </a:lnTo>
                    <a:lnTo>
                      <a:pt x="15" y="14462"/>
                    </a:lnTo>
                    <a:lnTo>
                      <a:pt x="1" y="15185"/>
                    </a:lnTo>
                    <a:lnTo>
                      <a:pt x="15" y="15866"/>
                    </a:lnTo>
                    <a:lnTo>
                      <a:pt x="42" y="16186"/>
                    </a:lnTo>
                    <a:lnTo>
                      <a:pt x="70" y="16478"/>
                    </a:lnTo>
                    <a:lnTo>
                      <a:pt x="112" y="16742"/>
                    </a:lnTo>
                    <a:lnTo>
                      <a:pt x="168" y="16965"/>
                    </a:lnTo>
                    <a:lnTo>
                      <a:pt x="376" y="30508"/>
                    </a:lnTo>
                    <a:lnTo>
                      <a:pt x="543" y="41980"/>
                    </a:lnTo>
                    <a:lnTo>
                      <a:pt x="543" y="41980"/>
                    </a:lnTo>
                    <a:lnTo>
                      <a:pt x="682" y="42314"/>
                    </a:lnTo>
                    <a:lnTo>
                      <a:pt x="835" y="42633"/>
                    </a:lnTo>
                    <a:lnTo>
                      <a:pt x="988" y="42953"/>
                    </a:lnTo>
                    <a:lnTo>
                      <a:pt x="1169" y="43259"/>
                    </a:lnTo>
                    <a:lnTo>
                      <a:pt x="1350" y="43565"/>
                    </a:lnTo>
                    <a:lnTo>
                      <a:pt x="1544" y="43857"/>
                    </a:lnTo>
                    <a:lnTo>
                      <a:pt x="1753" y="44149"/>
                    </a:lnTo>
                    <a:lnTo>
                      <a:pt x="1961" y="44427"/>
                    </a:lnTo>
                    <a:lnTo>
                      <a:pt x="2184" y="44691"/>
                    </a:lnTo>
                    <a:lnTo>
                      <a:pt x="2420" y="44956"/>
                    </a:lnTo>
                    <a:lnTo>
                      <a:pt x="2657" y="45206"/>
                    </a:lnTo>
                    <a:lnTo>
                      <a:pt x="2921" y="45442"/>
                    </a:lnTo>
                    <a:lnTo>
                      <a:pt x="3171" y="45679"/>
                    </a:lnTo>
                    <a:lnTo>
                      <a:pt x="3449" y="45901"/>
                    </a:lnTo>
                    <a:lnTo>
                      <a:pt x="3713" y="46110"/>
                    </a:lnTo>
                    <a:lnTo>
                      <a:pt x="4005" y="46304"/>
                    </a:lnTo>
                    <a:lnTo>
                      <a:pt x="4297" y="46499"/>
                    </a:lnTo>
                    <a:lnTo>
                      <a:pt x="4589" y="46666"/>
                    </a:lnTo>
                    <a:lnTo>
                      <a:pt x="4895" y="46833"/>
                    </a:lnTo>
                    <a:lnTo>
                      <a:pt x="5201" y="46986"/>
                    </a:lnTo>
                    <a:lnTo>
                      <a:pt x="5521" y="47139"/>
                    </a:lnTo>
                    <a:lnTo>
                      <a:pt x="5841" y="47264"/>
                    </a:lnTo>
                    <a:lnTo>
                      <a:pt x="6175" y="47389"/>
                    </a:lnTo>
                    <a:lnTo>
                      <a:pt x="6508" y="47486"/>
                    </a:lnTo>
                    <a:lnTo>
                      <a:pt x="6842" y="47584"/>
                    </a:lnTo>
                    <a:lnTo>
                      <a:pt x="7190" y="47667"/>
                    </a:lnTo>
                    <a:lnTo>
                      <a:pt x="7537" y="47737"/>
                    </a:lnTo>
                    <a:lnTo>
                      <a:pt x="7885" y="47792"/>
                    </a:lnTo>
                    <a:lnTo>
                      <a:pt x="8233" y="47834"/>
                    </a:lnTo>
                    <a:lnTo>
                      <a:pt x="8594" y="47862"/>
                    </a:lnTo>
                    <a:lnTo>
                      <a:pt x="8956" y="47890"/>
                    </a:lnTo>
                    <a:lnTo>
                      <a:pt x="9317" y="47890"/>
                    </a:lnTo>
                    <a:lnTo>
                      <a:pt x="15338" y="47792"/>
                    </a:lnTo>
                    <a:lnTo>
                      <a:pt x="15338" y="47792"/>
                    </a:lnTo>
                    <a:lnTo>
                      <a:pt x="15616" y="47778"/>
                    </a:lnTo>
                    <a:lnTo>
                      <a:pt x="15894" y="47750"/>
                    </a:lnTo>
                    <a:lnTo>
                      <a:pt x="16200" y="47709"/>
                    </a:lnTo>
                    <a:lnTo>
                      <a:pt x="16506" y="47639"/>
                    </a:lnTo>
                    <a:lnTo>
                      <a:pt x="16812" y="47556"/>
                    </a:lnTo>
                    <a:lnTo>
                      <a:pt x="17132" y="47458"/>
                    </a:lnTo>
                    <a:lnTo>
                      <a:pt x="17452" y="47347"/>
                    </a:lnTo>
                    <a:lnTo>
                      <a:pt x="17785" y="47222"/>
                    </a:lnTo>
                    <a:lnTo>
                      <a:pt x="18119" y="47083"/>
                    </a:lnTo>
                    <a:lnTo>
                      <a:pt x="18453" y="46944"/>
                    </a:lnTo>
                    <a:lnTo>
                      <a:pt x="18786" y="46777"/>
                    </a:lnTo>
                    <a:lnTo>
                      <a:pt x="19120" y="46610"/>
                    </a:lnTo>
                    <a:lnTo>
                      <a:pt x="19454" y="46429"/>
                    </a:lnTo>
                    <a:lnTo>
                      <a:pt x="19788" y="46235"/>
                    </a:lnTo>
                    <a:lnTo>
                      <a:pt x="20107" y="46026"/>
                    </a:lnTo>
                    <a:lnTo>
                      <a:pt x="20441" y="45818"/>
                    </a:lnTo>
                    <a:lnTo>
                      <a:pt x="20761" y="45609"/>
                    </a:lnTo>
                    <a:lnTo>
                      <a:pt x="21067" y="45387"/>
                    </a:lnTo>
                    <a:lnTo>
                      <a:pt x="21387" y="45150"/>
                    </a:lnTo>
                    <a:lnTo>
                      <a:pt x="21679" y="44914"/>
                    </a:lnTo>
                    <a:lnTo>
                      <a:pt x="21971" y="44677"/>
                    </a:lnTo>
                    <a:lnTo>
                      <a:pt x="22263" y="44441"/>
                    </a:lnTo>
                    <a:lnTo>
                      <a:pt x="22527" y="44191"/>
                    </a:lnTo>
                    <a:lnTo>
                      <a:pt x="22791" y="43954"/>
                    </a:lnTo>
                    <a:lnTo>
                      <a:pt x="23041" y="43704"/>
                    </a:lnTo>
                    <a:lnTo>
                      <a:pt x="23278" y="43454"/>
                    </a:lnTo>
                    <a:lnTo>
                      <a:pt x="23500" y="43203"/>
                    </a:lnTo>
                    <a:lnTo>
                      <a:pt x="23709" y="42953"/>
                    </a:lnTo>
                    <a:lnTo>
                      <a:pt x="23904" y="42717"/>
                    </a:lnTo>
                    <a:lnTo>
                      <a:pt x="24084" y="42467"/>
                    </a:lnTo>
                    <a:lnTo>
                      <a:pt x="24237" y="42230"/>
                    </a:lnTo>
                    <a:lnTo>
                      <a:pt x="24376" y="4199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22"/>
              <p:cNvSpPr/>
              <p:nvPr/>
            </p:nvSpPr>
            <p:spPr>
              <a:xfrm>
                <a:off x="11136669" y="2998559"/>
                <a:ext cx="15104" cy="16031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1211" extrusionOk="0">
                    <a:moveTo>
                      <a:pt x="556" y="0"/>
                    </a:moveTo>
                    <a:lnTo>
                      <a:pt x="445" y="14"/>
                    </a:lnTo>
                    <a:lnTo>
                      <a:pt x="348" y="42"/>
                    </a:lnTo>
                    <a:lnTo>
                      <a:pt x="251" y="112"/>
                    </a:lnTo>
                    <a:lnTo>
                      <a:pt x="167" y="181"/>
                    </a:lnTo>
                    <a:lnTo>
                      <a:pt x="98" y="278"/>
                    </a:lnTo>
                    <a:lnTo>
                      <a:pt x="42" y="376"/>
                    </a:lnTo>
                    <a:lnTo>
                      <a:pt x="14" y="487"/>
                    </a:lnTo>
                    <a:lnTo>
                      <a:pt x="0" y="612"/>
                    </a:lnTo>
                    <a:lnTo>
                      <a:pt x="14" y="737"/>
                    </a:lnTo>
                    <a:lnTo>
                      <a:pt x="56" y="849"/>
                    </a:lnTo>
                    <a:lnTo>
                      <a:pt x="111" y="960"/>
                    </a:lnTo>
                    <a:lnTo>
                      <a:pt x="181" y="1043"/>
                    </a:lnTo>
                    <a:lnTo>
                      <a:pt x="264" y="1113"/>
                    </a:lnTo>
                    <a:lnTo>
                      <a:pt x="362" y="1168"/>
                    </a:lnTo>
                    <a:lnTo>
                      <a:pt x="473" y="1210"/>
                    </a:lnTo>
                    <a:lnTo>
                      <a:pt x="584" y="1210"/>
                    </a:lnTo>
                    <a:lnTo>
                      <a:pt x="695" y="1196"/>
                    </a:lnTo>
                    <a:lnTo>
                      <a:pt x="807" y="1168"/>
                    </a:lnTo>
                    <a:lnTo>
                      <a:pt x="904" y="1113"/>
                    </a:lnTo>
                    <a:lnTo>
                      <a:pt x="987" y="1029"/>
                    </a:lnTo>
                    <a:lnTo>
                      <a:pt x="1043" y="946"/>
                    </a:lnTo>
                    <a:lnTo>
                      <a:pt x="1099" y="835"/>
                    </a:lnTo>
                    <a:lnTo>
                      <a:pt x="1127" y="723"/>
                    </a:lnTo>
                    <a:lnTo>
                      <a:pt x="1140" y="598"/>
                    </a:lnTo>
                    <a:lnTo>
                      <a:pt x="1127" y="473"/>
                    </a:lnTo>
                    <a:lnTo>
                      <a:pt x="1099" y="362"/>
                    </a:lnTo>
                    <a:lnTo>
                      <a:pt x="1043" y="265"/>
                    </a:lnTo>
                    <a:lnTo>
                      <a:pt x="974" y="167"/>
                    </a:lnTo>
                    <a:lnTo>
                      <a:pt x="876" y="98"/>
                    </a:lnTo>
                    <a:lnTo>
                      <a:pt x="779" y="42"/>
                    </a:lnTo>
                    <a:lnTo>
                      <a:pt x="682" y="14"/>
                    </a:lnTo>
                    <a:lnTo>
                      <a:pt x="556" y="0"/>
                    </a:lnTo>
                    <a:close/>
                  </a:path>
                </a:pathLst>
              </a:custGeom>
              <a:solidFill>
                <a:srgbClr val="2C190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22"/>
              <p:cNvSpPr/>
              <p:nvPr/>
            </p:nvSpPr>
            <p:spPr>
              <a:xfrm>
                <a:off x="11027322" y="2983825"/>
                <a:ext cx="15104" cy="16216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1225" extrusionOk="0">
                    <a:moveTo>
                      <a:pt x="557" y="1"/>
                    </a:moveTo>
                    <a:lnTo>
                      <a:pt x="446" y="15"/>
                    </a:lnTo>
                    <a:lnTo>
                      <a:pt x="334" y="57"/>
                    </a:lnTo>
                    <a:lnTo>
                      <a:pt x="237" y="112"/>
                    </a:lnTo>
                    <a:lnTo>
                      <a:pt x="154" y="196"/>
                    </a:lnTo>
                    <a:lnTo>
                      <a:pt x="84" y="279"/>
                    </a:lnTo>
                    <a:lnTo>
                      <a:pt x="42" y="390"/>
                    </a:lnTo>
                    <a:lnTo>
                      <a:pt x="15" y="501"/>
                    </a:lnTo>
                    <a:lnTo>
                      <a:pt x="1" y="627"/>
                    </a:lnTo>
                    <a:lnTo>
                      <a:pt x="15" y="752"/>
                    </a:lnTo>
                    <a:lnTo>
                      <a:pt x="42" y="863"/>
                    </a:lnTo>
                    <a:lnTo>
                      <a:pt x="98" y="960"/>
                    </a:lnTo>
                    <a:lnTo>
                      <a:pt x="167" y="1058"/>
                    </a:lnTo>
                    <a:lnTo>
                      <a:pt x="251" y="1127"/>
                    </a:lnTo>
                    <a:lnTo>
                      <a:pt x="348" y="1183"/>
                    </a:lnTo>
                    <a:lnTo>
                      <a:pt x="459" y="1211"/>
                    </a:lnTo>
                    <a:lnTo>
                      <a:pt x="571" y="1225"/>
                    </a:lnTo>
                    <a:lnTo>
                      <a:pt x="696" y="1211"/>
                    </a:lnTo>
                    <a:lnTo>
                      <a:pt x="793" y="1169"/>
                    </a:lnTo>
                    <a:lnTo>
                      <a:pt x="891" y="1113"/>
                    </a:lnTo>
                    <a:lnTo>
                      <a:pt x="974" y="1044"/>
                    </a:lnTo>
                    <a:lnTo>
                      <a:pt x="1043" y="946"/>
                    </a:lnTo>
                    <a:lnTo>
                      <a:pt x="1099" y="849"/>
                    </a:lnTo>
                    <a:lnTo>
                      <a:pt x="1127" y="724"/>
                    </a:lnTo>
                    <a:lnTo>
                      <a:pt x="1141" y="613"/>
                    </a:lnTo>
                    <a:lnTo>
                      <a:pt x="1127" y="488"/>
                    </a:lnTo>
                    <a:lnTo>
                      <a:pt x="1085" y="376"/>
                    </a:lnTo>
                    <a:lnTo>
                      <a:pt x="1030" y="265"/>
                    </a:lnTo>
                    <a:lnTo>
                      <a:pt x="960" y="182"/>
                    </a:lnTo>
                    <a:lnTo>
                      <a:pt x="877" y="112"/>
                    </a:lnTo>
                    <a:lnTo>
                      <a:pt x="779" y="57"/>
                    </a:lnTo>
                    <a:lnTo>
                      <a:pt x="668" y="15"/>
                    </a:lnTo>
                    <a:lnTo>
                      <a:pt x="557" y="1"/>
                    </a:lnTo>
                    <a:close/>
                  </a:path>
                </a:pathLst>
              </a:custGeom>
              <a:solidFill>
                <a:srgbClr val="2C190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22"/>
              <p:cNvSpPr/>
              <p:nvPr/>
            </p:nvSpPr>
            <p:spPr>
              <a:xfrm>
                <a:off x="11052170" y="2992298"/>
                <a:ext cx="29096" cy="60389"/>
              </a:xfrm>
              <a:custGeom>
                <a:avLst/>
                <a:gdLst/>
                <a:ahLst/>
                <a:cxnLst/>
                <a:rect l="l" t="t" r="r" b="b"/>
                <a:pathLst>
                  <a:path w="2198" h="4562" extrusionOk="0">
                    <a:moveTo>
                      <a:pt x="2198" y="1"/>
                    </a:moveTo>
                    <a:lnTo>
                      <a:pt x="1" y="4283"/>
                    </a:lnTo>
                    <a:lnTo>
                      <a:pt x="1614" y="4561"/>
                    </a:lnTo>
                    <a:lnTo>
                      <a:pt x="2198" y="1"/>
                    </a:lnTo>
                    <a:close/>
                  </a:path>
                </a:pathLst>
              </a:custGeom>
              <a:solidFill>
                <a:srgbClr val="FF70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22"/>
              <p:cNvSpPr/>
              <p:nvPr/>
            </p:nvSpPr>
            <p:spPr>
              <a:xfrm>
                <a:off x="11052170" y="2992298"/>
                <a:ext cx="29096" cy="60389"/>
              </a:xfrm>
              <a:custGeom>
                <a:avLst/>
                <a:gdLst/>
                <a:ahLst/>
                <a:cxnLst/>
                <a:rect l="l" t="t" r="r" b="b"/>
                <a:pathLst>
                  <a:path w="2198" h="4562" fill="none" extrusionOk="0">
                    <a:moveTo>
                      <a:pt x="2198" y="1"/>
                    </a:moveTo>
                    <a:lnTo>
                      <a:pt x="1" y="4283"/>
                    </a:lnTo>
                    <a:lnTo>
                      <a:pt x="1614" y="4561"/>
                    </a:lnTo>
                    <a:lnTo>
                      <a:pt x="2198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22"/>
              <p:cNvSpPr/>
              <p:nvPr/>
            </p:nvSpPr>
            <p:spPr>
              <a:xfrm>
                <a:off x="11208459" y="3026717"/>
                <a:ext cx="43445" cy="51745"/>
              </a:xfrm>
              <a:custGeom>
                <a:avLst/>
                <a:gdLst/>
                <a:ahLst/>
                <a:cxnLst/>
                <a:rect l="l" t="t" r="r" b="b"/>
                <a:pathLst>
                  <a:path w="3282" h="3909" extrusionOk="0">
                    <a:moveTo>
                      <a:pt x="2239" y="1"/>
                    </a:moveTo>
                    <a:lnTo>
                      <a:pt x="2100" y="15"/>
                    </a:lnTo>
                    <a:lnTo>
                      <a:pt x="1933" y="43"/>
                    </a:lnTo>
                    <a:lnTo>
                      <a:pt x="1780" y="84"/>
                    </a:lnTo>
                    <a:lnTo>
                      <a:pt x="1627" y="140"/>
                    </a:lnTo>
                    <a:lnTo>
                      <a:pt x="1460" y="223"/>
                    </a:lnTo>
                    <a:lnTo>
                      <a:pt x="1307" y="307"/>
                    </a:lnTo>
                    <a:lnTo>
                      <a:pt x="1154" y="418"/>
                    </a:lnTo>
                    <a:lnTo>
                      <a:pt x="1015" y="543"/>
                    </a:lnTo>
                    <a:lnTo>
                      <a:pt x="862" y="682"/>
                    </a:lnTo>
                    <a:lnTo>
                      <a:pt x="723" y="835"/>
                    </a:lnTo>
                    <a:lnTo>
                      <a:pt x="598" y="988"/>
                    </a:lnTo>
                    <a:lnTo>
                      <a:pt x="473" y="1169"/>
                    </a:lnTo>
                    <a:lnTo>
                      <a:pt x="362" y="1350"/>
                    </a:lnTo>
                    <a:lnTo>
                      <a:pt x="264" y="1544"/>
                    </a:lnTo>
                    <a:lnTo>
                      <a:pt x="181" y="1739"/>
                    </a:lnTo>
                    <a:lnTo>
                      <a:pt x="111" y="1934"/>
                    </a:lnTo>
                    <a:lnTo>
                      <a:pt x="70" y="2128"/>
                    </a:lnTo>
                    <a:lnTo>
                      <a:pt x="28" y="2309"/>
                    </a:lnTo>
                    <a:lnTo>
                      <a:pt x="14" y="2490"/>
                    </a:lnTo>
                    <a:lnTo>
                      <a:pt x="0" y="2671"/>
                    </a:lnTo>
                    <a:lnTo>
                      <a:pt x="14" y="2837"/>
                    </a:lnTo>
                    <a:lnTo>
                      <a:pt x="42" y="3004"/>
                    </a:lnTo>
                    <a:lnTo>
                      <a:pt x="70" y="3157"/>
                    </a:lnTo>
                    <a:lnTo>
                      <a:pt x="125" y="3296"/>
                    </a:lnTo>
                    <a:lnTo>
                      <a:pt x="195" y="3435"/>
                    </a:lnTo>
                    <a:lnTo>
                      <a:pt x="278" y="3547"/>
                    </a:lnTo>
                    <a:lnTo>
                      <a:pt x="376" y="3658"/>
                    </a:lnTo>
                    <a:lnTo>
                      <a:pt x="487" y="3741"/>
                    </a:lnTo>
                    <a:lnTo>
                      <a:pt x="612" y="3811"/>
                    </a:lnTo>
                    <a:lnTo>
                      <a:pt x="751" y="3866"/>
                    </a:lnTo>
                    <a:lnTo>
                      <a:pt x="890" y="3894"/>
                    </a:lnTo>
                    <a:lnTo>
                      <a:pt x="1043" y="3908"/>
                    </a:lnTo>
                    <a:lnTo>
                      <a:pt x="1196" y="3894"/>
                    </a:lnTo>
                    <a:lnTo>
                      <a:pt x="1349" y="3880"/>
                    </a:lnTo>
                    <a:lnTo>
                      <a:pt x="1502" y="3825"/>
                    </a:lnTo>
                    <a:lnTo>
                      <a:pt x="1669" y="3769"/>
                    </a:lnTo>
                    <a:lnTo>
                      <a:pt x="1822" y="3700"/>
                    </a:lnTo>
                    <a:lnTo>
                      <a:pt x="1975" y="3602"/>
                    </a:lnTo>
                    <a:lnTo>
                      <a:pt x="2128" y="3491"/>
                    </a:lnTo>
                    <a:lnTo>
                      <a:pt x="2281" y="3366"/>
                    </a:lnTo>
                    <a:lnTo>
                      <a:pt x="2420" y="3227"/>
                    </a:lnTo>
                    <a:lnTo>
                      <a:pt x="2559" y="3088"/>
                    </a:lnTo>
                    <a:lnTo>
                      <a:pt x="2684" y="2921"/>
                    </a:lnTo>
                    <a:lnTo>
                      <a:pt x="2809" y="2740"/>
                    </a:lnTo>
                    <a:lnTo>
                      <a:pt x="2920" y="2559"/>
                    </a:lnTo>
                    <a:lnTo>
                      <a:pt x="3018" y="2365"/>
                    </a:lnTo>
                    <a:lnTo>
                      <a:pt x="3101" y="2170"/>
                    </a:lnTo>
                    <a:lnTo>
                      <a:pt x="3171" y="1975"/>
                    </a:lnTo>
                    <a:lnTo>
                      <a:pt x="3226" y="1795"/>
                    </a:lnTo>
                    <a:lnTo>
                      <a:pt x="3254" y="1600"/>
                    </a:lnTo>
                    <a:lnTo>
                      <a:pt x="3282" y="1419"/>
                    </a:lnTo>
                    <a:lnTo>
                      <a:pt x="3282" y="1238"/>
                    </a:lnTo>
                    <a:lnTo>
                      <a:pt x="3268" y="1071"/>
                    </a:lnTo>
                    <a:lnTo>
                      <a:pt x="3254" y="905"/>
                    </a:lnTo>
                    <a:lnTo>
                      <a:pt x="3212" y="752"/>
                    </a:lnTo>
                    <a:lnTo>
                      <a:pt x="3157" y="613"/>
                    </a:lnTo>
                    <a:lnTo>
                      <a:pt x="3087" y="487"/>
                    </a:lnTo>
                    <a:lnTo>
                      <a:pt x="3004" y="362"/>
                    </a:lnTo>
                    <a:lnTo>
                      <a:pt x="2906" y="265"/>
                    </a:lnTo>
                    <a:lnTo>
                      <a:pt x="2795" y="168"/>
                    </a:lnTo>
                    <a:lnTo>
                      <a:pt x="2670" y="98"/>
                    </a:lnTo>
                    <a:lnTo>
                      <a:pt x="2531" y="56"/>
                    </a:lnTo>
                    <a:lnTo>
                      <a:pt x="2392" y="15"/>
                    </a:lnTo>
                    <a:lnTo>
                      <a:pt x="2239" y="1"/>
                    </a:lnTo>
                    <a:close/>
                  </a:path>
                </a:pathLst>
              </a:custGeom>
              <a:solidFill>
                <a:srgbClr val="FFA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2"/>
              <p:cNvSpPr/>
              <p:nvPr/>
            </p:nvSpPr>
            <p:spPr>
              <a:xfrm>
                <a:off x="11224649" y="3032793"/>
                <a:ext cx="17871" cy="32961"/>
              </a:xfrm>
              <a:custGeom>
                <a:avLst/>
                <a:gdLst/>
                <a:ahLst/>
                <a:cxnLst/>
                <a:rect l="l" t="t" r="r" b="b"/>
                <a:pathLst>
                  <a:path w="1350" h="2490" extrusionOk="0">
                    <a:moveTo>
                      <a:pt x="15" y="515"/>
                    </a:moveTo>
                    <a:lnTo>
                      <a:pt x="15" y="515"/>
                    </a:lnTo>
                    <a:lnTo>
                      <a:pt x="112" y="348"/>
                    </a:lnTo>
                    <a:lnTo>
                      <a:pt x="168" y="265"/>
                    </a:lnTo>
                    <a:lnTo>
                      <a:pt x="237" y="209"/>
                    </a:lnTo>
                    <a:lnTo>
                      <a:pt x="307" y="140"/>
                    </a:lnTo>
                    <a:lnTo>
                      <a:pt x="390" y="84"/>
                    </a:lnTo>
                    <a:lnTo>
                      <a:pt x="488" y="42"/>
                    </a:lnTo>
                    <a:lnTo>
                      <a:pt x="585" y="15"/>
                    </a:lnTo>
                    <a:lnTo>
                      <a:pt x="585" y="15"/>
                    </a:lnTo>
                    <a:lnTo>
                      <a:pt x="710" y="1"/>
                    </a:lnTo>
                    <a:lnTo>
                      <a:pt x="835" y="15"/>
                    </a:lnTo>
                    <a:lnTo>
                      <a:pt x="905" y="28"/>
                    </a:lnTo>
                    <a:lnTo>
                      <a:pt x="960" y="56"/>
                    </a:lnTo>
                    <a:lnTo>
                      <a:pt x="1030" y="98"/>
                    </a:lnTo>
                    <a:lnTo>
                      <a:pt x="1085" y="140"/>
                    </a:lnTo>
                    <a:lnTo>
                      <a:pt x="1141" y="195"/>
                    </a:lnTo>
                    <a:lnTo>
                      <a:pt x="1183" y="265"/>
                    </a:lnTo>
                    <a:lnTo>
                      <a:pt x="1238" y="348"/>
                    </a:lnTo>
                    <a:lnTo>
                      <a:pt x="1280" y="432"/>
                    </a:lnTo>
                    <a:lnTo>
                      <a:pt x="1308" y="543"/>
                    </a:lnTo>
                    <a:lnTo>
                      <a:pt x="1336" y="668"/>
                    </a:lnTo>
                    <a:lnTo>
                      <a:pt x="1350" y="807"/>
                    </a:lnTo>
                    <a:lnTo>
                      <a:pt x="1350" y="960"/>
                    </a:lnTo>
                    <a:lnTo>
                      <a:pt x="1350" y="960"/>
                    </a:lnTo>
                    <a:lnTo>
                      <a:pt x="1350" y="1113"/>
                    </a:lnTo>
                    <a:lnTo>
                      <a:pt x="1336" y="1280"/>
                    </a:lnTo>
                    <a:lnTo>
                      <a:pt x="1308" y="1433"/>
                    </a:lnTo>
                    <a:lnTo>
                      <a:pt x="1266" y="1572"/>
                    </a:lnTo>
                    <a:lnTo>
                      <a:pt x="1211" y="1711"/>
                    </a:lnTo>
                    <a:lnTo>
                      <a:pt x="1155" y="1850"/>
                    </a:lnTo>
                    <a:lnTo>
                      <a:pt x="1085" y="1961"/>
                    </a:lnTo>
                    <a:lnTo>
                      <a:pt x="1002" y="2073"/>
                    </a:lnTo>
                    <a:lnTo>
                      <a:pt x="932" y="2184"/>
                    </a:lnTo>
                    <a:lnTo>
                      <a:pt x="849" y="2267"/>
                    </a:lnTo>
                    <a:lnTo>
                      <a:pt x="752" y="2351"/>
                    </a:lnTo>
                    <a:lnTo>
                      <a:pt x="668" y="2406"/>
                    </a:lnTo>
                    <a:lnTo>
                      <a:pt x="571" y="2448"/>
                    </a:lnTo>
                    <a:lnTo>
                      <a:pt x="488" y="2476"/>
                    </a:lnTo>
                    <a:lnTo>
                      <a:pt x="390" y="2490"/>
                    </a:lnTo>
                    <a:lnTo>
                      <a:pt x="307" y="2476"/>
                    </a:lnTo>
                    <a:lnTo>
                      <a:pt x="307" y="2476"/>
                    </a:lnTo>
                    <a:lnTo>
                      <a:pt x="251" y="2462"/>
                    </a:lnTo>
                    <a:lnTo>
                      <a:pt x="209" y="2420"/>
                    </a:lnTo>
                    <a:lnTo>
                      <a:pt x="168" y="2378"/>
                    </a:lnTo>
                    <a:lnTo>
                      <a:pt x="126" y="2323"/>
                    </a:lnTo>
                    <a:lnTo>
                      <a:pt x="70" y="2156"/>
                    </a:lnTo>
                    <a:lnTo>
                      <a:pt x="29" y="1975"/>
                    </a:lnTo>
                    <a:lnTo>
                      <a:pt x="29" y="1975"/>
                    </a:lnTo>
                    <a:lnTo>
                      <a:pt x="126" y="1933"/>
                    </a:lnTo>
                    <a:lnTo>
                      <a:pt x="209" y="1864"/>
                    </a:lnTo>
                    <a:lnTo>
                      <a:pt x="293" y="1781"/>
                    </a:lnTo>
                    <a:lnTo>
                      <a:pt x="348" y="1683"/>
                    </a:lnTo>
                    <a:lnTo>
                      <a:pt x="390" y="1586"/>
                    </a:lnTo>
                    <a:lnTo>
                      <a:pt x="418" y="1461"/>
                    </a:lnTo>
                    <a:lnTo>
                      <a:pt x="432" y="1336"/>
                    </a:lnTo>
                    <a:lnTo>
                      <a:pt x="418" y="1210"/>
                    </a:lnTo>
                    <a:lnTo>
                      <a:pt x="418" y="1210"/>
                    </a:lnTo>
                    <a:lnTo>
                      <a:pt x="390" y="1113"/>
                    </a:lnTo>
                    <a:lnTo>
                      <a:pt x="362" y="1030"/>
                    </a:lnTo>
                    <a:lnTo>
                      <a:pt x="321" y="946"/>
                    </a:lnTo>
                    <a:lnTo>
                      <a:pt x="265" y="877"/>
                    </a:lnTo>
                    <a:lnTo>
                      <a:pt x="209" y="807"/>
                    </a:lnTo>
                    <a:lnTo>
                      <a:pt x="140" y="752"/>
                    </a:lnTo>
                    <a:lnTo>
                      <a:pt x="70" y="710"/>
                    </a:lnTo>
                    <a:lnTo>
                      <a:pt x="1" y="668"/>
                    </a:lnTo>
                    <a:lnTo>
                      <a:pt x="1" y="668"/>
                    </a:lnTo>
                    <a:lnTo>
                      <a:pt x="15" y="515"/>
                    </a:lnTo>
                    <a:lnTo>
                      <a:pt x="15" y="515"/>
                    </a:lnTo>
                    <a:close/>
                  </a:path>
                </a:pathLst>
              </a:custGeom>
              <a:solidFill>
                <a:srgbClr val="D35B1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2"/>
              <p:cNvSpPr/>
              <p:nvPr/>
            </p:nvSpPr>
            <p:spPr>
              <a:xfrm>
                <a:off x="10938415" y="3200309"/>
                <a:ext cx="373125" cy="115603"/>
              </a:xfrm>
              <a:custGeom>
                <a:avLst/>
                <a:gdLst/>
                <a:ahLst/>
                <a:cxnLst/>
                <a:rect l="l" t="t" r="r" b="b"/>
                <a:pathLst>
                  <a:path w="28187" h="8733" extrusionOk="0">
                    <a:moveTo>
                      <a:pt x="11319" y="0"/>
                    </a:moveTo>
                    <a:lnTo>
                      <a:pt x="10179" y="14"/>
                    </a:lnTo>
                    <a:lnTo>
                      <a:pt x="9053" y="28"/>
                    </a:lnTo>
                    <a:lnTo>
                      <a:pt x="7968" y="84"/>
                    </a:lnTo>
                    <a:lnTo>
                      <a:pt x="6883" y="139"/>
                    </a:lnTo>
                    <a:lnTo>
                      <a:pt x="5813" y="223"/>
                    </a:lnTo>
                    <a:lnTo>
                      <a:pt x="4742" y="334"/>
                    </a:lnTo>
                    <a:lnTo>
                      <a:pt x="3644" y="459"/>
                    </a:lnTo>
                    <a:lnTo>
                      <a:pt x="2531" y="612"/>
                    </a:lnTo>
                    <a:lnTo>
                      <a:pt x="1377" y="807"/>
                    </a:lnTo>
                    <a:lnTo>
                      <a:pt x="1321" y="835"/>
                    </a:lnTo>
                    <a:lnTo>
                      <a:pt x="1252" y="904"/>
                    </a:lnTo>
                    <a:lnTo>
                      <a:pt x="1155" y="1015"/>
                    </a:lnTo>
                    <a:lnTo>
                      <a:pt x="1043" y="1154"/>
                    </a:lnTo>
                    <a:lnTo>
                      <a:pt x="932" y="1321"/>
                    </a:lnTo>
                    <a:lnTo>
                      <a:pt x="807" y="1516"/>
                    </a:lnTo>
                    <a:lnTo>
                      <a:pt x="682" y="1725"/>
                    </a:lnTo>
                    <a:lnTo>
                      <a:pt x="557" y="1961"/>
                    </a:lnTo>
                    <a:lnTo>
                      <a:pt x="445" y="2197"/>
                    </a:lnTo>
                    <a:lnTo>
                      <a:pt x="334" y="2448"/>
                    </a:lnTo>
                    <a:lnTo>
                      <a:pt x="223" y="2712"/>
                    </a:lnTo>
                    <a:lnTo>
                      <a:pt x="140" y="2976"/>
                    </a:lnTo>
                    <a:lnTo>
                      <a:pt x="70" y="3226"/>
                    </a:lnTo>
                    <a:lnTo>
                      <a:pt x="14" y="3477"/>
                    </a:lnTo>
                    <a:lnTo>
                      <a:pt x="0" y="3713"/>
                    </a:lnTo>
                    <a:lnTo>
                      <a:pt x="0" y="3935"/>
                    </a:lnTo>
                    <a:lnTo>
                      <a:pt x="42" y="4088"/>
                    </a:lnTo>
                    <a:lnTo>
                      <a:pt x="167" y="4436"/>
                    </a:lnTo>
                    <a:lnTo>
                      <a:pt x="334" y="4853"/>
                    </a:lnTo>
                    <a:lnTo>
                      <a:pt x="418" y="5048"/>
                    </a:lnTo>
                    <a:lnTo>
                      <a:pt x="501" y="5201"/>
                    </a:lnTo>
                    <a:lnTo>
                      <a:pt x="571" y="5312"/>
                    </a:lnTo>
                    <a:lnTo>
                      <a:pt x="598" y="5382"/>
                    </a:lnTo>
                    <a:lnTo>
                      <a:pt x="598" y="5465"/>
                    </a:lnTo>
                    <a:lnTo>
                      <a:pt x="612" y="5479"/>
                    </a:lnTo>
                    <a:lnTo>
                      <a:pt x="654" y="5493"/>
                    </a:lnTo>
                    <a:lnTo>
                      <a:pt x="863" y="5548"/>
                    </a:lnTo>
                    <a:lnTo>
                      <a:pt x="2114" y="5882"/>
                    </a:lnTo>
                    <a:lnTo>
                      <a:pt x="3449" y="6258"/>
                    </a:lnTo>
                    <a:lnTo>
                      <a:pt x="4867" y="6633"/>
                    </a:lnTo>
                    <a:lnTo>
                      <a:pt x="5618" y="6828"/>
                    </a:lnTo>
                    <a:lnTo>
                      <a:pt x="6369" y="7009"/>
                    </a:lnTo>
                    <a:lnTo>
                      <a:pt x="7148" y="7203"/>
                    </a:lnTo>
                    <a:lnTo>
                      <a:pt x="7954" y="7370"/>
                    </a:lnTo>
                    <a:lnTo>
                      <a:pt x="8775" y="7537"/>
                    </a:lnTo>
                    <a:lnTo>
                      <a:pt x="9623" y="7690"/>
                    </a:lnTo>
                    <a:lnTo>
                      <a:pt x="10499" y="7829"/>
                    </a:lnTo>
                    <a:lnTo>
                      <a:pt x="11389" y="7954"/>
                    </a:lnTo>
                    <a:lnTo>
                      <a:pt x="12306" y="8065"/>
                    </a:lnTo>
                    <a:lnTo>
                      <a:pt x="13238" y="8163"/>
                    </a:lnTo>
                    <a:lnTo>
                      <a:pt x="16979" y="8482"/>
                    </a:lnTo>
                    <a:lnTo>
                      <a:pt x="18550" y="8594"/>
                    </a:lnTo>
                    <a:lnTo>
                      <a:pt x="19926" y="8677"/>
                    </a:lnTo>
                    <a:lnTo>
                      <a:pt x="20552" y="8705"/>
                    </a:lnTo>
                    <a:lnTo>
                      <a:pt x="21136" y="8733"/>
                    </a:lnTo>
                    <a:lnTo>
                      <a:pt x="22221" y="8733"/>
                    </a:lnTo>
                    <a:lnTo>
                      <a:pt x="22707" y="8719"/>
                    </a:lnTo>
                    <a:lnTo>
                      <a:pt x="23166" y="8691"/>
                    </a:lnTo>
                    <a:lnTo>
                      <a:pt x="23611" y="8649"/>
                    </a:lnTo>
                    <a:lnTo>
                      <a:pt x="24015" y="8594"/>
                    </a:lnTo>
                    <a:lnTo>
                      <a:pt x="24307" y="8538"/>
                    </a:lnTo>
                    <a:lnTo>
                      <a:pt x="24599" y="8469"/>
                    </a:lnTo>
                    <a:lnTo>
                      <a:pt x="24863" y="8371"/>
                    </a:lnTo>
                    <a:lnTo>
                      <a:pt x="25141" y="8274"/>
                    </a:lnTo>
                    <a:lnTo>
                      <a:pt x="25391" y="8163"/>
                    </a:lnTo>
                    <a:lnTo>
                      <a:pt x="25641" y="8024"/>
                    </a:lnTo>
                    <a:lnTo>
                      <a:pt x="25878" y="7885"/>
                    </a:lnTo>
                    <a:lnTo>
                      <a:pt x="26100" y="7732"/>
                    </a:lnTo>
                    <a:lnTo>
                      <a:pt x="26323" y="7579"/>
                    </a:lnTo>
                    <a:lnTo>
                      <a:pt x="26531" y="7412"/>
                    </a:lnTo>
                    <a:lnTo>
                      <a:pt x="26726" y="7231"/>
                    </a:lnTo>
                    <a:lnTo>
                      <a:pt x="26907" y="7036"/>
                    </a:lnTo>
                    <a:lnTo>
                      <a:pt x="27088" y="6856"/>
                    </a:lnTo>
                    <a:lnTo>
                      <a:pt x="27240" y="6647"/>
                    </a:lnTo>
                    <a:lnTo>
                      <a:pt x="27393" y="6452"/>
                    </a:lnTo>
                    <a:lnTo>
                      <a:pt x="27532" y="6244"/>
                    </a:lnTo>
                    <a:lnTo>
                      <a:pt x="27658" y="6035"/>
                    </a:lnTo>
                    <a:lnTo>
                      <a:pt x="27769" y="5827"/>
                    </a:lnTo>
                    <a:lnTo>
                      <a:pt x="27866" y="5618"/>
                    </a:lnTo>
                    <a:lnTo>
                      <a:pt x="27964" y="5409"/>
                    </a:lnTo>
                    <a:lnTo>
                      <a:pt x="28033" y="5187"/>
                    </a:lnTo>
                    <a:lnTo>
                      <a:pt x="28089" y="4978"/>
                    </a:lnTo>
                    <a:lnTo>
                      <a:pt x="28130" y="4784"/>
                    </a:lnTo>
                    <a:lnTo>
                      <a:pt x="28172" y="4575"/>
                    </a:lnTo>
                    <a:lnTo>
                      <a:pt x="28186" y="4380"/>
                    </a:lnTo>
                    <a:lnTo>
                      <a:pt x="28186" y="4186"/>
                    </a:lnTo>
                    <a:lnTo>
                      <a:pt x="28172" y="4005"/>
                    </a:lnTo>
                    <a:lnTo>
                      <a:pt x="28144" y="3824"/>
                    </a:lnTo>
                    <a:lnTo>
                      <a:pt x="28103" y="3657"/>
                    </a:lnTo>
                    <a:lnTo>
                      <a:pt x="28033" y="3491"/>
                    </a:lnTo>
                    <a:lnTo>
                      <a:pt x="27964" y="3338"/>
                    </a:lnTo>
                    <a:lnTo>
                      <a:pt x="27866" y="3199"/>
                    </a:lnTo>
                    <a:lnTo>
                      <a:pt x="27588" y="2851"/>
                    </a:lnTo>
                    <a:lnTo>
                      <a:pt x="27282" y="2531"/>
                    </a:lnTo>
                    <a:lnTo>
                      <a:pt x="26948" y="2225"/>
                    </a:lnTo>
                    <a:lnTo>
                      <a:pt x="26587" y="1933"/>
                    </a:lnTo>
                    <a:lnTo>
                      <a:pt x="26225" y="1669"/>
                    </a:lnTo>
                    <a:lnTo>
                      <a:pt x="25836" y="1419"/>
                    </a:lnTo>
                    <a:lnTo>
                      <a:pt x="25419" y="1196"/>
                    </a:lnTo>
                    <a:lnTo>
                      <a:pt x="25002" y="1001"/>
                    </a:lnTo>
                    <a:lnTo>
                      <a:pt x="24557" y="821"/>
                    </a:lnTo>
                    <a:lnTo>
                      <a:pt x="24112" y="668"/>
                    </a:lnTo>
                    <a:lnTo>
                      <a:pt x="23653" y="529"/>
                    </a:lnTo>
                    <a:lnTo>
                      <a:pt x="23180" y="417"/>
                    </a:lnTo>
                    <a:lnTo>
                      <a:pt x="22694" y="334"/>
                    </a:lnTo>
                    <a:lnTo>
                      <a:pt x="22207" y="265"/>
                    </a:lnTo>
                    <a:lnTo>
                      <a:pt x="21720" y="223"/>
                    </a:lnTo>
                    <a:lnTo>
                      <a:pt x="21220" y="195"/>
                    </a:lnTo>
                    <a:lnTo>
                      <a:pt x="17966" y="112"/>
                    </a:lnTo>
                    <a:lnTo>
                      <a:pt x="15087" y="42"/>
                    </a:lnTo>
                    <a:lnTo>
                      <a:pt x="13780" y="14"/>
                    </a:lnTo>
                    <a:lnTo>
                      <a:pt x="12529" y="0"/>
                    </a:lnTo>
                    <a:close/>
                  </a:path>
                </a:pathLst>
              </a:custGeom>
              <a:solidFill>
                <a:srgbClr val="FFA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22"/>
              <p:cNvSpPr/>
              <p:nvPr/>
            </p:nvSpPr>
            <p:spPr>
              <a:xfrm>
                <a:off x="10938415" y="3200309"/>
                <a:ext cx="373125" cy="115603"/>
              </a:xfrm>
              <a:custGeom>
                <a:avLst/>
                <a:gdLst/>
                <a:ahLst/>
                <a:cxnLst/>
                <a:rect l="l" t="t" r="r" b="b"/>
                <a:pathLst>
                  <a:path w="28187" h="8733" fill="none" extrusionOk="0">
                    <a:moveTo>
                      <a:pt x="0" y="3935"/>
                    </a:moveTo>
                    <a:lnTo>
                      <a:pt x="0" y="3935"/>
                    </a:lnTo>
                    <a:lnTo>
                      <a:pt x="0" y="3713"/>
                    </a:lnTo>
                    <a:lnTo>
                      <a:pt x="14" y="3477"/>
                    </a:lnTo>
                    <a:lnTo>
                      <a:pt x="70" y="3226"/>
                    </a:lnTo>
                    <a:lnTo>
                      <a:pt x="140" y="2976"/>
                    </a:lnTo>
                    <a:lnTo>
                      <a:pt x="223" y="2712"/>
                    </a:lnTo>
                    <a:lnTo>
                      <a:pt x="334" y="2448"/>
                    </a:lnTo>
                    <a:lnTo>
                      <a:pt x="445" y="2197"/>
                    </a:lnTo>
                    <a:lnTo>
                      <a:pt x="557" y="1961"/>
                    </a:lnTo>
                    <a:lnTo>
                      <a:pt x="682" y="1725"/>
                    </a:lnTo>
                    <a:lnTo>
                      <a:pt x="807" y="1516"/>
                    </a:lnTo>
                    <a:lnTo>
                      <a:pt x="932" y="1321"/>
                    </a:lnTo>
                    <a:lnTo>
                      <a:pt x="1043" y="1154"/>
                    </a:lnTo>
                    <a:lnTo>
                      <a:pt x="1155" y="1015"/>
                    </a:lnTo>
                    <a:lnTo>
                      <a:pt x="1252" y="904"/>
                    </a:lnTo>
                    <a:lnTo>
                      <a:pt x="1321" y="835"/>
                    </a:lnTo>
                    <a:lnTo>
                      <a:pt x="1377" y="807"/>
                    </a:lnTo>
                    <a:lnTo>
                      <a:pt x="1377" y="807"/>
                    </a:lnTo>
                    <a:lnTo>
                      <a:pt x="2531" y="612"/>
                    </a:lnTo>
                    <a:lnTo>
                      <a:pt x="3644" y="459"/>
                    </a:lnTo>
                    <a:lnTo>
                      <a:pt x="4742" y="334"/>
                    </a:lnTo>
                    <a:lnTo>
                      <a:pt x="5813" y="223"/>
                    </a:lnTo>
                    <a:lnTo>
                      <a:pt x="6883" y="139"/>
                    </a:lnTo>
                    <a:lnTo>
                      <a:pt x="7968" y="84"/>
                    </a:lnTo>
                    <a:lnTo>
                      <a:pt x="9053" y="28"/>
                    </a:lnTo>
                    <a:lnTo>
                      <a:pt x="10179" y="14"/>
                    </a:lnTo>
                    <a:lnTo>
                      <a:pt x="11319" y="0"/>
                    </a:lnTo>
                    <a:lnTo>
                      <a:pt x="12529" y="0"/>
                    </a:lnTo>
                    <a:lnTo>
                      <a:pt x="13780" y="14"/>
                    </a:lnTo>
                    <a:lnTo>
                      <a:pt x="15087" y="42"/>
                    </a:lnTo>
                    <a:lnTo>
                      <a:pt x="17966" y="112"/>
                    </a:lnTo>
                    <a:lnTo>
                      <a:pt x="21220" y="195"/>
                    </a:lnTo>
                    <a:lnTo>
                      <a:pt x="21220" y="195"/>
                    </a:lnTo>
                    <a:lnTo>
                      <a:pt x="21720" y="223"/>
                    </a:lnTo>
                    <a:lnTo>
                      <a:pt x="22207" y="265"/>
                    </a:lnTo>
                    <a:lnTo>
                      <a:pt x="22694" y="334"/>
                    </a:lnTo>
                    <a:lnTo>
                      <a:pt x="23180" y="417"/>
                    </a:lnTo>
                    <a:lnTo>
                      <a:pt x="23653" y="529"/>
                    </a:lnTo>
                    <a:lnTo>
                      <a:pt x="24112" y="668"/>
                    </a:lnTo>
                    <a:lnTo>
                      <a:pt x="24557" y="821"/>
                    </a:lnTo>
                    <a:lnTo>
                      <a:pt x="25002" y="1001"/>
                    </a:lnTo>
                    <a:lnTo>
                      <a:pt x="25419" y="1196"/>
                    </a:lnTo>
                    <a:lnTo>
                      <a:pt x="25836" y="1419"/>
                    </a:lnTo>
                    <a:lnTo>
                      <a:pt x="26225" y="1669"/>
                    </a:lnTo>
                    <a:lnTo>
                      <a:pt x="26587" y="1933"/>
                    </a:lnTo>
                    <a:lnTo>
                      <a:pt x="26948" y="2225"/>
                    </a:lnTo>
                    <a:lnTo>
                      <a:pt x="27282" y="2531"/>
                    </a:lnTo>
                    <a:lnTo>
                      <a:pt x="27588" y="2851"/>
                    </a:lnTo>
                    <a:lnTo>
                      <a:pt x="27866" y="3199"/>
                    </a:lnTo>
                    <a:lnTo>
                      <a:pt x="27866" y="3199"/>
                    </a:lnTo>
                    <a:lnTo>
                      <a:pt x="27964" y="3338"/>
                    </a:lnTo>
                    <a:lnTo>
                      <a:pt x="28033" y="3491"/>
                    </a:lnTo>
                    <a:lnTo>
                      <a:pt x="28103" y="3657"/>
                    </a:lnTo>
                    <a:lnTo>
                      <a:pt x="28144" y="3824"/>
                    </a:lnTo>
                    <a:lnTo>
                      <a:pt x="28172" y="4005"/>
                    </a:lnTo>
                    <a:lnTo>
                      <a:pt x="28186" y="4186"/>
                    </a:lnTo>
                    <a:lnTo>
                      <a:pt x="28186" y="4380"/>
                    </a:lnTo>
                    <a:lnTo>
                      <a:pt x="28172" y="4575"/>
                    </a:lnTo>
                    <a:lnTo>
                      <a:pt x="28130" y="4784"/>
                    </a:lnTo>
                    <a:lnTo>
                      <a:pt x="28089" y="4978"/>
                    </a:lnTo>
                    <a:lnTo>
                      <a:pt x="28033" y="5187"/>
                    </a:lnTo>
                    <a:lnTo>
                      <a:pt x="27964" y="5409"/>
                    </a:lnTo>
                    <a:lnTo>
                      <a:pt x="27866" y="5618"/>
                    </a:lnTo>
                    <a:lnTo>
                      <a:pt x="27769" y="5827"/>
                    </a:lnTo>
                    <a:lnTo>
                      <a:pt x="27658" y="6035"/>
                    </a:lnTo>
                    <a:lnTo>
                      <a:pt x="27532" y="6244"/>
                    </a:lnTo>
                    <a:lnTo>
                      <a:pt x="27393" y="6452"/>
                    </a:lnTo>
                    <a:lnTo>
                      <a:pt x="27240" y="6647"/>
                    </a:lnTo>
                    <a:lnTo>
                      <a:pt x="27088" y="6856"/>
                    </a:lnTo>
                    <a:lnTo>
                      <a:pt x="26907" y="7036"/>
                    </a:lnTo>
                    <a:lnTo>
                      <a:pt x="26726" y="7231"/>
                    </a:lnTo>
                    <a:lnTo>
                      <a:pt x="26531" y="7412"/>
                    </a:lnTo>
                    <a:lnTo>
                      <a:pt x="26323" y="7579"/>
                    </a:lnTo>
                    <a:lnTo>
                      <a:pt x="26100" y="7732"/>
                    </a:lnTo>
                    <a:lnTo>
                      <a:pt x="25878" y="7885"/>
                    </a:lnTo>
                    <a:lnTo>
                      <a:pt x="25641" y="8024"/>
                    </a:lnTo>
                    <a:lnTo>
                      <a:pt x="25391" y="8163"/>
                    </a:lnTo>
                    <a:lnTo>
                      <a:pt x="25141" y="8274"/>
                    </a:lnTo>
                    <a:lnTo>
                      <a:pt x="24863" y="8371"/>
                    </a:lnTo>
                    <a:lnTo>
                      <a:pt x="24599" y="8469"/>
                    </a:lnTo>
                    <a:lnTo>
                      <a:pt x="24307" y="8538"/>
                    </a:lnTo>
                    <a:lnTo>
                      <a:pt x="24015" y="8594"/>
                    </a:lnTo>
                    <a:lnTo>
                      <a:pt x="24015" y="8594"/>
                    </a:lnTo>
                    <a:lnTo>
                      <a:pt x="23611" y="8649"/>
                    </a:lnTo>
                    <a:lnTo>
                      <a:pt x="23166" y="8691"/>
                    </a:lnTo>
                    <a:lnTo>
                      <a:pt x="22707" y="8719"/>
                    </a:lnTo>
                    <a:lnTo>
                      <a:pt x="22221" y="8733"/>
                    </a:lnTo>
                    <a:lnTo>
                      <a:pt x="21692" y="8733"/>
                    </a:lnTo>
                    <a:lnTo>
                      <a:pt x="21136" y="8733"/>
                    </a:lnTo>
                    <a:lnTo>
                      <a:pt x="20552" y="8705"/>
                    </a:lnTo>
                    <a:lnTo>
                      <a:pt x="19926" y="8677"/>
                    </a:lnTo>
                    <a:lnTo>
                      <a:pt x="18550" y="8594"/>
                    </a:lnTo>
                    <a:lnTo>
                      <a:pt x="16979" y="8482"/>
                    </a:lnTo>
                    <a:lnTo>
                      <a:pt x="13238" y="8163"/>
                    </a:lnTo>
                    <a:lnTo>
                      <a:pt x="13238" y="8163"/>
                    </a:lnTo>
                    <a:lnTo>
                      <a:pt x="12306" y="8065"/>
                    </a:lnTo>
                    <a:lnTo>
                      <a:pt x="11389" y="7954"/>
                    </a:lnTo>
                    <a:lnTo>
                      <a:pt x="10499" y="7829"/>
                    </a:lnTo>
                    <a:lnTo>
                      <a:pt x="9623" y="7690"/>
                    </a:lnTo>
                    <a:lnTo>
                      <a:pt x="8775" y="7537"/>
                    </a:lnTo>
                    <a:lnTo>
                      <a:pt x="7954" y="7370"/>
                    </a:lnTo>
                    <a:lnTo>
                      <a:pt x="7148" y="7203"/>
                    </a:lnTo>
                    <a:lnTo>
                      <a:pt x="6369" y="7009"/>
                    </a:lnTo>
                    <a:lnTo>
                      <a:pt x="5618" y="6828"/>
                    </a:lnTo>
                    <a:lnTo>
                      <a:pt x="4867" y="6633"/>
                    </a:lnTo>
                    <a:lnTo>
                      <a:pt x="3449" y="6258"/>
                    </a:lnTo>
                    <a:lnTo>
                      <a:pt x="2114" y="5882"/>
                    </a:lnTo>
                    <a:lnTo>
                      <a:pt x="863" y="5548"/>
                    </a:lnTo>
                    <a:lnTo>
                      <a:pt x="863" y="5548"/>
                    </a:lnTo>
                    <a:lnTo>
                      <a:pt x="654" y="5493"/>
                    </a:lnTo>
                    <a:lnTo>
                      <a:pt x="612" y="5479"/>
                    </a:lnTo>
                    <a:lnTo>
                      <a:pt x="598" y="5465"/>
                    </a:lnTo>
                    <a:lnTo>
                      <a:pt x="598" y="5382"/>
                    </a:lnTo>
                    <a:lnTo>
                      <a:pt x="571" y="5312"/>
                    </a:lnTo>
                    <a:lnTo>
                      <a:pt x="501" y="5201"/>
                    </a:lnTo>
                    <a:lnTo>
                      <a:pt x="501" y="5201"/>
                    </a:lnTo>
                    <a:lnTo>
                      <a:pt x="418" y="5048"/>
                    </a:lnTo>
                    <a:lnTo>
                      <a:pt x="334" y="4853"/>
                    </a:lnTo>
                    <a:lnTo>
                      <a:pt x="167" y="4436"/>
                    </a:lnTo>
                    <a:lnTo>
                      <a:pt x="42" y="4088"/>
                    </a:lnTo>
                    <a:lnTo>
                      <a:pt x="0" y="393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22"/>
              <p:cNvSpPr/>
              <p:nvPr/>
            </p:nvSpPr>
            <p:spPr>
              <a:xfrm>
                <a:off x="11211398" y="3202705"/>
                <a:ext cx="100155" cy="53943"/>
              </a:xfrm>
              <a:custGeom>
                <a:avLst/>
                <a:gdLst/>
                <a:ahLst/>
                <a:cxnLst/>
                <a:rect l="l" t="t" r="r" b="b"/>
                <a:pathLst>
                  <a:path w="7566" h="4075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599" y="14"/>
                    </a:lnTo>
                    <a:lnTo>
                      <a:pt x="599" y="14"/>
                    </a:lnTo>
                    <a:lnTo>
                      <a:pt x="1099" y="42"/>
                    </a:lnTo>
                    <a:lnTo>
                      <a:pt x="1586" y="84"/>
                    </a:lnTo>
                    <a:lnTo>
                      <a:pt x="2073" y="153"/>
                    </a:lnTo>
                    <a:lnTo>
                      <a:pt x="2559" y="236"/>
                    </a:lnTo>
                    <a:lnTo>
                      <a:pt x="3032" y="348"/>
                    </a:lnTo>
                    <a:lnTo>
                      <a:pt x="3491" y="487"/>
                    </a:lnTo>
                    <a:lnTo>
                      <a:pt x="3936" y="640"/>
                    </a:lnTo>
                    <a:lnTo>
                      <a:pt x="4381" y="820"/>
                    </a:lnTo>
                    <a:lnTo>
                      <a:pt x="4798" y="1015"/>
                    </a:lnTo>
                    <a:lnTo>
                      <a:pt x="5215" y="1238"/>
                    </a:lnTo>
                    <a:lnTo>
                      <a:pt x="5604" y="1488"/>
                    </a:lnTo>
                    <a:lnTo>
                      <a:pt x="5966" y="1752"/>
                    </a:lnTo>
                    <a:lnTo>
                      <a:pt x="6327" y="2044"/>
                    </a:lnTo>
                    <a:lnTo>
                      <a:pt x="6661" y="2350"/>
                    </a:lnTo>
                    <a:lnTo>
                      <a:pt x="6967" y="2670"/>
                    </a:lnTo>
                    <a:lnTo>
                      <a:pt x="7245" y="3018"/>
                    </a:lnTo>
                    <a:lnTo>
                      <a:pt x="7245" y="3018"/>
                    </a:lnTo>
                    <a:lnTo>
                      <a:pt x="7329" y="3129"/>
                    </a:lnTo>
                    <a:lnTo>
                      <a:pt x="7384" y="3254"/>
                    </a:lnTo>
                    <a:lnTo>
                      <a:pt x="7440" y="3379"/>
                    </a:lnTo>
                    <a:lnTo>
                      <a:pt x="7482" y="3504"/>
                    </a:lnTo>
                    <a:lnTo>
                      <a:pt x="7523" y="3643"/>
                    </a:lnTo>
                    <a:lnTo>
                      <a:pt x="7551" y="3782"/>
                    </a:lnTo>
                    <a:lnTo>
                      <a:pt x="7565" y="3935"/>
                    </a:lnTo>
                    <a:lnTo>
                      <a:pt x="7565" y="4074"/>
                    </a:lnTo>
                    <a:lnTo>
                      <a:pt x="7565" y="4074"/>
                    </a:lnTo>
                    <a:lnTo>
                      <a:pt x="7565" y="3935"/>
                    </a:lnTo>
                    <a:lnTo>
                      <a:pt x="7551" y="3782"/>
                    </a:lnTo>
                    <a:lnTo>
                      <a:pt x="7523" y="3643"/>
                    </a:lnTo>
                    <a:lnTo>
                      <a:pt x="7482" y="3504"/>
                    </a:lnTo>
                    <a:lnTo>
                      <a:pt x="7440" y="3379"/>
                    </a:lnTo>
                    <a:lnTo>
                      <a:pt x="7384" y="3254"/>
                    </a:lnTo>
                    <a:lnTo>
                      <a:pt x="7329" y="3129"/>
                    </a:lnTo>
                    <a:lnTo>
                      <a:pt x="7245" y="3018"/>
                    </a:lnTo>
                    <a:lnTo>
                      <a:pt x="7245" y="3018"/>
                    </a:lnTo>
                    <a:lnTo>
                      <a:pt x="6967" y="2670"/>
                    </a:lnTo>
                    <a:lnTo>
                      <a:pt x="6661" y="2350"/>
                    </a:lnTo>
                    <a:lnTo>
                      <a:pt x="6327" y="2044"/>
                    </a:lnTo>
                    <a:lnTo>
                      <a:pt x="5966" y="1752"/>
                    </a:lnTo>
                    <a:lnTo>
                      <a:pt x="5604" y="1488"/>
                    </a:lnTo>
                    <a:lnTo>
                      <a:pt x="5215" y="1238"/>
                    </a:lnTo>
                    <a:lnTo>
                      <a:pt x="4798" y="1015"/>
                    </a:lnTo>
                    <a:lnTo>
                      <a:pt x="4381" y="820"/>
                    </a:lnTo>
                    <a:lnTo>
                      <a:pt x="3936" y="640"/>
                    </a:lnTo>
                    <a:lnTo>
                      <a:pt x="3491" y="487"/>
                    </a:lnTo>
                    <a:lnTo>
                      <a:pt x="3032" y="348"/>
                    </a:lnTo>
                    <a:lnTo>
                      <a:pt x="2559" y="236"/>
                    </a:lnTo>
                    <a:lnTo>
                      <a:pt x="2073" y="153"/>
                    </a:lnTo>
                    <a:lnTo>
                      <a:pt x="1586" y="84"/>
                    </a:lnTo>
                    <a:lnTo>
                      <a:pt x="1099" y="42"/>
                    </a:lnTo>
                    <a:lnTo>
                      <a:pt x="599" y="14"/>
                    </a:lnTo>
                    <a:lnTo>
                      <a:pt x="599" y="1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D8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22"/>
              <p:cNvSpPr/>
              <p:nvPr/>
            </p:nvSpPr>
            <p:spPr>
              <a:xfrm>
                <a:off x="11211398" y="3202705"/>
                <a:ext cx="100155" cy="53943"/>
              </a:xfrm>
              <a:custGeom>
                <a:avLst/>
                <a:gdLst/>
                <a:ahLst/>
                <a:cxnLst/>
                <a:rect l="l" t="t" r="r" b="b"/>
                <a:pathLst>
                  <a:path w="7566" h="4075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599" y="14"/>
                    </a:lnTo>
                    <a:lnTo>
                      <a:pt x="599" y="14"/>
                    </a:lnTo>
                    <a:lnTo>
                      <a:pt x="1099" y="42"/>
                    </a:lnTo>
                    <a:lnTo>
                      <a:pt x="1586" y="84"/>
                    </a:lnTo>
                    <a:lnTo>
                      <a:pt x="2073" y="153"/>
                    </a:lnTo>
                    <a:lnTo>
                      <a:pt x="2559" y="236"/>
                    </a:lnTo>
                    <a:lnTo>
                      <a:pt x="3032" y="348"/>
                    </a:lnTo>
                    <a:lnTo>
                      <a:pt x="3491" y="487"/>
                    </a:lnTo>
                    <a:lnTo>
                      <a:pt x="3936" y="640"/>
                    </a:lnTo>
                    <a:lnTo>
                      <a:pt x="4381" y="820"/>
                    </a:lnTo>
                    <a:lnTo>
                      <a:pt x="4798" y="1015"/>
                    </a:lnTo>
                    <a:lnTo>
                      <a:pt x="5215" y="1238"/>
                    </a:lnTo>
                    <a:lnTo>
                      <a:pt x="5604" y="1488"/>
                    </a:lnTo>
                    <a:lnTo>
                      <a:pt x="5966" y="1752"/>
                    </a:lnTo>
                    <a:lnTo>
                      <a:pt x="6327" y="2044"/>
                    </a:lnTo>
                    <a:lnTo>
                      <a:pt x="6661" y="2350"/>
                    </a:lnTo>
                    <a:lnTo>
                      <a:pt x="6967" y="2670"/>
                    </a:lnTo>
                    <a:lnTo>
                      <a:pt x="7245" y="3018"/>
                    </a:lnTo>
                    <a:lnTo>
                      <a:pt x="7245" y="3018"/>
                    </a:lnTo>
                    <a:lnTo>
                      <a:pt x="7329" y="3129"/>
                    </a:lnTo>
                    <a:lnTo>
                      <a:pt x="7384" y="3254"/>
                    </a:lnTo>
                    <a:lnTo>
                      <a:pt x="7440" y="3379"/>
                    </a:lnTo>
                    <a:lnTo>
                      <a:pt x="7482" y="3504"/>
                    </a:lnTo>
                    <a:lnTo>
                      <a:pt x="7523" y="3643"/>
                    </a:lnTo>
                    <a:lnTo>
                      <a:pt x="7551" y="3782"/>
                    </a:lnTo>
                    <a:lnTo>
                      <a:pt x="7565" y="3935"/>
                    </a:lnTo>
                    <a:lnTo>
                      <a:pt x="7565" y="4074"/>
                    </a:lnTo>
                    <a:lnTo>
                      <a:pt x="7565" y="4074"/>
                    </a:lnTo>
                    <a:lnTo>
                      <a:pt x="7565" y="3935"/>
                    </a:lnTo>
                    <a:lnTo>
                      <a:pt x="7551" y="3782"/>
                    </a:lnTo>
                    <a:lnTo>
                      <a:pt x="7523" y="3643"/>
                    </a:lnTo>
                    <a:lnTo>
                      <a:pt x="7482" y="3504"/>
                    </a:lnTo>
                    <a:lnTo>
                      <a:pt x="7440" y="3379"/>
                    </a:lnTo>
                    <a:lnTo>
                      <a:pt x="7384" y="3254"/>
                    </a:lnTo>
                    <a:lnTo>
                      <a:pt x="7329" y="3129"/>
                    </a:lnTo>
                    <a:lnTo>
                      <a:pt x="7245" y="3018"/>
                    </a:lnTo>
                    <a:lnTo>
                      <a:pt x="7245" y="3018"/>
                    </a:lnTo>
                    <a:lnTo>
                      <a:pt x="6967" y="2670"/>
                    </a:lnTo>
                    <a:lnTo>
                      <a:pt x="6661" y="2350"/>
                    </a:lnTo>
                    <a:lnTo>
                      <a:pt x="6327" y="2044"/>
                    </a:lnTo>
                    <a:lnTo>
                      <a:pt x="5966" y="1752"/>
                    </a:lnTo>
                    <a:lnTo>
                      <a:pt x="5604" y="1488"/>
                    </a:lnTo>
                    <a:lnTo>
                      <a:pt x="5215" y="1238"/>
                    </a:lnTo>
                    <a:lnTo>
                      <a:pt x="4798" y="1015"/>
                    </a:lnTo>
                    <a:lnTo>
                      <a:pt x="4381" y="820"/>
                    </a:lnTo>
                    <a:lnTo>
                      <a:pt x="3936" y="640"/>
                    </a:lnTo>
                    <a:lnTo>
                      <a:pt x="3491" y="487"/>
                    </a:lnTo>
                    <a:lnTo>
                      <a:pt x="3032" y="348"/>
                    </a:lnTo>
                    <a:lnTo>
                      <a:pt x="2559" y="236"/>
                    </a:lnTo>
                    <a:lnTo>
                      <a:pt x="2073" y="153"/>
                    </a:lnTo>
                    <a:lnTo>
                      <a:pt x="1586" y="84"/>
                    </a:lnTo>
                    <a:lnTo>
                      <a:pt x="1099" y="42"/>
                    </a:lnTo>
                    <a:lnTo>
                      <a:pt x="599" y="14"/>
                    </a:lnTo>
                    <a:lnTo>
                      <a:pt x="599" y="14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22"/>
              <p:cNvSpPr/>
              <p:nvPr/>
            </p:nvSpPr>
            <p:spPr>
              <a:xfrm>
                <a:off x="11126913" y="3309471"/>
                <a:ext cx="128483" cy="13807"/>
              </a:xfrm>
              <a:custGeom>
                <a:avLst/>
                <a:gdLst/>
                <a:ahLst/>
                <a:cxnLst/>
                <a:rect l="l" t="t" r="r" b="b"/>
                <a:pathLst>
                  <a:path w="9706" h="1043" extrusionOk="0">
                    <a:moveTo>
                      <a:pt x="9706" y="362"/>
                    </a:moveTo>
                    <a:lnTo>
                      <a:pt x="9331" y="403"/>
                    </a:lnTo>
                    <a:lnTo>
                      <a:pt x="9250" y="414"/>
                    </a:lnTo>
                    <a:lnTo>
                      <a:pt x="9250" y="414"/>
                    </a:lnTo>
                    <a:lnTo>
                      <a:pt x="9706" y="362"/>
                    </a:lnTo>
                    <a:close/>
                    <a:moveTo>
                      <a:pt x="0" y="0"/>
                    </a:moveTo>
                    <a:lnTo>
                      <a:pt x="111" y="528"/>
                    </a:lnTo>
                    <a:lnTo>
                      <a:pt x="264" y="1043"/>
                    </a:lnTo>
                    <a:lnTo>
                      <a:pt x="1585" y="932"/>
                    </a:lnTo>
                    <a:lnTo>
                      <a:pt x="2934" y="834"/>
                    </a:lnTo>
                    <a:lnTo>
                      <a:pt x="5576" y="681"/>
                    </a:lnTo>
                    <a:lnTo>
                      <a:pt x="6814" y="612"/>
                    </a:lnTo>
                    <a:lnTo>
                      <a:pt x="7926" y="542"/>
                    </a:lnTo>
                    <a:lnTo>
                      <a:pt x="8899" y="459"/>
                    </a:lnTo>
                    <a:lnTo>
                      <a:pt x="9250" y="414"/>
                    </a:lnTo>
                    <a:lnTo>
                      <a:pt x="9250" y="414"/>
                    </a:lnTo>
                    <a:lnTo>
                      <a:pt x="9219" y="417"/>
                    </a:lnTo>
                    <a:lnTo>
                      <a:pt x="8705" y="459"/>
                    </a:lnTo>
                    <a:lnTo>
                      <a:pt x="8149" y="487"/>
                    </a:lnTo>
                    <a:lnTo>
                      <a:pt x="6855" y="487"/>
                    </a:lnTo>
                    <a:lnTo>
                      <a:pt x="6091" y="459"/>
                    </a:lnTo>
                    <a:lnTo>
                      <a:pt x="5270" y="417"/>
                    </a:lnTo>
                    <a:lnTo>
                      <a:pt x="4366" y="348"/>
                    </a:lnTo>
                    <a:lnTo>
                      <a:pt x="2350" y="1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22"/>
              <p:cNvSpPr/>
              <p:nvPr/>
            </p:nvSpPr>
            <p:spPr>
              <a:xfrm>
                <a:off x="11256130" y="3314065"/>
                <a:ext cx="13" cy="13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22"/>
              <p:cNvSpPr/>
              <p:nvPr/>
            </p:nvSpPr>
            <p:spPr>
              <a:xfrm>
                <a:off x="11256315" y="3314065"/>
                <a:ext cx="13" cy="13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22"/>
              <p:cNvSpPr/>
              <p:nvPr/>
            </p:nvSpPr>
            <p:spPr>
              <a:xfrm>
                <a:off x="11114204" y="3200495"/>
                <a:ext cx="197345" cy="115418"/>
              </a:xfrm>
              <a:custGeom>
                <a:avLst/>
                <a:gdLst/>
                <a:ahLst/>
                <a:cxnLst/>
                <a:rect l="l" t="t" r="r" b="b"/>
                <a:pathLst>
                  <a:path w="14908" h="8719" extrusionOk="0">
                    <a:moveTo>
                      <a:pt x="1" y="0"/>
                    </a:moveTo>
                    <a:lnTo>
                      <a:pt x="112" y="459"/>
                    </a:lnTo>
                    <a:lnTo>
                      <a:pt x="209" y="946"/>
                    </a:lnTo>
                    <a:lnTo>
                      <a:pt x="279" y="1446"/>
                    </a:lnTo>
                    <a:lnTo>
                      <a:pt x="348" y="1961"/>
                    </a:lnTo>
                    <a:lnTo>
                      <a:pt x="404" y="2475"/>
                    </a:lnTo>
                    <a:lnTo>
                      <a:pt x="446" y="2990"/>
                    </a:lnTo>
                    <a:lnTo>
                      <a:pt x="515" y="4061"/>
                    </a:lnTo>
                    <a:lnTo>
                      <a:pt x="599" y="5131"/>
                    </a:lnTo>
                    <a:lnTo>
                      <a:pt x="682" y="6188"/>
                    </a:lnTo>
                    <a:lnTo>
                      <a:pt x="724" y="6716"/>
                    </a:lnTo>
                    <a:lnTo>
                      <a:pt x="793" y="7231"/>
                    </a:lnTo>
                    <a:lnTo>
                      <a:pt x="863" y="7731"/>
                    </a:lnTo>
                    <a:lnTo>
                      <a:pt x="960" y="8232"/>
                    </a:lnTo>
                    <a:lnTo>
                      <a:pt x="3310" y="8427"/>
                    </a:lnTo>
                    <a:lnTo>
                      <a:pt x="5326" y="8580"/>
                    </a:lnTo>
                    <a:lnTo>
                      <a:pt x="6230" y="8649"/>
                    </a:lnTo>
                    <a:lnTo>
                      <a:pt x="7051" y="8691"/>
                    </a:lnTo>
                    <a:lnTo>
                      <a:pt x="7815" y="8719"/>
                    </a:lnTo>
                    <a:lnTo>
                      <a:pt x="9109" y="8719"/>
                    </a:lnTo>
                    <a:lnTo>
                      <a:pt x="9665" y="8691"/>
                    </a:lnTo>
                    <a:lnTo>
                      <a:pt x="10179" y="8649"/>
                    </a:lnTo>
                    <a:lnTo>
                      <a:pt x="10666" y="8594"/>
                    </a:lnTo>
                    <a:lnTo>
                      <a:pt x="10722" y="8580"/>
                    </a:lnTo>
                    <a:lnTo>
                      <a:pt x="10736" y="8580"/>
                    </a:lnTo>
                    <a:lnTo>
                      <a:pt x="10972" y="8538"/>
                    </a:lnTo>
                    <a:lnTo>
                      <a:pt x="11208" y="8482"/>
                    </a:lnTo>
                    <a:lnTo>
                      <a:pt x="11431" y="8413"/>
                    </a:lnTo>
                    <a:lnTo>
                      <a:pt x="11639" y="8343"/>
                    </a:lnTo>
                    <a:lnTo>
                      <a:pt x="11862" y="8260"/>
                    </a:lnTo>
                    <a:lnTo>
                      <a:pt x="12070" y="8163"/>
                    </a:lnTo>
                    <a:lnTo>
                      <a:pt x="12265" y="8065"/>
                    </a:lnTo>
                    <a:lnTo>
                      <a:pt x="12460" y="7954"/>
                    </a:lnTo>
                    <a:lnTo>
                      <a:pt x="12640" y="7843"/>
                    </a:lnTo>
                    <a:lnTo>
                      <a:pt x="12821" y="7718"/>
                    </a:lnTo>
                    <a:lnTo>
                      <a:pt x="13002" y="7592"/>
                    </a:lnTo>
                    <a:lnTo>
                      <a:pt x="13169" y="7453"/>
                    </a:lnTo>
                    <a:lnTo>
                      <a:pt x="13336" y="7314"/>
                    </a:lnTo>
                    <a:lnTo>
                      <a:pt x="13489" y="7175"/>
                    </a:lnTo>
                    <a:lnTo>
                      <a:pt x="13767" y="6869"/>
                    </a:lnTo>
                    <a:lnTo>
                      <a:pt x="14031" y="6550"/>
                    </a:lnTo>
                    <a:lnTo>
                      <a:pt x="14253" y="6230"/>
                    </a:lnTo>
                    <a:lnTo>
                      <a:pt x="14448" y="5896"/>
                    </a:lnTo>
                    <a:lnTo>
                      <a:pt x="14615" y="5548"/>
                    </a:lnTo>
                    <a:lnTo>
                      <a:pt x="14740" y="5215"/>
                    </a:lnTo>
                    <a:lnTo>
                      <a:pt x="14838" y="4881"/>
                    </a:lnTo>
                    <a:lnTo>
                      <a:pt x="14865" y="4714"/>
                    </a:lnTo>
                    <a:lnTo>
                      <a:pt x="14893" y="4561"/>
                    </a:lnTo>
                    <a:lnTo>
                      <a:pt x="14907" y="4394"/>
                    </a:lnTo>
                    <a:lnTo>
                      <a:pt x="14907" y="4241"/>
                    </a:lnTo>
                    <a:lnTo>
                      <a:pt x="14907" y="4102"/>
                    </a:lnTo>
                    <a:lnTo>
                      <a:pt x="14893" y="3949"/>
                    </a:lnTo>
                    <a:lnTo>
                      <a:pt x="14865" y="3810"/>
                    </a:lnTo>
                    <a:lnTo>
                      <a:pt x="14824" y="3671"/>
                    </a:lnTo>
                    <a:lnTo>
                      <a:pt x="14782" y="3546"/>
                    </a:lnTo>
                    <a:lnTo>
                      <a:pt x="14726" y="3421"/>
                    </a:lnTo>
                    <a:lnTo>
                      <a:pt x="14671" y="3296"/>
                    </a:lnTo>
                    <a:lnTo>
                      <a:pt x="14587" y="3185"/>
                    </a:lnTo>
                    <a:lnTo>
                      <a:pt x="14309" y="2837"/>
                    </a:lnTo>
                    <a:lnTo>
                      <a:pt x="14003" y="2517"/>
                    </a:lnTo>
                    <a:lnTo>
                      <a:pt x="13669" y="2211"/>
                    </a:lnTo>
                    <a:lnTo>
                      <a:pt x="13308" y="1919"/>
                    </a:lnTo>
                    <a:lnTo>
                      <a:pt x="12946" y="1655"/>
                    </a:lnTo>
                    <a:lnTo>
                      <a:pt x="12557" y="1405"/>
                    </a:lnTo>
                    <a:lnTo>
                      <a:pt x="12140" y="1182"/>
                    </a:lnTo>
                    <a:lnTo>
                      <a:pt x="11723" y="987"/>
                    </a:lnTo>
                    <a:lnTo>
                      <a:pt x="11278" y="807"/>
                    </a:lnTo>
                    <a:lnTo>
                      <a:pt x="10833" y="654"/>
                    </a:lnTo>
                    <a:lnTo>
                      <a:pt x="10374" y="515"/>
                    </a:lnTo>
                    <a:lnTo>
                      <a:pt x="9901" y="403"/>
                    </a:lnTo>
                    <a:lnTo>
                      <a:pt x="9415" y="320"/>
                    </a:lnTo>
                    <a:lnTo>
                      <a:pt x="8928" y="251"/>
                    </a:lnTo>
                    <a:lnTo>
                      <a:pt x="8441" y="209"/>
                    </a:lnTo>
                    <a:lnTo>
                      <a:pt x="7941" y="181"/>
                    </a:lnTo>
                    <a:lnTo>
                      <a:pt x="7343" y="167"/>
                    </a:lnTo>
                    <a:lnTo>
                      <a:pt x="3394" y="70"/>
                    </a:lnTo>
                    <a:lnTo>
                      <a:pt x="1642" y="2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22"/>
              <p:cNvSpPr/>
              <p:nvPr/>
            </p:nvSpPr>
            <p:spPr>
              <a:xfrm>
                <a:off x="10759675" y="3061878"/>
                <a:ext cx="249421" cy="215189"/>
              </a:xfrm>
              <a:custGeom>
                <a:avLst/>
                <a:gdLst/>
                <a:ahLst/>
                <a:cxnLst/>
                <a:rect l="l" t="t" r="r" b="b"/>
                <a:pathLst>
                  <a:path w="18842" h="16256" extrusionOk="0">
                    <a:moveTo>
                      <a:pt x="1502" y="1"/>
                    </a:moveTo>
                    <a:lnTo>
                      <a:pt x="1363" y="15"/>
                    </a:lnTo>
                    <a:lnTo>
                      <a:pt x="1210" y="42"/>
                    </a:lnTo>
                    <a:lnTo>
                      <a:pt x="1071" y="112"/>
                    </a:lnTo>
                    <a:lnTo>
                      <a:pt x="932" y="209"/>
                    </a:lnTo>
                    <a:lnTo>
                      <a:pt x="1" y="1085"/>
                    </a:lnTo>
                    <a:lnTo>
                      <a:pt x="585" y="2128"/>
                    </a:lnTo>
                    <a:lnTo>
                      <a:pt x="1183" y="3129"/>
                    </a:lnTo>
                    <a:lnTo>
                      <a:pt x="1767" y="4089"/>
                    </a:lnTo>
                    <a:lnTo>
                      <a:pt x="2351" y="4993"/>
                    </a:lnTo>
                    <a:lnTo>
                      <a:pt x="2935" y="5855"/>
                    </a:lnTo>
                    <a:lnTo>
                      <a:pt x="3505" y="6675"/>
                    </a:lnTo>
                    <a:lnTo>
                      <a:pt x="4075" y="7454"/>
                    </a:lnTo>
                    <a:lnTo>
                      <a:pt x="4631" y="8191"/>
                    </a:lnTo>
                    <a:lnTo>
                      <a:pt x="5187" y="8886"/>
                    </a:lnTo>
                    <a:lnTo>
                      <a:pt x="5743" y="9540"/>
                    </a:lnTo>
                    <a:lnTo>
                      <a:pt x="6272" y="10151"/>
                    </a:lnTo>
                    <a:lnTo>
                      <a:pt x="6814" y="10722"/>
                    </a:lnTo>
                    <a:lnTo>
                      <a:pt x="7329" y="11264"/>
                    </a:lnTo>
                    <a:lnTo>
                      <a:pt x="7843" y="11778"/>
                    </a:lnTo>
                    <a:lnTo>
                      <a:pt x="8344" y="12251"/>
                    </a:lnTo>
                    <a:lnTo>
                      <a:pt x="8830" y="12682"/>
                    </a:lnTo>
                    <a:lnTo>
                      <a:pt x="9303" y="13099"/>
                    </a:lnTo>
                    <a:lnTo>
                      <a:pt x="9762" y="13475"/>
                    </a:lnTo>
                    <a:lnTo>
                      <a:pt x="10221" y="13822"/>
                    </a:lnTo>
                    <a:lnTo>
                      <a:pt x="10652" y="14142"/>
                    </a:lnTo>
                    <a:lnTo>
                      <a:pt x="11069" y="14434"/>
                    </a:lnTo>
                    <a:lnTo>
                      <a:pt x="11486" y="14698"/>
                    </a:lnTo>
                    <a:lnTo>
                      <a:pt x="11876" y="14949"/>
                    </a:lnTo>
                    <a:lnTo>
                      <a:pt x="12237" y="15157"/>
                    </a:lnTo>
                    <a:lnTo>
                      <a:pt x="12599" y="15352"/>
                    </a:lnTo>
                    <a:lnTo>
                      <a:pt x="12932" y="15533"/>
                    </a:lnTo>
                    <a:lnTo>
                      <a:pt x="13252" y="15686"/>
                    </a:lnTo>
                    <a:lnTo>
                      <a:pt x="13558" y="15811"/>
                    </a:lnTo>
                    <a:lnTo>
                      <a:pt x="13836" y="15936"/>
                    </a:lnTo>
                    <a:lnTo>
                      <a:pt x="14086" y="16033"/>
                    </a:lnTo>
                    <a:lnTo>
                      <a:pt x="14545" y="16186"/>
                    </a:lnTo>
                    <a:lnTo>
                      <a:pt x="14740" y="16228"/>
                    </a:lnTo>
                    <a:lnTo>
                      <a:pt x="14949" y="16256"/>
                    </a:lnTo>
                    <a:lnTo>
                      <a:pt x="15143" y="16242"/>
                    </a:lnTo>
                    <a:lnTo>
                      <a:pt x="15338" y="16214"/>
                    </a:lnTo>
                    <a:lnTo>
                      <a:pt x="15519" y="16158"/>
                    </a:lnTo>
                    <a:lnTo>
                      <a:pt x="15686" y="16075"/>
                    </a:lnTo>
                    <a:lnTo>
                      <a:pt x="15839" y="15964"/>
                    </a:lnTo>
                    <a:lnTo>
                      <a:pt x="15978" y="15839"/>
                    </a:lnTo>
                    <a:lnTo>
                      <a:pt x="16075" y="15727"/>
                    </a:lnTo>
                    <a:lnTo>
                      <a:pt x="16214" y="15519"/>
                    </a:lnTo>
                    <a:lnTo>
                      <a:pt x="16617" y="14893"/>
                    </a:lnTo>
                    <a:lnTo>
                      <a:pt x="17132" y="14059"/>
                    </a:lnTo>
                    <a:lnTo>
                      <a:pt x="17674" y="13141"/>
                    </a:lnTo>
                    <a:lnTo>
                      <a:pt x="18188" y="12237"/>
                    </a:lnTo>
                    <a:lnTo>
                      <a:pt x="18411" y="11834"/>
                    </a:lnTo>
                    <a:lnTo>
                      <a:pt x="18592" y="11472"/>
                    </a:lnTo>
                    <a:lnTo>
                      <a:pt x="18731" y="11153"/>
                    </a:lnTo>
                    <a:lnTo>
                      <a:pt x="18814" y="10930"/>
                    </a:lnTo>
                    <a:lnTo>
                      <a:pt x="18828" y="10833"/>
                    </a:lnTo>
                    <a:lnTo>
                      <a:pt x="18842" y="10777"/>
                    </a:lnTo>
                    <a:lnTo>
                      <a:pt x="18814" y="10735"/>
                    </a:lnTo>
                    <a:lnTo>
                      <a:pt x="18786" y="10735"/>
                    </a:lnTo>
                    <a:lnTo>
                      <a:pt x="18397" y="10749"/>
                    </a:lnTo>
                    <a:lnTo>
                      <a:pt x="17660" y="10749"/>
                    </a:lnTo>
                    <a:lnTo>
                      <a:pt x="17312" y="10722"/>
                    </a:lnTo>
                    <a:lnTo>
                      <a:pt x="16965" y="10680"/>
                    </a:lnTo>
                    <a:lnTo>
                      <a:pt x="16631" y="10624"/>
                    </a:lnTo>
                    <a:lnTo>
                      <a:pt x="16311" y="10541"/>
                    </a:lnTo>
                    <a:lnTo>
                      <a:pt x="15978" y="10457"/>
                    </a:lnTo>
                    <a:lnTo>
                      <a:pt x="15672" y="10360"/>
                    </a:lnTo>
                    <a:lnTo>
                      <a:pt x="15352" y="10235"/>
                    </a:lnTo>
                    <a:lnTo>
                      <a:pt x="15032" y="10110"/>
                    </a:lnTo>
                    <a:lnTo>
                      <a:pt x="14726" y="9957"/>
                    </a:lnTo>
                    <a:lnTo>
                      <a:pt x="14420" y="9790"/>
                    </a:lnTo>
                    <a:lnTo>
                      <a:pt x="14100" y="9623"/>
                    </a:lnTo>
                    <a:lnTo>
                      <a:pt x="13794" y="9428"/>
                    </a:lnTo>
                    <a:lnTo>
                      <a:pt x="13475" y="9220"/>
                    </a:lnTo>
                    <a:lnTo>
                      <a:pt x="13155" y="8997"/>
                    </a:lnTo>
                    <a:lnTo>
                      <a:pt x="12835" y="8761"/>
                    </a:lnTo>
                    <a:lnTo>
                      <a:pt x="12168" y="8246"/>
                    </a:lnTo>
                    <a:lnTo>
                      <a:pt x="11458" y="7676"/>
                    </a:lnTo>
                    <a:lnTo>
                      <a:pt x="10721" y="7037"/>
                    </a:lnTo>
                    <a:lnTo>
                      <a:pt x="9081" y="5604"/>
                    </a:lnTo>
                    <a:lnTo>
                      <a:pt x="8163" y="4812"/>
                    </a:lnTo>
                    <a:lnTo>
                      <a:pt x="7176" y="3950"/>
                    </a:lnTo>
                    <a:lnTo>
                      <a:pt x="6550" y="3435"/>
                    </a:lnTo>
                    <a:lnTo>
                      <a:pt x="5896" y="2935"/>
                    </a:lnTo>
                    <a:lnTo>
                      <a:pt x="5243" y="2448"/>
                    </a:lnTo>
                    <a:lnTo>
                      <a:pt x="4603" y="1989"/>
                    </a:lnTo>
                    <a:lnTo>
                      <a:pt x="3435" y="1155"/>
                    </a:lnTo>
                    <a:lnTo>
                      <a:pt x="2962" y="793"/>
                    </a:lnTo>
                    <a:lnTo>
                      <a:pt x="2768" y="640"/>
                    </a:lnTo>
                    <a:lnTo>
                      <a:pt x="2587" y="473"/>
                    </a:lnTo>
                    <a:lnTo>
                      <a:pt x="2545" y="446"/>
                    </a:lnTo>
                    <a:lnTo>
                      <a:pt x="2434" y="348"/>
                    </a:lnTo>
                    <a:lnTo>
                      <a:pt x="2267" y="237"/>
                    </a:lnTo>
                    <a:lnTo>
                      <a:pt x="2156" y="181"/>
                    </a:lnTo>
                    <a:lnTo>
                      <a:pt x="2045" y="112"/>
                    </a:lnTo>
                    <a:lnTo>
                      <a:pt x="1920" y="70"/>
                    </a:lnTo>
                    <a:lnTo>
                      <a:pt x="1780" y="28"/>
                    </a:lnTo>
                    <a:lnTo>
                      <a:pt x="1655" y="1"/>
                    </a:lnTo>
                    <a:close/>
                  </a:path>
                </a:pathLst>
              </a:custGeom>
              <a:solidFill>
                <a:srgbClr val="FFA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22"/>
              <p:cNvSpPr/>
              <p:nvPr/>
            </p:nvSpPr>
            <p:spPr>
              <a:xfrm>
                <a:off x="11108498" y="2952543"/>
                <a:ext cx="71072" cy="36085"/>
              </a:xfrm>
              <a:custGeom>
                <a:avLst/>
                <a:gdLst/>
                <a:ahLst/>
                <a:cxnLst/>
                <a:rect l="l" t="t" r="r" b="b"/>
                <a:pathLst>
                  <a:path w="5369" h="2726" extrusionOk="0">
                    <a:moveTo>
                      <a:pt x="432" y="0"/>
                    </a:moveTo>
                    <a:lnTo>
                      <a:pt x="1" y="1544"/>
                    </a:lnTo>
                    <a:lnTo>
                      <a:pt x="5090" y="2725"/>
                    </a:lnTo>
                    <a:lnTo>
                      <a:pt x="5368" y="2267"/>
                    </a:lnTo>
                    <a:lnTo>
                      <a:pt x="5020" y="2058"/>
                    </a:lnTo>
                    <a:lnTo>
                      <a:pt x="4603" y="1822"/>
                    </a:lnTo>
                    <a:lnTo>
                      <a:pt x="4033" y="1530"/>
                    </a:lnTo>
                    <a:lnTo>
                      <a:pt x="3310" y="1182"/>
                    </a:lnTo>
                    <a:lnTo>
                      <a:pt x="2476" y="793"/>
                    </a:lnTo>
                    <a:lnTo>
                      <a:pt x="2003" y="598"/>
                    </a:lnTo>
                    <a:lnTo>
                      <a:pt x="1516" y="403"/>
                    </a:lnTo>
                    <a:lnTo>
                      <a:pt x="988" y="195"/>
                    </a:lnTo>
                    <a:lnTo>
                      <a:pt x="4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22"/>
              <p:cNvSpPr/>
              <p:nvPr/>
            </p:nvSpPr>
            <p:spPr>
              <a:xfrm>
                <a:off x="11013144" y="2947195"/>
                <a:ext cx="56153" cy="18056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1364" extrusionOk="0">
                    <a:moveTo>
                      <a:pt x="2504" y="1"/>
                    </a:moveTo>
                    <a:lnTo>
                      <a:pt x="2156" y="15"/>
                    </a:lnTo>
                    <a:lnTo>
                      <a:pt x="1795" y="29"/>
                    </a:lnTo>
                    <a:lnTo>
                      <a:pt x="1447" y="70"/>
                    </a:lnTo>
                    <a:lnTo>
                      <a:pt x="1099" y="126"/>
                    </a:lnTo>
                    <a:lnTo>
                      <a:pt x="780" y="209"/>
                    </a:lnTo>
                    <a:lnTo>
                      <a:pt x="627" y="251"/>
                    </a:lnTo>
                    <a:lnTo>
                      <a:pt x="488" y="307"/>
                    </a:lnTo>
                    <a:lnTo>
                      <a:pt x="349" y="376"/>
                    </a:lnTo>
                    <a:lnTo>
                      <a:pt x="223" y="446"/>
                    </a:lnTo>
                    <a:lnTo>
                      <a:pt x="112" y="515"/>
                    </a:lnTo>
                    <a:lnTo>
                      <a:pt x="1" y="599"/>
                    </a:lnTo>
                    <a:lnTo>
                      <a:pt x="126" y="1363"/>
                    </a:lnTo>
                    <a:lnTo>
                      <a:pt x="4047" y="1211"/>
                    </a:lnTo>
                    <a:lnTo>
                      <a:pt x="4159" y="710"/>
                    </a:lnTo>
                    <a:lnTo>
                      <a:pt x="4228" y="335"/>
                    </a:lnTo>
                    <a:lnTo>
                      <a:pt x="4242" y="209"/>
                    </a:lnTo>
                    <a:lnTo>
                      <a:pt x="4242" y="140"/>
                    </a:lnTo>
                    <a:lnTo>
                      <a:pt x="4200" y="126"/>
                    </a:lnTo>
                    <a:lnTo>
                      <a:pt x="4089" y="112"/>
                    </a:lnTo>
                    <a:lnTo>
                      <a:pt x="3700" y="56"/>
                    </a:lnTo>
                    <a:lnTo>
                      <a:pt x="3157" y="15"/>
                    </a:lnTo>
                    <a:lnTo>
                      <a:pt x="283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22"/>
              <p:cNvSpPr/>
              <p:nvPr/>
            </p:nvSpPr>
            <p:spPr>
              <a:xfrm>
                <a:off x="10694331" y="2971500"/>
                <a:ext cx="120395" cy="92967"/>
              </a:xfrm>
              <a:custGeom>
                <a:avLst/>
                <a:gdLst/>
                <a:ahLst/>
                <a:cxnLst/>
                <a:rect l="l" t="t" r="r" b="b"/>
                <a:pathLst>
                  <a:path w="9095" h="7023" extrusionOk="0">
                    <a:moveTo>
                      <a:pt x="139" y="0"/>
                    </a:moveTo>
                    <a:lnTo>
                      <a:pt x="98" y="28"/>
                    </a:lnTo>
                    <a:lnTo>
                      <a:pt x="56" y="70"/>
                    </a:lnTo>
                    <a:lnTo>
                      <a:pt x="28" y="139"/>
                    </a:lnTo>
                    <a:lnTo>
                      <a:pt x="0" y="223"/>
                    </a:lnTo>
                    <a:lnTo>
                      <a:pt x="0" y="320"/>
                    </a:lnTo>
                    <a:lnTo>
                      <a:pt x="14" y="459"/>
                    </a:lnTo>
                    <a:lnTo>
                      <a:pt x="56" y="612"/>
                    </a:lnTo>
                    <a:lnTo>
                      <a:pt x="153" y="1015"/>
                    </a:lnTo>
                    <a:lnTo>
                      <a:pt x="292" y="1474"/>
                    </a:lnTo>
                    <a:lnTo>
                      <a:pt x="459" y="1975"/>
                    </a:lnTo>
                    <a:lnTo>
                      <a:pt x="793" y="2934"/>
                    </a:lnTo>
                    <a:lnTo>
                      <a:pt x="932" y="3337"/>
                    </a:lnTo>
                    <a:lnTo>
                      <a:pt x="1015" y="3630"/>
                    </a:lnTo>
                    <a:lnTo>
                      <a:pt x="1099" y="3866"/>
                    </a:lnTo>
                    <a:lnTo>
                      <a:pt x="1210" y="4102"/>
                    </a:lnTo>
                    <a:lnTo>
                      <a:pt x="1363" y="4353"/>
                    </a:lnTo>
                    <a:lnTo>
                      <a:pt x="1558" y="4575"/>
                    </a:lnTo>
                    <a:lnTo>
                      <a:pt x="1655" y="4686"/>
                    </a:lnTo>
                    <a:lnTo>
                      <a:pt x="1766" y="4798"/>
                    </a:lnTo>
                    <a:lnTo>
                      <a:pt x="1891" y="4895"/>
                    </a:lnTo>
                    <a:lnTo>
                      <a:pt x="2017" y="4992"/>
                    </a:lnTo>
                    <a:lnTo>
                      <a:pt x="2156" y="5090"/>
                    </a:lnTo>
                    <a:lnTo>
                      <a:pt x="2295" y="5173"/>
                    </a:lnTo>
                    <a:lnTo>
                      <a:pt x="2448" y="5242"/>
                    </a:lnTo>
                    <a:lnTo>
                      <a:pt x="2601" y="5312"/>
                    </a:lnTo>
                    <a:lnTo>
                      <a:pt x="3449" y="5632"/>
                    </a:lnTo>
                    <a:lnTo>
                      <a:pt x="4492" y="6007"/>
                    </a:lnTo>
                    <a:lnTo>
                      <a:pt x="5952" y="6508"/>
                    </a:lnTo>
                    <a:lnTo>
                      <a:pt x="6397" y="6647"/>
                    </a:lnTo>
                    <a:lnTo>
                      <a:pt x="6842" y="6772"/>
                    </a:lnTo>
                    <a:lnTo>
                      <a:pt x="7273" y="6869"/>
                    </a:lnTo>
                    <a:lnTo>
                      <a:pt x="7690" y="6939"/>
                    </a:lnTo>
                    <a:lnTo>
                      <a:pt x="8051" y="6995"/>
                    </a:lnTo>
                    <a:lnTo>
                      <a:pt x="8357" y="7022"/>
                    </a:lnTo>
                    <a:lnTo>
                      <a:pt x="8594" y="7022"/>
                    </a:lnTo>
                    <a:lnTo>
                      <a:pt x="8677" y="7008"/>
                    </a:lnTo>
                    <a:lnTo>
                      <a:pt x="8733" y="6995"/>
                    </a:lnTo>
                    <a:lnTo>
                      <a:pt x="8761" y="6953"/>
                    </a:lnTo>
                    <a:lnTo>
                      <a:pt x="8844" y="6814"/>
                    </a:lnTo>
                    <a:lnTo>
                      <a:pt x="8941" y="6605"/>
                    </a:lnTo>
                    <a:lnTo>
                      <a:pt x="8983" y="6466"/>
                    </a:lnTo>
                    <a:lnTo>
                      <a:pt x="9025" y="6327"/>
                    </a:lnTo>
                    <a:lnTo>
                      <a:pt x="9066" y="6160"/>
                    </a:lnTo>
                    <a:lnTo>
                      <a:pt x="9080" y="5979"/>
                    </a:lnTo>
                    <a:lnTo>
                      <a:pt x="9094" y="5799"/>
                    </a:lnTo>
                    <a:lnTo>
                      <a:pt x="9094" y="5604"/>
                    </a:lnTo>
                    <a:lnTo>
                      <a:pt x="9066" y="5395"/>
                    </a:lnTo>
                    <a:lnTo>
                      <a:pt x="9011" y="5173"/>
                    </a:lnTo>
                    <a:lnTo>
                      <a:pt x="8941" y="4950"/>
                    </a:lnTo>
                    <a:lnTo>
                      <a:pt x="8830" y="4728"/>
                    </a:lnTo>
                    <a:lnTo>
                      <a:pt x="8705" y="4506"/>
                    </a:lnTo>
                    <a:lnTo>
                      <a:pt x="8566" y="4297"/>
                    </a:lnTo>
                    <a:lnTo>
                      <a:pt x="8413" y="4116"/>
                    </a:lnTo>
                    <a:lnTo>
                      <a:pt x="8260" y="3949"/>
                    </a:lnTo>
                    <a:lnTo>
                      <a:pt x="8093" y="3782"/>
                    </a:lnTo>
                    <a:lnTo>
                      <a:pt x="7926" y="3630"/>
                    </a:lnTo>
                    <a:lnTo>
                      <a:pt x="7579" y="3351"/>
                    </a:lnTo>
                    <a:lnTo>
                      <a:pt x="6883" y="2851"/>
                    </a:lnTo>
                    <a:lnTo>
                      <a:pt x="6564" y="2587"/>
                    </a:lnTo>
                    <a:lnTo>
                      <a:pt x="6411" y="2448"/>
                    </a:lnTo>
                    <a:lnTo>
                      <a:pt x="6258" y="2295"/>
                    </a:lnTo>
                    <a:lnTo>
                      <a:pt x="5993" y="1989"/>
                    </a:lnTo>
                    <a:lnTo>
                      <a:pt x="5757" y="1711"/>
                    </a:lnTo>
                    <a:lnTo>
                      <a:pt x="5535" y="1446"/>
                    </a:lnTo>
                    <a:lnTo>
                      <a:pt x="5340" y="1224"/>
                    </a:lnTo>
                    <a:lnTo>
                      <a:pt x="5159" y="1071"/>
                    </a:lnTo>
                    <a:lnTo>
                      <a:pt x="5076" y="1015"/>
                    </a:lnTo>
                    <a:lnTo>
                      <a:pt x="5006" y="974"/>
                    </a:lnTo>
                    <a:lnTo>
                      <a:pt x="4937" y="946"/>
                    </a:lnTo>
                    <a:lnTo>
                      <a:pt x="4867" y="946"/>
                    </a:lnTo>
                    <a:lnTo>
                      <a:pt x="4811" y="974"/>
                    </a:lnTo>
                    <a:lnTo>
                      <a:pt x="4756" y="1015"/>
                    </a:lnTo>
                    <a:lnTo>
                      <a:pt x="4659" y="1140"/>
                    </a:lnTo>
                    <a:lnTo>
                      <a:pt x="4589" y="1280"/>
                    </a:lnTo>
                    <a:lnTo>
                      <a:pt x="4575" y="1349"/>
                    </a:lnTo>
                    <a:lnTo>
                      <a:pt x="4561" y="1419"/>
                    </a:lnTo>
                    <a:lnTo>
                      <a:pt x="4547" y="1502"/>
                    </a:lnTo>
                    <a:lnTo>
                      <a:pt x="4561" y="1585"/>
                    </a:lnTo>
                    <a:lnTo>
                      <a:pt x="4575" y="1669"/>
                    </a:lnTo>
                    <a:lnTo>
                      <a:pt x="4603" y="1752"/>
                    </a:lnTo>
                    <a:lnTo>
                      <a:pt x="4645" y="1850"/>
                    </a:lnTo>
                    <a:lnTo>
                      <a:pt x="4700" y="1947"/>
                    </a:lnTo>
                    <a:lnTo>
                      <a:pt x="4770" y="2058"/>
                    </a:lnTo>
                    <a:lnTo>
                      <a:pt x="4853" y="2169"/>
                    </a:lnTo>
                    <a:lnTo>
                      <a:pt x="4951" y="2281"/>
                    </a:lnTo>
                    <a:lnTo>
                      <a:pt x="5062" y="2406"/>
                    </a:lnTo>
                    <a:lnTo>
                      <a:pt x="5298" y="2642"/>
                    </a:lnTo>
                    <a:lnTo>
                      <a:pt x="5493" y="2879"/>
                    </a:lnTo>
                    <a:lnTo>
                      <a:pt x="5674" y="3115"/>
                    </a:lnTo>
                    <a:lnTo>
                      <a:pt x="5813" y="3324"/>
                    </a:lnTo>
                    <a:lnTo>
                      <a:pt x="5924" y="3532"/>
                    </a:lnTo>
                    <a:lnTo>
                      <a:pt x="5993" y="3713"/>
                    </a:lnTo>
                    <a:lnTo>
                      <a:pt x="6035" y="3866"/>
                    </a:lnTo>
                    <a:lnTo>
                      <a:pt x="6035" y="3935"/>
                    </a:lnTo>
                    <a:lnTo>
                      <a:pt x="6035" y="3991"/>
                    </a:lnTo>
                    <a:lnTo>
                      <a:pt x="6021" y="4019"/>
                    </a:lnTo>
                    <a:lnTo>
                      <a:pt x="5993" y="4047"/>
                    </a:lnTo>
                    <a:lnTo>
                      <a:pt x="5910" y="4074"/>
                    </a:lnTo>
                    <a:lnTo>
                      <a:pt x="5771" y="4102"/>
                    </a:lnTo>
                    <a:lnTo>
                      <a:pt x="5131" y="4102"/>
                    </a:lnTo>
                    <a:lnTo>
                      <a:pt x="4589" y="4047"/>
                    </a:lnTo>
                    <a:lnTo>
                      <a:pt x="4019" y="3977"/>
                    </a:lnTo>
                    <a:lnTo>
                      <a:pt x="3477" y="3880"/>
                    </a:lnTo>
                    <a:lnTo>
                      <a:pt x="3004" y="3782"/>
                    </a:lnTo>
                    <a:lnTo>
                      <a:pt x="2809" y="3727"/>
                    </a:lnTo>
                    <a:lnTo>
                      <a:pt x="2656" y="3671"/>
                    </a:lnTo>
                    <a:lnTo>
                      <a:pt x="2587" y="3643"/>
                    </a:lnTo>
                    <a:lnTo>
                      <a:pt x="2517" y="3616"/>
                    </a:lnTo>
                    <a:lnTo>
                      <a:pt x="2406" y="3504"/>
                    </a:lnTo>
                    <a:lnTo>
                      <a:pt x="2281" y="3379"/>
                    </a:lnTo>
                    <a:lnTo>
                      <a:pt x="2183" y="3212"/>
                    </a:lnTo>
                    <a:lnTo>
                      <a:pt x="2072" y="3032"/>
                    </a:lnTo>
                    <a:lnTo>
                      <a:pt x="1975" y="2837"/>
                    </a:lnTo>
                    <a:lnTo>
                      <a:pt x="1794" y="2406"/>
                    </a:lnTo>
                    <a:lnTo>
                      <a:pt x="1446" y="1502"/>
                    </a:lnTo>
                    <a:lnTo>
                      <a:pt x="1266" y="1099"/>
                    </a:lnTo>
                    <a:lnTo>
                      <a:pt x="1182" y="932"/>
                    </a:lnTo>
                    <a:lnTo>
                      <a:pt x="1085" y="779"/>
                    </a:lnTo>
                    <a:lnTo>
                      <a:pt x="1001" y="640"/>
                    </a:lnTo>
                    <a:lnTo>
                      <a:pt x="904" y="515"/>
                    </a:lnTo>
                    <a:lnTo>
                      <a:pt x="709" y="306"/>
                    </a:lnTo>
                    <a:lnTo>
                      <a:pt x="612" y="209"/>
                    </a:lnTo>
                    <a:lnTo>
                      <a:pt x="529" y="139"/>
                    </a:lnTo>
                    <a:lnTo>
                      <a:pt x="431" y="84"/>
                    </a:lnTo>
                    <a:lnTo>
                      <a:pt x="348" y="42"/>
                    </a:lnTo>
                    <a:lnTo>
                      <a:pt x="278" y="14"/>
                    </a:lnTo>
                    <a:lnTo>
                      <a:pt x="209" y="0"/>
                    </a:lnTo>
                    <a:close/>
                  </a:path>
                </a:pathLst>
              </a:custGeom>
              <a:solidFill>
                <a:srgbClr val="FFA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22"/>
              <p:cNvSpPr/>
              <p:nvPr/>
            </p:nvSpPr>
            <p:spPr>
              <a:xfrm>
                <a:off x="10754525" y="2984011"/>
                <a:ext cx="60204" cy="61859"/>
              </a:xfrm>
              <a:custGeom>
                <a:avLst/>
                <a:gdLst/>
                <a:ahLst/>
                <a:cxnLst/>
                <a:rect l="l" t="t" r="r" b="b"/>
                <a:pathLst>
                  <a:path w="4548" h="4673" extrusionOk="0">
                    <a:moveTo>
                      <a:pt x="320" y="1"/>
                    </a:moveTo>
                    <a:lnTo>
                      <a:pt x="264" y="29"/>
                    </a:lnTo>
                    <a:lnTo>
                      <a:pt x="209" y="70"/>
                    </a:lnTo>
                    <a:lnTo>
                      <a:pt x="112" y="195"/>
                    </a:lnTo>
                    <a:lnTo>
                      <a:pt x="42" y="335"/>
                    </a:lnTo>
                    <a:lnTo>
                      <a:pt x="28" y="404"/>
                    </a:lnTo>
                    <a:lnTo>
                      <a:pt x="14" y="474"/>
                    </a:lnTo>
                    <a:lnTo>
                      <a:pt x="0" y="557"/>
                    </a:lnTo>
                    <a:lnTo>
                      <a:pt x="14" y="640"/>
                    </a:lnTo>
                    <a:lnTo>
                      <a:pt x="28" y="724"/>
                    </a:lnTo>
                    <a:lnTo>
                      <a:pt x="56" y="807"/>
                    </a:lnTo>
                    <a:lnTo>
                      <a:pt x="98" y="905"/>
                    </a:lnTo>
                    <a:lnTo>
                      <a:pt x="153" y="1002"/>
                    </a:lnTo>
                    <a:lnTo>
                      <a:pt x="223" y="1113"/>
                    </a:lnTo>
                    <a:lnTo>
                      <a:pt x="306" y="1224"/>
                    </a:lnTo>
                    <a:lnTo>
                      <a:pt x="404" y="1336"/>
                    </a:lnTo>
                    <a:lnTo>
                      <a:pt x="515" y="1461"/>
                    </a:lnTo>
                    <a:lnTo>
                      <a:pt x="737" y="1683"/>
                    </a:lnTo>
                    <a:lnTo>
                      <a:pt x="932" y="1920"/>
                    </a:lnTo>
                    <a:lnTo>
                      <a:pt x="1099" y="2142"/>
                    </a:lnTo>
                    <a:lnTo>
                      <a:pt x="1238" y="2351"/>
                    </a:lnTo>
                    <a:lnTo>
                      <a:pt x="1349" y="2545"/>
                    </a:lnTo>
                    <a:lnTo>
                      <a:pt x="1433" y="2712"/>
                    </a:lnTo>
                    <a:lnTo>
                      <a:pt x="1474" y="2879"/>
                    </a:lnTo>
                    <a:lnTo>
                      <a:pt x="1488" y="3004"/>
                    </a:lnTo>
                    <a:lnTo>
                      <a:pt x="1850" y="3241"/>
                    </a:lnTo>
                    <a:lnTo>
                      <a:pt x="2225" y="3463"/>
                    </a:lnTo>
                    <a:lnTo>
                      <a:pt x="2614" y="3672"/>
                    </a:lnTo>
                    <a:lnTo>
                      <a:pt x="2990" y="3866"/>
                    </a:lnTo>
                    <a:lnTo>
                      <a:pt x="3769" y="4270"/>
                    </a:lnTo>
                    <a:lnTo>
                      <a:pt x="4547" y="4673"/>
                    </a:lnTo>
                    <a:lnTo>
                      <a:pt x="4519" y="4464"/>
                    </a:lnTo>
                    <a:lnTo>
                      <a:pt x="4464" y="4242"/>
                    </a:lnTo>
                    <a:lnTo>
                      <a:pt x="4394" y="4019"/>
                    </a:lnTo>
                    <a:lnTo>
                      <a:pt x="4283" y="3783"/>
                    </a:lnTo>
                    <a:lnTo>
                      <a:pt x="4158" y="3561"/>
                    </a:lnTo>
                    <a:lnTo>
                      <a:pt x="4019" y="3352"/>
                    </a:lnTo>
                    <a:lnTo>
                      <a:pt x="3866" y="3171"/>
                    </a:lnTo>
                    <a:lnTo>
                      <a:pt x="3713" y="3004"/>
                    </a:lnTo>
                    <a:lnTo>
                      <a:pt x="3546" y="2837"/>
                    </a:lnTo>
                    <a:lnTo>
                      <a:pt x="3379" y="2685"/>
                    </a:lnTo>
                    <a:lnTo>
                      <a:pt x="3032" y="2406"/>
                    </a:lnTo>
                    <a:lnTo>
                      <a:pt x="2336" y="1906"/>
                    </a:lnTo>
                    <a:lnTo>
                      <a:pt x="2017" y="1642"/>
                    </a:lnTo>
                    <a:lnTo>
                      <a:pt x="1864" y="1503"/>
                    </a:lnTo>
                    <a:lnTo>
                      <a:pt x="1711" y="1350"/>
                    </a:lnTo>
                    <a:lnTo>
                      <a:pt x="1446" y="1044"/>
                    </a:lnTo>
                    <a:lnTo>
                      <a:pt x="1210" y="766"/>
                    </a:lnTo>
                    <a:lnTo>
                      <a:pt x="988" y="501"/>
                    </a:lnTo>
                    <a:lnTo>
                      <a:pt x="793" y="279"/>
                    </a:lnTo>
                    <a:lnTo>
                      <a:pt x="612" y="126"/>
                    </a:lnTo>
                    <a:lnTo>
                      <a:pt x="529" y="70"/>
                    </a:lnTo>
                    <a:lnTo>
                      <a:pt x="459" y="29"/>
                    </a:lnTo>
                    <a:lnTo>
                      <a:pt x="390" y="1"/>
                    </a:lnTo>
                    <a:close/>
                  </a:path>
                </a:pathLst>
              </a:custGeom>
              <a:solidFill>
                <a:srgbClr val="FFA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22"/>
              <p:cNvSpPr/>
              <p:nvPr/>
            </p:nvSpPr>
            <p:spPr>
              <a:xfrm>
                <a:off x="10685859" y="3008316"/>
                <a:ext cx="119111" cy="91127"/>
              </a:xfrm>
              <a:custGeom>
                <a:avLst/>
                <a:gdLst/>
                <a:ahLst/>
                <a:cxnLst/>
                <a:rect l="l" t="t" r="r" b="b"/>
                <a:pathLst>
                  <a:path w="8998" h="6884" extrusionOk="0">
                    <a:moveTo>
                      <a:pt x="195" y="0"/>
                    </a:moveTo>
                    <a:lnTo>
                      <a:pt x="140" y="14"/>
                    </a:lnTo>
                    <a:lnTo>
                      <a:pt x="84" y="28"/>
                    </a:lnTo>
                    <a:lnTo>
                      <a:pt x="42" y="70"/>
                    </a:lnTo>
                    <a:lnTo>
                      <a:pt x="15" y="139"/>
                    </a:lnTo>
                    <a:lnTo>
                      <a:pt x="1" y="223"/>
                    </a:lnTo>
                    <a:lnTo>
                      <a:pt x="1" y="320"/>
                    </a:lnTo>
                    <a:lnTo>
                      <a:pt x="15" y="459"/>
                    </a:lnTo>
                    <a:lnTo>
                      <a:pt x="42" y="612"/>
                    </a:lnTo>
                    <a:lnTo>
                      <a:pt x="140" y="1015"/>
                    </a:lnTo>
                    <a:lnTo>
                      <a:pt x="279" y="1474"/>
                    </a:lnTo>
                    <a:lnTo>
                      <a:pt x="446" y="1975"/>
                    </a:lnTo>
                    <a:lnTo>
                      <a:pt x="779" y="2948"/>
                    </a:lnTo>
                    <a:lnTo>
                      <a:pt x="918" y="3338"/>
                    </a:lnTo>
                    <a:lnTo>
                      <a:pt x="1002" y="3630"/>
                    </a:lnTo>
                    <a:lnTo>
                      <a:pt x="1085" y="3866"/>
                    </a:lnTo>
                    <a:lnTo>
                      <a:pt x="1210" y="4116"/>
                    </a:lnTo>
                    <a:lnTo>
                      <a:pt x="1349" y="4353"/>
                    </a:lnTo>
                    <a:lnTo>
                      <a:pt x="1544" y="4575"/>
                    </a:lnTo>
                    <a:lnTo>
                      <a:pt x="1641" y="4686"/>
                    </a:lnTo>
                    <a:lnTo>
                      <a:pt x="1753" y="4798"/>
                    </a:lnTo>
                    <a:lnTo>
                      <a:pt x="1878" y="4895"/>
                    </a:lnTo>
                    <a:lnTo>
                      <a:pt x="2003" y="4992"/>
                    </a:lnTo>
                    <a:lnTo>
                      <a:pt x="2142" y="5090"/>
                    </a:lnTo>
                    <a:lnTo>
                      <a:pt x="2281" y="5173"/>
                    </a:lnTo>
                    <a:lnTo>
                      <a:pt x="2434" y="5256"/>
                    </a:lnTo>
                    <a:lnTo>
                      <a:pt x="2587" y="5312"/>
                    </a:lnTo>
                    <a:lnTo>
                      <a:pt x="3435" y="5632"/>
                    </a:lnTo>
                    <a:lnTo>
                      <a:pt x="4478" y="6007"/>
                    </a:lnTo>
                    <a:lnTo>
                      <a:pt x="5938" y="6508"/>
                    </a:lnTo>
                    <a:lnTo>
                      <a:pt x="6244" y="6619"/>
                    </a:lnTo>
                    <a:lnTo>
                      <a:pt x="6564" y="6703"/>
                    </a:lnTo>
                    <a:lnTo>
                      <a:pt x="6884" y="6786"/>
                    </a:lnTo>
                    <a:lnTo>
                      <a:pt x="7190" y="6856"/>
                    </a:lnTo>
                    <a:lnTo>
                      <a:pt x="7301" y="6869"/>
                    </a:lnTo>
                    <a:lnTo>
                      <a:pt x="7412" y="6883"/>
                    </a:lnTo>
                    <a:lnTo>
                      <a:pt x="7621" y="6883"/>
                    </a:lnTo>
                    <a:lnTo>
                      <a:pt x="7829" y="6856"/>
                    </a:lnTo>
                    <a:lnTo>
                      <a:pt x="8024" y="6786"/>
                    </a:lnTo>
                    <a:lnTo>
                      <a:pt x="8219" y="6703"/>
                    </a:lnTo>
                    <a:lnTo>
                      <a:pt x="8385" y="6591"/>
                    </a:lnTo>
                    <a:lnTo>
                      <a:pt x="8538" y="6466"/>
                    </a:lnTo>
                    <a:lnTo>
                      <a:pt x="8677" y="6313"/>
                    </a:lnTo>
                    <a:lnTo>
                      <a:pt x="8789" y="6146"/>
                    </a:lnTo>
                    <a:lnTo>
                      <a:pt x="8872" y="5966"/>
                    </a:lnTo>
                    <a:lnTo>
                      <a:pt x="8942" y="5785"/>
                    </a:lnTo>
                    <a:lnTo>
                      <a:pt x="8983" y="5590"/>
                    </a:lnTo>
                    <a:lnTo>
                      <a:pt x="8997" y="5382"/>
                    </a:lnTo>
                    <a:lnTo>
                      <a:pt x="8983" y="5173"/>
                    </a:lnTo>
                    <a:lnTo>
                      <a:pt x="8928" y="4964"/>
                    </a:lnTo>
                    <a:lnTo>
                      <a:pt x="8886" y="4867"/>
                    </a:lnTo>
                    <a:lnTo>
                      <a:pt x="8830" y="4770"/>
                    </a:lnTo>
                    <a:lnTo>
                      <a:pt x="8817" y="4728"/>
                    </a:lnTo>
                    <a:lnTo>
                      <a:pt x="8691" y="4506"/>
                    </a:lnTo>
                    <a:lnTo>
                      <a:pt x="8552" y="4311"/>
                    </a:lnTo>
                    <a:lnTo>
                      <a:pt x="8399" y="4116"/>
                    </a:lnTo>
                    <a:lnTo>
                      <a:pt x="8246" y="3949"/>
                    </a:lnTo>
                    <a:lnTo>
                      <a:pt x="8080" y="3782"/>
                    </a:lnTo>
                    <a:lnTo>
                      <a:pt x="7913" y="3630"/>
                    </a:lnTo>
                    <a:lnTo>
                      <a:pt x="7565" y="3365"/>
                    </a:lnTo>
                    <a:lnTo>
                      <a:pt x="6884" y="2851"/>
                    </a:lnTo>
                    <a:lnTo>
                      <a:pt x="6550" y="2587"/>
                    </a:lnTo>
                    <a:lnTo>
                      <a:pt x="6397" y="2448"/>
                    </a:lnTo>
                    <a:lnTo>
                      <a:pt x="6258" y="2295"/>
                    </a:lnTo>
                    <a:lnTo>
                      <a:pt x="5980" y="1989"/>
                    </a:lnTo>
                    <a:lnTo>
                      <a:pt x="5743" y="1711"/>
                    </a:lnTo>
                    <a:lnTo>
                      <a:pt x="5521" y="1446"/>
                    </a:lnTo>
                    <a:lnTo>
                      <a:pt x="5326" y="1238"/>
                    </a:lnTo>
                    <a:lnTo>
                      <a:pt x="5146" y="1071"/>
                    </a:lnTo>
                    <a:lnTo>
                      <a:pt x="5076" y="1015"/>
                    </a:lnTo>
                    <a:lnTo>
                      <a:pt x="4993" y="974"/>
                    </a:lnTo>
                    <a:lnTo>
                      <a:pt x="4923" y="946"/>
                    </a:lnTo>
                    <a:lnTo>
                      <a:pt x="4867" y="946"/>
                    </a:lnTo>
                    <a:lnTo>
                      <a:pt x="4798" y="974"/>
                    </a:lnTo>
                    <a:lnTo>
                      <a:pt x="4742" y="1015"/>
                    </a:lnTo>
                    <a:lnTo>
                      <a:pt x="4659" y="1141"/>
                    </a:lnTo>
                    <a:lnTo>
                      <a:pt x="4589" y="1280"/>
                    </a:lnTo>
                    <a:lnTo>
                      <a:pt x="4562" y="1349"/>
                    </a:lnTo>
                    <a:lnTo>
                      <a:pt x="4548" y="1419"/>
                    </a:lnTo>
                    <a:lnTo>
                      <a:pt x="4548" y="1502"/>
                    </a:lnTo>
                    <a:lnTo>
                      <a:pt x="4548" y="1585"/>
                    </a:lnTo>
                    <a:lnTo>
                      <a:pt x="4562" y="1669"/>
                    </a:lnTo>
                    <a:lnTo>
                      <a:pt x="4589" y="1766"/>
                    </a:lnTo>
                    <a:lnTo>
                      <a:pt x="4631" y="1850"/>
                    </a:lnTo>
                    <a:lnTo>
                      <a:pt x="4687" y="1961"/>
                    </a:lnTo>
                    <a:lnTo>
                      <a:pt x="4756" y="2058"/>
                    </a:lnTo>
                    <a:lnTo>
                      <a:pt x="4840" y="2169"/>
                    </a:lnTo>
                    <a:lnTo>
                      <a:pt x="4937" y="2281"/>
                    </a:lnTo>
                    <a:lnTo>
                      <a:pt x="5048" y="2406"/>
                    </a:lnTo>
                    <a:lnTo>
                      <a:pt x="5285" y="2642"/>
                    </a:lnTo>
                    <a:lnTo>
                      <a:pt x="5493" y="2879"/>
                    </a:lnTo>
                    <a:lnTo>
                      <a:pt x="5660" y="3115"/>
                    </a:lnTo>
                    <a:lnTo>
                      <a:pt x="5799" y="3338"/>
                    </a:lnTo>
                    <a:lnTo>
                      <a:pt x="5910" y="3532"/>
                    </a:lnTo>
                    <a:lnTo>
                      <a:pt x="5980" y="3713"/>
                    </a:lnTo>
                    <a:lnTo>
                      <a:pt x="6022" y="3866"/>
                    </a:lnTo>
                    <a:lnTo>
                      <a:pt x="6036" y="3935"/>
                    </a:lnTo>
                    <a:lnTo>
                      <a:pt x="6022" y="3991"/>
                    </a:lnTo>
                    <a:lnTo>
                      <a:pt x="6008" y="4019"/>
                    </a:lnTo>
                    <a:lnTo>
                      <a:pt x="5994" y="4047"/>
                    </a:lnTo>
                    <a:lnTo>
                      <a:pt x="5896" y="4074"/>
                    </a:lnTo>
                    <a:lnTo>
                      <a:pt x="5757" y="4102"/>
                    </a:lnTo>
                    <a:lnTo>
                      <a:pt x="5577" y="4116"/>
                    </a:lnTo>
                    <a:lnTo>
                      <a:pt x="5368" y="4116"/>
                    </a:lnTo>
                    <a:lnTo>
                      <a:pt x="5118" y="4102"/>
                    </a:lnTo>
                    <a:lnTo>
                      <a:pt x="4589" y="4047"/>
                    </a:lnTo>
                    <a:lnTo>
                      <a:pt x="4005" y="3977"/>
                    </a:lnTo>
                    <a:lnTo>
                      <a:pt x="3463" y="3880"/>
                    </a:lnTo>
                    <a:lnTo>
                      <a:pt x="2990" y="3782"/>
                    </a:lnTo>
                    <a:lnTo>
                      <a:pt x="2796" y="3727"/>
                    </a:lnTo>
                    <a:lnTo>
                      <a:pt x="2643" y="3685"/>
                    </a:lnTo>
                    <a:lnTo>
                      <a:pt x="2573" y="3643"/>
                    </a:lnTo>
                    <a:lnTo>
                      <a:pt x="2518" y="3616"/>
                    </a:lnTo>
                    <a:lnTo>
                      <a:pt x="2392" y="3504"/>
                    </a:lnTo>
                    <a:lnTo>
                      <a:pt x="2281" y="3379"/>
                    </a:lnTo>
                    <a:lnTo>
                      <a:pt x="2170" y="3226"/>
                    </a:lnTo>
                    <a:lnTo>
                      <a:pt x="2059" y="3046"/>
                    </a:lnTo>
                    <a:lnTo>
                      <a:pt x="1961" y="2837"/>
                    </a:lnTo>
                    <a:lnTo>
                      <a:pt x="1781" y="2406"/>
                    </a:lnTo>
                    <a:lnTo>
                      <a:pt x="1433" y="1516"/>
                    </a:lnTo>
                    <a:lnTo>
                      <a:pt x="1266" y="1113"/>
                    </a:lnTo>
                    <a:lnTo>
                      <a:pt x="1169" y="932"/>
                    </a:lnTo>
                    <a:lnTo>
                      <a:pt x="1085" y="779"/>
                    </a:lnTo>
                    <a:lnTo>
                      <a:pt x="988" y="640"/>
                    </a:lnTo>
                    <a:lnTo>
                      <a:pt x="891" y="515"/>
                    </a:lnTo>
                    <a:lnTo>
                      <a:pt x="696" y="306"/>
                    </a:lnTo>
                    <a:lnTo>
                      <a:pt x="613" y="209"/>
                    </a:lnTo>
                    <a:lnTo>
                      <a:pt x="515" y="139"/>
                    </a:lnTo>
                    <a:lnTo>
                      <a:pt x="432" y="84"/>
                    </a:lnTo>
                    <a:lnTo>
                      <a:pt x="348" y="42"/>
                    </a:lnTo>
                    <a:lnTo>
                      <a:pt x="265" y="14"/>
                    </a:ln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FFA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22"/>
              <p:cNvSpPr/>
              <p:nvPr/>
            </p:nvSpPr>
            <p:spPr>
              <a:xfrm>
                <a:off x="10746053" y="3020826"/>
                <a:ext cx="60019" cy="61859"/>
              </a:xfrm>
              <a:custGeom>
                <a:avLst/>
                <a:gdLst/>
                <a:ahLst/>
                <a:cxnLst/>
                <a:rect l="l" t="t" r="r" b="b"/>
                <a:pathLst>
                  <a:path w="4534" h="4673" extrusionOk="0">
                    <a:moveTo>
                      <a:pt x="320" y="1"/>
                    </a:moveTo>
                    <a:lnTo>
                      <a:pt x="251" y="29"/>
                    </a:lnTo>
                    <a:lnTo>
                      <a:pt x="195" y="70"/>
                    </a:lnTo>
                    <a:lnTo>
                      <a:pt x="112" y="196"/>
                    </a:lnTo>
                    <a:lnTo>
                      <a:pt x="42" y="335"/>
                    </a:lnTo>
                    <a:lnTo>
                      <a:pt x="15" y="404"/>
                    </a:lnTo>
                    <a:lnTo>
                      <a:pt x="1" y="474"/>
                    </a:lnTo>
                    <a:lnTo>
                      <a:pt x="1" y="557"/>
                    </a:lnTo>
                    <a:lnTo>
                      <a:pt x="1" y="640"/>
                    </a:lnTo>
                    <a:lnTo>
                      <a:pt x="15" y="724"/>
                    </a:lnTo>
                    <a:lnTo>
                      <a:pt x="42" y="821"/>
                    </a:lnTo>
                    <a:lnTo>
                      <a:pt x="84" y="905"/>
                    </a:lnTo>
                    <a:lnTo>
                      <a:pt x="140" y="1016"/>
                    </a:lnTo>
                    <a:lnTo>
                      <a:pt x="209" y="1113"/>
                    </a:lnTo>
                    <a:lnTo>
                      <a:pt x="293" y="1224"/>
                    </a:lnTo>
                    <a:lnTo>
                      <a:pt x="390" y="1336"/>
                    </a:lnTo>
                    <a:lnTo>
                      <a:pt x="501" y="1461"/>
                    </a:lnTo>
                    <a:lnTo>
                      <a:pt x="793" y="1767"/>
                    </a:lnTo>
                    <a:lnTo>
                      <a:pt x="1044" y="2073"/>
                    </a:lnTo>
                    <a:lnTo>
                      <a:pt x="1238" y="2351"/>
                    </a:lnTo>
                    <a:lnTo>
                      <a:pt x="1308" y="2490"/>
                    </a:lnTo>
                    <a:lnTo>
                      <a:pt x="1377" y="2615"/>
                    </a:lnTo>
                    <a:lnTo>
                      <a:pt x="1489" y="2824"/>
                    </a:lnTo>
                    <a:lnTo>
                      <a:pt x="1614" y="3004"/>
                    </a:lnTo>
                    <a:lnTo>
                      <a:pt x="1683" y="3088"/>
                    </a:lnTo>
                    <a:lnTo>
                      <a:pt x="1767" y="3171"/>
                    </a:lnTo>
                    <a:lnTo>
                      <a:pt x="1864" y="3241"/>
                    </a:lnTo>
                    <a:lnTo>
                      <a:pt x="1961" y="3310"/>
                    </a:lnTo>
                    <a:lnTo>
                      <a:pt x="2267" y="3491"/>
                    </a:lnTo>
                    <a:lnTo>
                      <a:pt x="2587" y="3672"/>
                    </a:lnTo>
                    <a:lnTo>
                      <a:pt x="3241" y="4006"/>
                    </a:lnTo>
                    <a:lnTo>
                      <a:pt x="3894" y="4339"/>
                    </a:lnTo>
                    <a:lnTo>
                      <a:pt x="4534" y="4673"/>
                    </a:lnTo>
                    <a:lnTo>
                      <a:pt x="4506" y="4464"/>
                    </a:lnTo>
                    <a:lnTo>
                      <a:pt x="4464" y="4242"/>
                    </a:lnTo>
                    <a:lnTo>
                      <a:pt x="4381" y="4019"/>
                    </a:lnTo>
                    <a:lnTo>
                      <a:pt x="4270" y="3783"/>
                    </a:lnTo>
                    <a:lnTo>
                      <a:pt x="4144" y="3561"/>
                    </a:lnTo>
                    <a:lnTo>
                      <a:pt x="4005" y="3366"/>
                    </a:lnTo>
                    <a:lnTo>
                      <a:pt x="3852" y="3171"/>
                    </a:lnTo>
                    <a:lnTo>
                      <a:pt x="3699" y="3004"/>
                    </a:lnTo>
                    <a:lnTo>
                      <a:pt x="3533" y="2837"/>
                    </a:lnTo>
                    <a:lnTo>
                      <a:pt x="3366" y="2685"/>
                    </a:lnTo>
                    <a:lnTo>
                      <a:pt x="3018" y="2420"/>
                    </a:lnTo>
                    <a:lnTo>
                      <a:pt x="2337" y="1906"/>
                    </a:lnTo>
                    <a:lnTo>
                      <a:pt x="2003" y="1642"/>
                    </a:lnTo>
                    <a:lnTo>
                      <a:pt x="1850" y="1503"/>
                    </a:lnTo>
                    <a:lnTo>
                      <a:pt x="1711" y="1350"/>
                    </a:lnTo>
                    <a:lnTo>
                      <a:pt x="1433" y="1044"/>
                    </a:lnTo>
                    <a:lnTo>
                      <a:pt x="1196" y="766"/>
                    </a:lnTo>
                    <a:lnTo>
                      <a:pt x="974" y="501"/>
                    </a:lnTo>
                    <a:lnTo>
                      <a:pt x="779" y="293"/>
                    </a:lnTo>
                    <a:lnTo>
                      <a:pt x="599" y="126"/>
                    </a:lnTo>
                    <a:lnTo>
                      <a:pt x="529" y="70"/>
                    </a:lnTo>
                    <a:lnTo>
                      <a:pt x="446" y="29"/>
                    </a:lnTo>
                    <a:lnTo>
                      <a:pt x="376" y="1"/>
                    </a:lnTo>
                    <a:close/>
                  </a:path>
                </a:pathLst>
              </a:custGeom>
              <a:solidFill>
                <a:srgbClr val="FFA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22"/>
              <p:cNvSpPr/>
              <p:nvPr/>
            </p:nvSpPr>
            <p:spPr>
              <a:xfrm>
                <a:off x="11044810" y="3073845"/>
                <a:ext cx="48979" cy="15289"/>
              </a:xfrm>
              <a:custGeom>
                <a:avLst/>
                <a:gdLst/>
                <a:ahLst/>
                <a:cxnLst/>
                <a:rect l="l" t="t" r="r" b="b"/>
                <a:pathLst>
                  <a:path w="3700" h="1155" extrusionOk="0">
                    <a:moveTo>
                      <a:pt x="3421" y="1"/>
                    </a:moveTo>
                    <a:lnTo>
                      <a:pt x="3380" y="14"/>
                    </a:lnTo>
                    <a:lnTo>
                      <a:pt x="3324" y="28"/>
                    </a:lnTo>
                    <a:lnTo>
                      <a:pt x="3282" y="70"/>
                    </a:lnTo>
                    <a:lnTo>
                      <a:pt x="3129" y="195"/>
                    </a:lnTo>
                    <a:lnTo>
                      <a:pt x="2976" y="306"/>
                    </a:lnTo>
                    <a:lnTo>
                      <a:pt x="2796" y="404"/>
                    </a:lnTo>
                    <a:lnTo>
                      <a:pt x="2615" y="487"/>
                    </a:lnTo>
                    <a:lnTo>
                      <a:pt x="2434" y="557"/>
                    </a:lnTo>
                    <a:lnTo>
                      <a:pt x="2239" y="612"/>
                    </a:lnTo>
                    <a:lnTo>
                      <a:pt x="2045" y="640"/>
                    </a:lnTo>
                    <a:lnTo>
                      <a:pt x="1850" y="668"/>
                    </a:lnTo>
                    <a:lnTo>
                      <a:pt x="1655" y="668"/>
                    </a:lnTo>
                    <a:lnTo>
                      <a:pt x="1461" y="654"/>
                    </a:lnTo>
                    <a:lnTo>
                      <a:pt x="1266" y="626"/>
                    </a:lnTo>
                    <a:lnTo>
                      <a:pt x="1071" y="585"/>
                    </a:lnTo>
                    <a:lnTo>
                      <a:pt x="877" y="515"/>
                    </a:lnTo>
                    <a:lnTo>
                      <a:pt x="696" y="432"/>
                    </a:lnTo>
                    <a:lnTo>
                      <a:pt x="529" y="348"/>
                    </a:lnTo>
                    <a:lnTo>
                      <a:pt x="362" y="237"/>
                    </a:lnTo>
                    <a:lnTo>
                      <a:pt x="320" y="209"/>
                    </a:lnTo>
                    <a:lnTo>
                      <a:pt x="265" y="195"/>
                    </a:lnTo>
                    <a:lnTo>
                      <a:pt x="223" y="195"/>
                    </a:lnTo>
                    <a:lnTo>
                      <a:pt x="181" y="209"/>
                    </a:lnTo>
                    <a:lnTo>
                      <a:pt x="126" y="223"/>
                    </a:lnTo>
                    <a:lnTo>
                      <a:pt x="84" y="251"/>
                    </a:lnTo>
                    <a:lnTo>
                      <a:pt x="56" y="279"/>
                    </a:lnTo>
                    <a:lnTo>
                      <a:pt x="28" y="320"/>
                    </a:lnTo>
                    <a:lnTo>
                      <a:pt x="1" y="362"/>
                    </a:lnTo>
                    <a:lnTo>
                      <a:pt x="1" y="418"/>
                    </a:lnTo>
                    <a:lnTo>
                      <a:pt x="1" y="459"/>
                    </a:lnTo>
                    <a:lnTo>
                      <a:pt x="1" y="501"/>
                    </a:lnTo>
                    <a:lnTo>
                      <a:pt x="42" y="585"/>
                    </a:lnTo>
                    <a:lnTo>
                      <a:pt x="112" y="654"/>
                    </a:lnTo>
                    <a:lnTo>
                      <a:pt x="320" y="779"/>
                    </a:lnTo>
                    <a:lnTo>
                      <a:pt x="529" y="890"/>
                    </a:lnTo>
                    <a:lnTo>
                      <a:pt x="751" y="988"/>
                    </a:lnTo>
                    <a:lnTo>
                      <a:pt x="974" y="1057"/>
                    </a:lnTo>
                    <a:lnTo>
                      <a:pt x="1196" y="1099"/>
                    </a:lnTo>
                    <a:lnTo>
                      <a:pt x="1433" y="1141"/>
                    </a:lnTo>
                    <a:lnTo>
                      <a:pt x="1669" y="1155"/>
                    </a:lnTo>
                    <a:lnTo>
                      <a:pt x="1906" y="1141"/>
                    </a:lnTo>
                    <a:lnTo>
                      <a:pt x="2142" y="1113"/>
                    </a:lnTo>
                    <a:lnTo>
                      <a:pt x="2378" y="1071"/>
                    </a:lnTo>
                    <a:lnTo>
                      <a:pt x="2615" y="1002"/>
                    </a:lnTo>
                    <a:lnTo>
                      <a:pt x="2837" y="918"/>
                    </a:lnTo>
                    <a:lnTo>
                      <a:pt x="3046" y="821"/>
                    </a:lnTo>
                    <a:lnTo>
                      <a:pt x="3254" y="696"/>
                    </a:lnTo>
                    <a:lnTo>
                      <a:pt x="3449" y="557"/>
                    </a:lnTo>
                    <a:lnTo>
                      <a:pt x="3630" y="404"/>
                    </a:lnTo>
                    <a:lnTo>
                      <a:pt x="3658" y="362"/>
                    </a:lnTo>
                    <a:lnTo>
                      <a:pt x="3685" y="320"/>
                    </a:lnTo>
                    <a:lnTo>
                      <a:pt x="3699" y="279"/>
                    </a:lnTo>
                    <a:lnTo>
                      <a:pt x="3699" y="237"/>
                    </a:lnTo>
                    <a:lnTo>
                      <a:pt x="3685" y="181"/>
                    </a:lnTo>
                    <a:lnTo>
                      <a:pt x="3672" y="140"/>
                    </a:lnTo>
                    <a:lnTo>
                      <a:pt x="3630" y="70"/>
                    </a:lnTo>
                    <a:lnTo>
                      <a:pt x="3546" y="14"/>
                    </a:lnTo>
                    <a:lnTo>
                      <a:pt x="3505" y="1"/>
                    </a:lnTo>
                    <a:close/>
                  </a:path>
                </a:pathLst>
              </a:custGeom>
              <a:solidFill>
                <a:srgbClr val="2C190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712668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1406;p40">
            <a:extLst>
              <a:ext uri="{FF2B5EF4-FFF2-40B4-BE49-F238E27FC236}">
                <a16:creationId xmlns:a16="http://schemas.microsoft.com/office/drawing/2014/main" id="{C17F112B-F47E-4373-92B0-9D87074BFB53}"/>
              </a:ext>
            </a:extLst>
          </p:cNvPr>
          <p:cNvGrpSpPr/>
          <p:nvPr/>
        </p:nvGrpSpPr>
        <p:grpSpPr>
          <a:xfrm>
            <a:off x="457180" y="1023554"/>
            <a:ext cx="1723186" cy="3708271"/>
            <a:chOff x="457180" y="1023554"/>
            <a:chExt cx="1723186" cy="3708271"/>
          </a:xfrm>
        </p:grpSpPr>
        <p:sp>
          <p:nvSpPr>
            <p:cNvPr id="59" name="Google Shape;1407;p40">
              <a:extLst>
                <a:ext uri="{FF2B5EF4-FFF2-40B4-BE49-F238E27FC236}">
                  <a16:creationId xmlns:a16="http://schemas.microsoft.com/office/drawing/2014/main" id="{C145A214-F3F9-4FF8-A5E5-DD254AF2EAF6}"/>
                </a:ext>
              </a:extLst>
            </p:cNvPr>
            <p:cNvSpPr/>
            <p:nvPr/>
          </p:nvSpPr>
          <p:spPr>
            <a:xfrm>
              <a:off x="1071163" y="4550167"/>
              <a:ext cx="1051973" cy="181659"/>
            </a:xfrm>
            <a:custGeom>
              <a:avLst/>
              <a:gdLst/>
              <a:ahLst/>
              <a:cxnLst/>
              <a:rect l="l" t="t" r="r" b="b"/>
              <a:pathLst>
                <a:path w="52350" h="9040" extrusionOk="0">
                  <a:moveTo>
                    <a:pt x="26191" y="0"/>
                  </a:moveTo>
                  <a:lnTo>
                    <a:pt x="23497" y="31"/>
                  </a:lnTo>
                  <a:lnTo>
                    <a:pt x="20897" y="93"/>
                  </a:lnTo>
                  <a:lnTo>
                    <a:pt x="18389" y="217"/>
                  </a:lnTo>
                  <a:lnTo>
                    <a:pt x="15975" y="372"/>
                  </a:lnTo>
                  <a:lnTo>
                    <a:pt x="13684" y="558"/>
                  </a:lnTo>
                  <a:lnTo>
                    <a:pt x="11548" y="774"/>
                  </a:lnTo>
                  <a:lnTo>
                    <a:pt x="9536" y="1022"/>
                  </a:lnTo>
                  <a:lnTo>
                    <a:pt x="7647" y="1332"/>
                  </a:lnTo>
                  <a:lnTo>
                    <a:pt x="5976" y="1641"/>
                  </a:lnTo>
                  <a:lnTo>
                    <a:pt x="4459" y="1982"/>
                  </a:lnTo>
                  <a:lnTo>
                    <a:pt x="3778" y="2167"/>
                  </a:lnTo>
                  <a:lnTo>
                    <a:pt x="3159" y="2353"/>
                  </a:lnTo>
                  <a:lnTo>
                    <a:pt x="2570" y="2570"/>
                  </a:lnTo>
                  <a:lnTo>
                    <a:pt x="2044" y="2756"/>
                  </a:lnTo>
                  <a:lnTo>
                    <a:pt x="1580" y="2972"/>
                  </a:lnTo>
                  <a:lnTo>
                    <a:pt x="1177" y="3189"/>
                  </a:lnTo>
                  <a:lnTo>
                    <a:pt x="806" y="3406"/>
                  </a:lnTo>
                  <a:lnTo>
                    <a:pt x="527" y="3622"/>
                  </a:lnTo>
                  <a:lnTo>
                    <a:pt x="279" y="3839"/>
                  </a:lnTo>
                  <a:lnTo>
                    <a:pt x="125" y="4056"/>
                  </a:lnTo>
                  <a:lnTo>
                    <a:pt x="32" y="4273"/>
                  </a:lnTo>
                  <a:lnTo>
                    <a:pt x="1" y="4520"/>
                  </a:lnTo>
                  <a:lnTo>
                    <a:pt x="32" y="4737"/>
                  </a:lnTo>
                  <a:lnTo>
                    <a:pt x="125" y="4985"/>
                  </a:lnTo>
                  <a:lnTo>
                    <a:pt x="279" y="5201"/>
                  </a:lnTo>
                  <a:lnTo>
                    <a:pt x="527" y="5418"/>
                  </a:lnTo>
                  <a:lnTo>
                    <a:pt x="806" y="5635"/>
                  </a:lnTo>
                  <a:lnTo>
                    <a:pt x="1177" y="5851"/>
                  </a:lnTo>
                  <a:lnTo>
                    <a:pt x="1580" y="6068"/>
                  </a:lnTo>
                  <a:lnTo>
                    <a:pt x="2044" y="6285"/>
                  </a:lnTo>
                  <a:lnTo>
                    <a:pt x="2570" y="6471"/>
                  </a:lnTo>
                  <a:lnTo>
                    <a:pt x="3159" y="6656"/>
                  </a:lnTo>
                  <a:lnTo>
                    <a:pt x="3778" y="6873"/>
                  </a:lnTo>
                  <a:lnTo>
                    <a:pt x="4459" y="7028"/>
                  </a:lnTo>
                  <a:lnTo>
                    <a:pt x="5976" y="7399"/>
                  </a:lnTo>
                  <a:lnTo>
                    <a:pt x="7647" y="7709"/>
                  </a:lnTo>
                  <a:lnTo>
                    <a:pt x="9536" y="7987"/>
                  </a:lnTo>
                  <a:lnTo>
                    <a:pt x="11548" y="8266"/>
                  </a:lnTo>
                  <a:lnTo>
                    <a:pt x="13684" y="8483"/>
                  </a:lnTo>
                  <a:lnTo>
                    <a:pt x="15975" y="8669"/>
                  </a:lnTo>
                  <a:lnTo>
                    <a:pt x="18389" y="8823"/>
                  </a:lnTo>
                  <a:lnTo>
                    <a:pt x="20897" y="8947"/>
                  </a:lnTo>
                  <a:lnTo>
                    <a:pt x="23497" y="9009"/>
                  </a:lnTo>
                  <a:lnTo>
                    <a:pt x="26191" y="9040"/>
                  </a:lnTo>
                  <a:lnTo>
                    <a:pt x="28853" y="9009"/>
                  </a:lnTo>
                  <a:lnTo>
                    <a:pt x="31453" y="8947"/>
                  </a:lnTo>
                  <a:lnTo>
                    <a:pt x="33961" y="8823"/>
                  </a:lnTo>
                  <a:lnTo>
                    <a:pt x="36376" y="8669"/>
                  </a:lnTo>
                  <a:lnTo>
                    <a:pt x="38667" y="8483"/>
                  </a:lnTo>
                  <a:lnTo>
                    <a:pt x="40803" y="8266"/>
                  </a:lnTo>
                  <a:lnTo>
                    <a:pt x="42846" y="7987"/>
                  </a:lnTo>
                  <a:lnTo>
                    <a:pt x="44703" y="7709"/>
                  </a:lnTo>
                  <a:lnTo>
                    <a:pt x="46375" y="7399"/>
                  </a:lnTo>
                  <a:lnTo>
                    <a:pt x="47892" y="7028"/>
                  </a:lnTo>
                  <a:lnTo>
                    <a:pt x="48573" y="6873"/>
                  </a:lnTo>
                  <a:lnTo>
                    <a:pt x="49192" y="6656"/>
                  </a:lnTo>
                  <a:lnTo>
                    <a:pt x="49780" y="6471"/>
                  </a:lnTo>
                  <a:lnTo>
                    <a:pt x="50306" y="6285"/>
                  </a:lnTo>
                  <a:lnTo>
                    <a:pt x="50771" y="6068"/>
                  </a:lnTo>
                  <a:lnTo>
                    <a:pt x="51173" y="5851"/>
                  </a:lnTo>
                  <a:lnTo>
                    <a:pt x="51545" y="5635"/>
                  </a:lnTo>
                  <a:lnTo>
                    <a:pt x="51823" y="5418"/>
                  </a:lnTo>
                  <a:lnTo>
                    <a:pt x="52071" y="5201"/>
                  </a:lnTo>
                  <a:lnTo>
                    <a:pt x="52226" y="4985"/>
                  </a:lnTo>
                  <a:lnTo>
                    <a:pt x="52319" y="4737"/>
                  </a:lnTo>
                  <a:lnTo>
                    <a:pt x="52350" y="4520"/>
                  </a:lnTo>
                  <a:lnTo>
                    <a:pt x="52319" y="4273"/>
                  </a:lnTo>
                  <a:lnTo>
                    <a:pt x="52226" y="4056"/>
                  </a:lnTo>
                  <a:lnTo>
                    <a:pt x="52071" y="3839"/>
                  </a:lnTo>
                  <a:lnTo>
                    <a:pt x="51823" y="3622"/>
                  </a:lnTo>
                  <a:lnTo>
                    <a:pt x="51545" y="3406"/>
                  </a:lnTo>
                  <a:lnTo>
                    <a:pt x="51173" y="3189"/>
                  </a:lnTo>
                  <a:lnTo>
                    <a:pt x="50771" y="2972"/>
                  </a:lnTo>
                  <a:lnTo>
                    <a:pt x="50306" y="2756"/>
                  </a:lnTo>
                  <a:lnTo>
                    <a:pt x="49780" y="2570"/>
                  </a:lnTo>
                  <a:lnTo>
                    <a:pt x="49192" y="2353"/>
                  </a:lnTo>
                  <a:lnTo>
                    <a:pt x="48573" y="2167"/>
                  </a:lnTo>
                  <a:lnTo>
                    <a:pt x="47892" y="1982"/>
                  </a:lnTo>
                  <a:lnTo>
                    <a:pt x="46375" y="1641"/>
                  </a:lnTo>
                  <a:lnTo>
                    <a:pt x="44703" y="1332"/>
                  </a:lnTo>
                  <a:lnTo>
                    <a:pt x="42846" y="1022"/>
                  </a:lnTo>
                  <a:lnTo>
                    <a:pt x="40803" y="774"/>
                  </a:lnTo>
                  <a:lnTo>
                    <a:pt x="38667" y="558"/>
                  </a:lnTo>
                  <a:lnTo>
                    <a:pt x="36376" y="372"/>
                  </a:lnTo>
                  <a:lnTo>
                    <a:pt x="33961" y="217"/>
                  </a:lnTo>
                  <a:lnTo>
                    <a:pt x="31453" y="93"/>
                  </a:lnTo>
                  <a:lnTo>
                    <a:pt x="28853" y="31"/>
                  </a:lnTo>
                  <a:lnTo>
                    <a:pt x="26191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408;p40">
              <a:extLst>
                <a:ext uri="{FF2B5EF4-FFF2-40B4-BE49-F238E27FC236}">
                  <a16:creationId xmlns:a16="http://schemas.microsoft.com/office/drawing/2014/main" id="{DE5D82A6-6553-4853-B628-297910CF72A9}"/>
                </a:ext>
              </a:extLst>
            </p:cNvPr>
            <p:cNvSpPr/>
            <p:nvPr/>
          </p:nvSpPr>
          <p:spPr>
            <a:xfrm>
              <a:off x="1071163" y="4550167"/>
              <a:ext cx="1051973" cy="181659"/>
            </a:xfrm>
            <a:custGeom>
              <a:avLst/>
              <a:gdLst/>
              <a:ahLst/>
              <a:cxnLst/>
              <a:rect l="l" t="t" r="r" b="b"/>
              <a:pathLst>
                <a:path w="52350" h="9040" fill="none" extrusionOk="0">
                  <a:moveTo>
                    <a:pt x="26191" y="0"/>
                  </a:moveTo>
                  <a:lnTo>
                    <a:pt x="26191" y="0"/>
                  </a:lnTo>
                  <a:lnTo>
                    <a:pt x="23497" y="31"/>
                  </a:lnTo>
                  <a:lnTo>
                    <a:pt x="20897" y="93"/>
                  </a:lnTo>
                  <a:lnTo>
                    <a:pt x="18389" y="217"/>
                  </a:lnTo>
                  <a:lnTo>
                    <a:pt x="15975" y="372"/>
                  </a:lnTo>
                  <a:lnTo>
                    <a:pt x="13684" y="558"/>
                  </a:lnTo>
                  <a:lnTo>
                    <a:pt x="11548" y="774"/>
                  </a:lnTo>
                  <a:lnTo>
                    <a:pt x="9536" y="1022"/>
                  </a:lnTo>
                  <a:lnTo>
                    <a:pt x="7647" y="1332"/>
                  </a:lnTo>
                  <a:lnTo>
                    <a:pt x="5976" y="1641"/>
                  </a:lnTo>
                  <a:lnTo>
                    <a:pt x="4459" y="1982"/>
                  </a:lnTo>
                  <a:lnTo>
                    <a:pt x="3778" y="2167"/>
                  </a:lnTo>
                  <a:lnTo>
                    <a:pt x="3159" y="2353"/>
                  </a:lnTo>
                  <a:lnTo>
                    <a:pt x="2570" y="2570"/>
                  </a:lnTo>
                  <a:lnTo>
                    <a:pt x="2044" y="2756"/>
                  </a:lnTo>
                  <a:lnTo>
                    <a:pt x="1580" y="2972"/>
                  </a:lnTo>
                  <a:lnTo>
                    <a:pt x="1177" y="3189"/>
                  </a:lnTo>
                  <a:lnTo>
                    <a:pt x="806" y="3406"/>
                  </a:lnTo>
                  <a:lnTo>
                    <a:pt x="527" y="3622"/>
                  </a:lnTo>
                  <a:lnTo>
                    <a:pt x="279" y="3839"/>
                  </a:lnTo>
                  <a:lnTo>
                    <a:pt x="125" y="4056"/>
                  </a:lnTo>
                  <a:lnTo>
                    <a:pt x="32" y="4273"/>
                  </a:lnTo>
                  <a:lnTo>
                    <a:pt x="1" y="4520"/>
                  </a:lnTo>
                  <a:lnTo>
                    <a:pt x="1" y="4520"/>
                  </a:lnTo>
                  <a:lnTo>
                    <a:pt x="32" y="4737"/>
                  </a:lnTo>
                  <a:lnTo>
                    <a:pt x="125" y="4985"/>
                  </a:lnTo>
                  <a:lnTo>
                    <a:pt x="279" y="5201"/>
                  </a:lnTo>
                  <a:lnTo>
                    <a:pt x="527" y="5418"/>
                  </a:lnTo>
                  <a:lnTo>
                    <a:pt x="806" y="5635"/>
                  </a:lnTo>
                  <a:lnTo>
                    <a:pt x="1177" y="5851"/>
                  </a:lnTo>
                  <a:lnTo>
                    <a:pt x="1580" y="6068"/>
                  </a:lnTo>
                  <a:lnTo>
                    <a:pt x="2044" y="6285"/>
                  </a:lnTo>
                  <a:lnTo>
                    <a:pt x="2570" y="6471"/>
                  </a:lnTo>
                  <a:lnTo>
                    <a:pt x="3159" y="6656"/>
                  </a:lnTo>
                  <a:lnTo>
                    <a:pt x="3778" y="6873"/>
                  </a:lnTo>
                  <a:lnTo>
                    <a:pt x="4459" y="7028"/>
                  </a:lnTo>
                  <a:lnTo>
                    <a:pt x="5976" y="7399"/>
                  </a:lnTo>
                  <a:lnTo>
                    <a:pt x="7647" y="7709"/>
                  </a:lnTo>
                  <a:lnTo>
                    <a:pt x="9536" y="7987"/>
                  </a:lnTo>
                  <a:lnTo>
                    <a:pt x="11548" y="8266"/>
                  </a:lnTo>
                  <a:lnTo>
                    <a:pt x="13684" y="8483"/>
                  </a:lnTo>
                  <a:lnTo>
                    <a:pt x="15975" y="8669"/>
                  </a:lnTo>
                  <a:lnTo>
                    <a:pt x="18389" y="8823"/>
                  </a:lnTo>
                  <a:lnTo>
                    <a:pt x="20897" y="8947"/>
                  </a:lnTo>
                  <a:lnTo>
                    <a:pt x="23497" y="9009"/>
                  </a:lnTo>
                  <a:lnTo>
                    <a:pt x="26191" y="9040"/>
                  </a:lnTo>
                  <a:lnTo>
                    <a:pt x="26191" y="9040"/>
                  </a:lnTo>
                  <a:lnTo>
                    <a:pt x="28853" y="9009"/>
                  </a:lnTo>
                  <a:lnTo>
                    <a:pt x="31453" y="8947"/>
                  </a:lnTo>
                  <a:lnTo>
                    <a:pt x="33961" y="8823"/>
                  </a:lnTo>
                  <a:lnTo>
                    <a:pt x="36376" y="8669"/>
                  </a:lnTo>
                  <a:lnTo>
                    <a:pt x="38667" y="8483"/>
                  </a:lnTo>
                  <a:lnTo>
                    <a:pt x="40803" y="8266"/>
                  </a:lnTo>
                  <a:lnTo>
                    <a:pt x="42846" y="7987"/>
                  </a:lnTo>
                  <a:lnTo>
                    <a:pt x="44703" y="7709"/>
                  </a:lnTo>
                  <a:lnTo>
                    <a:pt x="46375" y="7399"/>
                  </a:lnTo>
                  <a:lnTo>
                    <a:pt x="47892" y="7028"/>
                  </a:lnTo>
                  <a:lnTo>
                    <a:pt x="48573" y="6873"/>
                  </a:lnTo>
                  <a:lnTo>
                    <a:pt x="49192" y="6656"/>
                  </a:lnTo>
                  <a:lnTo>
                    <a:pt x="49780" y="6471"/>
                  </a:lnTo>
                  <a:lnTo>
                    <a:pt x="50306" y="6285"/>
                  </a:lnTo>
                  <a:lnTo>
                    <a:pt x="50771" y="6068"/>
                  </a:lnTo>
                  <a:lnTo>
                    <a:pt x="51173" y="5851"/>
                  </a:lnTo>
                  <a:lnTo>
                    <a:pt x="51545" y="5635"/>
                  </a:lnTo>
                  <a:lnTo>
                    <a:pt x="51823" y="5418"/>
                  </a:lnTo>
                  <a:lnTo>
                    <a:pt x="52071" y="5201"/>
                  </a:lnTo>
                  <a:lnTo>
                    <a:pt x="52226" y="4985"/>
                  </a:lnTo>
                  <a:lnTo>
                    <a:pt x="52319" y="4737"/>
                  </a:lnTo>
                  <a:lnTo>
                    <a:pt x="52350" y="4520"/>
                  </a:lnTo>
                  <a:lnTo>
                    <a:pt x="52350" y="4520"/>
                  </a:lnTo>
                  <a:lnTo>
                    <a:pt x="52319" y="4273"/>
                  </a:lnTo>
                  <a:lnTo>
                    <a:pt x="52226" y="4056"/>
                  </a:lnTo>
                  <a:lnTo>
                    <a:pt x="52071" y="3839"/>
                  </a:lnTo>
                  <a:lnTo>
                    <a:pt x="51823" y="3622"/>
                  </a:lnTo>
                  <a:lnTo>
                    <a:pt x="51545" y="3406"/>
                  </a:lnTo>
                  <a:lnTo>
                    <a:pt x="51173" y="3189"/>
                  </a:lnTo>
                  <a:lnTo>
                    <a:pt x="50771" y="2972"/>
                  </a:lnTo>
                  <a:lnTo>
                    <a:pt x="50306" y="2756"/>
                  </a:lnTo>
                  <a:lnTo>
                    <a:pt x="49780" y="2570"/>
                  </a:lnTo>
                  <a:lnTo>
                    <a:pt x="49192" y="2353"/>
                  </a:lnTo>
                  <a:lnTo>
                    <a:pt x="48573" y="2167"/>
                  </a:lnTo>
                  <a:lnTo>
                    <a:pt x="47892" y="1982"/>
                  </a:lnTo>
                  <a:lnTo>
                    <a:pt x="46375" y="1641"/>
                  </a:lnTo>
                  <a:lnTo>
                    <a:pt x="44703" y="1332"/>
                  </a:lnTo>
                  <a:lnTo>
                    <a:pt x="42846" y="1022"/>
                  </a:lnTo>
                  <a:lnTo>
                    <a:pt x="40803" y="774"/>
                  </a:lnTo>
                  <a:lnTo>
                    <a:pt x="38667" y="558"/>
                  </a:lnTo>
                  <a:lnTo>
                    <a:pt x="36376" y="372"/>
                  </a:lnTo>
                  <a:lnTo>
                    <a:pt x="33961" y="217"/>
                  </a:lnTo>
                  <a:lnTo>
                    <a:pt x="31453" y="93"/>
                  </a:lnTo>
                  <a:lnTo>
                    <a:pt x="28853" y="31"/>
                  </a:lnTo>
                  <a:lnTo>
                    <a:pt x="2619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409;p40">
              <a:extLst>
                <a:ext uri="{FF2B5EF4-FFF2-40B4-BE49-F238E27FC236}">
                  <a16:creationId xmlns:a16="http://schemas.microsoft.com/office/drawing/2014/main" id="{1F2B7C31-A147-43DB-B848-1189B924D32A}"/>
                </a:ext>
              </a:extLst>
            </p:cNvPr>
            <p:cNvSpPr/>
            <p:nvPr/>
          </p:nvSpPr>
          <p:spPr>
            <a:xfrm>
              <a:off x="1757327" y="4407713"/>
              <a:ext cx="240155" cy="237643"/>
            </a:xfrm>
            <a:custGeom>
              <a:avLst/>
              <a:gdLst/>
              <a:ahLst/>
              <a:cxnLst/>
              <a:rect l="l" t="t" r="r" b="b"/>
              <a:pathLst>
                <a:path w="11951" h="11826" extrusionOk="0">
                  <a:moveTo>
                    <a:pt x="744" y="0"/>
                  </a:moveTo>
                  <a:lnTo>
                    <a:pt x="1" y="4303"/>
                  </a:lnTo>
                  <a:lnTo>
                    <a:pt x="156" y="4799"/>
                  </a:lnTo>
                  <a:lnTo>
                    <a:pt x="372" y="5356"/>
                  </a:lnTo>
                  <a:lnTo>
                    <a:pt x="713" y="6099"/>
                  </a:lnTo>
                  <a:lnTo>
                    <a:pt x="929" y="6501"/>
                  </a:lnTo>
                  <a:lnTo>
                    <a:pt x="1177" y="6935"/>
                  </a:lnTo>
                  <a:lnTo>
                    <a:pt x="1456" y="7399"/>
                  </a:lnTo>
                  <a:lnTo>
                    <a:pt x="1765" y="7863"/>
                  </a:lnTo>
                  <a:lnTo>
                    <a:pt x="2106" y="8328"/>
                  </a:lnTo>
                  <a:lnTo>
                    <a:pt x="2508" y="8823"/>
                  </a:lnTo>
                  <a:lnTo>
                    <a:pt x="2942" y="9318"/>
                  </a:lnTo>
                  <a:lnTo>
                    <a:pt x="3406" y="9783"/>
                  </a:lnTo>
                  <a:lnTo>
                    <a:pt x="3685" y="9999"/>
                  </a:lnTo>
                  <a:lnTo>
                    <a:pt x="3963" y="10216"/>
                  </a:lnTo>
                  <a:lnTo>
                    <a:pt x="4521" y="10619"/>
                  </a:lnTo>
                  <a:lnTo>
                    <a:pt x="5140" y="10959"/>
                  </a:lnTo>
                  <a:lnTo>
                    <a:pt x="5790" y="11269"/>
                  </a:lnTo>
                  <a:lnTo>
                    <a:pt x="6471" y="11485"/>
                  </a:lnTo>
                  <a:lnTo>
                    <a:pt x="7152" y="11671"/>
                  </a:lnTo>
                  <a:lnTo>
                    <a:pt x="7833" y="11795"/>
                  </a:lnTo>
                  <a:lnTo>
                    <a:pt x="8483" y="11826"/>
                  </a:lnTo>
                  <a:lnTo>
                    <a:pt x="9102" y="11826"/>
                  </a:lnTo>
                  <a:lnTo>
                    <a:pt x="9721" y="11733"/>
                  </a:lnTo>
                  <a:lnTo>
                    <a:pt x="10000" y="11671"/>
                  </a:lnTo>
                  <a:lnTo>
                    <a:pt x="10279" y="11609"/>
                  </a:lnTo>
                  <a:lnTo>
                    <a:pt x="10526" y="11485"/>
                  </a:lnTo>
                  <a:lnTo>
                    <a:pt x="10774" y="11393"/>
                  </a:lnTo>
                  <a:lnTo>
                    <a:pt x="10991" y="11238"/>
                  </a:lnTo>
                  <a:lnTo>
                    <a:pt x="11176" y="11083"/>
                  </a:lnTo>
                  <a:lnTo>
                    <a:pt x="11362" y="10928"/>
                  </a:lnTo>
                  <a:lnTo>
                    <a:pt x="11517" y="10742"/>
                  </a:lnTo>
                  <a:lnTo>
                    <a:pt x="11672" y="10526"/>
                  </a:lnTo>
                  <a:lnTo>
                    <a:pt x="11765" y="10309"/>
                  </a:lnTo>
                  <a:lnTo>
                    <a:pt x="11857" y="10061"/>
                  </a:lnTo>
                  <a:lnTo>
                    <a:pt x="11919" y="9783"/>
                  </a:lnTo>
                  <a:lnTo>
                    <a:pt x="11950" y="9504"/>
                  </a:lnTo>
                  <a:lnTo>
                    <a:pt x="11950" y="9195"/>
                  </a:lnTo>
                  <a:lnTo>
                    <a:pt x="11888" y="8916"/>
                  </a:lnTo>
                  <a:lnTo>
                    <a:pt x="11795" y="8606"/>
                  </a:lnTo>
                  <a:lnTo>
                    <a:pt x="11672" y="8297"/>
                  </a:lnTo>
                  <a:lnTo>
                    <a:pt x="11517" y="7956"/>
                  </a:lnTo>
                  <a:lnTo>
                    <a:pt x="11331" y="7647"/>
                  </a:lnTo>
                  <a:lnTo>
                    <a:pt x="11145" y="7337"/>
                  </a:lnTo>
                  <a:lnTo>
                    <a:pt x="10650" y="6687"/>
                  </a:lnTo>
                  <a:lnTo>
                    <a:pt x="10124" y="6037"/>
                  </a:lnTo>
                  <a:lnTo>
                    <a:pt x="9536" y="5418"/>
                  </a:lnTo>
                  <a:lnTo>
                    <a:pt x="8916" y="4830"/>
                  </a:lnTo>
                  <a:lnTo>
                    <a:pt x="8266" y="4241"/>
                  </a:lnTo>
                  <a:lnTo>
                    <a:pt x="7678" y="3746"/>
                  </a:lnTo>
                  <a:lnTo>
                    <a:pt x="6564" y="2879"/>
                  </a:lnTo>
                  <a:lnTo>
                    <a:pt x="5790" y="2291"/>
                  </a:lnTo>
                  <a:lnTo>
                    <a:pt x="5480" y="207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410;p40">
              <a:extLst>
                <a:ext uri="{FF2B5EF4-FFF2-40B4-BE49-F238E27FC236}">
                  <a16:creationId xmlns:a16="http://schemas.microsoft.com/office/drawing/2014/main" id="{B6C08C08-E1A6-4155-B705-DAD656A67341}"/>
                </a:ext>
              </a:extLst>
            </p:cNvPr>
            <p:cNvSpPr/>
            <p:nvPr/>
          </p:nvSpPr>
          <p:spPr>
            <a:xfrm>
              <a:off x="1252199" y="4430722"/>
              <a:ext cx="240135" cy="237664"/>
            </a:xfrm>
            <a:custGeom>
              <a:avLst/>
              <a:gdLst/>
              <a:ahLst/>
              <a:cxnLst/>
              <a:rect l="l" t="t" r="r" b="b"/>
              <a:pathLst>
                <a:path w="11950" h="11827" extrusionOk="0">
                  <a:moveTo>
                    <a:pt x="11207" y="1"/>
                  </a:moveTo>
                  <a:lnTo>
                    <a:pt x="7028" y="279"/>
                  </a:lnTo>
                  <a:lnTo>
                    <a:pt x="6471" y="2075"/>
                  </a:lnTo>
                  <a:lnTo>
                    <a:pt x="6161" y="2261"/>
                  </a:lnTo>
                  <a:lnTo>
                    <a:pt x="5387" y="2849"/>
                  </a:lnTo>
                  <a:lnTo>
                    <a:pt x="4273" y="3716"/>
                  </a:lnTo>
                  <a:lnTo>
                    <a:pt x="3684" y="4242"/>
                  </a:lnTo>
                  <a:lnTo>
                    <a:pt x="3034" y="4799"/>
                  </a:lnTo>
                  <a:lnTo>
                    <a:pt x="2415" y="5387"/>
                  </a:lnTo>
                  <a:lnTo>
                    <a:pt x="1827" y="6037"/>
                  </a:lnTo>
                  <a:lnTo>
                    <a:pt x="1301" y="6656"/>
                  </a:lnTo>
                  <a:lnTo>
                    <a:pt x="805" y="7307"/>
                  </a:lnTo>
                  <a:lnTo>
                    <a:pt x="589" y="7647"/>
                  </a:lnTo>
                  <a:lnTo>
                    <a:pt x="434" y="7957"/>
                  </a:lnTo>
                  <a:lnTo>
                    <a:pt x="279" y="8266"/>
                  </a:lnTo>
                  <a:lnTo>
                    <a:pt x="155" y="8576"/>
                  </a:lnTo>
                  <a:lnTo>
                    <a:pt x="62" y="8885"/>
                  </a:lnTo>
                  <a:lnTo>
                    <a:pt x="0" y="9195"/>
                  </a:lnTo>
                  <a:lnTo>
                    <a:pt x="0" y="9474"/>
                  </a:lnTo>
                  <a:lnTo>
                    <a:pt x="31" y="9752"/>
                  </a:lnTo>
                  <a:lnTo>
                    <a:pt x="93" y="10031"/>
                  </a:lnTo>
                  <a:lnTo>
                    <a:pt x="155" y="10278"/>
                  </a:lnTo>
                  <a:lnTo>
                    <a:pt x="279" y="10495"/>
                  </a:lnTo>
                  <a:lnTo>
                    <a:pt x="434" y="10712"/>
                  </a:lnTo>
                  <a:lnTo>
                    <a:pt x="589" y="10898"/>
                  </a:lnTo>
                  <a:lnTo>
                    <a:pt x="774" y="11083"/>
                  </a:lnTo>
                  <a:lnTo>
                    <a:pt x="960" y="11238"/>
                  </a:lnTo>
                  <a:lnTo>
                    <a:pt x="1177" y="11362"/>
                  </a:lnTo>
                  <a:lnTo>
                    <a:pt x="1424" y="11486"/>
                  </a:lnTo>
                  <a:lnTo>
                    <a:pt x="1672" y="11579"/>
                  </a:lnTo>
                  <a:lnTo>
                    <a:pt x="1951" y="11672"/>
                  </a:lnTo>
                  <a:lnTo>
                    <a:pt x="2229" y="11733"/>
                  </a:lnTo>
                  <a:lnTo>
                    <a:pt x="2849" y="11795"/>
                  </a:lnTo>
                  <a:lnTo>
                    <a:pt x="3468" y="11826"/>
                  </a:lnTo>
                  <a:lnTo>
                    <a:pt x="4118" y="11764"/>
                  </a:lnTo>
                  <a:lnTo>
                    <a:pt x="4799" y="11641"/>
                  </a:lnTo>
                  <a:lnTo>
                    <a:pt x="5480" y="11486"/>
                  </a:lnTo>
                  <a:lnTo>
                    <a:pt x="6161" y="11238"/>
                  </a:lnTo>
                  <a:lnTo>
                    <a:pt x="6811" y="10960"/>
                  </a:lnTo>
                  <a:lnTo>
                    <a:pt x="7430" y="10619"/>
                  </a:lnTo>
                  <a:lnTo>
                    <a:pt x="7987" y="10217"/>
                  </a:lnTo>
                  <a:lnTo>
                    <a:pt x="8266" y="10000"/>
                  </a:lnTo>
                  <a:lnTo>
                    <a:pt x="8545" y="9752"/>
                  </a:lnTo>
                  <a:lnTo>
                    <a:pt x="9009" y="9288"/>
                  </a:lnTo>
                  <a:lnTo>
                    <a:pt x="9442" y="8793"/>
                  </a:lnTo>
                  <a:lnTo>
                    <a:pt x="9845" y="8328"/>
                  </a:lnTo>
                  <a:lnTo>
                    <a:pt x="10185" y="7833"/>
                  </a:lnTo>
                  <a:lnTo>
                    <a:pt x="10495" y="7369"/>
                  </a:lnTo>
                  <a:lnTo>
                    <a:pt x="10774" y="6935"/>
                  </a:lnTo>
                  <a:lnTo>
                    <a:pt x="11021" y="6502"/>
                  </a:lnTo>
                  <a:lnTo>
                    <a:pt x="11238" y="6068"/>
                  </a:lnTo>
                  <a:lnTo>
                    <a:pt x="11578" y="5356"/>
                  </a:lnTo>
                  <a:lnTo>
                    <a:pt x="11795" y="4799"/>
                  </a:lnTo>
                  <a:lnTo>
                    <a:pt x="11950" y="4273"/>
                  </a:lnTo>
                  <a:lnTo>
                    <a:pt x="112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411;p40">
              <a:extLst>
                <a:ext uri="{FF2B5EF4-FFF2-40B4-BE49-F238E27FC236}">
                  <a16:creationId xmlns:a16="http://schemas.microsoft.com/office/drawing/2014/main" id="{A024351A-B867-4497-8F11-1C53023ACEB8}"/>
                </a:ext>
              </a:extLst>
            </p:cNvPr>
            <p:cNvSpPr/>
            <p:nvPr/>
          </p:nvSpPr>
          <p:spPr>
            <a:xfrm>
              <a:off x="1288892" y="3010508"/>
              <a:ext cx="597223" cy="1434542"/>
            </a:xfrm>
            <a:custGeom>
              <a:avLst/>
              <a:gdLst/>
              <a:ahLst/>
              <a:cxnLst/>
              <a:rect l="l" t="t" r="r" b="b"/>
              <a:pathLst>
                <a:path w="29720" h="71388" extrusionOk="0">
                  <a:moveTo>
                    <a:pt x="28853" y="0"/>
                  </a:moveTo>
                  <a:lnTo>
                    <a:pt x="1" y="898"/>
                  </a:lnTo>
                  <a:lnTo>
                    <a:pt x="1" y="3405"/>
                  </a:lnTo>
                  <a:lnTo>
                    <a:pt x="63" y="10123"/>
                  </a:lnTo>
                  <a:lnTo>
                    <a:pt x="125" y="14674"/>
                  </a:lnTo>
                  <a:lnTo>
                    <a:pt x="249" y="19813"/>
                  </a:lnTo>
                  <a:lnTo>
                    <a:pt x="403" y="25416"/>
                  </a:lnTo>
                  <a:lnTo>
                    <a:pt x="589" y="31329"/>
                  </a:lnTo>
                  <a:lnTo>
                    <a:pt x="868" y="37397"/>
                  </a:lnTo>
                  <a:lnTo>
                    <a:pt x="1023" y="40430"/>
                  </a:lnTo>
                  <a:lnTo>
                    <a:pt x="1177" y="43464"/>
                  </a:lnTo>
                  <a:lnTo>
                    <a:pt x="1394" y="46436"/>
                  </a:lnTo>
                  <a:lnTo>
                    <a:pt x="1580" y="49377"/>
                  </a:lnTo>
                  <a:lnTo>
                    <a:pt x="1827" y="52225"/>
                  </a:lnTo>
                  <a:lnTo>
                    <a:pt x="2075" y="54980"/>
                  </a:lnTo>
                  <a:lnTo>
                    <a:pt x="2354" y="57612"/>
                  </a:lnTo>
                  <a:lnTo>
                    <a:pt x="2663" y="60119"/>
                  </a:lnTo>
                  <a:lnTo>
                    <a:pt x="3004" y="62503"/>
                  </a:lnTo>
                  <a:lnTo>
                    <a:pt x="3344" y="64670"/>
                  </a:lnTo>
                  <a:lnTo>
                    <a:pt x="3716" y="66682"/>
                  </a:lnTo>
                  <a:lnTo>
                    <a:pt x="3932" y="67611"/>
                  </a:lnTo>
                  <a:lnTo>
                    <a:pt x="4149" y="68478"/>
                  </a:lnTo>
                  <a:lnTo>
                    <a:pt x="4366" y="69314"/>
                  </a:lnTo>
                  <a:lnTo>
                    <a:pt x="4583" y="70057"/>
                  </a:lnTo>
                  <a:lnTo>
                    <a:pt x="4799" y="70769"/>
                  </a:lnTo>
                  <a:lnTo>
                    <a:pt x="5047" y="71388"/>
                  </a:lnTo>
                  <a:lnTo>
                    <a:pt x="9505" y="71388"/>
                  </a:lnTo>
                  <a:lnTo>
                    <a:pt x="10279" y="64422"/>
                  </a:lnTo>
                  <a:lnTo>
                    <a:pt x="11053" y="57054"/>
                  </a:lnTo>
                  <a:lnTo>
                    <a:pt x="11981" y="48294"/>
                  </a:lnTo>
                  <a:lnTo>
                    <a:pt x="12941" y="39099"/>
                  </a:lnTo>
                  <a:lnTo>
                    <a:pt x="13777" y="30369"/>
                  </a:lnTo>
                  <a:lnTo>
                    <a:pt x="14148" y="26438"/>
                  </a:lnTo>
                  <a:lnTo>
                    <a:pt x="14427" y="22970"/>
                  </a:lnTo>
                  <a:lnTo>
                    <a:pt x="14644" y="20060"/>
                  </a:lnTo>
                  <a:lnTo>
                    <a:pt x="14799" y="17832"/>
                  </a:lnTo>
                  <a:lnTo>
                    <a:pt x="15913" y="25726"/>
                  </a:lnTo>
                  <a:lnTo>
                    <a:pt x="17089" y="33867"/>
                  </a:lnTo>
                  <a:lnTo>
                    <a:pt x="18513" y="43309"/>
                  </a:lnTo>
                  <a:lnTo>
                    <a:pt x="19256" y="48108"/>
                  </a:lnTo>
                  <a:lnTo>
                    <a:pt x="20030" y="52813"/>
                  </a:lnTo>
                  <a:lnTo>
                    <a:pt x="20804" y="57271"/>
                  </a:lnTo>
                  <a:lnTo>
                    <a:pt x="21516" y="61327"/>
                  </a:lnTo>
                  <a:lnTo>
                    <a:pt x="22228" y="64794"/>
                  </a:lnTo>
                  <a:lnTo>
                    <a:pt x="22538" y="66311"/>
                  </a:lnTo>
                  <a:lnTo>
                    <a:pt x="22847" y="67611"/>
                  </a:lnTo>
                  <a:lnTo>
                    <a:pt x="23126" y="68694"/>
                  </a:lnTo>
                  <a:lnTo>
                    <a:pt x="23405" y="69561"/>
                  </a:lnTo>
                  <a:lnTo>
                    <a:pt x="23652" y="70180"/>
                  </a:lnTo>
                  <a:lnTo>
                    <a:pt x="23776" y="70397"/>
                  </a:lnTo>
                  <a:lnTo>
                    <a:pt x="23869" y="70552"/>
                  </a:lnTo>
                  <a:lnTo>
                    <a:pt x="28853" y="70552"/>
                  </a:lnTo>
                  <a:lnTo>
                    <a:pt x="28915" y="68168"/>
                  </a:lnTo>
                  <a:lnTo>
                    <a:pt x="29132" y="61760"/>
                  </a:lnTo>
                  <a:lnTo>
                    <a:pt x="29348" y="52411"/>
                  </a:lnTo>
                  <a:lnTo>
                    <a:pt x="29472" y="46993"/>
                  </a:lnTo>
                  <a:lnTo>
                    <a:pt x="29565" y="41235"/>
                  </a:lnTo>
                  <a:lnTo>
                    <a:pt x="29658" y="35291"/>
                  </a:lnTo>
                  <a:lnTo>
                    <a:pt x="29689" y="29286"/>
                  </a:lnTo>
                  <a:lnTo>
                    <a:pt x="29720" y="23404"/>
                  </a:lnTo>
                  <a:lnTo>
                    <a:pt x="29658" y="17708"/>
                  </a:lnTo>
                  <a:lnTo>
                    <a:pt x="29565" y="12414"/>
                  </a:lnTo>
                  <a:lnTo>
                    <a:pt x="29503" y="9937"/>
                  </a:lnTo>
                  <a:lnTo>
                    <a:pt x="29410" y="7585"/>
                  </a:lnTo>
                  <a:lnTo>
                    <a:pt x="29287" y="5418"/>
                  </a:lnTo>
                  <a:lnTo>
                    <a:pt x="29163" y="3405"/>
                  </a:lnTo>
                  <a:lnTo>
                    <a:pt x="29008" y="1610"/>
                  </a:lnTo>
                  <a:lnTo>
                    <a:pt x="288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412;p40">
              <a:extLst>
                <a:ext uri="{FF2B5EF4-FFF2-40B4-BE49-F238E27FC236}">
                  <a16:creationId xmlns:a16="http://schemas.microsoft.com/office/drawing/2014/main" id="{27C3A166-952D-4C85-B270-6F843AB3F4CE}"/>
                </a:ext>
              </a:extLst>
            </p:cNvPr>
            <p:cNvSpPr/>
            <p:nvPr/>
          </p:nvSpPr>
          <p:spPr>
            <a:xfrm>
              <a:off x="1263391" y="1982186"/>
              <a:ext cx="155535" cy="217126"/>
            </a:xfrm>
            <a:custGeom>
              <a:avLst/>
              <a:gdLst/>
              <a:ahLst/>
              <a:cxnLst/>
              <a:rect l="l" t="t" r="r" b="b"/>
              <a:pathLst>
                <a:path w="7740" h="10805" extrusionOk="0">
                  <a:moveTo>
                    <a:pt x="4985" y="1"/>
                  </a:moveTo>
                  <a:lnTo>
                    <a:pt x="4768" y="310"/>
                  </a:lnTo>
                  <a:lnTo>
                    <a:pt x="4582" y="651"/>
                  </a:lnTo>
                  <a:lnTo>
                    <a:pt x="4397" y="1053"/>
                  </a:lnTo>
                  <a:lnTo>
                    <a:pt x="4211" y="1456"/>
                  </a:lnTo>
                  <a:lnTo>
                    <a:pt x="3870" y="2323"/>
                  </a:lnTo>
                  <a:lnTo>
                    <a:pt x="3592" y="3220"/>
                  </a:lnTo>
                  <a:lnTo>
                    <a:pt x="3344" y="3994"/>
                  </a:lnTo>
                  <a:lnTo>
                    <a:pt x="3158" y="4675"/>
                  </a:lnTo>
                  <a:lnTo>
                    <a:pt x="3004" y="5263"/>
                  </a:lnTo>
                  <a:lnTo>
                    <a:pt x="1" y="9009"/>
                  </a:lnTo>
                  <a:lnTo>
                    <a:pt x="3870" y="10805"/>
                  </a:lnTo>
                  <a:lnTo>
                    <a:pt x="4149" y="10217"/>
                  </a:lnTo>
                  <a:lnTo>
                    <a:pt x="4428" y="9690"/>
                  </a:lnTo>
                  <a:lnTo>
                    <a:pt x="4737" y="9164"/>
                  </a:lnTo>
                  <a:lnTo>
                    <a:pt x="5047" y="8669"/>
                  </a:lnTo>
                  <a:lnTo>
                    <a:pt x="5356" y="8235"/>
                  </a:lnTo>
                  <a:lnTo>
                    <a:pt x="5697" y="7833"/>
                  </a:lnTo>
                  <a:lnTo>
                    <a:pt x="6316" y="7152"/>
                  </a:lnTo>
                  <a:lnTo>
                    <a:pt x="6873" y="6595"/>
                  </a:lnTo>
                  <a:lnTo>
                    <a:pt x="7338" y="6192"/>
                  </a:lnTo>
                  <a:lnTo>
                    <a:pt x="7740" y="5883"/>
                  </a:lnTo>
                  <a:lnTo>
                    <a:pt x="7554" y="5635"/>
                  </a:lnTo>
                  <a:lnTo>
                    <a:pt x="7338" y="5325"/>
                  </a:lnTo>
                  <a:lnTo>
                    <a:pt x="7121" y="4954"/>
                  </a:lnTo>
                  <a:lnTo>
                    <a:pt x="6873" y="4551"/>
                  </a:lnTo>
                  <a:lnTo>
                    <a:pt x="6440" y="3592"/>
                  </a:lnTo>
                  <a:lnTo>
                    <a:pt x="5975" y="2570"/>
                  </a:lnTo>
                  <a:lnTo>
                    <a:pt x="5573" y="1610"/>
                  </a:lnTo>
                  <a:lnTo>
                    <a:pt x="5263" y="775"/>
                  </a:lnTo>
                  <a:lnTo>
                    <a:pt x="4985" y="1"/>
                  </a:lnTo>
                  <a:close/>
                </a:path>
              </a:pathLst>
            </a:custGeom>
            <a:solidFill>
              <a:srgbClr val="FFC7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413;p40">
              <a:extLst>
                <a:ext uri="{FF2B5EF4-FFF2-40B4-BE49-F238E27FC236}">
                  <a16:creationId xmlns:a16="http://schemas.microsoft.com/office/drawing/2014/main" id="{22B4E82E-94D8-42CA-85A2-04EB3B9FE29B}"/>
                </a:ext>
              </a:extLst>
            </p:cNvPr>
            <p:cNvSpPr/>
            <p:nvPr/>
          </p:nvSpPr>
          <p:spPr>
            <a:xfrm>
              <a:off x="1263391" y="1982186"/>
              <a:ext cx="155535" cy="217126"/>
            </a:xfrm>
            <a:custGeom>
              <a:avLst/>
              <a:gdLst/>
              <a:ahLst/>
              <a:cxnLst/>
              <a:rect l="l" t="t" r="r" b="b"/>
              <a:pathLst>
                <a:path w="7740" h="10805" fill="none" extrusionOk="0">
                  <a:moveTo>
                    <a:pt x="1" y="9009"/>
                  </a:moveTo>
                  <a:lnTo>
                    <a:pt x="3004" y="5263"/>
                  </a:lnTo>
                  <a:lnTo>
                    <a:pt x="3004" y="5263"/>
                  </a:lnTo>
                  <a:lnTo>
                    <a:pt x="3158" y="4675"/>
                  </a:lnTo>
                  <a:lnTo>
                    <a:pt x="3344" y="3994"/>
                  </a:lnTo>
                  <a:lnTo>
                    <a:pt x="3592" y="3220"/>
                  </a:lnTo>
                  <a:lnTo>
                    <a:pt x="3870" y="2323"/>
                  </a:lnTo>
                  <a:lnTo>
                    <a:pt x="4211" y="1456"/>
                  </a:lnTo>
                  <a:lnTo>
                    <a:pt x="4397" y="1053"/>
                  </a:lnTo>
                  <a:lnTo>
                    <a:pt x="4582" y="651"/>
                  </a:lnTo>
                  <a:lnTo>
                    <a:pt x="4768" y="310"/>
                  </a:lnTo>
                  <a:lnTo>
                    <a:pt x="4985" y="1"/>
                  </a:lnTo>
                  <a:lnTo>
                    <a:pt x="4985" y="1"/>
                  </a:lnTo>
                  <a:lnTo>
                    <a:pt x="5263" y="775"/>
                  </a:lnTo>
                  <a:lnTo>
                    <a:pt x="5573" y="1610"/>
                  </a:lnTo>
                  <a:lnTo>
                    <a:pt x="5975" y="2570"/>
                  </a:lnTo>
                  <a:lnTo>
                    <a:pt x="6440" y="3592"/>
                  </a:lnTo>
                  <a:lnTo>
                    <a:pt x="6873" y="4551"/>
                  </a:lnTo>
                  <a:lnTo>
                    <a:pt x="7121" y="4954"/>
                  </a:lnTo>
                  <a:lnTo>
                    <a:pt x="7338" y="5325"/>
                  </a:lnTo>
                  <a:lnTo>
                    <a:pt x="7554" y="5635"/>
                  </a:lnTo>
                  <a:lnTo>
                    <a:pt x="7740" y="5883"/>
                  </a:lnTo>
                  <a:lnTo>
                    <a:pt x="7740" y="5883"/>
                  </a:lnTo>
                  <a:lnTo>
                    <a:pt x="7338" y="6192"/>
                  </a:lnTo>
                  <a:lnTo>
                    <a:pt x="6873" y="6595"/>
                  </a:lnTo>
                  <a:lnTo>
                    <a:pt x="6316" y="7152"/>
                  </a:lnTo>
                  <a:lnTo>
                    <a:pt x="5697" y="7833"/>
                  </a:lnTo>
                  <a:lnTo>
                    <a:pt x="5356" y="8235"/>
                  </a:lnTo>
                  <a:lnTo>
                    <a:pt x="5047" y="8669"/>
                  </a:lnTo>
                  <a:lnTo>
                    <a:pt x="4737" y="9164"/>
                  </a:lnTo>
                  <a:lnTo>
                    <a:pt x="4428" y="9690"/>
                  </a:lnTo>
                  <a:lnTo>
                    <a:pt x="4149" y="10217"/>
                  </a:lnTo>
                  <a:lnTo>
                    <a:pt x="3870" y="10805"/>
                  </a:lnTo>
                  <a:lnTo>
                    <a:pt x="1" y="90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414;p40">
              <a:extLst>
                <a:ext uri="{FF2B5EF4-FFF2-40B4-BE49-F238E27FC236}">
                  <a16:creationId xmlns:a16="http://schemas.microsoft.com/office/drawing/2014/main" id="{48D18AAB-A99D-4937-A0D9-45F6540A3321}"/>
                </a:ext>
              </a:extLst>
            </p:cNvPr>
            <p:cNvSpPr/>
            <p:nvPr/>
          </p:nvSpPr>
          <p:spPr>
            <a:xfrm>
              <a:off x="1316884" y="2115939"/>
              <a:ext cx="78411" cy="79034"/>
            </a:xfrm>
            <a:custGeom>
              <a:avLst/>
              <a:gdLst/>
              <a:ahLst/>
              <a:cxnLst/>
              <a:rect l="l" t="t" r="r" b="b"/>
              <a:pathLst>
                <a:path w="3902" h="3933" extrusionOk="0">
                  <a:moveTo>
                    <a:pt x="2292" y="1"/>
                  </a:moveTo>
                  <a:lnTo>
                    <a:pt x="1735" y="651"/>
                  </a:lnTo>
                  <a:lnTo>
                    <a:pt x="1425" y="991"/>
                  </a:lnTo>
                  <a:lnTo>
                    <a:pt x="1115" y="1394"/>
                  </a:lnTo>
                  <a:lnTo>
                    <a:pt x="837" y="1827"/>
                  </a:lnTo>
                  <a:lnTo>
                    <a:pt x="527" y="2291"/>
                  </a:lnTo>
                  <a:lnTo>
                    <a:pt x="249" y="2787"/>
                  </a:lnTo>
                  <a:lnTo>
                    <a:pt x="1" y="3313"/>
                  </a:lnTo>
                  <a:lnTo>
                    <a:pt x="1301" y="3932"/>
                  </a:lnTo>
                  <a:lnTo>
                    <a:pt x="1580" y="3344"/>
                  </a:lnTo>
                  <a:lnTo>
                    <a:pt x="1920" y="2787"/>
                  </a:lnTo>
                  <a:lnTo>
                    <a:pt x="2230" y="2260"/>
                  </a:lnTo>
                  <a:lnTo>
                    <a:pt x="2570" y="1765"/>
                  </a:lnTo>
                  <a:lnTo>
                    <a:pt x="2911" y="1332"/>
                  </a:lnTo>
                  <a:lnTo>
                    <a:pt x="3252" y="929"/>
                  </a:lnTo>
                  <a:lnTo>
                    <a:pt x="3902" y="248"/>
                  </a:lnTo>
                  <a:lnTo>
                    <a:pt x="3097" y="124"/>
                  </a:lnTo>
                  <a:lnTo>
                    <a:pt x="2292" y="1"/>
                  </a:lnTo>
                  <a:close/>
                </a:path>
              </a:pathLst>
            </a:custGeom>
            <a:solidFill>
              <a:srgbClr val="FFBE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415;p40">
              <a:extLst>
                <a:ext uri="{FF2B5EF4-FFF2-40B4-BE49-F238E27FC236}">
                  <a16:creationId xmlns:a16="http://schemas.microsoft.com/office/drawing/2014/main" id="{4E7A08EF-3260-4E54-879C-862E38D903DA}"/>
                </a:ext>
              </a:extLst>
            </p:cNvPr>
            <p:cNvSpPr/>
            <p:nvPr/>
          </p:nvSpPr>
          <p:spPr>
            <a:xfrm>
              <a:off x="1316884" y="2115939"/>
              <a:ext cx="78411" cy="79034"/>
            </a:xfrm>
            <a:custGeom>
              <a:avLst/>
              <a:gdLst/>
              <a:ahLst/>
              <a:cxnLst/>
              <a:rect l="l" t="t" r="r" b="b"/>
              <a:pathLst>
                <a:path w="3902" h="3933" fill="none" extrusionOk="0">
                  <a:moveTo>
                    <a:pt x="2292" y="1"/>
                  </a:moveTo>
                  <a:lnTo>
                    <a:pt x="2292" y="1"/>
                  </a:lnTo>
                  <a:lnTo>
                    <a:pt x="1735" y="651"/>
                  </a:lnTo>
                  <a:lnTo>
                    <a:pt x="1425" y="991"/>
                  </a:lnTo>
                  <a:lnTo>
                    <a:pt x="1115" y="1394"/>
                  </a:lnTo>
                  <a:lnTo>
                    <a:pt x="837" y="1827"/>
                  </a:lnTo>
                  <a:lnTo>
                    <a:pt x="527" y="2291"/>
                  </a:lnTo>
                  <a:lnTo>
                    <a:pt x="249" y="2787"/>
                  </a:lnTo>
                  <a:lnTo>
                    <a:pt x="1" y="3313"/>
                  </a:lnTo>
                  <a:lnTo>
                    <a:pt x="1301" y="3932"/>
                  </a:lnTo>
                  <a:lnTo>
                    <a:pt x="1301" y="3932"/>
                  </a:lnTo>
                  <a:lnTo>
                    <a:pt x="1580" y="3344"/>
                  </a:lnTo>
                  <a:lnTo>
                    <a:pt x="1920" y="2787"/>
                  </a:lnTo>
                  <a:lnTo>
                    <a:pt x="2230" y="2260"/>
                  </a:lnTo>
                  <a:lnTo>
                    <a:pt x="2570" y="1765"/>
                  </a:lnTo>
                  <a:lnTo>
                    <a:pt x="2911" y="1332"/>
                  </a:lnTo>
                  <a:lnTo>
                    <a:pt x="3252" y="929"/>
                  </a:lnTo>
                  <a:lnTo>
                    <a:pt x="3902" y="248"/>
                  </a:lnTo>
                  <a:lnTo>
                    <a:pt x="3902" y="248"/>
                  </a:lnTo>
                  <a:lnTo>
                    <a:pt x="3097" y="124"/>
                  </a:lnTo>
                  <a:lnTo>
                    <a:pt x="22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416;p40">
              <a:extLst>
                <a:ext uri="{FF2B5EF4-FFF2-40B4-BE49-F238E27FC236}">
                  <a16:creationId xmlns:a16="http://schemas.microsoft.com/office/drawing/2014/main" id="{CFDD15AA-0ABA-4FBB-8D4A-C794C1563F59}"/>
                </a:ext>
              </a:extLst>
            </p:cNvPr>
            <p:cNvSpPr/>
            <p:nvPr/>
          </p:nvSpPr>
          <p:spPr>
            <a:xfrm>
              <a:off x="813002" y="1023554"/>
              <a:ext cx="1158356" cy="1100483"/>
            </a:xfrm>
            <a:custGeom>
              <a:avLst/>
              <a:gdLst/>
              <a:ahLst/>
              <a:cxnLst/>
              <a:rect l="l" t="t" r="r" b="b"/>
              <a:pathLst>
                <a:path w="57644" h="54764" extrusionOk="0">
                  <a:moveTo>
                    <a:pt x="29967" y="1"/>
                  </a:moveTo>
                  <a:lnTo>
                    <a:pt x="29162" y="31"/>
                  </a:lnTo>
                  <a:lnTo>
                    <a:pt x="28388" y="62"/>
                  </a:lnTo>
                  <a:lnTo>
                    <a:pt x="27584" y="155"/>
                  </a:lnTo>
                  <a:lnTo>
                    <a:pt x="26779" y="248"/>
                  </a:lnTo>
                  <a:lnTo>
                    <a:pt x="25974" y="372"/>
                  </a:lnTo>
                  <a:lnTo>
                    <a:pt x="25200" y="496"/>
                  </a:lnTo>
                  <a:lnTo>
                    <a:pt x="24426" y="682"/>
                  </a:lnTo>
                  <a:lnTo>
                    <a:pt x="23652" y="867"/>
                  </a:lnTo>
                  <a:lnTo>
                    <a:pt x="22909" y="1084"/>
                  </a:lnTo>
                  <a:lnTo>
                    <a:pt x="22166" y="1301"/>
                  </a:lnTo>
                  <a:lnTo>
                    <a:pt x="21423" y="1579"/>
                  </a:lnTo>
                  <a:lnTo>
                    <a:pt x="20711" y="1858"/>
                  </a:lnTo>
                  <a:lnTo>
                    <a:pt x="19999" y="2168"/>
                  </a:lnTo>
                  <a:lnTo>
                    <a:pt x="19318" y="2508"/>
                  </a:lnTo>
                  <a:lnTo>
                    <a:pt x="18637" y="2849"/>
                  </a:lnTo>
                  <a:lnTo>
                    <a:pt x="17956" y="3220"/>
                  </a:lnTo>
                  <a:lnTo>
                    <a:pt x="17306" y="3623"/>
                  </a:lnTo>
                  <a:lnTo>
                    <a:pt x="16656" y="4056"/>
                  </a:lnTo>
                  <a:lnTo>
                    <a:pt x="16006" y="4520"/>
                  </a:lnTo>
                  <a:lnTo>
                    <a:pt x="15386" y="4985"/>
                  </a:lnTo>
                  <a:lnTo>
                    <a:pt x="14767" y="5480"/>
                  </a:lnTo>
                  <a:lnTo>
                    <a:pt x="20463" y="18977"/>
                  </a:lnTo>
                  <a:lnTo>
                    <a:pt x="21268" y="18482"/>
                  </a:lnTo>
                  <a:lnTo>
                    <a:pt x="22104" y="18049"/>
                  </a:lnTo>
                  <a:lnTo>
                    <a:pt x="22909" y="17677"/>
                  </a:lnTo>
                  <a:lnTo>
                    <a:pt x="23745" y="17368"/>
                  </a:lnTo>
                  <a:lnTo>
                    <a:pt x="24581" y="17089"/>
                  </a:lnTo>
                  <a:lnTo>
                    <a:pt x="25447" y="16903"/>
                  </a:lnTo>
                  <a:lnTo>
                    <a:pt x="26283" y="16779"/>
                  </a:lnTo>
                  <a:lnTo>
                    <a:pt x="27150" y="16686"/>
                  </a:lnTo>
                  <a:lnTo>
                    <a:pt x="28017" y="16686"/>
                  </a:lnTo>
                  <a:lnTo>
                    <a:pt x="28450" y="16717"/>
                  </a:lnTo>
                  <a:lnTo>
                    <a:pt x="28884" y="16779"/>
                  </a:lnTo>
                  <a:lnTo>
                    <a:pt x="29286" y="16872"/>
                  </a:lnTo>
                  <a:lnTo>
                    <a:pt x="29720" y="16996"/>
                  </a:lnTo>
                  <a:lnTo>
                    <a:pt x="30122" y="17151"/>
                  </a:lnTo>
                  <a:lnTo>
                    <a:pt x="30524" y="17306"/>
                  </a:lnTo>
                  <a:lnTo>
                    <a:pt x="30927" y="17491"/>
                  </a:lnTo>
                  <a:lnTo>
                    <a:pt x="31329" y="17708"/>
                  </a:lnTo>
                  <a:lnTo>
                    <a:pt x="31732" y="17956"/>
                  </a:lnTo>
                  <a:lnTo>
                    <a:pt x="32134" y="18203"/>
                  </a:lnTo>
                  <a:lnTo>
                    <a:pt x="32537" y="18513"/>
                  </a:lnTo>
                  <a:lnTo>
                    <a:pt x="32908" y="18823"/>
                  </a:lnTo>
                  <a:lnTo>
                    <a:pt x="33311" y="19163"/>
                  </a:lnTo>
                  <a:lnTo>
                    <a:pt x="33682" y="19535"/>
                  </a:lnTo>
                  <a:lnTo>
                    <a:pt x="34054" y="19937"/>
                  </a:lnTo>
                  <a:lnTo>
                    <a:pt x="34425" y="20308"/>
                  </a:lnTo>
                  <a:lnTo>
                    <a:pt x="34735" y="20711"/>
                  </a:lnTo>
                  <a:lnTo>
                    <a:pt x="35044" y="21113"/>
                  </a:lnTo>
                  <a:lnTo>
                    <a:pt x="35323" y="21516"/>
                  </a:lnTo>
                  <a:lnTo>
                    <a:pt x="35571" y="21918"/>
                  </a:lnTo>
                  <a:lnTo>
                    <a:pt x="35818" y="22321"/>
                  </a:lnTo>
                  <a:lnTo>
                    <a:pt x="36004" y="22754"/>
                  </a:lnTo>
                  <a:lnTo>
                    <a:pt x="36190" y="23157"/>
                  </a:lnTo>
                  <a:lnTo>
                    <a:pt x="36344" y="23559"/>
                  </a:lnTo>
                  <a:lnTo>
                    <a:pt x="36468" y="23992"/>
                  </a:lnTo>
                  <a:lnTo>
                    <a:pt x="36561" y="24395"/>
                  </a:lnTo>
                  <a:lnTo>
                    <a:pt x="36654" y="24828"/>
                  </a:lnTo>
                  <a:lnTo>
                    <a:pt x="36685" y="25262"/>
                  </a:lnTo>
                  <a:lnTo>
                    <a:pt x="36716" y="25664"/>
                  </a:lnTo>
                  <a:lnTo>
                    <a:pt x="36716" y="26098"/>
                  </a:lnTo>
                  <a:lnTo>
                    <a:pt x="36716" y="26531"/>
                  </a:lnTo>
                  <a:lnTo>
                    <a:pt x="36685" y="26933"/>
                  </a:lnTo>
                  <a:lnTo>
                    <a:pt x="36623" y="27367"/>
                  </a:lnTo>
                  <a:lnTo>
                    <a:pt x="36530" y="27769"/>
                  </a:lnTo>
                  <a:lnTo>
                    <a:pt x="36437" y="28172"/>
                  </a:lnTo>
                  <a:lnTo>
                    <a:pt x="36313" y="28543"/>
                  </a:lnTo>
                  <a:lnTo>
                    <a:pt x="36190" y="28946"/>
                  </a:lnTo>
                  <a:lnTo>
                    <a:pt x="36035" y="29317"/>
                  </a:lnTo>
                  <a:lnTo>
                    <a:pt x="35849" y="29689"/>
                  </a:lnTo>
                  <a:lnTo>
                    <a:pt x="35663" y="30060"/>
                  </a:lnTo>
                  <a:lnTo>
                    <a:pt x="35447" y="30432"/>
                  </a:lnTo>
                  <a:lnTo>
                    <a:pt x="35199" y="30772"/>
                  </a:lnTo>
                  <a:lnTo>
                    <a:pt x="34951" y="31113"/>
                  </a:lnTo>
                  <a:lnTo>
                    <a:pt x="34673" y="31453"/>
                  </a:lnTo>
                  <a:lnTo>
                    <a:pt x="34394" y="31794"/>
                  </a:lnTo>
                  <a:lnTo>
                    <a:pt x="34085" y="32103"/>
                  </a:lnTo>
                  <a:lnTo>
                    <a:pt x="33713" y="32444"/>
                  </a:lnTo>
                  <a:lnTo>
                    <a:pt x="33373" y="32753"/>
                  </a:lnTo>
                  <a:lnTo>
                    <a:pt x="33001" y="33032"/>
                  </a:lnTo>
                  <a:lnTo>
                    <a:pt x="32630" y="33280"/>
                  </a:lnTo>
                  <a:lnTo>
                    <a:pt x="32227" y="33496"/>
                  </a:lnTo>
                  <a:lnTo>
                    <a:pt x="31856" y="33682"/>
                  </a:lnTo>
                  <a:lnTo>
                    <a:pt x="31453" y="33868"/>
                  </a:lnTo>
                  <a:lnTo>
                    <a:pt x="31020" y="34023"/>
                  </a:lnTo>
                  <a:lnTo>
                    <a:pt x="30586" y="34115"/>
                  </a:lnTo>
                  <a:lnTo>
                    <a:pt x="30153" y="34208"/>
                  </a:lnTo>
                  <a:lnTo>
                    <a:pt x="29720" y="34301"/>
                  </a:lnTo>
                  <a:lnTo>
                    <a:pt x="29255" y="34332"/>
                  </a:lnTo>
                  <a:lnTo>
                    <a:pt x="28327" y="34332"/>
                  </a:lnTo>
                  <a:lnTo>
                    <a:pt x="27862" y="34301"/>
                  </a:lnTo>
                  <a:lnTo>
                    <a:pt x="27367" y="34239"/>
                  </a:lnTo>
                  <a:lnTo>
                    <a:pt x="26872" y="34146"/>
                  </a:lnTo>
                  <a:lnTo>
                    <a:pt x="26376" y="34023"/>
                  </a:lnTo>
                  <a:lnTo>
                    <a:pt x="25881" y="33899"/>
                  </a:lnTo>
                  <a:lnTo>
                    <a:pt x="25417" y="33744"/>
                  </a:lnTo>
                  <a:lnTo>
                    <a:pt x="24952" y="33589"/>
                  </a:lnTo>
                  <a:lnTo>
                    <a:pt x="24488" y="33403"/>
                  </a:lnTo>
                  <a:lnTo>
                    <a:pt x="24023" y="33187"/>
                  </a:lnTo>
                  <a:lnTo>
                    <a:pt x="23559" y="32970"/>
                  </a:lnTo>
                  <a:lnTo>
                    <a:pt x="23126" y="32722"/>
                  </a:lnTo>
                  <a:lnTo>
                    <a:pt x="22692" y="32444"/>
                  </a:lnTo>
                  <a:lnTo>
                    <a:pt x="22259" y="32134"/>
                  </a:lnTo>
                  <a:lnTo>
                    <a:pt x="21825" y="31825"/>
                  </a:lnTo>
                  <a:lnTo>
                    <a:pt x="21392" y="31515"/>
                  </a:lnTo>
                  <a:lnTo>
                    <a:pt x="20990" y="31175"/>
                  </a:lnTo>
                  <a:lnTo>
                    <a:pt x="20556" y="30803"/>
                  </a:lnTo>
                  <a:lnTo>
                    <a:pt x="20154" y="30401"/>
                  </a:lnTo>
                  <a:lnTo>
                    <a:pt x="19442" y="29658"/>
                  </a:lnTo>
                  <a:lnTo>
                    <a:pt x="18730" y="28791"/>
                  </a:lnTo>
                  <a:lnTo>
                    <a:pt x="17987" y="27831"/>
                  </a:lnTo>
                  <a:lnTo>
                    <a:pt x="17244" y="26779"/>
                  </a:lnTo>
                  <a:lnTo>
                    <a:pt x="16563" y="25726"/>
                  </a:lnTo>
                  <a:lnTo>
                    <a:pt x="16036" y="24890"/>
                  </a:lnTo>
                  <a:lnTo>
                    <a:pt x="15665" y="24209"/>
                  </a:lnTo>
                  <a:lnTo>
                    <a:pt x="15572" y="23931"/>
                  </a:lnTo>
                  <a:lnTo>
                    <a:pt x="15479" y="23683"/>
                  </a:lnTo>
                  <a:lnTo>
                    <a:pt x="1" y="39161"/>
                  </a:lnTo>
                  <a:lnTo>
                    <a:pt x="11641" y="52814"/>
                  </a:lnTo>
                  <a:lnTo>
                    <a:pt x="15634" y="48511"/>
                  </a:lnTo>
                  <a:lnTo>
                    <a:pt x="16006" y="48882"/>
                  </a:lnTo>
                  <a:lnTo>
                    <a:pt x="16377" y="49254"/>
                  </a:lnTo>
                  <a:lnTo>
                    <a:pt x="16779" y="49594"/>
                  </a:lnTo>
                  <a:lnTo>
                    <a:pt x="17213" y="49935"/>
                  </a:lnTo>
                  <a:lnTo>
                    <a:pt x="17677" y="50275"/>
                  </a:lnTo>
                  <a:lnTo>
                    <a:pt x="18142" y="50616"/>
                  </a:lnTo>
                  <a:lnTo>
                    <a:pt x="19163" y="51235"/>
                  </a:lnTo>
                  <a:lnTo>
                    <a:pt x="20278" y="51854"/>
                  </a:lnTo>
                  <a:lnTo>
                    <a:pt x="21454" y="52442"/>
                  </a:lnTo>
                  <a:lnTo>
                    <a:pt x="22754" y="52968"/>
                  </a:lnTo>
                  <a:lnTo>
                    <a:pt x="24116" y="53495"/>
                  </a:lnTo>
                  <a:lnTo>
                    <a:pt x="24828" y="53711"/>
                  </a:lnTo>
                  <a:lnTo>
                    <a:pt x="25540" y="53928"/>
                  </a:lnTo>
                  <a:lnTo>
                    <a:pt x="26283" y="54114"/>
                  </a:lnTo>
                  <a:lnTo>
                    <a:pt x="26995" y="54300"/>
                  </a:lnTo>
                  <a:lnTo>
                    <a:pt x="27769" y="54423"/>
                  </a:lnTo>
                  <a:lnTo>
                    <a:pt x="28512" y="54547"/>
                  </a:lnTo>
                  <a:lnTo>
                    <a:pt x="29255" y="54640"/>
                  </a:lnTo>
                  <a:lnTo>
                    <a:pt x="30029" y="54702"/>
                  </a:lnTo>
                  <a:lnTo>
                    <a:pt x="30803" y="54764"/>
                  </a:lnTo>
                  <a:lnTo>
                    <a:pt x="32413" y="54764"/>
                  </a:lnTo>
                  <a:lnTo>
                    <a:pt x="33187" y="54733"/>
                  </a:lnTo>
                  <a:lnTo>
                    <a:pt x="34023" y="54671"/>
                  </a:lnTo>
                  <a:lnTo>
                    <a:pt x="34828" y="54609"/>
                  </a:lnTo>
                  <a:lnTo>
                    <a:pt x="35663" y="54516"/>
                  </a:lnTo>
                  <a:lnTo>
                    <a:pt x="36499" y="54392"/>
                  </a:lnTo>
                  <a:lnTo>
                    <a:pt x="37335" y="54238"/>
                  </a:lnTo>
                  <a:lnTo>
                    <a:pt x="38171" y="54052"/>
                  </a:lnTo>
                  <a:lnTo>
                    <a:pt x="38976" y="53804"/>
                  </a:lnTo>
                  <a:lnTo>
                    <a:pt x="39781" y="53557"/>
                  </a:lnTo>
                  <a:lnTo>
                    <a:pt x="40586" y="53247"/>
                  </a:lnTo>
                  <a:lnTo>
                    <a:pt x="41390" y="52937"/>
                  </a:lnTo>
                  <a:lnTo>
                    <a:pt x="42164" y="52566"/>
                  </a:lnTo>
                  <a:lnTo>
                    <a:pt x="42938" y="52164"/>
                  </a:lnTo>
                  <a:lnTo>
                    <a:pt x="43712" y="51730"/>
                  </a:lnTo>
                  <a:lnTo>
                    <a:pt x="44455" y="51235"/>
                  </a:lnTo>
                  <a:lnTo>
                    <a:pt x="45229" y="50740"/>
                  </a:lnTo>
                  <a:lnTo>
                    <a:pt x="45972" y="50182"/>
                  </a:lnTo>
                  <a:lnTo>
                    <a:pt x="46684" y="49625"/>
                  </a:lnTo>
                  <a:lnTo>
                    <a:pt x="47427" y="49006"/>
                  </a:lnTo>
                  <a:lnTo>
                    <a:pt x="48139" y="48356"/>
                  </a:lnTo>
                  <a:lnTo>
                    <a:pt x="48851" y="47675"/>
                  </a:lnTo>
                  <a:lnTo>
                    <a:pt x="49470" y="47025"/>
                  </a:lnTo>
                  <a:lnTo>
                    <a:pt x="50089" y="46344"/>
                  </a:lnTo>
                  <a:lnTo>
                    <a:pt x="50678" y="45663"/>
                  </a:lnTo>
                  <a:lnTo>
                    <a:pt x="51235" y="44951"/>
                  </a:lnTo>
                  <a:lnTo>
                    <a:pt x="51792" y="44238"/>
                  </a:lnTo>
                  <a:lnTo>
                    <a:pt x="52287" y="43526"/>
                  </a:lnTo>
                  <a:lnTo>
                    <a:pt x="52814" y="42784"/>
                  </a:lnTo>
                  <a:lnTo>
                    <a:pt x="53278" y="42010"/>
                  </a:lnTo>
                  <a:lnTo>
                    <a:pt x="53711" y="41236"/>
                  </a:lnTo>
                  <a:lnTo>
                    <a:pt x="54145" y="40462"/>
                  </a:lnTo>
                  <a:lnTo>
                    <a:pt x="54578" y="39657"/>
                  </a:lnTo>
                  <a:lnTo>
                    <a:pt x="54950" y="38821"/>
                  </a:lnTo>
                  <a:lnTo>
                    <a:pt x="55321" y="37985"/>
                  </a:lnTo>
                  <a:lnTo>
                    <a:pt x="55662" y="37149"/>
                  </a:lnTo>
                  <a:lnTo>
                    <a:pt x="55971" y="36282"/>
                  </a:lnTo>
                  <a:lnTo>
                    <a:pt x="56250" y="35385"/>
                  </a:lnTo>
                  <a:lnTo>
                    <a:pt x="56529" y="34518"/>
                  </a:lnTo>
                  <a:lnTo>
                    <a:pt x="56776" y="33620"/>
                  </a:lnTo>
                  <a:lnTo>
                    <a:pt x="56993" y="32722"/>
                  </a:lnTo>
                  <a:lnTo>
                    <a:pt x="57148" y="31825"/>
                  </a:lnTo>
                  <a:lnTo>
                    <a:pt x="57303" y="30927"/>
                  </a:lnTo>
                  <a:lnTo>
                    <a:pt x="57426" y="30029"/>
                  </a:lnTo>
                  <a:lnTo>
                    <a:pt x="57519" y="29162"/>
                  </a:lnTo>
                  <a:lnTo>
                    <a:pt x="57581" y="28265"/>
                  </a:lnTo>
                  <a:lnTo>
                    <a:pt x="57612" y="27336"/>
                  </a:lnTo>
                  <a:lnTo>
                    <a:pt x="57643" y="26438"/>
                  </a:lnTo>
                  <a:lnTo>
                    <a:pt x="57612" y="25540"/>
                  </a:lnTo>
                  <a:lnTo>
                    <a:pt x="57550" y="24643"/>
                  </a:lnTo>
                  <a:lnTo>
                    <a:pt x="57457" y="23745"/>
                  </a:lnTo>
                  <a:lnTo>
                    <a:pt x="57364" y="22847"/>
                  </a:lnTo>
                  <a:lnTo>
                    <a:pt x="57210" y="21918"/>
                  </a:lnTo>
                  <a:lnTo>
                    <a:pt x="57055" y="21021"/>
                  </a:lnTo>
                  <a:lnTo>
                    <a:pt x="56838" y="20123"/>
                  </a:lnTo>
                  <a:lnTo>
                    <a:pt x="56621" y="19225"/>
                  </a:lnTo>
                  <a:lnTo>
                    <a:pt x="56343" y="18358"/>
                  </a:lnTo>
                  <a:lnTo>
                    <a:pt x="56033" y="17491"/>
                  </a:lnTo>
                  <a:lnTo>
                    <a:pt x="55724" y="16656"/>
                  </a:lnTo>
                  <a:lnTo>
                    <a:pt x="55352" y="15820"/>
                  </a:lnTo>
                  <a:lnTo>
                    <a:pt x="54981" y="14984"/>
                  </a:lnTo>
                  <a:lnTo>
                    <a:pt x="54547" y="14179"/>
                  </a:lnTo>
                  <a:lnTo>
                    <a:pt x="54083" y="13405"/>
                  </a:lnTo>
                  <a:lnTo>
                    <a:pt x="53588" y="12600"/>
                  </a:lnTo>
                  <a:lnTo>
                    <a:pt x="53092" y="11857"/>
                  </a:lnTo>
                  <a:lnTo>
                    <a:pt x="52535" y="11083"/>
                  </a:lnTo>
                  <a:lnTo>
                    <a:pt x="51947" y="10340"/>
                  </a:lnTo>
                  <a:lnTo>
                    <a:pt x="51328" y="9628"/>
                  </a:lnTo>
                  <a:lnTo>
                    <a:pt x="50678" y="8916"/>
                  </a:lnTo>
                  <a:lnTo>
                    <a:pt x="49997" y="8204"/>
                  </a:lnTo>
                  <a:lnTo>
                    <a:pt x="49408" y="7616"/>
                  </a:lnTo>
                  <a:lnTo>
                    <a:pt x="48789" y="7028"/>
                  </a:lnTo>
                  <a:lnTo>
                    <a:pt x="48139" y="6502"/>
                  </a:lnTo>
                  <a:lnTo>
                    <a:pt x="47489" y="5975"/>
                  </a:lnTo>
                  <a:lnTo>
                    <a:pt x="46839" y="5449"/>
                  </a:lnTo>
                  <a:lnTo>
                    <a:pt x="46158" y="4985"/>
                  </a:lnTo>
                  <a:lnTo>
                    <a:pt x="45477" y="4520"/>
                  </a:lnTo>
                  <a:lnTo>
                    <a:pt x="44765" y="4056"/>
                  </a:lnTo>
                  <a:lnTo>
                    <a:pt x="44053" y="3653"/>
                  </a:lnTo>
                  <a:lnTo>
                    <a:pt x="43341" y="3251"/>
                  </a:lnTo>
                  <a:lnTo>
                    <a:pt x="42598" y="2880"/>
                  </a:lnTo>
                  <a:lnTo>
                    <a:pt x="41855" y="2539"/>
                  </a:lnTo>
                  <a:lnTo>
                    <a:pt x="41112" y="2198"/>
                  </a:lnTo>
                  <a:lnTo>
                    <a:pt x="40338" y="1889"/>
                  </a:lnTo>
                  <a:lnTo>
                    <a:pt x="39564" y="1610"/>
                  </a:lnTo>
                  <a:lnTo>
                    <a:pt x="38759" y="1332"/>
                  </a:lnTo>
                  <a:lnTo>
                    <a:pt x="37954" y="1084"/>
                  </a:lnTo>
                  <a:lnTo>
                    <a:pt x="37149" y="867"/>
                  </a:lnTo>
                  <a:lnTo>
                    <a:pt x="36344" y="682"/>
                  </a:lnTo>
                  <a:lnTo>
                    <a:pt x="35571" y="527"/>
                  </a:lnTo>
                  <a:lnTo>
                    <a:pt x="34766" y="372"/>
                  </a:lnTo>
                  <a:lnTo>
                    <a:pt x="33961" y="248"/>
                  </a:lnTo>
                  <a:lnTo>
                    <a:pt x="33156" y="155"/>
                  </a:lnTo>
                  <a:lnTo>
                    <a:pt x="32351" y="62"/>
                  </a:lnTo>
                  <a:lnTo>
                    <a:pt x="31577" y="31"/>
                  </a:lnTo>
                  <a:lnTo>
                    <a:pt x="307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417;p40">
              <a:extLst>
                <a:ext uri="{FF2B5EF4-FFF2-40B4-BE49-F238E27FC236}">
                  <a16:creationId xmlns:a16="http://schemas.microsoft.com/office/drawing/2014/main" id="{1EEF08EE-9A74-47DF-9C6F-E84A74F4687B}"/>
                </a:ext>
              </a:extLst>
            </p:cNvPr>
            <p:cNvSpPr/>
            <p:nvPr/>
          </p:nvSpPr>
          <p:spPr>
            <a:xfrm>
              <a:off x="457180" y="1949210"/>
              <a:ext cx="474664" cy="465360"/>
            </a:xfrm>
            <a:custGeom>
              <a:avLst/>
              <a:gdLst/>
              <a:ahLst/>
              <a:cxnLst/>
              <a:rect l="l" t="t" r="r" b="b"/>
              <a:pathLst>
                <a:path w="23621" h="23158" extrusionOk="0">
                  <a:moveTo>
                    <a:pt x="11516" y="1"/>
                  </a:moveTo>
                  <a:lnTo>
                    <a:pt x="10928" y="32"/>
                  </a:lnTo>
                  <a:lnTo>
                    <a:pt x="10309" y="94"/>
                  </a:lnTo>
                  <a:lnTo>
                    <a:pt x="9752" y="156"/>
                  </a:lnTo>
                  <a:lnTo>
                    <a:pt x="9163" y="280"/>
                  </a:lnTo>
                  <a:lnTo>
                    <a:pt x="8606" y="434"/>
                  </a:lnTo>
                  <a:lnTo>
                    <a:pt x="8080" y="589"/>
                  </a:lnTo>
                  <a:lnTo>
                    <a:pt x="7523" y="775"/>
                  </a:lnTo>
                  <a:lnTo>
                    <a:pt x="6996" y="1023"/>
                  </a:lnTo>
                  <a:lnTo>
                    <a:pt x="6501" y="1270"/>
                  </a:lnTo>
                  <a:lnTo>
                    <a:pt x="6006" y="1549"/>
                  </a:lnTo>
                  <a:lnTo>
                    <a:pt x="5510" y="1858"/>
                  </a:lnTo>
                  <a:lnTo>
                    <a:pt x="5015" y="2199"/>
                  </a:lnTo>
                  <a:lnTo>
                    <a:pt x="4551" y="2570"/>
                  </a:lnTo>
                  <a:lnTo>
                    <a:pt x="4086" y="2973"/>
                  </a:lnTo>
                  <a:lnTo>
                    <a:pt x="3653" y="3406"/>
                  </a:lnTo>
                  <a:lnTo>
                    <a:pt x="3251" y="3840"/>
                  </a:lnTo>
                  <a:lnTo>
                    <a:pt x="2848" y="4273"/>
                  </a:lnTo>
                  <a:lnTo>
                    <a:pt x="2477" y="4737"/>
                  </a:lnTo>
                  <a:lnTo>
                    <a:pt x="2136" y="5202"/>
                  </a:lnTo>
                  <a:lnTo>
                    <a:pt x="1826" y="5697"/>
                  </a:lnTo>
                  <a:lnTo>
                    <a:pt x="1517" y="6192"/>
                  </a:lnTo>
                  <a:lnTo>
                    <a:pt x="1269" y="6688"/>
                  </a:lnTo>
                  <a:lnTo>
                    <a:pt x="1022" y="7183"/>
                  </a:lnTo>
                  <a:lnTo>
                    <a:pt x="805" y="7709"/>
                  </a:lnTo>
                  <a:lnTo>
                    <a:pt x="619" y="8267"/>
                  </a:lnTo>
                  <a:lnTo>
                    <a:pt x="464" y="8824"/>
                  </a:lnTo>
                  <a:lnTo>
                    <a:pt x="310" y="9381"/>
                  </a:lnTo>
                  <a:lnTo>
                    <a:pt x="217" y="9938"/>
                  </a:lnTo>
                  <a:lnTo>
                    <a:pt x="124" y="10526"/>
                  </a:lnTo>
                  <a:lnTo>
                    <a:pt x="62" y="11115"/>
                  </a:lnTo>
                  <a:lnTo>
                    <a:pt x="31" y="11703"/>
                  </a:lnTo>
                  <a:lnTo>
                    <a:pt x="0" y="12322"/>
                  </a:lnTo>
                  <a:lnTo>
                    <a:pt x="31" y="12910"/>
                  </a:lnTo>
                  <a:lnTo>
                    <a:pt x="62" y="13498"/>
                  </a:lnTo>
                  <a:lnTo>
                    <a:pt x="155" y="14056"/>
                  </a:lnTo>
                  <a:lnTo>
                    <a:pt x="248" y="14644"/>
                  </a:lnTo>
                  <a:lnTo>
                    <a:pt x="371" y="15170"/>
                  </a:lnTo>
                  <a:lnTo>
                    <a:pt x="557" y="15727"/>
                  </a:lnTo>
                  <a:lnTo>
                    <a:pt x="743" y="16254"/>
                  </a:lnTo>
                  <a:lnTo>
                    <a:pt x="960" y="16749"/>
                  </a:lnTo>
                  <a:lnTo>
                    <a:pt x="1207" y="17244"/>
                  </a:lnTo>
                  <a:lnTo>
                    <a:pt x="1455" y="17740"/>
                  </a:lnTo>
                  <a:lnTo>
                    <a:pt x="1765" y="18235"/>
                  </a:lnTo>
                  <a:lnTo>
                    <a:pt x="2105" y="18699"/>
                  </a:lnTo>
                  <a:lnTo>
                    <a:pt x="2446" y="19164"/>
                  </a:lnTo>
                  <a:lnTo>
                    <a:pt x="2848" y="19597"/>
                  </a:lnTo>
                  <a:lnTo>
                    <a:pt x="3251" y="20030"/>
                  </a:lnTo>
                  <a:lnTo>
                    <a:pt x="3684" y="20464"/>
                  </a:lnTo>
                  <a:lnTo>
                    <a:pt x="4148" y="20835"/>
                  </a:lnTo>
                  <a:lnTo>
                    <a:pt x="4613" y="21207"/>
                  </a:lnTo>
                  <a:lnTo>
                    <a:pt x="5077" y="21516"/>
                  </a:lnTo>
                  <a:lnTo>
                    <a:pt x="5541" y="21826"/>
                  </a:lnTo>
                  <a:lnTo>
                    <a:pt x="6037" y="22074"/>
                  </a:lnTo>
                  <a:lnTo>
                    <a:pt x="6532" y="22321"/>
                  </a:lnTo>
                  <a:lnTo>
                    <a:pt x="7027" y="22538"/>
                  </a:lnTo>
                  <a:lnTo>
                    <a:pt x="7554" y="22724"/>
                  </a:lnTo>
                  <a:lnTo>
                    <a:pt x="8080" y="22847"/>
                  </a:lnTo>
                  <a:lnTo>
                    <a:pt x="8637" y="22971"/>
                  </a:lnTo>
                  <a:lnTo>
                    <a:pt x="9194" y="23064"/>
                  </a:lnTo>
                  <a:lnTo>
                    <a:pt x="9752" y="23126"/>
                  </a:lnTo>
                  <a:lnTo>
                    <a:pt x="10340" y="23157"/>
                  </a:lnTo>
                  <a:lnTo>
                    <a:pt x="10897" y="23157"/>
                  </a:lnTo>
                  <a:lnTo>
                    <a:pt x="11516" y="23126"/>
                  </a:lnTo>
                  <a:lnTo>
                    <a:pt x="12104" y="23064"/>
                  </a:lnTo>
                  <a:lnTo>
                    <a:pt x="12692" y="22971"/>
                  </a:lnTo>
                  <a:lnTo>
                    <a:pt x="13281" y="22878"/>
                  </a:lnTo>
                  <a:lnTo>
                    <a:pt x="13838" y="22755"/>
                  </a:lnTo>
                  <a:lnTo>
                    <a:pt x="14395" y="22569"/>
                  </a:lnTo>
                  <a:lnTo>
                    <a:pt x="14952" y="22383"/>
                  </a:lnTo>
                  <a:lnTo>
                    <a:pt x="15479" y="22197"/>
                  </a:lnTo>
                  <a:lnTo>
                    <a:pt x="16036" y="21950"/>
                  </a:lnTo>
                  <a:lnTo>
                    <a:pt x="16562" y="21671"/>
                  </a:lnTo>
                  <a:lnTo>
                    <a:pt x="17057" y="21392"/>
                  </a:lnTo>
                  <a:lnTo>
                    <a:pt x="17584" y="21083"/>
                  </a:lnTo>
                  <a:lnTo>
                    <a:pt x="18079" y="20742"/>
                  </a:lnTo>
                  <a:lnTo>
                    <a:pt x="18574" y="20371"/>
                  </a:lnTo>
                  <a:lnTo>
                    <a:pt x="19039" y="19968"/>
                  </a:lnTo>
                  <a:lnTo>
                    <a:pt x="19534" y="19535"/>
                  </a:lnTo>
                  <a:lnTo>
                    <a:pt x="19998" y="19102"/>
                  </a:lnTo>
                  <a:lnTo>
                    <a:pt x="20432" y="18637"/>
                  </a:lnTo>
                  <a:lnTo>
                    <a:pt x="20834" y="18173"/>
                  </a:lnTo>
                  <a:lnTo>
                    <a:pt x="21237" y="17709"/>
                  </a:lnTo>
                  <a:lnTo>
                    <a:pt x="21577" y="17213"/>
                  </a:lnTo>
                  <a:lnTo>
                    <a:pt x="21918" y="16749"/>
                  </a:lnTo>
                  <a:lnTo>
                    <a:pt x="22227" y="16254"/>
                  </a:lnTo>
                  <a:lnTo>
                    <a:pt x="22475" y="15758"/>
                  </a:lnTo>
                  <a:lnTo>
                    <a:pt x="22723" y="15232"/>
                  </a:lnTo>
                  <a:lnTo>
                    <a:pt x="22939" y="14737"/>
                  </a:lnTo>
                  <a:lnTo>
                    <a:pt x="23125" y="14210"/>
                  </a:lnTo>
                  <a:lnTo>
                    <a:pt x="23280" y="13715"/>
                  </a:lnTo>
                  <a:lnTo>
                    <a:pt x="23404" y="13189"/>
                  </a:lnTo>
                  <a:lnTo>
                    <a:pt x="23497" y="12632"/>
                  </a:lnTo>
                  <a:lnTo>
                    <a:pt x="23559" y="12105"/>
                  </a:lnTo>
                  <a:lnTo>
                    <a:pt x="23620" y="11579"/>
                  </a:lnTo>
                  <a:lnTo>
                    <a:pt x="23620" y="11022"/>
                  </a:lnTo>
                  <a:lnTo>
                    <a:pt x="23589" y="10465"/>
                  </a:lnTo>
                  <a:lnTo>
                    <a:pt x="23559" y="9938"/>
                  </a:lnTo>
                  <a:lnTo>
                    <a:pt x="23497" y="9412"/>
                  </a:lnTo>
                  <a:lnTo>
                    <a:pt x="23404" y="8886"/>
                  </a:lnTo>
                  <a:lnTo>
                    <a:pt x="23280" y="8390"/>
                  </a:lnTo>
                  <a:lnTo>
                    <a:pt x="23156" y="7895"/>
                  </a:lnTo>
                  <a:lnTo>
                    <a:pt x="23001" y="7400"/>
                  </a:lnTo>
                  <a:lnTo>
                    <a:pt x="22816" y="6935"/>
                  </a:lnTo>
                  <a:lnTo>
                    <a:pt x="22599" y="6471"/>
                  </a:lnTo>
                  <a:lnTo>
                    <a:pt x="22351" y="6007"/>
                  </a:lnTo>
                  <a:lnTo>
                    <a:pt x="22104" y="5542"/>
                  </a:lnTo>
                  <a:lnTo>
                    <a:pt x="21825" y="5109"/>
                  </a:lnTo>
                  <a:lnTo>
                    <a:pt x="21515" y="4706"/>
                  </a:lnTo>
                  <a:lnTo>
                    <a:pt x="21175" y="4273"/>
                  </a:lnTo>
                  <a:lnTo>
                    <a:pt x="20834" y="3871"/>
                  </a:lnTo>
                  <a:lnTo>
                    <a:pt x="20463" y="3468"/>
                  </a:lnTo>
                  <a:lnTo>
                    <a:pt x="20029" y="3066"/>
                  </a:lnTo>
                  <a:lnTo>
                    <a:pt x="19596" y="2694"/>
                  </a:lnTo>
                  <a:lnTo>
                    <a:pt x="19132" y="2323"/>
                  </a:lnTo>
                  <a:lnTo>
                    <a:pt x="18667" y="2013"/>
                  </a:lnTo>
                  <a:lnTo>
                    <a:pt x="18203" y="1704"/>
                  </a:lnTo>
                  <a:lnTo>
                    <a:pt x="17708" y="1425"/>
                  </a:lnTo>
                  <a:lnTo>
                    <a:pt x="17212" y="1146"/>
                  </a:lnTo>
                  <a:lnTo>
                    <a:pt x="16686" y="930"/>
                  </a:lnTo>
                  <a:lnTo>
                    <a:pt x="16160" y="713"/>
                  </a:lnTo>
                  <a:lnTo>
                    <a:pt x="15633" y="558"/>
                  </a:lnTo>
                  <a:lnTo>
                    <a:pt x="15076" y="403"/>
                  </a:lnTo>
                  <a:lnTo>
                    <a:pt x="14519" y="249"/>
                  </a:lnTo>
                  <a:lnTo>
                    <a:pt x="13931" y="156"/>
                  </a:lnTo>
                  <a:lnTo>
                    <a:pt x="13343" y="94"/>
                  </a:lnTo>
                  <a:lnTo>
                    <a:pt x="12754" y="32"/>
                  </a:lnTo>
                  <a:lnTo>
                    <a:pt x="12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418;p40">
              <a:extLst>
                <a:ext uri="{FF2B5EF4-FFF2-40B4-BE49-F238E27FC236}">
                  <a16:creationId xmlns:a16="http://schemas.microsoft.com/office/drawing/2014/main" id="{9B72508D-25EC-4806-A53B-331B735AA055}"/>
                </a:ext>
              </a:extLst>
            </p:cNvPr>
            <p:cNvSpPr/>
            <p:nvPr/>
          </p:nvSpPr>
          <p:spPr>
            <a:xfrm>
              <a:off x="1802741" y="2168186"/>
              <a:ext cx="212163" cy="187285"/>
            </a:xfrm>
            <a:custGeom>
              <a:avLst/>
              <a:gdLst/>
              <a:ahLst/>
              <a:cxnLst/>
              <a:rect l="l" t="t" r="r" b="b"/>
              <a:pathLst>
                <a:path w="10558" h="9320" extrusionOk="0">
                  <a:moveTo>
                    <a:pt x="2477" y="1"/>
                  </a:moveTo>
                  <a:lnTo>
                    <a:pt x="1982" y="32"/>
                  </a:lnTo>
                  <a:lnTo>
                    <a:pt x="1549" y="94"/>
                  </a:lnTo>
                  <a:lnTo>
                    <a:pt x="1177" y="187"/>
                  </a:lnTo>
                  <a:lnTo>
                    <a:pt x="836" y="280"/>
                  </a:lnTo>
                  <a:lnTo>
                    <a:pt x="558" y="403"/>
                  </a:lnTo>
                  <a:lnTo>
                    <a:pt x="310" y="558"/>
                  </a:lnTo>
                  <a:lnTo>
                    <a:pt x="155" y="682"/>
                  </a:lnTo>
                  <a:lnTo>
                    <a:pt x="32" y="806"/>
                  </a:lnTo>
                  <a:lnTo>
                    <a:pt x="1" y="930"/>
                  </a:lnTo>
                  <a:lnTo>
                    <a:pt x="32" y="1023"/>
                  </a:lnTo>
                  <a:lnTo>
                    <a:pt x="124" y="1115"/>
                  </a:lnTo>
                  <a:lnTo>
                    <a:pt x="279" y="1177"/>
                  </a:lnTo>
                  <a:lnTo>
                    <a:pt x="465" y="1239"/>
                  </a:lnTo>
                  <a:lnTo>
                    <a:pt x="929" y="1301"/>
                  </a:lnTo>
                  <a:lnTo>
                    <a:pt x="1487" y="1332"/>
                  </a:lnTo>
                  <a:lnTo>
                    <a:pt x="2075" y="1363"/>
                  </a:lnTo>
                  <a:lnTo>
                    <a:pt x="3220" y="1394"/>
                  </a:lnTo>
                  <a:lnTo>
                    <a:pt x="3685" y="1425"/>
                  </a:lnTo>
                  <a:lnTo>
                    <a:pt x="3994" y="1456"/>
                  </a:lnTo>
                  <a:lnTo>
                    <a:pt x="3901" y="1549"/>
                  </a:lnTo>
                  <a:lnTo>
                    <a:pt x="3685" y="1735"/>
                  </a:lnTo>
                  <a:lnTo>
                    <a:pt x="3375" y="2075"/>
                  </a:lnTo>
                  <a:lnTo>
                    <a:pt x="3220" y="2261"/>
                  </a:lnTo>
                  <a:lnTo>
                    <a:pt x="3096" y="2478"/>
                  </a:lnTo>
                  <a:lnTo>
                    <a:pt x="2973" y="2725"/>
                  </a:lnTo>
                  <a:lnTo>
                    <a:pt x="2880" y="3004"/>
                  </a:lnTo>
                  <a:lnTo>
                    <a:pt x="2818" y="3282"/>
                  </a:lnTo>
                  <a:lnTo>
                    <a:pt x="2818" y="3592"/>
                  </a:lnTo>
                  <a:lnTo>
                    <a:pt x="2849" y="3902"/>
                  </a:lnTo>
                  <a:lnTo>
                    <a:pt x="2942" y="4211"/>
                  </a:lnTo>
                  <a:lnTo>
                    <a:pt x="3127" y="4552"/>
                  </a:lnTo>
                  <a:lnTo>
                    <a:pt x="3375" y="4892"/>
                  </a:lnTo>
                  <a:lnTo>
                    <a:pt x="3685" y="5264"/>
                  </a:lnTo>
                  <a:lnTo>
                    <a:pt x="4056" y="5635"/>
                  </a:lnTo>
                  <a:lnTo>
                    <a:pt x="4830" y="6378"/>
                  </a:lnTo>
                  <a:lnTo>
                    <a:pt x="5697" y="7121"/>
                  </a:lnTo>
                  <a:lnTo>
                    <a:pt x="6533" y="7802"/>
                  </a:lnTo>
                  <a:lnTo>
                    <a:pt x="7895" y="8886"/>
                  </a:lnTo>
                  <a:lnTo>
                    <a:pt x="8483" y="9319"/>
                  </a:lnTo>
                  <a:lnTo>
                    <a:pt x="10557" y="7245"/>
                  </a:lnTo>
                  <a:lnTo>
                    <a:pt x="10495" y="7028"/>
                  </a:lnTo>
                  <a:lnTo>
                    <a:pt x="10248" y="6409"/>
                  </a:lnTo>
                  <a:lnTo>
                    <a:pt x="9876" y="5511"/>
                  </a:lnTo>
                  <a:lnTo>
                    <a:pt x="9597" y="4985"/>
                  </a:lnTo>
                  <a:lnTo>
                    <a:pt x="9319" y="4428"/>
                  </a:lnTo>
                  <a:lnTo>
                    <a:pt x="8978" y="3871"/>
                  </a:lnTo>
                  <a:lnTo>
                    <a:pt x="8576" y="3282"/>
                  </a:lnTo>
                  <a:lnTo>
                    <a:pt x="8173" y="2725"/>
                  </a:lnTo>
                  <a:lnTo>
                    <a:pt x="7709" y="2199"/>
                  </a:lnTo>
                  <a:lnTo>
                    <a:pt x="7183" y="1704"/>
                  </a:lnTo>
                  <a:lnTo>
                    <a:pt x="6626" y="1239"/>
                  </a:lnTo>
                  <a:lnTo>
                    <a:pt x="6347" y="1053"/>
                  </a:lnTo>
                  <a:lnTo>
                    <a:pt x="6037" y="868"/>
                  </a:lnTo>
                  <a:lnTo>
                    <a:pt x="5728" y="713"/>
                  </a:lnTo>
                  <a:lnTo>
                    <a:pt x="5387" y="558"/>
                  </a:lnTo>
                  <a:lnTo>
                    <a:pt x="4768" y="341"/>
                  </a:lnTo>
                  <a:lnTo>
                    <a:pt x="4149" y="156"/>
                  </a:lnTo>
                  <a:lnTo>
                    <a:pt x="3530" y="63"/>
                  </a:lnTo>
                  <a:lnTo>
                    <a:pt x="3003" y="1"/>
                  </a:lnTo>
                  <a:close/>
                </a:path>
              </a:pathLst>
            </a:custGeom>
            <a:solidFill>
              <a:srgbClr val="FFC7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419;p40">
              <a:extLst>
                <a:ext uri="{FF2B5EF4-FFF2-40B4-BE49-F238E27FC236}">
                  <a16:creationId xmlns:a16="http://schemas.microsoft.com/office/drawing/2014/main" id="{2E0BDB9A-FF9B-4DBD-9D7C-9C54073631EF}"/>
                </a:ext>
              </a:extLst>
            </p:cNvPr>
            <p:cNvSpPr/>
            <p:nvPr/>
          </p:nvSpPr>
          <p:spPr>
            <a:xfrm>
              <a:off x="1802741" y="2168186"/>
              <a:ext cx="212163" cy="187285"/>
            </a:xfrm>
            <a:custGeom>
              <a:avLst/>
              <a:gdLst/>
              <a:ahLst/>
              <a:cxnLst/>
              <a:rect l="l" t="t" r="r" b="b"/>
              <a:pathLst>
                <a:path w="10558" h="9320" fill="none" extrusionOk="0">
                  <a:moveTo>
                    <a:pt x="10557" y="7245"/>
                  </a:moveTo>
                  <a:lnTo>
                    <a:pt x="10557" y="7245"/>
                  </a:lnTo>
                  <a:lnTo>
                    <a:pt x="10495" y="7028"/>
                  </a:lnTo>
                  <a:lnTo>
                    <a:pt x="10248" y="6409"/>
                  </a:lnTo>
                  <a:lnTo>
                    <a:pt x="9876" y="5511"/>
                  </a:lnTo>
                  <a:lnTo>
                    <a:pt x="9597" y="4985"/>
                  </a:lnTo>
                  <a:lnTo>
                    <a:pt x="9319" y="4428"/>
                  </a:lnTo>
                  <a:lnTo>
                    <a:pt x="8978" y="3871"/>
                  </a:lnTo>
                  <a:lnTo>
                    <a:pt x="8576" y="3282"/>
                  </a:lnTo>
                  <a:lnTo>
                    <a:pt x="8173" y="2725"/>
                  </a:lnTo>
                  <a:lnTo>
                    <a:pt x="7709" y="2199"/>
                  </a:lnTo>
                  <a:lnTo>
                    <a:pt x="7183" y="1704"/>
                  </a:lnTo>
                  <a:lnTo>
                    <a:pt x="6626" y="1239"/>
                  </a:lnTo>
                  <a:lnTo>
                    <a:pt x="6347" y="1053"/>
                  </a:lnTo>
                  <a:lnTo>
                    <a:pt x="6037" y="868"/>
                  </a:lnTo>
                  <a:lnTo>
                    <a:pt x="5728" y="713"/>
                  </a:lnTo>
                  <a:lnTo>
                    <a:pt x="5387" y="558"/>
                  </a:lnTo>
                  <a:lnTo>
                    <a:pt x="5387" y="558"/>
                  </a:lnTo>
                  <a:lnTo>
                    <a:pt x="4768" y="341"/>
                  </a:lnTo>
                  <a:lnTo>
                    <a:pt x="4149" y="156"/>
                  </a:lnTo>
                  <a:lnTo>
                    <a:pt x="3530" y="63"/>
                  </a:lnTo>
                  <a:lnTo>
                    <a:pt x="3003" y="1"/>
                  </a:lnTo>
                  <a:lnTo>
                    <a:pt x="2477" y="1"/>
                  </a:lnTo>
                  <a:lnTo>
                    <a:pt x="1982" y="32"/>
                  </a:lnTo>
                  <a:lnTo>
                    <a:pt x="1549" y="94"/>
                  </a:lnTo>
                  <a:lnTo>
                    <a:pt x="1177" y="187"/>
                  </a:lnTo>
                  <a:lnTo>
                    <a:pt x="836" y="280"/>
                  </a:lnTo>
                  <a:lnTo>
                    <a:pt x="558" y="403"/>
                  </a:lnTo>
                  <a:lnTo>
                    <a:pt x="310" y="558"/>
                  </a:lnTo>
                  <a:lnTo>
                    <a:pt x="155" y="682"/>
                  </a:lnTo>
                  <a:lnTo>
                    <a:pt x="32" y="806"/>
                  </a:lnTo>
                  <a:lnTo>
                    <a:pt x="1" y="930"/>
                  </a:lnTo>
                  <a:lnTo>
                    <a:pt x="32" y="1023"/>
                  </a:lnTo>
                  <a:lnTo>
                    <a:pt x="124" y="1115"/>
                  </a:lnTo>
                  <a:lnTo>
                    <a:pt x="124" y="1115"/>
                  </a:lnTo>
                  <a:lnTo>
                    <a:pt x="279" y="1177"/>
                  </a:lnTo>
                  <a:lnTo>
                    <a:pt x="465" y="1239"/>
                  </a:lnTo>
                  <a:lnTo>
                    <a:pt x="929" y="1301"/>
                  </a:lnTo>
                  <a:lnTo>
                    <a:pt x="1487" y="1332"/>
                  </a:lnTo>
                  <a:lnTo>
                    <a:pt x="2075" y="1363"/>
                  </a:lnTo>
                  <a:lnTo>
                    <a:pt x="3220" y="1394"/>
                  </a:lnTo>
                  <a:lnTo>
                    <a:pt x="3685" y="1425"/>
                  </a:lnTo>
                  <a:lnTo>
                    <a:pt x="3994" y="1456"/>
                  </a:lnTo>
                  <a:lnTo>
                    <a:pt x="3994" y="1456"/>
                  </a:lnTo>
                  <a:lnTo>
                    <a:pt x="3901" y="1549"/>
                  </a:lnTo>
                  <a:lnTo>
                    <a:pt x="3685" y="1735"/>
                  </a:lnTo>
                  <a:lnTo>
                    <a:pt x="3375" y="2075"/>
                  </a:lnTo>
                  <a:lnTo>
                    <a:pt x="3220" y="2261"/>
                  </a:lnTo>
                  <a:lnTo>
                    <a:pt x="3096" y="2478"/>
                  </a:lnTo>
                  <a:lnTo>
                    <a:pt x="2973" y="2725"/>
                  </a:lnTo>
                  <a:lnTo>
                    <a:pt x="2880" y="3004"/>
                  </a:lnTo>
                  <a:lnTo>
                    <a:pt x="2818" y="3282"/>
                  </a:lnTo>
                  <a:lnTo>
                    <a:pt x="2818" y="3592"/>
                  </a:lnTo>
                  <a:lnTo>
                    <a:pt x="2849" y="3902"/>
                  </a:lnTo>
                  <a:lnTo>
                    <a:pt x="2942" y="4211"/>
                  </a:lnTo>
                  <a:lnTo>
                    <a:pt x="3127" y="4552"/>
                  </a:lnTo>
                  <a:lnTo>
                    <a:pt x="3375" y="4892"/>
                  </a:lnTo>
                  <a:lnTo>
                    <a:pt x="3375" y="4892"/>
                  </a:lnTo>
                  <a:lnTo>
                    <a:pt x="3685" y="5264"/>
                  </a:lnTo>
                  <a:lnTo>
                    <a:pt x="4056" y="5635"/>
                  </a:lnTo>
                  <a:lnTo>
                    <a:pt x="4830" y="6378"/>
                  </a:lnTo>
                  <a:lnTo>
                    <a:pt x="5697" y="7121"/>
                  </a:lnTo>
                  <a:lnTo>
                    <a:pt x="6533" y="7802"/>
                  </a:lnTo>
                  <a:lnTo>
                    <a:pt x="7895" y="8886"/>
                  </a:lnTo>
                  <a:lnTo>
                    <a:pt x="8483" y="9319"/>
                  </a:lnTo>
                  <a:lnTo>
                    <a:pt x="10557" y="72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420;p40">
              <a:extLst>
                <a:ext uri="{FF2B5EF4-FFF2-40B4-BE49-F238E27FC236}">
                  <a16:creationId xmlns:a16="http://schemas.microsoft.com/office/drawing/2014/main" id="{05767C2A-24FD-4BE3-995D-20853EA55B3E}"/>
                </a:ext>
              </a:extLst>
            </p:cNvPr>
            <p:cNvSpPr/>
            <p:nvPr/>
          </p:nvSpPr>
          <p:spPr>
            <a:xfrm>
              <a:off x="1870542" y="2168809"/>
              <a:ext cx="138133" cy="126940"/>
            </a:xfrm>
            <a:custGeom>
              <a:avLst/>
              <a:gdLst/>
              <a:ahLst/>
              <a:cxnLst/>
              <a:rect l="l" t="t" r="r" b="b"/>
              <a:pathLst>
                <a:path w="6874" h="6317" extrusionOk="0">
                  <a:moveTo>
                    <a:pt x="2013" y="527"/>
                  </a:moveTo>
                  <a:lnTo>
                    <a:pt x="2013" y="527"/>
                  </a:lnTo>
                  <a:lnTo>
                    <a:pt x="2013" y="527"/>
                  </a:lnTo>
                  <a:lnTo>
                    <a:pt x="2509" y="744"/>
                  </a:lnTo>
                  <a:lnTo>
                    <a:pt x="2973" y="1022"/>
                  </a:lnTo>
                  <a:lnTo>
                    <a:pt x="3375" y="1301"/>
                  </a:lnTo>
                  <a:lnTo>
                    <a:pt x="3809" y="1642"/>
                  </a:lnTo>
                  <a:lnTo>
                    <a:pt x="4180" y="2013"/>
                  </a:lnTo>
                  <a:lnTo>
                    <a:pt x="4521" y="2416"/>
                  </a:lnTo>
                  <a:lnTo>
                    <a:pt x="4861" y="2818"/>
                  </a:lnTo>
                  <a:lnTo>
                    <a:pt x="5171" y="3220"/>
                  </a:lnTo>
                  <a:lnTo>
                    <a:pt x="5480" y="3654"/>
                  </a:lnTo>
                  <a:lnTo>
                    <a:pt x="5728" y="4056"/>
                  </a:lnTo>
                  <a:lnTo>
                    <a:pt x="6192" y="4892"/>
                  </a:lnTo>
                  <a:lnTo>
                    <a:pt x="6564" y="5666"/>
                  </a:lnTo>
                  <a:lnTo>
                    <a:pt x="6874" y="6316"/>
                  </a:lnTo>
                  <a:lnTo>
                    <a:pt x="6874" y="6316"/>
                  </a:lnTo>
                  <a:lnTo>
                    <a:pt x="6874" y="6316"/>
                  </a:lnTo>
                  <a:lnTo>
                    <a:pt x="6564" y="5666"/>
                  </a:lnTo>
                  <a:lnTo>
                    <a:pt x="6192" y="4892"/>
                  </a:lnTo>
                  <a:lnTo>
                    <a:pt x="5728" y="4056"/>
                  </a:lnTo>
                  <a:lnTo>
                    <a:pt x="5480" y="3654"/>
                  </a:lnTo>
                  <a:lnTo>
                    <a:pt x="5171" y="3220"/>
                  </a:lnTo>
                  <a:lnTo>
                    <a:pt x="4861" y="2818"/>
                  </a:lnTo>
                  <a:lnTo>
                    <a:pt x="4521" y="2416"/>
                  </a:lnTo>
                  <a:lnTo>
                    <a:pt x="4180" y="2013"/>
                  </a:lnTo>
                  <a:lnTo>
                    <a:pt x="3809" y="1642"/>
                  </a:lnTo>
                  <a:lnTo>
                    <a:pt x="3375" y="1301"/>
                  </a:lnTo>
                  <a:lnTo>
                    <a:pt x="2973" y="1022"/>
                  </a:lnTo>
                  <a:lnTo>
                    <a:pt x="2509" y="744"/>
                  </a:lnTo>
                  <a:lnTo>
                    <a:pt x="2013" y="527"/>
                  </a:lnTo>
                  <a:lnTo>
                    <a:pt x="2013" y="527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465" y="63"/>
                  </a:lnTo>
                  <a:lnTo>
                    <a:pt x="930" y="187"/>
                  </a:lnTo>
                  <a:lnTo>
                    <a:pt x="1456" y="310"/>
                  </a:lnTo>
                  <a:lnTo>
                    <a:pt x="1951" y="496"/>
                  </a:lnTo>
                  <a:lnTo>
                    <a:pt x="1951" y="496"/>
                  </a:lnTo>
                  <a:lnTo>
                    <a:pt x="1456" y="310"/>
                  </a:lnTo>
                  <a:lnTo>
                    <a:pt x="930" y="187"/>
                  </a:lnTo>
                  <a:lnTo>
                    <a:pt x="465" y="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3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421;p40">
              <a:extLst>
                <a:ext uri="{FF2B5EF4-FFF2-40B4-BE49-F238E27FC236}">
                  <a16:creationId xmlns:a16="http://schemas.microsoft.com/office/drawing/2014/main" id="{E893DCA4-C221-4A52-8CC0-24A31BFC91D3}"/>
                </a:ext>
              </a:extLst>
            </p:cNvPr>
            <p:cNvSpPr/>
            <p:nvPr/>
          </p:nvSpPr>
          <p:spPr>
            <a:xfrm>
              <a:off x="1910993" y="2179399"/>
              <a:ext cx="97682" cy="116350"/>
            </a:xfrm>
            <a:custGeom>
              <a:avLst/>
              <a:gdLst/>
              <a:ahLst/>
              <a:cxnLst/>
              <a:rect l="l" t="t" r="r" b="b"/>
              <a:pathLst>
                <a:path w="4861" h="5790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96" y="217"/>
                  </a:lnTo>
                  <a:lnTo>
                    <a:pt x="960" y="495"/>
                  </a:lnTo>
                  <a:lnTo>
                    <a:pt x="1362" y="774"/>
                  </a:lnTo>
                  <a:lnTo>
                    <a:pt x="1796" y="1115"/>
                  </a:lnTo>
                  <a:lnTo>
                    <a:pt x="2167" y="1486"/>
                  </a:lnTo>
                  <a:lnTo>
                    <a:pt x="2508" y="1889"/>
                  </a:lnTo>
                  <a:lnTo>
                    <a:pt x="2848" y="2291"/>
                  </a:lnTo>
                  <a:lnTo>
                    <a:pt x="3158" y="2693"/>
                  </a:lnTo>
                  <a:lnTo>
                    <a:pt x="3467" y="3127"/>
                  </a:lnTo>
                  <a:lnTo>
                    <a:pt x="3715" y="3529"/>
                  </a:lnTo>
                  <a:lnTo>
                    <a:pt x="4179" y="4365"/>
                  </a:lnTo>
                  <a:lnTo>
                    <a:pt x="4551" y="5139"/>
                  </a:lnTo>
                  <a:lnTo>
                    <a:pt x="4861" y="5789"/>
                  </a:lnTo>
                  <a:lnTo>
                    <a:pt x="4861" y="5789"/>
                  </a:lnTo>
                  <a:lnTo>
                    <a:pt x="4861" y="5789"/>
                  </a:lnTo>
                  <a:lnTo>
                    <a:pt x="4551" y="5139"/>
                  </a:lnTo>
                  <a:lnTo>
                    <a:pt x="4179" y="4365"/>
                  </a:lnTo>
                  <a:lnTo>
                    <a:pt x="3715" y="3529"/>
                  </a:lnTo>
                  <a:lnTo>
                    <a:pt x="3467" y="3127"/>
                  </a:lnTo>
                  <a:lnTo>
                    <a:pt x="3158" y="2693"/>
                  </a:lnTo>
                  <a:lnTo>
                    <a:pt x="2848" y="2291"/>
                  </a:lnTo>
                  <a:lnTo>
                    <a:pt x="2508" y="1889"/>
                  </a:lnTo>
                  <a:lnTo>
                    <a:pt x="2167" y="1486"/>
                  </a:lnTo>
                  <a:lnTo>
                    <a:pt x="1796" y="1115"/>
                  </a:lnTo>
                  <a:lnTo>
                    <a:pt x="1362" y="774"/>
                  </a:lnTo>
                  <a:lnTo>
                    <a:pt x="960" y="495"/>
                  </a:lnTo>
                  <a:lnTo>
                    <a:pt x="496" y="217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422;p40">
              <a:extLst>
                <a:ext uri="{FF2B5EF4-FFF2-40B4-BE49-F238E27FC236}">
                  <a16:creationId xmlns:a16="http://schemas.microsoft.com/office/drawing/2014/main" id="{C21477D6-7F85-4599-94AF-A88BA5CF46AA}"/>
                </a:ext>
              </a:extLst>
            </p:cNvPr>
            <p:cNvSpPr/>
            <p:nvPr/>
          </p:nvSpPr>
          <p:spPr>
            <a:xfrm>
              <a:off x="1870542" y="2168809"/>
              <a:ext cx="39225" cy="9987"/>
            </a:xfrm>
            <a:custGeom>
              <a:avLst/>
              <a:gdLst/>
              <a:ahLst/>
              <a:cxnLst/>
              <a:rect l="l" t="t" r="r" b="b"/>
              <a:pathLst>
                <a:path w="1952" h="497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465" y="63"/>
                  </a:lnTo>
                  <a:lnTo>
                    <a:pt x="930" y="187"/>
                  </a:lnTo>
                  <a:lnTo>
                    <a:pt x="1456" y="310"/>
                  </a:lnTo>
                  <a:lnTo>
                    <a:pt x="1951" y="496"/>
                  </a:lnTo>
                  <a:lnTo>
                    <a:pt x="1951" y="496"/>
                  </a:lnTo>
                  <a:lnTo>
                    <a:pt x="1456" y="310"/>
                  </a:lnTo>
                  <a:lnTo>
                    <a:pt x="930" y="187"/>
                  </a:lnTo>
                  <a:lnTo>
                    <a:pt x="465" y="63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423;p40">
              <a:extLst>
                <a:ext uri="{FF2B5EF4-FFF2-40B4-BE49-F238E27FC236}">
                  <a16:creationId xmlns:a16="http://schemas.microsoft.com/office/drawing/2014/main" id="{2B32479E-F5B3-4A67-AC93-96AB4BD22603}"/>
                </a:ext>
              </a:extLst>
            </p:cNvPr>
            <p:cNvSpPr/>
            <p:nvPr/>
          </p:nvSpPr>
          <p:spPr>
            <a:xfrm>
              <a:off x="1813311" y="2168186"/>
              <a:ext cx="195364" cy="139379"/>
            </a:xfrm>
            <a:custGeom>
              <a:avLst/>
              <a:gdLst/>
              <a:ahLst/>
              <a:cxnLst/>
              <a:rect l="l" t="t" r="r" b="b"/>
              <a:pathLst>
                <a:path w="9722" h="6936" extrusionOk="0">
                  <a:moveTo>
                    <a:pt x="1765" y="1"/>
                  </a:moveTo>
                  <a:lnTo>
                    <a:pt x="1425" y="32"/>
                  </a:lnTo>
                  <a:lnTo>
                    <a:pt x="868" y="125"/>
                  </a:lnTo>
                  <a:lnTo>
                    <a:pt x="372" y="249"/>
                  </a:lnTo>
                  <a:lnTo>
                    <a:pt x="1" y="434"/>
                  </a:lnTo>
                  <a:lnTo>
                    <a:pt x="310" y="372"/>
                  </a:lnTo>
                  <a:lnTo>
                    <a:pt x="620" y="311"/>
                  </a:lnTo>
                  <a:lnTo>
                    <a:pt x="992" y="280"/>
                  </a:lnTo>
                  <a:lnTo>
                    <a:pt x="1394" y="249"/>
                  </a:lnTo>
                  <a:lnTo>
                    <a:pt x="2013" y="280"/>
                  </a:lnTo>
                  <a:lnTo>
                    <a:pt x="2694" y="372"/>
                  </a:lnTo>
                  <a:lnTo>
                    <a:pt x="3406" y="558"/>
                  </a:lnTo>
                  <a:lnTo>
                    <a:pt x="3778" y="682"/>
                  </a:lnTo>
                  <a:lnTo>
                    <a:pt x="4180" y="837"/>
                  </a:lnTo>
                  <a:lnTo>
                    <a:pt x="4675" y="1053"/>
                  </a:lnTo>
                  <a:lnTo>
                    <a:pt x="5171" y="1363"/>
                  </a:lnTo>
                  <a:lnTo>
                    <a:pt x="5635" y="1673"/>
                  </a:lnTo>
                  <a:lnTo>
                    <a:pt x="6038" y="2044"/>
                  </a:lnTo>
                  <a:lnTo>
                    <a:pt x="6440" y="2447"/>
                  </a:lnTo>
                  <a:lnTo>
                    <a:pt x="6842" y="2880"/>
                  </a:lnTo>
                  <a:lnTo>
                    <a:pt x="7183" y="3313"/>
                  </a:lnTo>
                  <a:lnTo>
                    <a:pt x="7493" y="3778"/>
                  </a:lnTo>
                  <a:lnTo>
                    <a:pt x="7802" y="4211"/>
                  </a:lnTo>
                  <a:lnTo>
                    <a:pt x="8050" y="4676"/>
                  </a:lnTo>
                  <a:lnTo>
                    <a:pt x="8514" y="5542"/>
                  </a:lnTo>
                  <a:lnTo>
                    <a:pt x="8886" y="6316"/>
                  </a:lnTo>
                  <a:lnTo>
                    <a:pt x="9133" y="6935"/>
                  </a:lnTo>
                  <a:lnTo>
                    <a:pt x="9722" y="6347"/>
                  </a:lnTo>
                  <a:lnTo>
                    <a:pt x="9412" y="5697"/>
                  </a:lnTo>
                  <a:lnTo>
                    <a:pt x="9040" y="4923"/>
                  </a:lnTo>
                  <a:lnTo>
                    <a:pt x="8576" y="4087"/>
                  </a:lnTo>
                  <a:lnTo>
                    <a:pt x="8328" y="3685"/>
                  </a:lnTo>
                  <a:lnTo>
                    <a:pt x="8019" y="3251"/>
                  </a:lnTo>
                  <a:lnTo>
                    <a:pt x="7709" y="2849"/>
                  </a:lnTo>
                  <a:lnTo>
                    <a:pt x="7369" y="2447"/>
                  </a:lnTo>
                  <a:lnTo>
                    <a:pt x="7028" y="2044"/>
                  </a:lnTo>
                  <a:lnTo>
                    <a:pt x="6657" y="1673"/>
                  </a:lnTo>
                  <a:lnTo>
                    <a:pt x="6223" y="1332"/>
                  </a:lnTo>
                  <a:lnTo>
                    <a:pt x="5821" y="1053"/>
                  </a:lnTo>
                  <a:lnTo>
                    <a:pt x="5357" y="775"/>
                  </a:lnTo>
                  <a:lnTo>
                    <a:pt x="4861" y="558"/>
                  </a:lnTo>
                  <a:lnTo>
                    <a:pt x="4799" y="527"/>
                  </a:lnTo>
                  <a:lnTo>
                    <a:pt x="4304" y="341"/>
                  </a:lnTo>
                  <a:lnTo>
                    <a:pt x="3778" y="218"/>
                  </a:lnTo>
                  <a:lnTo>
                    <a:pt x="3313" y="94"/>
                  </a:lnTo>
                  <a:lnTo>
                    <a:pt x="2849" y="32"/>
                  </a:lnTo>
                  <a:lnTo>
                    <a:pt x="2447" y="1"/>
                  </a:lnTo>
                  <a:close/>
                </a:path>
              </a:pathLst>
            </a:custGeom>
            <a:solidFill>
              <a:srgbClr val="FFBE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424;p40">
              <a:extLst>
                <a:ext uri="{FF2B5EF4-FFF2-40B4-BE49-F238E27FC236}">
                  <a16:creationId xmlns:a16="http://schemas.microsoft.com/office/drawing/2014/main" id="{034123E9-EA02-4A2B-A718-072C67CC6DD5}"/>
                </a:ext>
              </a:extLst>
            </p:cNvPr>
            <p:cNvSpPr/>
            <p:nvPr/>
          </p:nvSpPr>
          <p:spPr>
            <a:xfrm>
              <a:off x="1813311" y="2168186"/>
              <a:ext cx="195364" cy="139379"/>
            </a:xfrm>
            <a:custGeom>
              <a:avLst/>
              <a:gdLst/>
              <a:ahLst/>
              <a:cxnLst/>
              <a:rect l="l" t="t" r="r" b="b"/>
              <a:pathLst>
                <a:path w="9722" h="6936" fill="none" extrusionOk="0">
                  <a:moveTo>
                    <a:pt x="2106" y="1"/>
                  </a:moveTo>
                  <a:lnTo>
                    <a:pt x="2106" y="1"/>
                  </a:lnTo>
                  <a:lnTo>
                    <a:pt x="1765" y="1"/>
                  </a:lnTo>
                  <a:lnTo>
                    <a:pt x="1425" y="32"/>
                  </a:lnTo>
                  <a:lnTo>
                    <a:pt x="868" y="125"/>
                  </a:lnTo>
                  <a:lnTo>
                    <a:pt x="372" y="249"/>
                  </a:lnTo>
                  <a:lnTo>
                    <a:pt x="1" y="434"/>
                  </a:lnTo>
                  <a:lnTo>
                    <a:pt x="1" y="434"/>
                  </a:lnTo>
                  <a:lnTo>
                    <a:pt x="310" y="372"/>
                  </a:lnTo>
                  <a:lnTo>
                    <a:pt x="620" y="311"/>
                  </a:lnTo>
                  <a:lnTo>
                    <a:pt x="992" y="280"/>
                  </a:lnTo>
                  <a:lnTo>
                    <a:pt x="1394" y="249"/>
                  </a:lnTo>
                  <a:lnTo>
                    <a:pt x="1394" y="249"/>
                  </a:lnTo>
                  <a:lnTo>
                    <a:pt x="2013" y="280"/>
                  </a:lnTo>
                  <a:lnTo>
                    <a:pt x="2694" y="372"/>
                  </a:lnTo>
                  <a:lnTo>
                    <a:pt x="3406" y="558"/>
                  </a:lnTo>
                  <a:lnTo>
                    <a:pt x="3778" y="682"/>
                  </a:lnTo>
                  <a:lnTo>
                    <a:pt x="4180" y="837"/>
                  </a:lnTo>
                  <a:lnTo>
                    <a:pt x="4180" y="837"/>
                  </a:lnTo>
                  <a:lnTo>
                    <a:pt x="4675" y="1053"/>
                  </a:lnTo>
                  <a:lnTo>
                    <a:pt x="5171" y="1363"/>
                  </a:lnTo>
                  <a:lnTo>
                    <a:pt x="5635" y="1673"/>
                  </a:lnTo>
                  <a:lnTo>
                    <a:pt x="6038" y="2044"/>
                  </a:lnTo>
                  <a:lnTo>
                    <a:pt x="6440" y="2447"/>
                  </a:lnTo>
                  <a:lnTo>
                    <a:pt x="6842" y="2880"/>
                  </a:lnTo>
                  <a:lnTo>
                    <a:pt x="7183" y="3313"/>
                  </a:lnTo>
                  <a:lnTo>
                    <a:pt x="7493" y="3778"/>
                  </a:lnTo>
                  <a:lnTo>
                    <a:pt x="7802" y="4211"/>
                  </a:lnTo>
                  <a:lnTo>
                    <a:pt x="8050" y="4676"/>
                  </a:lnTo>
                  <a:lnTo>
                    <a:pt x="8514" y="5542"/>
                  </a:lnTo>
                  <a:lnTo>
                    <a:pt x="8886" y="6316"/>
                  </a:lnTo>
                  <a:lnTo>
                    <a:pt x="9133" y="6935"/>
                  </a:lnTo>
                  <a:lnTo>
                    <a:pt x="9133" y="6935"/>
                  </a:lnTo>
                  <a:lnTo>
                    <a:pt x="9722" y="6347"/>
                  </a:lnTo>
                  <a:lnTo>
                    <a:pt x="9722" y="6347"/>
                  </a:lnTo>
                  <a:lnTo>
                    <a:pt x="9412" y="5697"/>
                  </a:lnTo>
                  <a:lnTo>
                    <a:pt x="9040" y="4923"/>
                  </a:lnTo>
                  <a:lnTo>
                    <a:pt x="8576" y="4087"/>
                  </a:lnTo>
                  <a:lnTo>
                    <a:pt x="8328" y="3685"/>
                  </a:lnTo>
                  <a:lnTo>
                    <a:pt x="8019" y="3251"/>
                  </a:lnTo>
                  <a:lnTo>
                    <a:pt x="7709" y="2849"/>
                  </a:lnTo>
                  <a:lnTo>
                    <a:pt x="7369" y="2447"/>
                  </a:lnTo>
                  <a:lnTo>
                    <a:pt x="7028" y="2044"/>
                  </a:lnTo>
                  <a:lnTo>
                    <a:pt x="6657" y="1673"/>
                  </a:lnTo>
                  <a:lnTo>
                    <a:pt x="6223" y="1332"/>
                  </a:lnTo>
                  <a:lnTo>
                    <a:pt x="5821" y="1053"/>
                  </a:lnTo>
                  <a:lnTo>
                    <a:pt x="5357" y="775"/>
                  </a:lnTo>
                  <a:lnTo>
                    <a:pt x="4861" y="558"/>
                  </a:lnTo>
                  <a:lnTo>
                    <a:pt x="4861" y="558"/>
                  </a:lnTo>
                  <a:lnTo>
                    <a:pt x="4861" y="558"/>
                  </a:lnTo>
                  <a:lnTo>
                    <a:pt x="4799" y="527"/>
                  </a:lnTo>
                  <a:lnTo>
                    <a:pt x="4799" y="527"/>
                  </a:lnTo>
                  <a:lnTo>
                    <a:pt x="4304" y="341"/>
                  </a:lnTo>
                  <a:lnTo>
                    <a:pt x="3778" y="218"/>
                  </a:lnTo>
                  <a:lnTo>
                    <a:pt x="3313" y="94"/>
                  </a:lnTo>
                  <a:lnTo>
                    <a:pt x="2849" y="32"/>
                  </a:lnTo>
                  <a:lnTo>
                    <a:pt x="2849" y="32"/>
                  </a:lnTo>
                  <a:lnTo>
                    <a:pt x="2447" y="1"/>
                  </a:lnTo>
                  <a:lnTo>
                    <a:pt x="210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425;p40">
              <a:extLst>
                <a:ext uri="{FF2B5EF4-FFF2-40B4-BE49-F238E27FC236}">
                  <a16:creationId xmlns:a16="http://schemas.microsoft.com/office/drawing/2014/main" id="{5A4E7A4E-1314-4987-ADC5-C41C0E9DD63F}"/>
                </a:ext>
              </a:extLst>
            </p:cNvPr>
            <p:cNvSpPr/>
            <p:nvPr/>
          </p:nvSpPr>
          <p:spPr>
            <a:xfrm>
              <a:off x="1008969" y="2146423"/>
              <a:ext cx="1171398" cy="959275"/>
            </a:xfrm>
            <a:custGeom>
              <a:avLst/>
              <a:gdLst/>
              <a:ahLst/>
              <a:cxnLst/>
              <a:rect l="l" t="t" r="r" b="b"/>
              <a:pathLst>
                <a:path w="58293" h="47737" extrusionOk="0">
                  <a:moveTo>
                    <a:pt x="11609" y="0"/>
                  </a:moveTo>
                  <a:lnTo>
                    <a:pt x="10928" y="682"/>
                  </a:lnTo>
                  <a:lnTo>
                    <a:pt x="10185" y="1486"/>
                  </a:lnTo>
                  <a:lnTo>
                    <a:pt x="9225" y="2539"/>
                  </a:lnTo>
                  <a:lnTo>
                    <a:pt x="8111" y="3839"/>
                  </a:lnTo>
                  <a:lnTo>
                    <a:pt x="6904" y="5325"/>
                  </a:lnTo>
                  <a:lnTo>
                    <a:pt x="5634" y="6935"/>
                  </a:lnTo>
                  <a:lnTo>
                    <a:pt x="5015" y="7802"/>
                  </a:lnTo>
                  <a:lnTo>
                    <a:pt x="4396" y="8668"/>
                  </a:lnTo>
                  <a:lnTo>
                    <a:pt x="3777" y="9566"/>
                  </a:lnTo>
                  <a:lnTo>
                    <a:pt x="3220" y="10495"/>
                  </a:lnTo>
                  <a:lnTo>
                    <a:pt x="2662" y="11424"/>
                  </a:lnTo>
                  <a:lnTo>
                    <a:pt x="2136" y="12352"/>
                  </a:lnTo>
                  <a:lnTo>
                    <a:pt x="1641" y="13281"/>
                  </a:lnTo>
                  <a:lnTo>
                    <a:pt x="1207" y="14210"/>
                  </a:lnTo>
                  <a:lnTo>
                    <a:pt x="836" y="15139"/>
                  </a:lnTo>
                  <a:lnTo>
                    <a:pt x="526" y="16067"/>
                  </a:lnTo>
                  <a:lnTo>
                    <a:pt x="279" y="16934"/>
                  </a:lnTo>
                  <a:lnTo>
                    <a:pt x="93" y="17832"/>
                  </a:lnTo>
                  <a:lnTo>
                    <a:pt x="62" y="18234"/>
                  </a:lnTo>
                  <a:lnTo>
                    <a:pt x="0" y="18668"/>
                  </a:lnTo>
                  <a:lnTo>
                    <a:pt x="0" y="19070"/>
                  </a:lnTo>
                  <a:lnTo>
                    <a:pt x="0" y="19504"/>
                  </a:lnTo>
                  <a:lnTo>
                    <a:pt x="62" y="19875"/>
                  </a:lnTo>
                  <a:lnTo>
                    <a:pt x="93" y="20277"/>
                  </a:lnTo>
                  <a:lnTo>
                    <a:pt x="186" y="20649"/>
                  </a:lnTo>
                  <a:lnTo>
                    <a:pt x="310" y="21020"/>
                  </a:lnTo>
                  <a:lnTo>
                    <a:pt x="434" y="21361"/>
                  </a:lnTo>
                  <a:lnTo>
                    <a:pt x="619" y="21732"/>
                  </a:lnTo>
                  <a:lnTo>
                    <a:pt x="805" y="22042"/>
                  </a:lnTo>
                  <a:lnTo>
                    <a:pt x="1022" y="22383"/>
                  </a:lnTo>
                  <a:lnTo>
                    <a:pt x="1517" y="22971"/>
                  </a:lnTo>
                  <a:lnTo>
                    <a:pt x="2012" y="23497"/>
                  </a:lnTo>
                  <a:lnTo>
                    <a:pt x="2508" y="23961"/>
                  </a:lnTo>
                  <a:lnTo>
                    <a:pt x="3003" y="24364"/>
                  </a:lnTo>
                  <a:lnTo>
                    <a:pt x="3498" y="24704"/>
                  </a:lnTo>
                  <a:lnTo>
                    <a:pt x="4025" y="24983"/>
                  </a:lnTo>
                  <a:lnTo>
                    <a:pt x="4520" y="25231"/>
                  </a:lnTo>
                  <a:lnTo>
                    <a:pt x="5015" y="25416"/>
                  </a:lnTo>
                  <a:lnTo>
                    <a:pt x="5541" y="25571"/>
                  </a:lnTo>
                  <a:lnTo>
                    <a:pt x="6037" y="25664"/>
                  </a:lnTo>
                  <a:lnTo>
                    <a:pt x="6532" y="25726"/>
                  </a:lnTo>
                  <a:lnTo>
                    <a:pt x="6996" y="25757"/>
                  </a:lnTo>
                  <a:lnTo>
                    <a:pt x="7492" y="25757"/>
                  </a:lnTo>
                  <a:lnTo>
                    <a:pt x="7956" y="25726"/>
                  </a:lnTo>
                  <a:lnTo>
                    <a:pt x="8421" y="25664"/>
                  </a:lnTo>
                  <a:lnTo>
                    <a:pt x="8854" y="25602"/>
                  </a:lnTo>
                  <a:lnTo>
                    <a:pt x="9287" y="25478"/>
                  </a:lnTo>
                  <a:lnTo>
                    <a:pt x="9690" y="25385"/>
                  </a:lnTo>
                  <a:lnTo>
                    <a:pt x="10433" y="25107"/>
                  </a:lnTo>
                  <a:lnTo>
                    <a:pt x="11114" y="24797"/>
                  </a:lnTo>
                  <a:lnTo>
                    <a:pt x="11702" y="24519"/>
                  </a:lnTo>
                  <a:lnTo>
                    <a:pt x="12166" y="24240"/>
                  </a:lnTo>
                  <a:lnTo>
                    <a:pt x="12538" y="23992"/>
                  </a:lnTo>
                  <a:lnTo>
                    <a:pt x="12847" y="23776"/>
                  </a:lnTo>
                  <a:lnTo>
                    <a:pt x="12476" y="47737"/>
                  </a:lnTo>
                  <a:lnTo>
                    <a:pt x="45074" y="47737"/>
                  </a:lnTo>
                  <a:lnTo>
                    <a:pt x="44300" y="37830"/>
                  </a:lnTo>
                  <a:lnTo>
                    <a:pt x="43650" y="29472"/>
                  </a:lnTo>
                  <a:lnTo>
                    <a:pt x="43155" y="22537"/>
                  </a:lnTo>
                  <a:lnTo>
                    <a:pt x="43155" y="22537"/>
                  </a:lnTo>
                  <a:lnTo>
                    <a:pt x="43650" y="22723"/>
                  </a:lnTo>
                  <a:lnTo>
                    <a:pt x="45012" y="23157"/>
                  </a:lnTo>
                  <a:lnTo>
                    <a:pt x="45972" y="23404"/>
                  </a:lnTo>
                  <a:lnTo>
                    <a:pt x="47024" y="23652"/>
                  </a:lnTo>
                  <a:lnTo>
                    <a:pt x="48170" y="23899"/>
                  </a:lnTo>
                  <a:lnTo>
                    <a:pt x="49377" y="24116"/>
                  </a:lnTo>
                  <a:lnTo>
                    <a:pt x="50615" y="24271"/>
                  </a:lnTo>
                  <a:lnTo>
                    <a:pt x="51234" y="24333"/>
                  </a:lnTo>
                  <a:lnTo>
                    <a:pt x="51854" y="24364"/>
                  </a:lnTo>
                  <a:lnTo>
                    <a:pt x="53061" y="24364"/>
                  </a:lnTo>
                  <a:lnTo>
                    <a:pt x="53649" y="24333"/>
                  </a:lnTo>
                  <a:lnTo>
                    <a:pt x="54206" y="24271"/>
                  </a:lnTo>
                  <a:lnTo>
                    <a:pt x="54764" y="24147"/>
                  </a:lnTo>
                  <a:lnTo>
                    <a:pt x="55290" y="24023"/>
                  </a:lnTo>
                  <a:lnTo>
                    <a:pt x="55754" y="23869"/>
                  </a:lnTo>
                  <a:lnTo>
                    <a:pt x="56219" y="23652"/>
                  </a:lnTo>
                  <a:lnTo>
                    <a:pt x="56621" y="23404"/>
                  </a:lnTo>
                  <a:lnTo>
                    <a:pt x="56993" y="23095"/>
                  </a:lnTo>
                  <a:lnTo>
                    <a:pt x="57302" y="22754"/>
                  </a:lnTo>
                  <a:lnTo>
                    <a:pt x="57581" y="22383"/>
                  </a:lnTo>
                  <a:lnTo>
                    <a:pt x="57828" y="21949"/>
                  </a:lnTo>
                  <a:lnTo>
                    <a:pt x="57983" y="21516"/>
                  </a:lnTo>
                  <a:lnTo>
                    <a:pt x="58138" y="21020"/>
                  </a:lnTo>
                  <a:lnTo>
                    <a:pt x="58231" y="20556"/>
                  </a:lnTo>
                  <a:lnTo>
                    <a:pt x="58293" y="20061"/>
                  </a:lnTo>
                  <a:lnTo>
                    <a:pt x="58293" y="19535"/>
                  </a:lnTo>
                  <a:lnTo>
                    <a:pt x="58262" y="19008"/>
                  </a:lnTo>
                  <a:lnTo>
                    <a:pt x="58231" y="18451"/>
                  </a:lnTo>
                  <a:lnTo>
                    <a:pt x="58138" y="17925"/>
                  </a:lnTo>
                  <a:lnTo>
                    <a:pt x="58014" y="17367"/>
                  </a:lnTo>
                  <a:lnTo>
                    <a:pt x="57859" y="16779"/>
                  </a:lnTo>
                  <a:lnTo>
                    <a:pt x="57674" y="16222"/>
                  </a:lnTo>
                  <a:lnTo>
                    <a:pt x="57457" y="15634"/>
                  </a:lnTo>
                  <a:lnTo>
                    <a:pt x="57240" y="15077"/>
                  </a:lnTo>
                  <a:lnTo>
                    <a:pt x="56962" y="14519"/>
                  </a:lnTo>
                  <a:lnTo>
                    <a:pt x="56683" y="13931"/>
                  </a:lnTo>
                  <a:lnTo>
                    <a:pt x="56373" y="13374"/>
                  </a:lnTo>
                  <a:lnTo>
                    <a:pt x="56064" y="12817"/>
                  </a:lnTo>
                  <a:lnTo>
                    <a:pt x="55723" y="12260"/>
                  </a:lnTo>
                  <a:lnTo>
                    <a:pt x="55352" y="11733"/>
                  </a:lnTo>
                  <a:lnTo>
                    <a:pt x="54980" y="11207"/>
                  </a:lnTo>
                  <a:lnTo>
                    <a:pt x="54609" y="10681"/>
                  </a:lnTo>
                  <a:lnTo>
                    <a:pt x="54206" y="10185"/>
                  </a:lnTo>
                  <a:lnTo>
                    <a:pt x="53804" y="9721"/>
                  </a:lnTo>
                  <a:lnTo>
                    <a:pt x="53371" y="9257"/>
                  </a:lnTo>
                  <a:lnTo>
                    <a:pt x="52968" y="8792"/>
                  </a:lnTo>
                  <a:lnTo>
                    <a:pt x="52535" y="8390"/>
                  </a:lnTo>
                  <a:lnTo>
                    <a:pt x="52101" y="7987"/>
                  </a:lnTo>
                  <a:lnTo>
                    <a:pt x="51668" y="7616"/>
                  </a:lnTo>
                  <a:lnTo>
                    <a:pt x="51234" y="7275"/>
                  </a:lnTo>
                  <a:lnTo>
                    <a:pt x="50801" y="6966"/>
                  </a:lnTo>
                  <a:lnTo>
                    <a:pt x="50368" y="6687"/>
                  </a:lnTo>
                  <a:lnTo>
                    <a:pt x="50027" y="7121"/>
                  </a:lnTo>
                  <a:lnTo>
                    <a:pt x="49625" y="7554"/>
                  </a:lnTo>
                  <a:lnTo>
                    <a:pt x="49067" y="8111"/>
                  </a:lnTo>
                  <a:lnTo>
                    <a:pt x="48758" y="8390"/>
                  </a:lnTo>
                  <a:lnTo>
                    <a:pt x="48386" y="8668"/>
                  </a:lnTo>
                  <a:lnTo>
                    <a:pt x="48015" y="8947"/>
                  </a:lnTo>
                  <a:lnTo>
                    <a:pt x="47612" y="9226"/>
                  </a:lnTo>
                  <a:lnTo>
                    <a:pt x="47179" y="9473"/>
                  </a:lnTo>
                  <a:lnTo>
                    <a:pt x="46746" y="9690"/>
                  </a:lnTo>
                  <a:lnTo>
                    <a:pt x="46281" y="9876"/>
                  </a:lnTo>
                  <a:lnTo>
                    <a:pt x="45786" y="10031"/>
                  </a:lnTo>
                  <a:lnTo>
                    <a:pt x="46065" y="10464"/>
                  </a:lnTo>
                  <a:lnTo>
                    <a:pt x="46653" y="11486"/>
                  </a:lnTo>
                  <a:lnTo>
                    <a:pt x="46993" y="12074"/>
                  </a:lnTo>
                  <a:lnTo>
                    <a:pt x="47272" y="12631"/>
                  </a:lnTo>
                  <a:lnTo>
                    <a:pt x="47458" y="13157"/>
                  </a:lnTo>
                  <a:lnTo>
                    <a:pt x="47520" y="13374"/>
                  </a:lnTo>
                  <a:lnTo>
                    <a:pt x="47551" y="13560"/>
                  </a:lnTo>
                  <a:lnTo>
                    <a:pt x="47551" y="13560"/>
                  </a:lnTo>
                  <a:lnTo>
                    <a:pt x="46777" y="12941"/>
                  </a:lnTo>
                  <a:lnTo>
                    <a:pt x="45972" y="12290"/>
                  </a:lnTo>
                  <a:lnTo>
                    <a:pt x="44950" y="11548"/>
                  </a:lnTo>
                  <a:lnTo>
                    <a:pt x="43805" y="10743"/>
                  </a:lnTo>
                  <a:lnTo>
                    <a:pt x="43217" y="10371"/>
                  </a:lnTo>
                  <a:lnTo>
                    <a:pt x="42628" y="10000"/>
                  </a:lnTo>
                  <a:lnTo>
                    <a:pt x="42071" y="9659"/>
                  </a:lnTo>
                  <a:lnTo>
                    <a:pt x="41514" y="9381"/>
                  </a:lnTo>
                  <a:lnTo>
                    <a:pt x="40988" y="9164"/>
                  </a:lnTo>
                  <a:lnTo>
                    <a:pt x="40492" y="8978"/>
                  </a:lnTo>
                  <a:lnTo>
                    <a:pt x="39873" y="8854"/>
                  </a:lnTo>
                  <a:lnTo>
                    <a:pt x="39006" y="8730"/>
                  </a:lnTo>
                  <a:lnTo>
                    <a:pt x="37892" y="8576"/>
                  </a:lnTo>
                  <a:lnTo>
                    <a:pt x="36592" y="8452"/>
                  </a:lnTo>
                  <a:lnTo>
                    <a:pt x="33589" y="8204"/>
                  </a:lnTo>
                  <a:lnTo>
                    <a:pt x="30369" y="7987"/>
                  </a:lnTo>
                  <a:lnTo>
                    <a:pt x="27274" y="7802"/>
                  </a:lnTo>
                  <a:lnTo>
                    <a:pt x="24642" y="7647"/>
                  </a:lnTo>
                  <a:lnTo>
                    <a:pt x="22104" y="7523"/>
                  </a:lnTo>
                  <a:lnTo>
                    <a:pt x="21577" y="7492"/>
                  </a:lnTo>
                  <a:lnTo>
                    <a:pt x="20896" y="7492"/>
                  </a:lnTo>
                  <a:lnTo>
                    <a:pt x="19999" y="7554"/>
                  </a:lnTo>
                  <a:lnTo>
                    <a:pt x="18884" y="7709"/>
                  </a:lnTo>
                  <a:lnTo>
                    <a:pt x="18234" y="7833"/>
                  </a:lnTo>
                  <a:lnTo>
                    <a:pt x="17553" y="7956"/>
                  </a:lnTo>
                  <a:lnTo>
                    <a:pt x="16810" y="8142"/>
                  </a:lnTo>
                  <a:lnTo>
                    <a:pt x="16036" y="8328"/>
                  </a:lnTo>
                  <a:lnTo>
                    <a:pt x="15231" y="8607"/>
                  </a:lnTo>
                  <a:lnTo>
                    <a:pt x="14364" y="8885"/>
                  </a:lnTo>
                  <a:lnTo>
                    <a:pt x="14488" y="8761"/>
                  </a:lnTo>
                  <a:lnTo>
                    <a:pt x="14767" y="8390"/>
                  </a:lnTo>
                  <a:lnTo>
                    <a:pt x="15200" y="7833"/>
                  </a:lnTo>
                  <a:lnTo>
                    <a:pt x="15448" y="7492"/>
                  </a:lnTo>
                  <a:lnTo>
                    <a:pt x="15726" y="7090"/>
                  </a:lnTo>
                  <a:lnTo>
                    <a:pt x="15974" y="6656"/>
                  </a:lnTo>
                  <a:lnTo>
                    <a:pt x="16222" y="6161"/>
                  </a:lnTo>
                  <a:lnTo>
                    <a:pt x="16438" y="5635"/>
                  </a:lnTo>
                  <a:lnTo>
                    <a:pt x="16655" y="5108"/>
                  </a:lnTo>
                  <a:lnTo>
                    <a:pt x="16810" y="4520"/>
                  </a:lnTo>
                  <a:lnTo>
                    <a:pt x="16934" y="3932"/>
                  </a:lnTo>
                  <a:lnTo>
                    <a:pt x="17027" y="3282"/>
                  </a:lnTo>
                  <a:lnTo>
                    <a:pt x="17058" y="2632"/>
                  </a:lnTo>
                  <a:lnTo>
                    <a:pt x="116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426;p40">
              <a:extLst>
                <a:ext uri="{FF2B5EF4-FFF2-40B4-BE49-F238E27FC236}">
                  <a16:creationId xmlns:a16="http://schemas.microsoft.com/office/drawing/2014/main" id="{59E60A53-7841-41BB-9987-1B74763E7293}"/>
                </a:ext>
              </a:extLst>
            </p:cNvPr>
            <p:cNvSpPr/>
            <p:nvPr/>
          </p:nvSpPr>
          <p:spPr>
            <a:xfrm>
              <a:off x="1008969" y="2146423"/>
              <a:ext cx="1171398" cy="959275"/>
            </a:xfrm>
            <a:custGeom>
              <a:avLst/>
              <a:gdLst/>
              <a:ahLst/>
              <a:cxnLst/>
              <a:rect l="l" t="t" r="r" b="b"/>
              <a:pathLst>
                <a:path w="58293" h="47737" fill="none" extrusionOk="0">
                  <a:moveTo>
                    <a:pt x="22104" y="7523"/>
                  </a:moveTo>
                  <a:lnTo>
                    <a:pt x="22104" y="7523"/>
                  </a:lnTo>
                  <a:lnTo>
                    <a:pt x="21577" y="7492"/>
                  </a:lnTo>
                  <a:lnTo>
                    <a:pt x="20896" y="7492"/>
                  </a:lnTo>
                  <a:lnTo>
                    <a:pt x="19999" y="7554"/>
                  </a:lnTo>
                  <a:lnTo>
                    <a:pt x="18884" y="7709"/>
                  </a:lnTo>
                  <a:lnTo>
                    <a:pt x="18234" y="7833"/>
                  </a:lnTo>
                  <a:lnTo>
                    <a:pt x="17553" y="7956"/>
                  </a:lnTo>
                  <a:lnTo>
                    <a:pt x="16810" y="8142"/>
                  </a:lnTo>
                  <a:lnTo>
                    <a:pt x="16036" y="8328"/>
                  </a:lnTo>
                  <a:lnTo>
                    <a:pt x="15231" y="8607"/>
                  </a:lnTo>
                  <a:lnTo>
                    <a:pt x="14364" y="8885"/>
                  </a:lnTo>
                  <a:lnTo>
                    <a:pt x="14364" y="8885"/>
                  </a:lnTo>
                  <a:lnTo>
                    <a:pt x="14488" y="8761"/>
                  </a:lnTo>
                  <a:lnTo>
                    <a:pt x="14767" y="8390"/>
                  </a:lnTo>
                  <a:lnTo>
                    <a:pt x="15200" y="7833"/>
                  </a:lnTo>
                  <a:lnTo>
                    <a:pt x="15448" y="7492"/>
                  </a:lnTo>
                  <a:lnTo>
                    <a:pt x="15726" y="7090"/>
                  </a:lnTo>
                  <a:lnTo>
                    <a:pt x="15974" y="6656"/>
                  </a:lnTo>
                  <a:lnTo>
                    <a:pt x="16222" y="6161"/>
                  </a:lnTo>
                  <a:lnTo>
                    <a:pt x="16438" y="5635"/>
                  </a:lnTo>
                  <a:lnTo>
                    <a:pt x="16655" y="5108"/>
                  </a:lnTo>
                  <a:lnTo>
                    <a:pt x="16810" y="4520"/>
                  </a:lnTo>
                  <a:lnTo>
                    <a:pt x="16934" y="3932"/>
                  </a:lnTo>
                  <a:lnTo>
                    <a:pt x="17027" y="3282"/>
                  </a:lnTo>
                  <a:lnTo>
                    <a:pt x="17058" y="2632"/>
                  </a:lnTo>
                  <a:lnTo>
                    <a:pt x="11609" y="0"/>
                  </a:lnTo>
                  <a:lnTo>
                    <a:pt x="11609" y="0"/>
                  </a:lnTo>
                  <a:lnTo>
                    <a:pt x="10928" y="682"/>
                  </a:lnTo>
                  <a:lnTo>
                    <a:pt x="10185" y="1486"/>
                  </a:lnTo>
                  <a:lnTo>
                    <a:pt x="9225" y="2539"/>
                  </a:lnTo>
                  <a:lnTo>
                    <a:pt x="8111" y="3839"/>
                  </a:lnTo>
                  <a:lnTo>
                    <a:pt x="6904" y="5325"/>
                  </a:lnTo>
                  <a:lnTo>
                    <a:pt x="5634" y="6935"/>
                  </a:lnTo>
                  <a:lnTo>
                    <a:pt x="5015" y="7802"/>
                  </a:lnTo>
                  <a:lnTo>
                    <a:pt x="4396" y="8668"/>
                  </a:lnTo>
                  <a:lnTo>
                    <a:pt x="3777" y="9566"/>
                  </a:lnTo>
                  <a:lnTo>
                    <a:pt x="3220" y="10495"/>
                  </a:lnTo>
                  <a:lnTo>
                    <a:pt x="2662" y="11424"/>
                  </a:lnTo>
                  <a:lnTo>
                    <a:pt x="2136" y="12352"/>
                  </a:lnTo>
                  <a:lnTo>
                    <a:pt x="1641" y="13281"/>
                  </a:lnTo>
                  <a:lnTo>
                    <a:pt x="1207" y="14210"/>
                  </a:lnTo>
                  <a:lnTo>
                    <a:pt x="836" y="15139"/>
                  </a:lnTo>
                  <a:lnTo>
                    <a:pt x="526" y="16067"/>
                  </a:lnTo>
                  <a:lnTo>
                    <a:pt x="279" y="16934"/>
                  </a:lnTo>
                  <a:lnTo>
                    <a:pt x="93" y="17832"/>
                  </a:lnTo>
                  <a:lnTo>
                    <a:pt x="62" y="18234"/>
                  </a:lnTo>
                  <a:lnTo>
                    <a:pt x="0" y="18668"/>
                  </a:lnTo>
                  <a:lnTo>
                    <a:pt x="0" y="19070"/>
                  </a:lnTo>
                  <a:lnTo>
                    <a:pt x="0" y="19504"/>
                  </a:lnTo>
                  <a:lnTo>
                    <a:pt x="62" y="19875"/>
                  </a:lnTo>
                  <a:lnTo>
                    <a:pt x="93" y="20277"/>
                  </a:lnTo>
                  <a:lnTo>
                    <a:pt x="186" y="20649"/>
                  </a:lnTo>
                  <a:lnTo>
                    <a:pt x="310" y="21020"/>
                  </a:lnTo>
                  <a:lnTo>
                    <a:pt x="434" y="21361"/>
                  </a:lnTo>
                  <a:lnTo>
                    <a:pt x="619" y="21732"/>
                  </a:lnTo>
                  <a:lnTo>
                    <a:pt x="805" y="22042"/>
                  </a:lnTo>
                  <a:lnTo>
                    <a:pt x="1022" y="22383"/>
                  </a:lnTo>
                  <a:lnTo>
                    <a:pt x="1022" y="22383"/>
                  </a:lnTo>
                  <a:lnTo>
                    <a:pt x="1517" y="22971"/>
                  </a:lnTo>
                  <a:lnTo>
                    <a:pt x="2012" y="23497"/>
                  </a:lnTo>
                  <a:lnTo>
                    <a:pt x="2508" y="23961"/>
                  </a:lnTo>
                  <a:lnTo>
                    <a:pt x="3003" y="24364"/>
                  </a:lnTo>
                  <a:lnTo>
                    <a:pt x="3498" y="24704"/>
                  </a:lnTo>
                  <a:lnTo>
                    <a:pt x="4025" y="24983"/>
                  </a:lnTo>
                  <a:lnTo>
                    <a:pt x="4520" y="25231"/>
                  </a:lnTo>
                  <a:lnTo>
                    <a:pt x="5015" y="25416"/>
                  </a:lnTo>
                  <a:lnTo>
                    <a:pt x="5541" y="25571"/>
                  </a:lnTo>
                  <a:lnTo>
                    <a:pt x="6037" y="25664"/>
                  </a:lnTo>
                  <a:lnTo>
                    <a:pt x="6532" y="25726"/>
                  </a:lnTo>
                  <a:lnTo>
                    <a:pt x="6996" y="25757"/>
                  </a:lnTo>
                  <a:lnTo>
                    <a:pt x="7492" y="25757"/>
                  </a:lnTo>
                  <a:lnTo>
                    <a:pt x="7956" y="25726"/>
                  </a:lnTo>
                  <a:lnTo>
                    <a:pt x="8421" y="25664"/>
                  </a:lnTo>
                  <a:lnTo>
                    <a:pt x="8854" y="25602"/>
                  </a:lnTo>
                  <a:lnTo>
                    <a:pt x="9287" y="25478"/>
                  </a:lnTo>
                  <a:lnTo>
                    <a:pt x="9690" y="25385"/>
                  </a:lnTo>
                  <a:lnTo>
                    <a:pt x="10433" y="25107"/>
                  </a:lnTo>
                  <a:lnTo>
                    <a:pt x="11114" y="24797"/>
                  </a:lnTo>
                  <a:lnTo>
                    <a:pt x="11702" y="24519"/>
                  </a:lnTo>
                  <a:lnTo>
                    <a:pt x="12166" y="24240"/>
                  </a:lnTo>
                  <a:lnTo>
                    <a:pt x="12538" y="23992"/>
                  </a:lnTo>
                  <a:lnTo>
                    <a:pt x="12847" y="23776"/>
                  </a:lnTo>
                  <a:lnTo>
                    <a:pt x="12476" y="47737"/>
                  </a:lnTo>
                  <a:lnTo>
                    <a:pt x="45074" y="47737"/>
                  </a:lnTo>
                  <a:lnTo>
                    <a:pt x="45074" y="47737"/>
                  </a:lnTo>
                  <a:lnTo>
                    <a:pt x="44300" y="37830"/>
                  </a:lnTo>
                  <a:lnTo>
                    <a:pt x="43650" y="29472"/>
                  </a:lnTo>
                  <a:lnTo>
                    <a:pt x="43155" y="22537"/>
                  </a:lnTo>
                  <a:lnTo>
                    <a:pt x="43155" y="22537"/>
                  </a:lnTo>
                  <a:lnTo>
                    <a:pt x="43650" y="22723"/>
                  </a:lnTo>
                  <a:lnTo>
                    <a:pt x="45012" y="23157"/>
                  </a:lnTo>
                  <a:lnTo>
                    <a:pt x="45972" y="23404"/>
                  </a:lnTo>
                  <a:lnTo>
                    <a:pt x="47024" y="23652"/>
                  </a:lnTo>
                  <a:lnTo>
                    <a:pt x="48170" y="23899"/>
                  </a:lnTo>
                  <a:lnTo>
                    <a:pt x="49377" y="24116"/>
                  </a:lnTo>
                  <a:lnTo>
                    <a:pt x="50615" y="24271"/>
                  </a:lnTo>
                  <a:lnTo>
                    <a:pt x="51234" y="24333"/>
                  </a:lnTo>
                  <a:lnTo>
                    <a:pt x="51854" y="24364"/>
                  </a:lnTo>
                  <a:lnTo>
                    <a:pt x="52473" y="24364"/>
                  </a:lnTo>
                  <a:lnTo>
                    <a:pt x="53061" y="24364"/>
                  </a:lnTo>
                  <a:lnTo>
                    <a:pt x="53649" y="24333"/>
                  </a:lnTo>
                  <a:lnTo>
                    <a:pt x="54206" y="24271"/>
                  </a:lnTo>
                  <a:lnTo>
                    <a:pt x="54764" y="24147"/>
                  </a:lnTo>
                  <a:lnTo>
                    <a:pt x="55290" y="24023"/>
                  </a:lnTo>
                  <a:lnTo>
                    <a:pt x="55754" y="23869"/>
                  </a:lnTo>
                  <a:lnTo>
                    <a:pt x="56219" y="23652"/>
                  </a:lnTo>
                  <a:lnTo>
                    <a:pt x="56621" y="23404"/>
                  </a:lnTo>
                  <a:lnTo>
                    <a:pt x="56993" y="23095"/>
                  </a:lnTo>
                  <a:lnTo>
                    <a:pt x="57302" y="22754"/>
                  </a:lnTo>
                  <a:lnTo>
                    <a:pt x="57581" y="22383"/>
                  </a:lnTo>
                  <a:lnTo>
                    <a:pt x="57581" y="22383"/>
                  </a:lnTo>
                  <a:lnTo>
                    <a:pt x="57828" y="21949"/>
                  </a:lnTo>
                  <a:lnTo>
                    <a:pt x="57983" y="21516"/>
                  </a:lnTo>
                  <a:lnTo>
                    <a:pt x="58138" y="21020"/>
                  </a:lnTo>
                  <a:lnTo>
                    <a:pt x="58231" y="20556"/>
                  </a:lnTo>
                  <a:lnTo>
                    <a:pt x="58293" y="20061"/>
                  </a:lnTo>
                  <a:lnTo>
                    <a:pt x="58293" y="19535"/>
                  </a:lnTo>
                  <a:lnTo>
                    <a:pt x="58262" y="19008"/>
                  </a:lnTo>
                  <a:lnTo>
                    <a:pt x="58231" y="18451"/>
                  </a:lnTo>
                  <a:lnTo>
                    <a:pt x="58138" y="17925"/>
                  </a:lnTo>
                  <a:lnTo>
                    <a:pt x="58014" y="17367"/>
                  </a:lnTo>
                  <a:lnTo>
                    <a:pt x="57859" y="16779"/>
                  </a:lnTo>
                  <a:lnTo>
                    <a:pt x="57674" y="16222"/>
                  </a:lnTo>
                  <a:lnTo>
                    <a:pt x="57457" y="15634"/>
                  </a:lnTo>
                  <a:lnTo>
                    <a:pt x="57240" y="15077"/>
                  </a:lnTo>
                  <a:lnTo>
                    <a:pt x="56962" y="14519"/>
                  </a:lnTo>
                  <a:lnTo>
                    <a:pt x="56683" y="13931"/>
                  </a:lnTo>
                  <a:lnTo>
                    <a:pt x="56373" y="13374"/>
                  </a:lnTo>
                  <a:lnTo>
                    <a:pt x="56064" y="12817"/>
                  </a:lnTo>
                  <a:lnTo>
                    <a:pt x="55723" y="12260"/>
                  </a:lnTo>
                  <a:lnTo>
                    <a:pt x="55352" y="11733"/>
                  </a:lnTo>
                  <a:lnTo>
                    <a:pt x="54980" y="11207"/>
                  </a:lnTo>
                  <a:lnTo>
                    <a:pt x="54609" y="10681"/>
                  </a:lnTo>
                  <a:lnTo>
                    <a:pt x="54206" y="10185"/>
                  </a:lnTo>
                  <a:lnTo>
                    <a:pt x="53804" y="9721"/>
                  </a:lnTo>
                  <a:lnTo>
                    <a:pt x="53371" y="9257"/>
                  </a:lnTo>
                  <a:lnTo>
                    <a:pt x="52968" y="8792"/>
                  </a:lnTo>
                  <a:lnTo>
                    <a:pt x="52535" y="8390"/>
                  </a:lnTo>
                  <a:lnTo>
                    <a:pt x="52101" y="7987"/>
                  </a:lnTo>
                  <a:lnTo>
                    <a:pt x="51668" y="7616"/>
                  </a:lnTo>
                  <a:lnTo>
                    <a:pt x="51234" y="7275"/>
                  </a:lnTo>
                  <a:lnTo>
                    <a:pt x="50801" y="6966"/>
                  </a:lnTo>
                  <a:lnTo>
                    <a:pt x="50368" y="6687"/>
                  </a:lnTo>
                  <a:lnTo>
                    <a:pt x="50368" y="6687"/>
                  </a:lnTo>
                  <a:lnTo>
                    <a:pt x="50027" y="7121"/>
                  </a:lnTo>
                  <a:lnTo>
                    <a:pt x="49625" y="7554"/>
                  </a:lnTo>
                  <a:lnTo>
                    <a:pt x="49067" y="8111"/>
                  </a:lnTo>
                  <a:lnTo>
                    <a:pt x="48758" y="8390"/>
                  </a:lnTo>
                  <a:lnTo>
                    <a:pt x="48386" y="8668"/>
                  </a:lnTo>
                  <a:lnTo>
                    <a:pt x="48015" y="8947"/>
                  </a:lnTo>
                  <a:lnTo>
                    <a:pt x="47612" y="9226"/>
                  </a:lnTo>
                  <a:lnTo>
                    <a:pt x="47179" y="9473"/>
                  </a:lnTo>
                  <a:lnTo>
                    <a:pt x="46746" y="9690"/>
                  </a:lnTo>
                  <a:lnTo>
                    <a:pt x="46281" y="9876"/>
                  </a:lnTo>
                  <a:lnTo>
                    <a:pt x="45786" y="10031"/>
                  </a:lnTo>
                  <a:lnTo>
                    <a:pt x="45786" y="10031"/>
                  </a:lnTo>
                  <a:lnTo>
                    <a:pt x="46065" y="10464"/>
                  </a:lnTo>
                  <a:lnTo>
                    <a:pt x="46653" y="11486"/>
                  </a:lnTo>
                  <a:lnTo>
                    <a:pt x="46993" y="12074"/>
                  </a:lnTo>
                  <a:lnTo>
                    <a:pt x="47272" y="12631"/>
                  </a:lnTo>
                  <a:lnTo>
                    <a:pt x="47458" y="13157"/>
                  </a:lnTo>
                  <a:lnTo>
                    <a:pt x="47520" y="13374"/>
                  </a:lnTo>
                  <a:lnTo>
                    <a:pt x="47551" y="13560"/>
                  </a:lnTo>
                  <a:lnTo>
                    <a:pt x="47551" y="13560"/>
                  </a:lnTo>
                  <a:lnTo>
                    <a:pt x="46777" y="12941"/>
                  </a:lnTo>
                  <a:lnTo>
                    <a:pt x="45972" y="12290"/>
                  </a:lnTo>
                  <a:lnTo>
                    <a:pt x="44950" y="11548"/>
                  </a:lnTo>
                  <a:lnTo>
                    <a:pt x="43805" y="10743"/>
                  </a:lnTo>
                  <a:lnTo>
                    <a:pt x="43217" y="10371"/>
                  </a:lnTo>
                  <a:lnTo>
                    <a:pt x="42628" y="10000"/>
                  </a:lnTo>
                  <a:lnTo>
                    <a:pt x="42071" y="9659"/>
                  </a:lnTo>
                  <a:lnTo>
                    <a:pt x="41514" y="9381"/>
                  </a:lnTo>
                  <a:lnTo>
                    <a:pt x="40988" y="9164"/>
                  </a:lnTo>
                  <a:lnTo>
                    <a:pt x="40492" y="8978"/>
                  </a:lnTo>
                  <a:lnTo>
                    <a:pt x="40492" y="8978"/>
                  </a:lnTo>
                  <a:lnTo>
                    <a:pt x="39873" y="8854"/>
                  </a:lnTo>
                  <a:lnTo>
                    <a:pt x="39006" y="8730"/>
                  </a:lnTo>
                  <a:lnTo>
                    <a:pt x="37892" y="8576"/>
                  </a:lnTo>
                  <a:lnTo>
                    <a:pt x="36592" y="8452"/>
                  </a:lnTo>
                  <a:lnTo>
                    <a:pt x="33589" y="8204"/>
                  </a:lnTo>
                  <a:lnTo>
                    <a:pt x="30369" y="7987"/>
                  </a:lnTo>
                  <a:lnTo>
                    <a:pt x="27274" y="7802"/>
                  </a:lnTo>
                  <a:lnTo>
                    <a:pt x="24642" y="7647"/>
                  </a:lnTo>
                  <a:lnTo>
                    <a:pt x="22104" y="752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427;p40">
              <a:extLst>
                <a:ext uri="{FF2B5EF4-FFF2-40B4-BE49-F238E27FC236}">
                  <a16:creationId xmlns:a16="http://schemas.microsoft.com/office/drawing/2014/main" id="{F65437B9-720C-4764-B6F5-10352B58F73B}"/>
                </a:ext>
              </a:extLst>
            </p:cNvPr>
            <p:cNvSpPr/>
            <p:nvPr/>
          </p:nvSpPr>
          <p:spPr>
            <a:xfrm>
              <a:off x="1362299" y="1709095"/>
              <a:ext cx="488369" cy="695508"/>
            </a:xfrm>
            <a:custGeom>
              <a:avLst/>
              <a:gdLst/>
              <a:ahLst/>
              <a:cxnLst/>
              <a:rect l="l" t="t" r="r" b="b"/>
              <a:pathLst>
                <a:path w="24303" h="34611" extrusionOk="0">
                  <a:moveTo>
                    <a:pt x="11486" y="0"/>
                  </a:moveTo>
                  <a:lnTo>
                    <a:pt x="10774" y="31"/>
                  </a:lnTo>
                  <a:lnTo>
                    <a:pt x="10062" y="124"/>
                  </a:lnTo>
                  <a:lnTo>
                    <a:pt x="9350" y="248"/>
                  </a:lnTo>
                  <a:lnTo>
                    <a:pt x="8638" y="465"/>
                  </a:lnTo>
                  <a:lnTo>
                    <a:pt x="7926" y="712"/>
                  </a:lnTo>
                  <a:lnTo>
                    <a:pt x="7214" y="1022"/>
                  </a:lnTo>
                  <a:lnTo>
                    <a:pt x="6533" y="1424"/>
                  </a:lnTo>
                  <a:lnTo>
                    <a:pt x="5852" y="1858"/>
                  </a:lnTo>
                  <a:lnTo>
                    <a:pt x="5171" y="2353"/>
                  </a:lnTo>
                  <a:lnTo>
                    <a:pt x="4521" y="2941"/>
                  </a:lnTo>
                  <a:lnTo>
                    <a:pt x="3901" y="3561"/>
                  </a:lnTo>
                  <a:lnTo>
                    <a:pt x="3282" y="4273"/>
                  </a:lnTo>
                  <a:lnTo>
                    <a:pt x="2694" y="5046"/>
                  </a:lnTo>
                  <a:lnTo>
                    <a:pt x="2354" y="5542"/>
                  </a:lnTo>
                  <a:lnTo>
                    <a:pt x="2044" y="6037"/>
                  </a:lnTo>
                  <a:lnTo>
                    <a:pt x="1734" y="6532"/>
                  </a:lnTo>
                  <a:lnTo>
                    <a:pt x="1487" y="7028"/>
                  </a:lnTo>
                  <a:lnTo>
                    <a:pt x="1239" y="7492"/>
                  </a:lnTo>
                  <a:lnTo>
                    <a:pt x="1022" y="7956"/>
                  </a:lnTo>
                  <a:lnTo>
                    <a:pt x="806" y="8421"/>
                  </a:lnTo>
                  <a:lnTo>
                    <a:pt x="651" y="8885"/>
                  </a:lnTo>
                  <a:lnTo>
                    <a:pt x="372" y="9783"/>
                  </a:lnTo>
                  <a:lnTo>
                    <a:pt x="156" y="10650"/>
                  </a:lnTo>
                  <a:lnTo>
                    <a:pt x="32" y="11486"/>
                  </a:lnTo>
                  <a:lnTo>
                    <a:pt x="1" y="12291"/>
                  </a:lnTo>
                  <a:lnTo>
                    <a:pt x="1" y="13064"/>
                  </a:lnTo>
                  <a:lnTo>
                    <a:pt x="94" y="13838"/>
                  </a:lnTo>
                  <a:lnTo>
                    <a:pt x="218" y="14550"/>
                  </a:lnTo>
                  <a:lnTo>
                    <a:pt x="372" y="15262"/>
                  </a:lnTo>
                  <a:lnTo>
                    <a:pt x="620" y="15943"/>
                  </a:lnTo>
                  <a:lnTo>
                    <a:pt x="868" y="16563"/>
                  </a:lnTo>
                  <a:lnTo>
                    <a:pt x="1146" y="17182"/>
                  </a:lnTo>
                  <a:lnTo>
                    <a:pt x="1487" y="17770"/>
                  </a:lnTo>
                  <a:lnTo>
                    <a:pt x="1827" y="18296"/>
                  </a:lnTo>
                  <a:lnTo>
                    <a:pt x="2168" y="18822"/>
                  </a:lnTo>
                  <a:lnTo>
                    <a:pt x="2539" y="19318"/>
                  </a:lnTo>
                  <a:lnTo>
                    <a:pt x="2942" y="19751"/>
                  </a:lnTo>
                  <a:lnTo>
                    <a:pt x="3313" y="20185"/>
                  </a:lnTo>
                  <a:lnTo>
                    <a:pt x="3685" y="20556"/>
                  </a:lnTo>
                  <a:lnTo>
                    <a:pt x="4397" y="21237"/>
                  </a:lnTo>
                  <a:lnTo>
                    <a:pt x="5016" y="21763"/>
                  </a:lnTo>
                  <a:lnTo>
                    <a:pt x="5511" y="22135"/>
                  </a:lnTo>
                  <a:lnTo>
                    <a:pt x="5976" y="22445"/>
                  </a:lnTo>
                  <a:lnTo>
                    <a:pt x="6038" y="23157"/>
                  </a:lnTo>
                  <a:lnTo>
                    <a:pt x="6099" y="23930"/>
                  </a:lnTo>
                  <a:lnTo>
                    <a:pt x="6099" y="24921"/>
                  </a:lnTo>
                  <a:lnTo>
                    <a:pt x="6099" y="25447"/>
                  </a:lnTo>
                  <a:lnTo>
                    <a:pt x="6069" y="26005"/>
                  </a:lnTo>
                  <a:lnTo>
                    <a:pt x="6007" y="26593"/>
                  </a:lnTo>
                  <a:lnTo>
                    <a:pt x="5945" y="27150"/>
                  </a:lnTo>
                  <a:lnTo>
                    <a:pt x="5821" y="27738"/>
                  </a:lnTo>
                  <a:lnTo>
                    <a:pt x="5666" y="28295"/>
                  </a:lnTo>
                  <a:lnTo>
                    <a:pt x="5511" y="28822"/>
                  </a:lnTo>
                  <a:lnTo>
                    <a:pt x="5264" y="29348"/>
                  </a:lnTo>
                  <a:lnTo>
                    <a:pt x="5171" y="29596"/>
                  </a:lnTo>
                  <a:lnTo>
                    <a:pt x="5078" y="29843"/>
                  </a:lnTo>
                  <a:lnTo>
                    <a:pt x="5016" y="30091"/>
                  </a:lnTo>
                  <a:lnTo>
                    <a:pt x="4954" y="30339"/>
                  </a:lnTo>
                  <a:lnTo>
                    <a:pt x="4954" y="30555"/>
                  </a:lnTo>
                  <a:lnTo>
                    <a:pt x="4954" y="30803"/>
                  </a:lnTo>
                  <a:lnTo>
                    <a:pt x="4954" y="31051"/>
                  </a:lnTo>
                  <a:lnTo>
                    <a:pt x="4985" y="31298"/>
                  </a:lnTo>
                  <a:lnTo>
                    <a:pt x="5047" y="31515"/>
                  </a:lnTo>
                  <a:lnTo>
                    <a:pt x="5140" y="31763"/>
                  </a:lnTo>
                  <a:lnTo>
                    <a:pt x="5326" y="32196"/>
                  </a:lnTo>
                  <a:lnTo>
                    <a:pt x="5604" y="32629"/>
                  </a:lnTo>
                  <a:lnTo>
                    <a:pt x="5945" y="33032"/>
                  </a:lnTo>
                  <a:lnTo>
                    <a:pt x="6347" y="33403"/>
                  </a:lnTo>
                  <a:lnTo>
                    <a:pt x="6811" y="33713"/>
                  </a:lnTo>
                  <a:lnTo>
                    <a:pt x="7338" y="33992"/>
                  </a:lnTo>
                  <a:lnTo>
                    <a:pt x="7926" y="34239"/>
                  </a:lnTo>
                  <a:lnTo>
                    <a:pt x="8545" y="34425"/>
                  </a:lnTo>
                  <a:lnTo>
                    <a:pt x="9226" y="34549"/>
                  </a:lnTo>
                  <a:lnTo>
                    <a:pt x="9938" y="34611"/>
                  </a:lnTo>
                  <a:lnTo>
                    <a:pt x="10681" y="34611"/>
                  </a:lnTo>
                  <a:lnTo>
                    <a:pt x="11053" y="34580"/>
                  </a:lnTo>
                  <a:lnTo>
                    <a:pt x="11393" y="34518"/>
                  </a:lnTo>
                  <a:lnTo>
                    <a:pt x="11734" y="34456"/>
                  </a:lnTo>
                  <a:lnTo>
                    <a:pt x="12043" y="34332"/>
                  </a:lnTo>
                  <a:lnTo>
                    <a:pt x="12353" y="34208"/>
                  </a:lnTo>
                  <a:lnTo>
                    <a:pt x="12631" y="34084"/>
                  </a:lnTo>
                  <a:lnTo>
                    <a:pt x="12910" y="33930"/>
                  </a:lnTo>
                  <a:lnTo>
                    <a:pt x="13127" y="33744"/>
                  </a:lnTo>
                  <a:lnTo>
                    <a:pt x="13374" y="33558"/>
                  </a:lnTo>
                  <a:lnTo>
                    <a:pt x="13591" y="33372"/>
                  </a:lnTo>
                  <a:lnTo>
                    <a:pt x="13963" y="32939"/>
                  </a:lnTo>
                  <a:lnTo>
                    <a:pt x="14272" y="32506"/>
                  </a:lnTo>
                  <a:lnTo>
                    <a:pt x="14551" y="32041"/>
                  </a:lnTo>
                  <a:lnTo>
                    <a:pt x="14768" y="31577"/>
                  </a:lnTo>
                  <a:lnTo>
                    <a:pt x="14922" y="31144"/>
                  </a:lnTo>
                  <a:lnTo>
                    <a:pt x="15077" y="30741"/>
                  </a:lnTo>
                  <a:lnTo>
                    <a:pt x="15170" y="30370"/>
                  </a:lnTo>
                  <a:lnTo>
                    <a:pt x="15294" y="29812"/>
                  </a:lnTo>
                  <a:lnTo>
                    <a:pt x="15325" y="29596"/>
                  </a:lnTo>
                  <a:lnTo>
                    <a:pt x="15139" y="29472"/>
                  </a:lnTo>
                  <a:lnTo>
                    <a:pt x="14922" y="29317"/>
                  </a:lnTo>
                  <a:lnTo>
                    <a:pt x="14706" y="29069"/>
                  </a:lnTo>
                  <a:lnTo>
                    <a:pt x="14520" y="28791"/>
                  </a:lnTo>
                  <a:lnTo>
                    <a:pt x="14396" y="28605"/>
                  </a:lnTo>
                  <a:lnTo>
                    <a:pt x="14334" y="28419"/>
                  </a:lnTo>
                  <a:lnTo>
                    <a:pt x="14272" y="28203"/>
                  </a:lnTo>
                  <a:lnTo>
                    <a:pt x="14210" y="27986"/>
                  </a:lnTo>
                  <a:lnTo>
                    <a:pt x="14210" y="27738"/>
                  </a:lnTo>
                  <a:lnTo>
                    <a:pt x="14210" y="27491"/>
                  </a:lnTo>
                  <a:lnTo>
                    <a:pt x="14520" y="27552"/>
                  </a:lnTo>
                  <a:lnTo>
                    <a:pt x="15356" y="27676"/>
                  </a:lnTo>
                  <a:lnTo>
                    <a:pt x="15913" y="27707"/>
                  </a:lnTo>
                  <a:lnTo>
                    <a:pt x="16532" y="27738"/>
                  </a:lnTo>
                  <a:lnTo>
                    <a:pt x="17213" y="27738"/>
                  </a:lnTo>
                  <a:lnTo>
                    <a:pt x="17925" y="27707"/>
                  </a:lnTo>
                  <a:lnTo>
                    <a:pt x="18637" y="27583"/>
                  </a:lnTo>
                  <a:lnTo>
                    <a:pt x="18978" y="27522"/>
                  </a:lnTo>
                  <a:lnTo>
                    <a:pt x="19318" y="27398"/>
                  </a:lnTo>
                  <a:lnTo>
                    <a:pt x="19659" y="27274"/>
                  </a:lnTo>
                  <a:lnTo>
                    <a:pt x="19999" y="27150"/>
                  </a:lnTo>
                  <a:lnTo>
                    <a:pt x="20309" y="26995"/>
                  </a:lnTo>
                  <a:lnTo>
                    <a:pt x="20587" y="26809"/>
                  </a:lnTo>
                  <a:lnTo>
                    <a:pt x="20866" y="26593"/>
                  </a:lnTo>
                  <a:lnTo>
                    <a:pt x="21114" y="26345"/>
                  </a:lnTo>
                  <a:lnTo>
                    <a:pt x="21361" y="26067"/>
                  </a:lnTo>
                  <a:lnTo>
                    <a:pt x="21578" y="25757"/>
                  </a:lnTo>
                  <a:lnTo>
                    <a:pt x="21733" y="25416"/>
                  </a:lnTo>
                  <a:lnTo>
                    <a:pt x="21888" y="25045"/>
                  </a:lnTo>
                  <a:lnTo>
                    <a:pt x="22012" y="24642"/>
                  </a:lnTo>
                  <a:lnTo>
                    <a:pt x="22073" y="24209"/>
                  </a:lnTo>
                  <a:lnTo>
                    <a:pt x="22228" y="22568"/>
                  </a:lnTo>
                  <a:lnTo>
                    <a:pt x="22321" y="21299"/>
                  </a:lnTo>
                  <a:lnTo>
                    <a:pt x="22321" y="20370"/>
                  </a:lnTo>
                  <a:lnTo>
                    <a:pt x="22290" y="19720"/>
                  </a:lnTo>
                  <a:lnTo>
                    <a:pt x="22228" y="19287"/>
                  </a:lnTo>
                  <a:lnTo>
                    <a:pt x="22166" y="19039"/>
                  </a:lnTo>
                  <a:lnTo>
                    <a:pt x="22104" y="18946"/>
                  </a:lnTo>
                  <a:lnTo>
                    <a:pt x="22073" y="18915"/>
                  </a:lnTo>
                  <a:lnTo>
                    <a:pt x="24302" y="18915"/>
                  </a:lnTo>
                  <a:lnTo>
                    <a:pt x="23188" y="14829"/>
                  </a:lnTo>
                  <a:lnTo>
                    <a:pt x="22228" y="11362"/>
                  </a:lnTo>
                  <a:lnTo>
                    <a:pt x="21485" y="8452"/>
                  </a:lnTo>
                  <a:lnTo>
                    <a:pt x="21269" y="7647"/>
                  </a:lnTo>
                  <a:lnTo>
                    <a:pt x="20990" y="6904"/>
                  </a:lnTo>
                  <a:lnTo>
                    <a:pt x="20680" y="6161"/>
                  </a:lnTo>
                  <a:lnTo>
                    <a:pt x="20309" y="5449"/>
                  </a:lnTo>
                  <a:lnTo>
                    <a:pt x="19937" y="4799"/>
                  </a:lnTo>
                  <a:lnTo>
                    <a:pt x="19504" y="4180"/>
                  </a:lnTo>
                  <a:lnTo>
                    <a:pt x="19009" y="3592"/>
                  </a:lnTo>
                  <a:lnTo>
                    <a:pt x="18513" y="3034"/>
                  </a:lnTo>
                  <a:lnTo>
                    <a:pt x="17987" y="2539"/>
                  </a:lnTo>
                  <a:lnTo>
                    <a:pt x="17430" y="2075"/>
                  </a:lnTo>
                  <a:lnTo>
                    <a:pt x="16842" y="1641"/>
                  </a:lnTo>
                  <a:lnTo>
                    <a:pt x="16222" y="1270"/>
                  </a:lnTo>
                  <a:lnTo>
                    <a:pt x="15603" y="960"/>
                  </a:lnTo>
                  <a:lnTo>
                    <a:pt x="14953" y="682"/>
                  </a:lnTo>
                  <a:lnTo>
                    <a:pt x="14272" y="434"/>
                  </a:lnTo>
                  <a:lnTo>
                    <a:pt x="13591" y="248"/>
                  </a:lnTo>
                  <a:lnTo>
                    <a:pt x="12910" y="124"/>
                  </a:lnTo>
                  <a:lnTo>
                    <a:pt x="12198" y="31"/>
                  </a:lnTo>
                  <a:lnTo>
                    <a:pt x="11486" y="0"/>
                  </a:lnTo>
                  <a:close/>
                </a:path>
              </a:pathLst>
            </a:custGeom>
            <a:solidFill>
              <a:srgbClr val="FFC7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428;p40">
              <a:extLst>
                <a:ext uri="{FF2B5EF4-FFF2-40B4-BE49-F238E27FC236}">
                  <a16:creationId xmlns:a16="http://schemas.microsoft.com/office/drawing/2014/main" id="{E53892C5-232A-485B-85F0-564BA2E4B062}"/>
                </a:ext>
              </a:extLst>
            </p:cNvPr>
            <p:cNvSpPr/>
            <p:nvPr/>
          </p:nvSpPr>
          <p:spPr>
            <a:xfrm>
              <a:off x="1362299" y="1709095"/>
              <a:ext cx="488369" cy="695508"/>
            </a:xfrm>
            <a:custGeom>
              <a:avLst/>
              <a:gdLst/>
              <a:ahLst/>
              <a:cxnLst/>
              <a:rect l="l" t="t" r="r" b="b"/>
              <a:pathLst>
                <a:path w="24303" h="34611" fill="none" extrusionOk="0">
                  <a:moveTo>
                    <a:pt x="5976" y="22445"/>
                  </a:moveTo>
                  <a:lnTo>
                    <a:pt x="5976" y="22445"/>
                  </a:lnTo>
                  <a:lnTo>
                    <a:pt x="6038" y="23157"/>
                  </a:lnTo>
                  <a:lnTo>
                    <a:pt x="6099" y="23930"/>
                  </a:lnTo>
                  <a:lnTo>
                    <a:pt x="6099" y="24921"/>
                  </a:lnTo>
                  <a:lnTo>
                    <a:pt x="6099" y="25447"/>
                  </a:lnTo>
                  <a:lnTo>
                    <a:pt x="6069" y="26005"/>
                  </a:lnTo>
                  <a:lnTo>
                    <a:pt x="6007" y="26593"/>
                  </a:lnTo>
                  <a:lnTo>
                    <a:pt x="5945" y="27150"/>
                  </a:lnTo>
                  <a:lnTo>
                    <a:pt x="5821" y="27738"/>
                  </a:lnTo>
                  <a:lnTo>
                    <a:pt x="5666" y="28295"/>
                  </a:lnTo>
                  <a:lnTo>
                    <a:pt x="5511" y="28822"/>
                  </a:lnTo>
                  <a:lnTo>
                    <a:pt x="5264" y="29348"/>
                  </a:lnTo>
                  <a:lnTo>
                    <a:pt x="5264" y="29348"/>
                  </a:lnTo>
                  <a:lnTo>
                    <a:pt x="5171" y="29596"/>
                  </a:lnTo>
                  <a:lnTo>
                    <a:pt x="5078" y="29843"/>
                  </a:lnTo>
                  <a:lnTo>
                    <a:pt x="5016" y="30091"/>
                  </a:lnTo>
                  <a:lnTo>
                    <a:pt x="4954" y="30339"/>
                  </a:lnTo>
                  <a:lnTo>
                    <a:pt x="4954" y="30555"/>
                  </a:lnTo>
                  <a:lnTo>
                    <a:pt x="4954" y="30803"/>
                  </a:lnTo>
                  <a:lnTo>
                    <a:pt x="4954" y="31051"/>
                  </a:lnTo>
                  <a:lnTo>
                    <a:pt x="4985" y="31298"/>
                  </a:lnTo>
                  <a:lnTo>
                    <a:pt x="5047" y="31515"/>
                  </a:lnTo>
                  <a:lnTo>
                    <a:pt x="5140" y="31763"/>
                  </a:lnTo>
                  <a:lnTo>
                    <a:pt x="5326" y="32196"/>
                  </a:lnTo>
                  <a:lnTo>
                    <a:pt x="5604" y="32629"/>
                  </a:lnTo>
                  <a:lnTo>
                    <a:pt x="5945" y="33032"/>
                  </a:lnTo>
                  <a:lnTo>
                    <a:pt x="6347" y="33403"/>
                  </a:lnTo>
                  <a:lnTo>
                    <a:pt x="6811" y="33713"/>
                  </a:lnTo>
                  <a:lnTo>
                    <a:pt x="7338" y="33992"/>
                  </a:lnTo>
                  <a:lnTo>
                    <a:pt x="7926" y="34239"/>
                  </a:lnTo>
                  <a:lnTo>
                    <a:pt x="8545" y="34425"/>
                  </a:lnTo>
                  <a:lnTo>
                    <a:pt x="9226" y="34549"/>
                  </a:lnTo>
                  <a:lnTo>
                    <a:pt x="9938" y="34611"/>
                  </a:lnTo>
                  <a:lnTo>
                    <a:pt x="10681" y="34611"/>
                  </a:lnTo>
                  <a:lnTo>
                    <a:pt x="10681" y="34611"/>
                  </a:lnTo>
                  <a:lnTo>
                    <a:pt x="11053" y="34580"/>
                  </a:lnTo>
                  <a:lnTo>
                    <a:pt x="11393" y="34518"/>
                  </a:lnTo>
                  <a:lnTo>
                    <a:pt x="11734" y="34456"/>
                  </a:lnTo>
                  <a:lnTo>
                    <a:pt x="12043" y="34332"/>
                  </a:lnTo>
                  <a:lnTo>
                    <a:pt x="12353" y="34208"/>
                  </a:lnTo>
                  <a:lnTo>
                    <a:pt x="12631" y="34084"/>
                  </a:lnTo>
                  <a:lnTo>
                    <a:pt x="12910" y="33930"/>
                  </a:lnTo>
                  <a:lnTo>
                    <a:pt x="13127" y="33744"/>
                  </a:lnTo>
                  <a:lnTo>
                    <a:pt x="13374" y="33558"/>
                  </a:lnTo>
                  <a:lnTo>
                    <a:pt x="13591" y="33372"/>
                  </a:lnTo>
                  <a:lnTo>
                    <a:pt x="13963" y="32939"/>
                  </a:lnTo>
                  <a:lnTo>
                    <a:pt x="14272" y="32506"/>
                  </a:lnTo>
                  <a:lnTo>
                    <a:pt x="14551" y="32041"/>
                  </a:lnTo>
                  <a:lnTo>
                    <a:pt x="14768" y="31577"/>
                  </a:lnTo>
                  <a:lnTo>
                    <a:pt x="14922" y="31144"/>
                  </a:lnTo>
                  <a:lnTo>
                    <a:pt x="15077" y="30741"/>
                  </a:lnTo>
                  <a:lnTo>
                    <a:pt x="15170" y="30370"/>
                  </a:lnTo>
                  <a:lnTo>
                    <a:pt x="15294" y="29812"/>
                  </a:lnTo>
                  <a:lnTo>
                    <a:pt x="15325" y="29596"/>
                  </a:lnTo>
                  <a:lnTo>
                    <a:pt x="15325" y="29596"/>
                  </a:lnTo>
                  <a:lnTo>
                    <a:pt x="15139" y="29472"/>
                  </a:lnTo>
                  <a:lnTo>
                    <a:pt x="14922" y="29317"/>
                  </a:lnTo>
                  <a:lnTo>
                    <a:pt x="14706" y="29069"/>
                  </a:lnTo>
                  <a:lnTo>
                    <a:pt x="14520" y="28791"/>
                  </a:lnTo>
                  <a:lnTo>
                    <a:pt x="14396" y="28605"/>
                  </a:lnTo>
                  <a:lnTo>
                    <a:pt x="14334" y="28419"/>
                  </a:lnTo>
                  <a:lnTo>
                    <a:pt x="14272" y="28203"/>
                  </a:lnTo>
                  <a:lnTo>
                    <a:pt x="14210" y="27986"/>
                  </a:lnTo>
                  <a:lnTo>
                    <a:pt x="14210" y="27738"/>
                  </a:lnTo>
                  <a:lnTo>
                    <a:pt x="14210" y="27491"/>
                  </a:lnTo>
                  <a:lnTo>
                    <a:pt x="14210" y="27491"/>
                  </a:lnTo>
                  <a:lnTo>
                    <a:pt x="14520" y="27552"/>
                  </a:lnTo>
                  <a:lnTo>
                    <a:pt x="15356" y="27676"/>
                  </a:lnTo>
                  <a:lnTo>
                    <a:pt x="15913" y="27707"/>
                  </a:lnTo>
                  <a:lnTo>
                    <a:pt x="16532" y="27738"/>
                  </a:lnTo>
                  <a:lnTo>
                    <a:pt x="17213" y="27738"/>
                  </a:lnTo>
                  <a:lnTo>
                    <a:pt x="17925" y="27707"/>
                  </a:lnTo>
                  <a:lnTo>
                    <a:pt x="18637" y="27583"/>
                  </a:lnTo>
                  <a:lnTo>
                    <a:pt x="18978" y="27522"/>
                  </a:lnTo>
                  <a:lnTo>
                    <a:pt x="19318" y="27398"/>
                  </a:lnTo>
                  <a:lnTo>
                    <a:pt x="19659" y="27274"/>
                  </a:lnTo>
                  <a:lnTo>
                    <a:pt x="19999" y="27150"/>
                  </a:lnTo>
                  <a:lnTo>
                    <a:pt x="20309" y="26995"/>
                  </a:lnTo>
                  <a:lnTo>
                    <a:pt x="20587" y="26809"/>
                  </a:lnTo>
                  <a:lnTo>
                    <a:pt x="20866" y="26593"/>
                  </a:lnTo>
                  <a:lnTo>
                    <a:pt x="21114" y="26345"/>
                  </a:lnTo>
                  <a:lnTo>
                    <a:pt x="21361" y="26067"/>
                  </a:lnTo>
                  <a:lnTo>
                    <a:pt x="21578" y="25757"/>
                  </a:lnTo>
                  <a:lnTo>
                    <a:pt x="21733" y="25416"/>
                  </a:lnTo>
                  <a:lnTo>
                    <a:pt x="21888" y="25045"/>
                  </a:lnTo>
                  <a:lnTo>
                    <a:pt x="22012" y="24642"/>
                  </a:lnTo>
                  <a:lnTo>
                    <a:pt x="22073" y="24209"/>
                  </a:lnTo>
                  <a:lnTo>
                    <a:pt x="22073" y="24209"/>
                  </a:lnTo>
                  <a:lnTo>
                    <a:pt x="22228" y="22568"/>
                  </a:lnTo>
                  <a:lnTo>
                    <a:pt x="22321" y="21299"/>
                  </a:lnTo>
                  <a:lnTo>
                    <a:pt x="22321" y="20370"/>
                  </a:lnTo>
                  <a:lnTo>
                    <a:pt x="22290" y="19720"/>
                  </a:lnTo>
                  <a:lnTo>
                    <a:pt x="22228" y="19287"/>
                  </a:lnTo>
                  <a:lnTo>
                    <a:pt x="22166" y="19039"/>
                  </a:lnTo>
                  <a:lnTo>
                    <a:pt x="22104" y="18946"/>
                  </a:lnTo>
                  <a:lnTo>
                    <a:pt x="22073" y="18915"/>
                  </a:lnTo>
                  <a:lnTo>
                    <a:pt x="24302" y="18915"/>
                  </a:lnTo>
                  <a:lnTo>
                    <a:pt x="24302" y="18915"/>
                  </a:lnTo>
                  <a:lnTo>
                    <a:pt x="23188" y="14829"/>
                  </a:lnTo>
                  <a:lnTo>
                    <a:pt x="22228" y="11362"/>
                  </a:lnTo>
                  <a:lnTo>
                    <a:pt x="21485" y="8452"/>
                  </a:lnTo>
                  <a:lnTo>
                    <a:pt x="21485" y="8452"/>
                  </a:lnTo>
                  <a:lnTo>
                    <a:pt x="21269" y="7647"/>
                  </a:lnTo>
                  <a:lnTo>
                    <a:pt x="20990" y="6904"/>
                  </a:lnTo>
                  <a:lnTo>
                    <a:pt x="20680" y="6161"/>
                  </a:lnTo>
                  <a:lnTo>
                    <a:pt x="20309" y="5449"/>
                  </a:lnTo>
                  <a:lnTo>
                    <a:pt x="19937" y="4799"/>
                  </a:lnTo>
                  <a:lnTo>
                    <a:pt x="19504" y="4180"/>
                  </a:lnTo>
                  <a:lnTo>
                    <a:pt x="19009" y="3592"/>
                  </a:lnTo>
                  <a:lnTo>
                    <a:pt x="18513" y="3034"/>
                  </a:lnTo>
                  <a:lnTo>
                    <a:pt x="17987" y="2539"/>
                  </a:lnTo>
                  <a:lnTo>
                    <a:pt x="17430" y="2075"/>
                  </a:lnTo>
                  <a:lnTo>
                    <a:pt x="16842" y="1641"/>
                  </a:lnTo>
                  <a:lnTo>
                    <a:pt x="16222" y="1270"/>
                  </a:lnTo>
                  <a:lnTo>
                    <a:pt x="15603" y="960"/>
                  </a:lnTo>
                  <a:lnTo>
                    <a:pt x="14953" y="682"/>
                  </a:lnTo>
                  <a:lnTo>
                    <a:pt x="14272" y="434"/>
                  </a:lnTo>
                  <a:lnTo>
                    <a:pt x="13591" y="248"/>
                  </a:lnTo>
                  <a:lnTo>
                    <a:pt x="12910" y="124"/>
                  </a:lnTo>
                  <a:lnTo>
                    <a:pt x="12198" y="31"/>
                  </a:lnTo>
                  <a:lnTo>
                    <a:pt x="11486" y="0"/>
                  </a:lnTo>
                  <a:lnTo>
                    <a:pt x="10774" y="31"/>
                  </a:lnTo>
                  <a:lnTo>
                    <a:pt x="10062" y="124"/>
                  </a:lnTo>
                  <a:lnTo>
                    <a:pt x="9350" y="248"/>
                  </a:lnTo>
                  <a:lnTo>
                    <a:pt x="8638" y="465"/>
                  </a:lnTo>
                  <a:lnTo>
                    <a:pt x="7926" y="712"/>
                  </a:lnTo>
                  <a:lnTo>
                    <a:pt x="7214" y="1022"/>
                  </a:lnTo>
                  <a:lnTo>
                    <a:pt x="6533" y="1424"/>
                  </a:lnTo>
                  <a:lnTo>
                    <a:pt x="5852" y="1858"/>
                  </a:lnTo>
                  <a:lnTo>
                    <a:pt x="5171" y="2353"/>
                  </a:lnTo>
                  <a:lnTo>
                    <a:pt x="4521" y="2941"/>
                  </a:lnTo>
                  <a:lnTo>
                    <a:pt x="3901" y="3561"/>
                  </a:lnTo>
                  <a:lnTo>
                    <a:pt x="3282" y="4273"/>
                  </a:lnTo>
                  <a:lnTo>
                    <a:pt x="2694" y="5046"/>
                  </a:lnTo>
                  <a:lnTo>
                    <a:pt x="2694" y="5046"/>
                  </a:lnTo>
                  <a:lnTo>
                    <a:pt x="2354" y="5542"/>
                  </a:lnTo>
                  <a:lnTo>
                    <a:pt x="2044" y="6037"/>
                  </a:lnTo>
                  <a:lnTo>
                    <a:pt x="1734" y="6532"/>
                  </a:lnTo>
                  <a:lnTo>
                    <a:pt x="1487" y="7028"/>
                  </a:lnTo>
                  <a:lnTo>
                    <a:pt x="1239" y="7492"/>
                  </a:lnTo>
                  <a:lnTo>
                    <a:pt x="1022" y="7956"/>
                  </a:lnTo>
                  <a:lnTo>
                    <a:pt x="806" y="8421"/>
                  </a:lnTo>
                  <a:lnTo>
                    <a:pt x="651" y="8885"/>
                  </a:lnTo>
                  <a:lnTo>
                    <a:pt x="372" y="9783"/>
                  </a:lnTo>
                  <a:lnTo>
                    <a:pt x="156" y="10650"/>
                  </a:lnTo>
                  <a:lnTo>
                    <a:pt x="32" y="11486"/>
                  </a:lnTo>
                  <a:lnTo>
                    <a:pt x="1" y="12291"/>
                  </a:lnTo>
                  <a:lnTo>
                    <a:pt x="1" y="13064"/>
                  </a:lnTo>
                  <a:lnTo>
                    <a:pt x="94" y="13838"/>
                  </a:lnTo>
                  <a:lnTo>
                    <a:pt x="218" y="14550"/>
                  </a:lnTo>
                  <a:lnTo>
                    <a:pt x="372" y="15262"/>
                  </a:lnTo>
                  <a:lnTo>
                    <a:pt x="620" y="15943"/>
                  </a:lnTo>
                  <a:lnTo>
                    <a:pt x="868" y="16563"/>
                  </a:lnTo>
                  <a:lnTo>
                    <a:pt x="1146" y="17182"/>
                  </a:lnTo>
                  <a:lnTo>
                    <a:pt x="1487" y="17770"/>
                  </a:lnTo>
                  <a:lnTo>
                    <a:pt x="1827" y="18296"/>
                  </a:lnTo>
                  <a:lnTo>
                    <a:pt x="2168" y="18822"/>
                  </a:lnTo>
                  <a:lnTo>
                    <a:pt x="2539" y="19318"/>
                  </a:lnTo>
                  <a:lnTo>
                    <a:pt x="2942" y="19751"/>
                  </a:lnTo>
                  <a:lnTo>
                    <a:pt x="3313" y="20185"/>
                  </a:lnTo>
                  <a:lnTo>
                    <a:pt x="3685" y="20556"/>
                  </a:lnTo>
                  <a:lnTo>
                    <a:pt x="4397" y="21237"/>
                  </a:lnTo>
                  <a:lnTo>
                    <a:pt x="5016" y="21763"/>
                  </a:lnTo>
                  <a:lnTo>
                    <a:pt x="5511" y="22135"/>
                  </a:lnTo>
                  <a:lnTo>
                    <a:pt x="5976" y="224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429;p40">
              <a:extLst>
                <a:ext uri="{FF2B5EF4-FFF2-40B4-BE49-F238E27FC236}">
                  <a16:creationId xmlns:a16="http://schemas.microsoft.com/office/drawing/2014/main" id="{4802C123-11F8-4953-8FE9-2B2E8E4F44F5}"/>
                </a:ext>
              </a:extLst>
            </p:cNvPr>
            <p:cNvSpPr/>
            <p:nvPr/>
          </p:nvSpPr>
          <p:spPr>
            <a:xfrm>
              <a:off x="1790302" y="1865233"/>
              <a:ext cx="1266" cy="4381"/>
            </a:xfrm>
            <a:custGeom>
              <a:avLst/>
              <a:gdLst/>
              <a:ahLst/>
              <a:cxnLst/>
              <a:rect l="l" t="t" r="r" b="b"/>
              <a:pathLst>
                <a:path w="63" h="218" extrusionOk="0">
                  <a:moveTo>
                    <a:pt x="31" y="125"/>
                  </a:moveTo>
                  <a:lnTo>
                    <a:pt x="31" y="125"/>
                  </a:lnTo>
                  <a:lnTo>
                    <a:pt x="62" y="217"/>
                  </a:lnTo>
                  <a:lnTo>
                    <a:pt x="62" y="217"/>
                  </a:lnTo>
                  <a:lnTo>
                    <a:pt x="31" y="125"/>
                  </a:lnTo>
                  <a:close/>
                  <a:moveTo>
                    <a:pt x="31" y="94"/>
                  </a:moveTo>
                  <a:lnTo>
                    <a:pt x="31" y="94"/>
                  </a:lnTo>
                  <a:lnTo>
                    <a:pt x="31" y="125"/>
                  </a:lnTo>
                  <a:lnTo>
                    <a:pt x="31" y="125"/>
                  </a:lnTo>
                  <a:lnTo>
                    <a:pt x="31" y="94"/>
                  </a:lnTo>
                  <a:close/>
                  <a:moveTo>
                    <a:pt x="31" y="63"/>
                  </a:moveTo>
                  <a:lnTo>
                    <a:pt x="31" y="63"/>
                  </a:lnTo>
                  <a:lnTo>
                    <a:pt x="31" y="94"/>
                  </a:lnTo>
                  <a:lnTo>
                    <a:pt x="31" y="94"/>
                  </a:lnTo>
                  <a:lnTo>
                    <a:pt x="31" y="63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C31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430;p40">
              <a:extLst>
                <a:ext uri="{FF2B5EF4-FFF2-40B4-BE49-F238E27FC236}">
                  <a16:creationId xmlns:a16="http://schemas.microsoft.com/office/drawing/2014/main" id="{97768E59-468F-4B29-82B8-FC35B9B4F940}"/>
                </a:ext>
              </a:extLst>
            </p:cNvPr>
            <p:cNvSpPr/>
            <p:nvPr/>
          </p:nvSpPr>
          <p:spPr>
            <a:xfrm>
              <a:off x="1790925" y="1867725"/>
              <a:ext cx="643" cy="1889"/>
            </a:xfrm>
            <a:custGeom>
              <a:avLst/>
              <a:gdLst/>
              <a:ahLst/>
              <a:cxnLst/>
              <a:rect l="l" t="t" r="r" b="b"/>
              <a:pathLst>
                <a:path w="32" h="94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31" y="93"/>
                  </a:lnTo>
                  <a:lnTo>
                    <a:pt x="31" y="93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431;p40">
              <a:extLst>
                <a:ext uri="{FF2B5EF4-FFF2-40B4-BE49-F238E27FC236}">
                  <a16:creationId xmlns:a16="http://schemas.microsoft.com/office/drawing/2014/main" id="{75D0784E-34BE-4C34-88EF-F2AAF4CD4D17}"/>
                </a:ext>
              </a:extLst>
            </p:cNvPr>
            <p:cNvSpPr/>
            <p:nvPr/>
          </p:nvSpPr>
          <p:spPr>
            <a:xfrm>
              <a:off x="1790925" y="1867102"/>
              <a:ext cx="20" cy="643"/>
            </a:xfrm>
            <a:custGeom>
              <a:avLst/>
              <a:gdLst/>
              <a:ahLst/>
              <a:cxnLst/>
              <a:rect l="l" t="t" r="r" b="b"/>
              <a:pathLst>
                <a:path w="1" h="32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432;p40">
              <a:extLst>
                <a:ext uri="{FF2B5EF4-FFF2-40B4-BE49-F238E27FC236}">
                  <a16:creationId xmlns:a16="http://schemas.microsoft.com/office/drawing/2014/main" id="{598B24B8-44EE-489F-820E-4A35F12BDE96}"/>
                </a:ext>
              </a:extLst>
            </p:cNvPr>
            <p:cNvSpPr/>
            <p:nvPr/>
          </p:nvSpPr>
          <p:spPr>
            <a:xfrm>
              <a:off x="1790925" y="1866479"/>
              <a:ext cx="20" cy="643"/>
            </a:xfrm>
            <a:custGeom>
              <a:avLst/>
              <a:gdLst/>
              <a:ahLst/>
              <a:cxnLst/>
              <a:rect l="l" t="t" r="r" b="b"/>
              <a:pathLst>
                <a:path w="1" h="32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433;p40">
              <a:extLst>
                <a:ext uri="{FF2B5EF4-FFF2-40B4-BE49-F238E27FC236}">
                  <a16:creationId xmlns:a16="http://schemas.microsoft.com/office/drawing/2014/main" id="{ACAFA683-E845-4472-B381-5BBE3E53B75E}"/>
                </a:ext>
              </a:extLst>
            </p:cNvPr>
            <p:cNvSpPr/>
            <p:nvPr/>
          </p:nvSpPr>
          <p:spPr>
            <a:xfrm>
              <a:off x="1790302" y="1865233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434;p40">
              <a:extLst>
                <a:ext uri="{FF2B5EF4-FFF2-40B4-BE49-F238E27FC236}">
                  <a16:creationId xmlns:a16="http://schemas.microsoft.com/office/drawing/2014/main" id="{5A5962E0-8985-435E-B5AA-9F1433627C58}"/>
                </a:ext>
              </a:extLst>
            </p:cNvPr>
            <p:cNvSpPr/>
            <p:nvPr/>
          </p:nvSpPr>
          <p:spPr>
            <a:xfrm>
              <a:off x="1815180" y="1959800"/>
              <a:ext cx="35488" cy="129412"/>
            </a:xfrm>
            <a:custGeom>
              <a:avLst/>
              <a:gdLst/>
              <a:ahLst/>
              <a:cxnLst/>
              <a:rect l="l" t="t" r="r" b="b"/>
              <a:pathLst>
                <a:path w="1766" h="6440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208" y="4396"/>
                  </a:lnTo>
                  <a:lnTo>
                    <a:pt x="1765" y="6439"/>
                  </a:lnTo>
                  <a:lnTo>
                    <a:pt x="1765" y="6439"/>
                  </a:lnTo>
                  <a:lnTo>
                    <a:pt x="1765" y="6439"/>
                  </a:lnTo>
                  <a:lnTo>
                    <a:pt x="1208" y="43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3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435;p40">
              <a:extLst>
                <a:ext uri="{FF2B5EF4-FFF2-40B4-BE49-F238E27FC236}">
                  <a16:creationId xmlns:a16="http://schemas.microsoft.com/office/drawing/2014/main" id="{29229231-C005-4EA8-938A-AEB817BDBD85}"/>
                </a:ext>
              </a:extLst>
            </p:cNvPr>
            <p:cNvSpPr/>
            <p:nvPr/>
          </p:nvSpPr>
          <p:spPr>
            <a:xfrm>
              <a:off x="1815180" y="1959800"/>
              <a:ext cx="35488" cy="129412"/>
            </a:xfrm>
            <a:custGeom>
              <a:avLst/>
              <a:gdLst/>
              <a:ahLst/>
              <a:cxnLst/>
              <a:rect l="l" t="t" r="r" b="b"/>
              <a:pathLst>
                <a:path w="1766" h="6440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208" y="4396"/>
                  </a:lnTo>
                  <a:lnTo>
                    <a:pt x="1765" y="6439"/>
                  </a:lnTo>
                  <a:lnTo>
                    <a:pt x="1765" y="6439"/>
                  </a:lnTo>
                  <a:lnTo>
                    <a:pt x="1765" y="6439"/>
                  </a:lnTo>
                  <a:lnTo>
                    <a:pt x="1208" y="4396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436;p40">
              <a:extLst>
                <a:ext uri="{FF2B5EF4-FFF2-40B4-BE49-F238E27FC236}">
                  <a16:creationId xmlns:a16="http://schemas.microsoft.com/office/drawing/2014/main" id="{51E87EA4-CA5F-4526-B456-E59407D025BA}"/>
                </a:ext>
              </a:extLst>
            </p:cNvPr>
            <p:cNvSpPr/>
            <p:nvPr/>
          </p:nvSpPr>
          <p:spPr>
            <a:xfrm>
              <a:off x="1791548" y="1869594"/>
              <a:ext cx="23652" cy="90227"/>
            </a:xfrm>
            <a:custGeom>
              <a:avLst/>
              <a:gdLst/>
              <a:ahLst/>
              <a:cxnLst/>
              <a:rect l="l" t="t" r="r" b="b"/>
              <a:pathLst>
                <a:path w="1177" h="4490" extrusionOk="0">
                  <a:moveTo>
                    <a:pt x="0" y="0"/>
                  </a:moveTo>
                  <a:lnTo>
                    <a:pt x="0" y="0"/>
                  </a:lnTo>
                  <a:lnTo>
                    <a:pt x="124" y="465"/>
                  </a:lnTo>
                  <a:lnTo>
                    <a:pt x="124" y="465"/>
                  </a:lnTo>
                  <a:lnTo>
                    <a:pt x="589" y="2291"/>
                  </a:lnTo>
                  <a:lnTo>
                    <a:pt x="1177" y="4489"/>
                  </a:lnTo>
                  <a:lnTo>
                    <a:pt x="1177" y="4489"/>
                  </a:lnTo>
                  <a:lnTo>
                    <a:pt x="1177" y="4489"/>
                  </a:lnTo>
                  <a:lnTo>
                    <a:pt x="589" y="2291"/>
                  </a:lnTo>
                  <a:lnTo>
                    <a:pt x="124" y="465"/>
                  </a:lnTo>
                  <a:lnTo>
                    <a:pt x="124" y="4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31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437;p40">
              <a:extLst>
                <a:ext uri="{FF2B5EF4-FFF2-40B4-BE49-F238E27FC236}">
                  <a16:creationId xmlns:a16="http://schemas.microsoft.com/office/drawing/2014/main" id="{375E4ADB-98C0-405D-8780-A171FA893BB2}"/>
                </a:ext>
              </a:extLst>
            </p:cNvPr>
            <p:cNvSpPr/>
            <p:nvPr/>
          </p:nvSpPr>
          <p:spPr>
            <a:xfrm>
              <a:off x="1791548" y="1869594"/>
              <a:ext cx="23652" cy="90227"/>
            </a:xfrm>
            <a:custGeom>
              <a:avLst/>
              <a:gdLst/>
              <a:ahLst/>
              <a:cxnLst/>
              <a:rect l="l" t="t" r="r" b="b"/>
              <a:pathLst>
                <a:path w="1177" h="4490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124" y="465"/>
                  </a:lnTo>
                  <a:lnTo>
                    <a:pt x="124" y="465"/>
                  </a:lnTo>
                  <a:lnTo>
                    <a:pt x="589" y="2291"/>
                  </a:lnTo>
                  <a:lnTo>
                    <a:pt x="1177" y="4489"/>
                  </a:lnTo>
                  <a:lnTo>
                    <a:pt x="1177" y="4489"/>
                  </a:lnTo>
                  <a:lnTo>
                    <a:pt x="1177" y="4489"/>
                  </a:lnTo>
                  <a:lnTo>
                    <a:pt x="589" y="2291"/>
                  </a:lnTo>
                  <a:lnTo>
                    <a:pt x="124" y="465"/>
                  </a:lnTo>
                  <a:lnTo>
                    <a:pt x="124" y="46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438;p40">
              <a:extLst>
                <a:ext uri="{FF2B5EF4-FFF2-40B4-BE49-F238E27FC236}">
                  <a16:creationId xmlns:a16="http://schemas.microsoft.com/office/drawing/2014/main" id="{8B9EF46C-B390-45DB-B03A-13AAF9D54FCE}"/>
                </a:ext>
              </a:extLst>
            </p:cNvPr>
            <p:cNvSpPr/>
            <p:nvPr/>
          </p:nvSpPr>
          <p:spPr>
            <a:xfrm>
              <a:off x="1647849" y="2202407"/>
              <a:ext cx="156781" cy="101419"/>
            </a:xfrm>
            <a:custGeom>
              <a:avLst/>
              <a:gdLst/>
              <a:ahLst/>
              <a:cxnLst/>
              <a:rect l="l" t="t" r="r" b="b"/>
              <a:pathLst>
                <a:path w="7802" h="5047" extrusionOk="0">
                  <a:moveTo>
                    <a:pt x="0" y="3127"/>
                  </a:moveTo>
                  <a:lnTo>
                    <a:pt x="0" y="3127"/>
                  </a:lnTo>
                  <a:lnTo>
                    <a:pt x="0" y="3344"/>
                  </a:lnTo>
                  <a:lnTo>
                    <a:pt x="31" y="3592"/>
                  </a:lnTo>
                  <a:lnTo>
                    <a:pt x="93" y="3777"/>
                  </a:lnTo>
                  <a:lnTo>
                    <a:pt x="155" y="3963"/>
                  </a:lnTo>
                  <a:lnTo>
                    <a:pt x="341" y="4304"/>
                  </a:lnTo>
                  <a:lnTo>
                    <a:pt x="558" y="4582"/>
                  </a:lnTo>
                  <a:lnTo>
                    <a:pt x="743" y="4768"/>
                  </a:lnTo>
                  <a:lnTo>
                    <a:pt x="929" y="4923"/>
                  </a:lnTo>
                  <a:lnTo>
                    <a:pt x="1115" y="5047"/>
                  </a:lnTo>
                  <a:lnTo>
                    <a:pt x="1115" y="5047"/>
                  </a:lnTo>
                  <a:lnTo>
                    <a:pt x="1115" y="5047"/>
                  </a:lnTo>
                  <a:lnTo>
                    <a:pt x="1115" y="5047"/>
                  </a:lnTo>
                  <a:lnTo>
                    <a:pt x="929" y="4923"/>
                  </a:lnTo>
                  <a:lnTo>
                    <a:pt x="743" y="4768"/>
                  </a:lnTo>
                  <a:lnTo>
                    <a:pt x="558" y="4582"/>
                  </a:lnTo>
                  <a:lnTo>
                    <a:pt x="341" y="4304"/>
                  </a:lnTo>
                  <a:lnTo>
                    <a:pt x="155" y="3963"/>
                  </a:lnTo>
                  <a:lnTo>
                    <a:pt x="93" y="3777"/>
                  </a:lnTo>
                  <a:lnTo>
                    <a:pt x="31" y="3592"/>
                  </a:lnTo>
                  <a:lnTo>
                    <a:pt x="0" y="3344"/>
                  </a:lnTo>
                  <a:lnTo>
                    <a:pt x="0" y="3127"/>
                  </a:lnTo>
                  <a:close/>
                  <a:moveTo>
                    <a:pt x="7802" y="1"/>
                  </a:moveTo>
                  <a:lnTo>
                    <a:pt x="7802" y="1"/>
                  </a:lnTo>
                  <a:lnTo>
                    <a:pt x="7678" y="496"/>
                  </a:lnTo>
                  <a:lnTo>
                    <a:pt x="7492" y="960"/>
                  </a:lnTo>
                  <a:lnTo>
                    <a:pt x="7244" y="1363"/>
                  </a:lnTo>
                  <a:lnTo>
                    <a:pt x="6966" y="1734"/>
                  </a:lnTo>
                  <a:lnTo>
                    <a:pt x="6656" y="2044"/>
                  </a:lnTo>
                  <a:lnTo>
                    <a:pt x="6316" y="2291"/>
                  </a:lnTo>
                  <a:lnTo>
                    <a:pt x="5944" y="2508"/>
                  </a:lnTo>
                  <a:lnTo>
                    <a:pt x="5542" y="2694"/>
                  </a:lnTo>
                  <a:lnTo>
                    <a:pt x="5542" y="2694"/>
                  </a:lnTo>
                  <a:lnTo>
                    <a:pt x="5944" y="2508"/>
                  </a:lnTo>
                  <a:lnTo>
                    <a:pt x="6316" y="2291"/>
                  </a:lnTo>
                  <a:lnTo>
                    <a:pt x="6656" y="2044"/>
                  </a:lnTo>
                  <a:lnTo>
                    <a:pt x="6966" y="1734"/>
                  </a:lnTo>
                  <a:lnTo>
                    <a:pt x="7244" y="1363"/>
                  </a:lnTo>
                  <a:lnTo>
                    <a:pt x="7492" y="960"/>
                  </a:lnTo>
                  <a:lnTo>
                    <a:pt x="7678" y="496"/>
                  </a:lnTo>
                  <a:lnTo>
                    <a:pt x="7802" y="1"/>
                  </a:lnTo>
                  <a:close/>
                </a:path>
              </a:pathLst>
            </a:custGeom>
            <a:solidFill>
              <a:srgbClr val="FFF3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439;p40">
              <a:extLst>
                <a:ext uri="{FF2B5EF4-FFF2-40B4-BE49-F238E27FC236}">
                  <a16:creationId xmlns:a16="http://schemas.microsoft.com/office/drawing/2014/main" id="{69730F47-1E57-4CE8-B9AA-738509C94E7F}"/>
                </a:ext>
              </a:extLst>
            </p:cNvPr>
            <p:cNvSpPr/>
            <p:nvPr/>
          </p:nvSpPr>
          <p:spPr>
            <a:xfrm>
              <a:off x="1647849" y="2265244"/>
              <a:ext cx="22406" cy="38582"/>
            </a:xfrm>
            <a:custGeom>
              <a:avLst/>
              <a:gdLst/>
              <a:ahLst/>
              <a:cxnLst/>
              <a:rect l="l" t="t" r="r" b="b"/>
              <a:pathLst>
                <a:path w="1115" h="1920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217"/>
                  </a:lnTo>
                  <a:lnTo>
                    <a:pt x="31" y="465"/>
                  </a:lnTo>
                  <a:lnTo>
                    <a:pt x="93" y="650"/>
                  </a:lnTo>
                  <a:lnTo>
                    <a:pt x="155" y="836"/>
                  </a:lnTo>
                  <a:lnTo>
                    <a:pt x="341" y="1177"/>
                  </a:lnTo>
                  <a:lnTo>
                    <a:pt x="558" y="1455"/>
                  </a:lnTo>
                  <a:lnTo>
                    <a:pt x="743" y="1641"/>
                  </a:lnTo>
                  <a:lnTo>
                    <a:pt x="929" y="1796"/>
                  </a:lnTo>
                  <a:lnTo>
                    <a:pt x="1115" y="1920"/>
                  </a:lnTo>
                  <a:lnTo>
                    <a:pt x="1115" y="1920"/>
                  </a:lnTo>
                  <a:lnTo>
                    <a:pt x="1115" y="1920"/>
                  </a:lnTo>
                  <a:lnTo>
                    <a:pt x="1115" y="1920"/>
                  </a:lnTo>
                  <a:lnTo>
                    <a:pt x="929" y="1796"/>
                  </a:lnTo>
                  <a:lnTo>
                    <a:pt x="743" y="1641"/>
                  </a:lnTo>
                  <a:lnTo>
                    <a:pt x="558" y="1455"/>
                  </a:lnTo>
                  <a:lnTo>
                    <a:pt x="341" y="1177"/>
                  </a:lnTo>
                  <a:lnTo>
                    <a:pt x="155" y="836"/>
                  </a:lnTo>
                  <a:lnTo>
                    <a:pt x="93" y="650"/>
                  </a:lnTo>
                  <a:lnTo>
                    <a:pt x="31" y="465"/>
                  </a:lnTo>
                  <a:lnTo>
                    <a:pt x="0" y="21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440;p40">
              <a:extLst>
                <a:ext uri="{FF2B5EF4-FFF2-40B4-BE49-F238E27FC236}">
                  <a16:creationId xmlns:a16="http://schemas.microsoft.com/office/drawing/2014/main" id="{7C219102-462E-4916-9224-909742428B91}"/>
                </a:ext>
              </a:extLst>
            </p:cNvPr>
            <p:cNvSpPr/>
            <p:nvPr/>
          </p:nvSpPr>
          <p:spPr>
            <a:xfrm>
              <a:off x="1759195" y="2202407"/>
              <a:ext cx="45435" cy="54136"/>
            </a:xfrm>
            <a:custGeom>
              <a:avLst/>
              <a:gdLst/>
              <a:ahLst/>
              <a:cxnLst/>
              <a:rect l="l" t="t" r="r" b="b"/>
              <a:pathLst>
                <a:path w="2261" h="2694" fill="none" extrusionOk="0">
                  <a:moveTo>
                    <a:pt x="2261" y="1"/>
                  </a:moveTo>
                  <a:lnTo>
                    <a:pt x="2261" y="1"/>
                  </a:lnTo>
                  <a:lnTo>
                    <a:pt x="2137" y="496"/>
                  </a:lnTo>
                  <a:lnTo>
                    <a:pt x="1951" y="960"/>
                  </a:lnTo>
                  <a:lnTo>
                    <a:pt x="1703" y="1363"/>
                  </a:lnTo>
                  <a:lnTo>
                    <a:pt x="1425" y="1734"/>
                  </a:lnTo>
                  <a:lnTo>
                    <a:pt x="1115" y="2044"/>
                  </a:lnTo>
                  <a:lnTo>
                    <a:pt x="775" y="2291"/>
                  </a:lnTo>
                  <a:lnTo>
                    <a:pt x="403" y="2508"/>
                  </a:lnTo>
                  <a:lnTo>
                    <a:pt x="1" y="2694"/>
                  </a:lnTo>
                  <a:lnTo>
                    <a:pt x="1" y="2694"/>
                  </a:lnTo>
                  <a:lnTo>
                    <a:pt x="403" y="2508"/>
                  </a:lnTo>
                  <a:lnTo>
                    <a:pt x="775" y="2291"/>
                  </a:lnTo>
                  <a:lnTo>
                    <a:pt x="1115" y="2044"/>
                  </a:lnTo>
                  <a:lnTo>
                    <a:pt x="1425" y="1734"/>
                  </a:lnTo>
                  <a:lnTo>
                    <a:pt x="1703" y="1363"/>
                  </a:lnTo>
                  <a:lnTo>
                    <a:pt x="1951" y="960"/>
                  </a:lnTo>
                  <a:lnTo>
                    <a:pt x="2137" y="496"/>
                  </a:lnTo>
                  <a:lnTo>
                    <a:pt x="226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441;p40">
              <a:extLst>
                <a:ext uri="{FF2B5EF4-FFF2-40B4-BE49-F238E27FC236}">
                  <a16:creationId xmlns:a16="http://schemas.microsoft.com/office/drawing/2014/main" id="{721594A8-F92E-4462-B4B9-F83EDED7749D}"/>
                </a:ext>
              </a:extLst>
            </p:cNvPr>
            <p:cNvSpPr/>
            <p:nvPr/>
          </p:nvSpPr>
          <p:spPr>
            <a:xfrm>
              <a:off x="1479875" y="1732727"/>
              <a:ext cx="370793" cy="671876"/>
            </a:xfrm>
            <a:custGeom>
              <a:avLst/>
              <a:gdLst/>
              <a:ahLst/>
              <a:cxnLst/>
              <a:rect l="l" t="t" r="r" b="b"/>
              <a:pathLst>
                <a:path w="18452" h="33435" extrusionOk="0">
                  <a:moveTo>
                    <a:pt x="10186" y="1"/>
                  </a:moveTo>
                  <a:lnTo>
                    <a:pt x="10836" y="589"/>
                  </a:lnTo>
                  <a:lnTo>
                    <a:pt x="11424" y="1208"/>
                  </a:lnTo>
                  <a:lnTo>
                    <a:pt x="11981" y="1920"/>
                  </a:lnTo>
                  <a:lnTo>
                    <a:pt x="12477" y="2663"/>
                  </a:lnTo>
                  <a:lnTo>
                    <a:pt x="12910" y="3437"/>
                  </a:lnTo>
                  <a:lnTo>
                    <a:pt x="13312" y="4273"/>
                  </a:lnTo>
                  <a:lnTo>
                    <a:pt x="13467" y="4737"/>
                  </a:lnTo>
                  <a:lnTo>
                    <a:pt x="13653" y="5171"/>
                  </a:lnTo>
                  <a:lnTo>
                    <a:pt x="13777" y="5635"/>
                  </a:lnTo>
                  <a:lnTo>
                    <a:pt x="13901" y="6099"/>
                  </a:lnTo>
                  <a:lnTo>
                    <a:pt x="14644" y="9009"/>
                  </a:lnTo>
                  <a:lnTo>
                    <a:pt x="15603" y="12477"/>
                  </a:lnTo>
                  <a:lnTo>
                    <a:pt x="16718" y="16563"/>
                  </a:lnTo>
                  <a:lnTo>
                    <a:pt x="14489" y="16563"/>
                  </a:lnTo>
                  <a:lnTo>
                    <a:pt x="14520" y="16594"/>
                  </a:lnTo>
                  <a:lnTo>
                    <a:pt x="14582" y="16687"/>
                  </a:lnTo>
                  <a:lnTo>
                    <a:pt x="14644" y="16934"/>
                  </a:lnTo>
                  <a:lnTo>
                    <a:pt x="14706" y="17368"/>
                  </a:lnTo>
                  <a:lnTo>
                    <a:pt x="14736" y="18018"/>
                  </a:lnTo>
                  <a:lnTo>
                    <a:pt x="14736" y="18947"/>
                  </a:lnTo>
                  <a:lnTo>
                    <a:pt x="14675" y="20216"/>
                  </a:lnTo>
                  <a:lnTo>
                    <a:pt x="14489" y="21857"/>
                  </a:lnTo>
                  <a:lnTo>
                    <a:pt x="14396" y="22383"/>
                  </a:lnTo>
                  <a:lnTo>
                    <a:pt x="14241" y="22847"/>
                  </a:lnTo>
                  <a:lnTo>
                    <a:pt x="14055" y="23281"/>
                  </a:lnTo>
                  <a:lnTo>
                    <a:pt x="13839" y="23652"/>
                  </a:lnTo>
                  <a:lnTo>
                    <a:pt x="13560" y="23993"/>
                  </a:lnTo>
                  <a:lnTo>
                    <a:pt x="13251" y="24271"/>
                  </a:lnTo>
                  <a:lnTo>
                    <a:pt x="12910" y="24519"/>
                  </a:lnTo>
                  <a:lnTo>
                    <a:pt x="12539" y="24736"/>
                  </a:lnTo>
                  <a:lnTo>
                    <a:pt x="12136" y="24921"/>
                  </a:lnTo>
                  <a:lnTo>
                    <a:pt x="11734" y="25045"/>
                  </a:lnTo>
                  <a:lnTo>
                    <a:pt x="11331" y="25169"/>
                  </a:lnTo>
                  <a:lnTo>
                    <a:pt x="10898" y="25262"/>
                  </a:lnTo>
                  <a:lnTo>
                    <a:pt x="10495" y="25324"/>
                  </a:lnTo>
                  <a:lnTo>
                    <a:pt x="10062" y="25355"/>
                  </a:lnTo>
                  <a:lnTo>
                    <a:pt x="9226" y="25386"/>
                  </a:lnTo>
                  <a:lnTo>
                    <a:pt x="8700" y="25386"/>
                  </a:lnTo>
                  <a:lnTo>
                    <a:pt x="8204" y="25355"/>
                  </a:lnTo>
                  <a:lnTo>
                    <a:pt x="7400" y="25262"/>
                  </a:lnTo>
                  <a:lnTo>
                    <a:pt x="6842" y="25169"/>
                  </a:lnTo>
                  <a:lnTo>
                    <a:pt x="6626" y="25138"/>
                  </a:lnTo>
                  <a:lnTo>
                    <a:pt x="6626" y="25386"/>
                  </a:lnTo>
                  <a:lnTo>
                    <a:pt x="6626" y="25633"/>
                  </a:lnTo>
                  <a:lnTo>
                    <a:pt x="6688" y="25850"/>
                  </a:lnTo>
                  <a:lnTo>
                    <a:pt x="6749" y="26067"/>
                  </a:lnTo>
                  <a:lnTo>
                    <a:pt x="6842" y="26253"/>
                  </a:lnTo>
                  <a:lnTo>
                    <a:pt x="6935" y="26438"/>
                  </a:lnTo>
                  <a:lnTo>
                    <a:pt x="7152" y="26717"/>
                  </a:lnTo>
                  <a:lnTo>
                    <a:pt x="7369" y="26965"/>
                  </a:lnTo>
                  <a:lnTo>
                    <a:pt x="7554" y="27119"/>
                  </a:lnTo>
                  <a:lnTo>
                    <a:pt x="7740" y="27243"/>
                  </a:lnTo>
                  <a:lnTo>
                    <a:pt x="7709" y="27460"/>
                  </a:lnTo>
                  <a:lnTo>
                    <a:pt x="7585" y="28017"/>
                  </a:lnTo>
                  <a:lnTo>
                    <a:pt x="7492" y="28389"/>
                  </a:lnTo>
                  <a:lnTo>
                    <a:pt x="7369" y="28791"/>
                  </a:lnTo>
                  <a:lnTo>
                    <a:pt x="7183" y="29225"/>
                  </a:lnTo>
                  <a:lnTo>
                    <a:pt x="6966" y="29689"/>
                  </a:lnTo>
                  <a:lnTo>
                    <a:pt x="6688" y="30153"/>
                  </a:lnTo>
                  <a:lnTo>
                    <a:pt x="6378" y="30587"/>
                  </a:lnTo>
                  <a:lnTo>
                    <a:pt x="6007" y="31020"/>
                  </a:lnTo>
                  <a:lnTo>
                    <a:pt x="5790" y="31206"/>
                  </a:lnTo>
                  <a:lnTo>
                    <a:pt x="5573" y="31392"/>
                  </a:lnTo>
                  <a:lnTo>
                    <a:pt x="5325" y="31577"/>
                  </a:lnTo>
                  <a:lnTo>
                    <a:pt x="5047" y="31732"/>
                  </a:lnTo>
                  <a:lnTo>
                    <a:pt x="4768" y="31856"/>
                  </a:lnTo>
                  <a:lnTo>
                    <a:pt x="4490" y="31980"/>
                  </a:lnTo>
                  <a:lnTo>
                    <a:pt x="4149" y="32104"/>
                  </a:lnTo>
                  <a:lnTo>
                    <a:pt x="3840" y="32165"/>
                  </a:lnTo>
                  <a:lnTo>
                    <a:pt x="3468" y="32227"/>
                  </a:lnTo>
                  <a:lnTo>
                    <a:pt x="3097" y="32258"/>
                  </a:lnTo>
                  <a:lnTo>
                    <a:pt x="2725" y="32258"/>
                  </a:lnTo>
                  <a:lnTo>
                    <a:pt x="1982" y="32227"/>
                  </a:lnTo>
                  <a:lnTo>
                    <a:pt x="1270" y="32135"/>
                  </a:lnTo>
                  <a:lnTo>
                    <a:pt x="620" y="31980"/>
                  </a:lnTo>
                  <a:lnTo>
                    <a:pt x="1" y="31763"/>
                  </a:lnTo>
                  <a:lnTo>
                    <a:pt x="403" y="32104"/>
                  </a:lnTo>
                  <a:lnTo>
                    <a:pt x="837" y="32444"/>
                  </a:lnTo>
                  <a:lnTo>
                    <a:pt x="1301" y="32723"/>
                  </a:lnTo>
                  <a:lnTo>
                    <a:pt x="1858" y="32970"/>
                  </a:lnTo>
                  <a:lnTo>
                    <a:pt x="2415" y="33187"/>
                  </a:lnTo>
                  <a:lnTo>
                    <a:pt x="3066" y="33311"/>
                  </a:lnTo>
                  <a:lnTo>
                    <a:pt x="3716" y="33404"/>
                  </a:lnTo>
                  <a:lnTo>
                    <a:pt x="4428" y="33435"/>
                  </a:lnTo>
                  <a:lnTo>
                    <a:pt x="4830" y="33435"/>
                  </a:lnTo>
                  <a:lnTo>
                    <a:pt x="5202" y="33404"/>
                  </a:lnTo>
                  <a:lnTo>
                    <a:pt x="5542" y="33342"/>
                  </a:lnTo>
                  <a:lnTo>
                    <a:pt x="5883" y="33280"/>
                  </a:lnTo>
                  <a:lnTo>
                    <a:pt x="6192" y="33156"/>
                  </a:lnTo>
                  <a:lnTo>
                    <a:pt x="6502" y="33032"/>
                  </a:lnTo>
                  <a:lnTo>
                    <a:pt x="6780" y="32908"/>
                  </a:lnTo>
                  <a:lnTo>
                    <a:pt x="7028" y="32754"/>
                  </a:lnTo>
                  <a:lnTo>
                    <a:pt x="7276" y="32568"/>
                  </a:lnTo>
                  <a:lnTo>
                    <a:pt x="7523" y="32382"/>
                  </a:lnTo>
                  <a:lnTo>
                    <a:pt x="7709" y="32196"/>
                  </a:lnTo>
                  <a:lnTo>
                    <a:pt x="8112" y="31763"/>
                  </a:lnTo>
                  <a:lnTo>
                    <a:pt x="8421" y="31330"/>
                  </a:lnTo>
                  <a:lnTo>
                    <a:pt x="8700" y="30865"/>
                  </a:lnTo>
                  <a:lnTo>
                    <a:pt x="8917" y="30401"/>
                  </a:lnTo>
                  <a:lnTo>
                    <a:pt x="9071" y="29968"/>
                  </a:lnTo>
                  <a:lnTo>
                    <a:pt x="9226" y="29565"/>
                  </a:lnTo>
                  <a:lnTo>
                    <a:pt x="9319" y="29194"/>
                  </a:lnTo>
                  <a:lnTo>
                    <a:pt x="9443" y="28636"/>
                  </a:lnTo>
                  <a:lnTo>
                    <a:pt x="9474" y="28420"/>
                  </a:lnTo>
                  <a:lnTo>
                    <a:pt x="9288" y="28296"/>
                  </a:lnTo>
                  <a:lnTo>
                    <a:pt x="9102" y="28141"/>
                  </a:lnTo>
                  <a:lnTo>
                    <a:pt x="8917" y="27955"/>
                  </a:lnTo>
                  <a:lnTo>
                    <a:pt x="8700" y="27677"/>
                  </a:lnTo>
                  <a:lnTo>
                    <a:pt x="8514" y="27336"/>
                  </a:lnTo>
                  <a:lnTo>
                    <a:pt x="8452" y="27150"/>
                  </a:lnTo>
                  <a:lnTo>
                    <a:pt x="8390" y="26965"/>
                  </a:lnTo>
                  <a:lnTo>
                    <a:pt x="8359" y="26717"/>
                  </a:lnTo>
                  <a:lnTo>
                    <a:pt x="8359" y="26500"/>
                  </a:lnTo>
                  <a:lnTo>
                    <a:pt x="8359" y="26315"/>
                  </a:lnTo>
                  <a:lnTo>
                    <a:pt x="8545" y="26346"/>
                  </a:lnTo>
                  <a:lnTo>
                    <a:pt x="9102" y="26438"/>
                  </a:lnTo>
                  <a:lnTo>
                    <a:pt x="9938" y="26531"/>
                  </a:lnTo>
                  <a:lnTo>
                    <a:pt x="10433" y="26562"/>
                  </a:lnTo>
                  <a:lnTo>
                    <a:pt x="11672" y="26562"/>
                  </a:lnTo>
                  <a:lnTo>
                    <a:pt x="12415" y="26469"/>
                  </a:lnTo>
                  <a:lnTo>
                    <a:pt x="12817" y="26407"/>
                  </a:lnTo>
                  <a:lnTo>
                    <a:pt x="13189" y="26315"/>
                  </a:lnTo>
                  <a:lnTo>
                    <a:pt x="13529" y="26222"/>
                  </a:lnTo>
                  <a:lnTo>
                    <a:pt x="13901" y="26067"/>
                  </a:lnTo>
                  <a:lnTo>
                    <a:pt x="14303" y="25881"/>
                  </a:lnTo>
                  <a:lnTo>
                    <a:pt x="14675" y="25664"/>
                  </a:lnTo>
                  <a:lnTo>
                    <a:pt x="15015" y="25417"/>
                  </a:lnTo>
                  <a:lnTo>
                    <a:pt x="15325" y="25107"/>
                  </a:lnTo>
                  <a:lnTo>
                    <a:pt x="15603" y="24736"/>
                  </a:lnTo>
                  <a:lnTo>
                    <a:pt x="15851" y="24333"/>
                  </a:lnTo>
                  <a:lnTo>
                    <a:pt x="16037" y="23869"/>
                  </a:lnTo>
                  <a:lnTo>
                    <a:pt x="16161" y="23374"/>
                  </a:lnTo>
                  <a:lnTo>
                    <a:pt x="16222" y="23033"/>
                  </a:lnTo>
                  <a:lnTo>
                    <a:pt x="16346" y="21888"/>
                  </a:lnTo>
                  <a:lnTo>
                    <a:pt x="16439" y="20928"/>
                  </a:lnTo>
                  <a:lnTo>
                    <a:pt x="16470" y="20123"/>
                  </a:lnTo>
                  <a:lnTo>
                    <a:pt x="16470" y="19442"/>
                  </a:lnTo>
                  <a:lnTo>
                    <a:pt x="16470" y="18947"/>
                  </a:lnTo>
                  <a:lnTo>
                    <a:pt x="16439" y="18513"/>
                  </a:lnTo>
                  <a:lnTo>
                    <a:pt x="16408" y="18235"/>
                  </a:lnTo>
                  <a:lnTo>
                    <a:pt x="16346" y="18018"/>
                  </a:lnTo>
                  <a:lnTo>
                    <a:pt x="16315" y="17863"/>
                  </a:lnTo>
                  <a:lnTo>
                    <a:pt x="16253" y="17801"/>
                  </a:lnTo>
                  <a:lnTo>
                    <a:pt x="16222" y="17739"/>
                  </a:lnTo>
                  <a:lnTo>
                    <a:pt x="18451" y="17739"/>
                  </a:lnTo>
                  <a:lnTo>
                    <a:pt x="17894" y="15696"/>
                  </a:lnTo>
                  <a:lnTo>
                    <a:pt x="16687" y="11300"/>
                  </a:lnTo>
                  <a:lnTo>
                    <a:pt x="16099" y="9102"/>
                  </a:lnTo>
                  <a:lnTo>
                    <a:pt x="15634" y="7276"/>
                  </a:lnTo>
                  <a:lnTo>
                    <a:pt x="15510" y="6811"/>
                  </a:lnTo>
                  <a:lnTo>
                    <a:pt x="15479" y="6719"/>
                  </a:lnTo>
                  <a:lnTo>
                    <a:pt x="15479" y="6688"/>
                  </a:lnTo>
                  <a:lnTo>
                    <a:pt x="15479" y="6657"/>
                  </a:lnTo>
                  <a:lnTo>
                    <a:pt x="15448" y="6595"/>
                  </a:lnTo>
                  <a:lnTo>
                    <a:pt x="15263" y="6038"/>
                  </a:lnTo>
                  <a:lnTo>
                    <a:pt x="15046" y="5511"/>
                  </a:lnTo>
                  <a:lnTo>
                    <a:pt x="14829" y="4985"/>
                  </a:lnTo>
                  <a:lnTo>
                    <a:pt x="14582" y="4490"/>
                  </a:lnTo>
                  <a:lnTo>
                    <a:pt x="14303" y="3994"/>
                  </a:lnTo>
                  <a:lnTo>
                    <a:pt x="14024" y="3530"/>
                  </a:lnTo>
                  <a:lnTo>
                    <a:pt x="13715" y="3066"/>
                  </a:lnTo>
                  <a:lnTo>
                    <a:pt x="13374" y="2663"/>
                  </a:lnTo>
                  <a:lnTo>
                    <a:pt x="13034" y="2261"/>
                  </a:lnTo>
                  <a:lnTo>
                    <a:pt x="12662" y="1858"/>
                  </a:lnTo>
                  <a:lnTo>
                    <a:pt x="12291" y="1487"/>
                  </a:lnTo>
                  <a:lnTo>
                    <a:pt x="11888" y="1146"/>
                  </a:lnTo>
                  <a:lnTo>
                    <a:pt x="11486" y="837"/>
                  </a:lnTo>
                  <a:lnTo>
                    <a:pt x="11053" y="527"/>
                  </a:lnTo>
                  <a:lnTo>
                    <a:pt x="10619" y="248"/>
                  </a:lnTo>
                  <a:lnTo>
                    <a:pt x="10186" y="1"/>
                  </a:lnTo>
                  <a:close/>
                </a:path>
              </a:pathLst>
            </a:custGeom>
            <a:solidFill>
              <a:srgbClr val="FFBE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442;p40">
              <a:extLst>
                <a:ext uri="{FF2B5EF4-FFF2-40B4-BE49-F238E27FC236}">
                  <a16:creationId xmlns:a16="http://schemas.microsoft.com/office/drawing/2014/main" id="{2A384A23-37B6-42A6-B29E-D410CDAF6714}"/>
                </a:ext>
              </a:extLst>
            </p:cNvPr>
            <p:cNvSpPr/>
            <p:nvPr/>
          </p:nvSpPr>
          <p:spPr>
            <a:xfrm>
              <a:off x="1479875" y="1732727"/>
              <a:ext cx="370793" cy="671876"/>
            </a:xfrm>
            <a:custGeom>
              <a:avLst/>
              <a:gdLst/>
              <a:ahLst/>
              <a:cxnLst/>
              <a:rect l="l" t="t" r="r" b="b"/>
              <a:pathLst>
                <a:path w="18452" h="33435" fill="none" extrusionOk="0">
                  <a:moveTo>
                    <a:pt x="10186" y="1"/>
                  </a:moveTo>
                  <a:lnTo>
                    <a:pt x="10186" y="1"/>
                  </a:lnTo>
                  <a:lnTo>
                    <a:pt x="10836" y="589"/>
                  </a:lnTo>
                  <a:lnTo>
                    <a:pt x="11424" y="1208"/>
                  </a:lnTo>
                  <a:lnTo>
                    <a:pt x="11981" y="1920"/>
                  </a:lnTo>
                  <a:lnTo>
                    <a:pt x="12477" y="2663"/>
                  </a:lnTo>
                  <a:lnTo>
                    <a:pt x="12910" y="3437"/>
                  </a:lnTo>
                  <a:lnTo>
                    <a:pt x="13312" y="4273"/>
                  </a:lnTo>
                  <a:lnTo>
                    <a:pt x="13467" y="4737"/>
                  </a:lnTo>
                  <a:lnTo>
                    <a:pt x="13653" y="5171"/>
                  </a:lnTo>
                  <a:lnTo>
                    <a:pt x="13777" y="5635"/>
                  </a:lnTo>
                  <a:lnTo>
                    <a:pt x="13901" y="6099"/>
                  </a:lnTo>
                  <a:lnTo>
                    <a:pt x="13901" y="6099"/>
                  </a:lnTo>
                  <a:lnTo>
                    <a:pt x="14644" y="9009"/>
                  </a:lnTo>
                  <a:lnTo>
                    <a:pt x="15603" y="12477"/>
                  </a:lnTo>
                  <a:lnTo>
                    <a:pt x="16718" y="16563"/>
                  </a:lnTo>
                  <a:lnTo>
                    <a:pt x="14489" y="16563"/>
                  </a:lnTo>
                  <a:lnTo>
                    <a:pt x="14489" y="16563"/>
                  </a:lnTo>
                  <a:lnTo>
                    <a:pt x="14520" y="16594"/>
                  </a:lnTo>
                  <a:lnTo>
                    <a:pt x="14582" y="16687"/>
                  </a:lnTo>
                  <a:lnTo>
                    <a:pt x="14644" y="16934"/>
                  </a:lnTo>
                  <a:lnTo>
                    <a:pt x="14706" y="17368"/>
                  </a:lnTo>
                  <a:lnTo>
                    <a:pt x="14736" y="18018"/>
                  </a:lnTo>
                  <a:lnTo>
                    <a:pt x="14736" y="18947"/>
                  </a:lnTo>
                  <a:lnTo>
                    <a:pt x="14675" y="20216"/>
                  </a:lnTo>
                  <a:lnTo>
                    <a:pt x="14489" y="21857"/>
                  </a:lnTo>
                  <a:lnTo>
                    <a:pt x="14489" y="21857"/>
                  </a:lnTo>
                  <a:lnTo>
                    <a:pt x="14396" y="22383"/>
                  </a:lnTo>
                  <a:lnTo>
                    <a:pt x="14241" y="22847"/>
                  </a:lnTo>
                  <a:lnTo>
                    <a:pt x="14055" y="23281"/>
                  </a:lnTo>
                  <a:lnTo>
                    <a:pt x="13839" y="23652"/>
                  </a:lnTo>
                  <a:lnTo>
                    <a:pt x="13560" y="23993"/>
                  </a:lnTo>
                  <a:lnTo>
                    <a:pt x="13251" y="24271"/>
                  </a:lnTo>
                  <a:lnTo>
                    <a:pt x="12910" y="24519"/>
                  </a:lnTo>
                  <a:lnTo>
                    <a:pt x="12539" y="24736"/>
                  </a:lnTo>
                  <a:lnTo>
                    <a:pt x="12136" y="24921"/>
                  </a:lnTo>
                  <a:lnTo>
                    <a:pt x="11734" y="25045"/>
                  </a:lnTo>
                  <a:lnTo>
                    <a:pt x="11331" y="25169"/>
                  </a:lnTo>
                  <a:lnTo>
                    <a:pt x="10898" y="25262"/>
                  </a:lnTo>
                  <a:lnTo>
                    <a:pt x="10495" y="25324"/>
                  </a:lnTo>
                  <a:lnTo>
                    <a:pt x="10062" y="25355"/>
                  </a:lnTo>
                  <a:lnTo>
                    <a:pt x="9226" y="25386"/>
                  </a:lnTo>
                  <a:lnTo>
                    <a:pt x="9226" y="25386"/>
                  </a:lnTo>
                  <a:lnTo>
                    <a:pt x="8700" y="25386"/>
                  </a:lnTo>
                  <a:lnTo>
                    <a:pt x="8204" y="25355"/>
                  </a:lnTo>
                  <a:lnTo>
                    <a:pt x="7400" y="25262"/>
                  </a:lnTo>
                  <a:lnTo>
                    <a:pt x="6842" y="25169"/>
                  </a:lnTo>
                  <a:lnTo>
                    <a:pt x="6626" y="25138"/>
                  </a:lnTo>
                  <a:lnTo>
                    <a:pt x="6626" y="25138"/>
                  </a:lnTo>
                  <a:lnTo>
                    <a:pt x="6626" y="25386"/>
                  </a:lnTo>
                  <a:lnTo>
                    <a:pt x="6626" y="25633"/>
                  </a:lnTo>
                  <a:lnTo>
                    <a:pt x="6688" y="25850"/>
                  </a:lnTo>
                  <a:lnTo>
                    <a:pt x="6749" y="26067"/>
                  </a:lnTo>
                  <a:lnTo>
                    <a:pt x="6842" y="26253"/>
                  </a:lnTo>
                  <a:lnTo>
                    <a:pt x="6935" y="26438"/>
                  </a:lnTo>
                  <a:lnTo>
                    <a:pt x="7152" y="26717"/>
                  </a:lnTo>
                  <a:lnTo>
                    <a:pt x="7369" y="26965"/>
                  </a:lnTo>
                  <a:lnTo>
                    <a:pt x="7554" y="27119"/>
                  </a:lnTo>
                  <a:lnTo>
                    <a:pt x="7740" y="27243"/>
                  </a:lnTo>
                  <a:lnTo>
                    <a:pt x="7740" y="27243"/>
                  </a:lnTo>
                  <a:lnTo>
                    <a:pt x="7709" y="27460"/>
                  </a:lnTo>
                  <a:lnTo>
                    <a:pt x="7585" y="28017"/>
                  </a:lnTo>
                  <a:lnTo>
                    <a:pt x="7492" y="28389"/>
                  </a:lnTo>
                  <a:lnTo>
                    <a:pt x="7369" y="28791"/>
                  </a:lnTo>
                  <a:lnTo>
                    <a:pt x="7183" y="29225"/>
                  </a:lnTo>
                  <a:lnTo>
                    <a:pt x="6966" y="29689"/>
                  </a:lnTo>
                  <a:lnTo>
                    <a:pt x="6688" y="30153"/>
                  </a:lnTo>
                  <a:lnTo>
                    <a:pt x="6378" y="30587"/>
                  </a:lnTo>
                  <a:lnTo>
                    <a:pt x="6007" y="31020"/>
                  </a:lnTo>
                  <a:lnTo>
                    <a:pt x="5790" y="31206"/>
                  </a:lnTo>
                  <a:lnTo>
                    <a:pt x="5573" y="31392"/>
                  </a:lnTo>
                  <a:lnTo>
                    <a:pt x="5325" y="31577"/>
                  </a:lnTo>
                  <a:lnTo>
                    <a:pt x="5047" y="31732"/>
                  </a:lnTo>
                  <a:lnTo>
                    <a:pt x="4768" y="31856"/>
                  </a:lnTo>
                  <a:lnTo>
                    <a:pt x="4490" y="31980"/>
                  </a:lnTo>
                  <a:lnTo>
                    <a:pt x="4149" y="32104"/>
                  </a:lnTo>
                  <a:lnTo>
                    <a:pt x="3840" y="32165"/>
                  </a:lnTo>
                  <a:lnTo>
                    <a:pt x="3468" y="32227"/>
                  </a:lnTo>
                  <a:lnTo>
                    <a:pt x="3097" y="32258"/>
                  </a:lnTo>
                  <a:lnTo>
                    <a:pt x="3097" y="32258"/>
                  </a:lnTo>
                  <a:lnTo>
                    <a:pt x="2725" y="32258"/>
                  </a:lnTo>
                  <a:lnTo>
                    <a:pt x="2725" y="32258"/>
                  </a:lnTo>
                  <a:lnTo>
                    <a:pt x="1982" y="32227"/>
                  </a:lnTo>
                  <a:lnTo>
                    <a:pt x="1270" y="32135"/>
                  </a:lnTo>
                  <a:lnTo>
                    <a:pt x="620" y="31980"/>
                  </a:lnTo>
                  <a:lnTo>
                    <a:pt x="1" y="31763"/>
                  </a:lnTo>
                  <a:lnTo>
                    <a:pt x="1" y="31763"/>
                  </a:lnTo>
                  <a:lnTo>
                    <a:pt x="403" y="32104"/>
                  </a:lnTo>
                  <a:lnTo>
                    <a:pt x="837" y="32444"/>
                  </a:lnTo>
                  <a:lnTo>
                    <a:pt x="1301" y="32723"/>
                  </a:lnTo>
                  <a:lnTo>
                    <a:pt x="1858" y="32970"/>
                  </a:lnTo>
                  <a:lnTo>
                    <a:pt x="2415" y="33187"/>
                  </a:lnTo>
                  <a:lnTo>
                    <a:pt x="3066" y="33311"/>
                  </a:lnTo>
                  <a:lnTo>
                    <a:pt x="3716" y="33404"/>
                  </a:lnTo>
                  <a:lnTo>
                    <a:pt x="4428" y="33435"/>
                  </a:lnTo>
                  <a:lnTo>
                    <a:pt x="4428" y="33435"/>
                  </a:lnTo>
                  <a:lnTo>
                    <a:pt x="4830" y="33435"/>
                  </a:lnTo>
                  <a:lnTo>
                    <a:pt x="4830" y="33435"/>
                  </a:lnTo>
                  <a:lnTo>
                    <a:pt x="5202" y="33404"/>
                  </a:lnTo>
                  <a:lnTo>
                    <a:pt x="5542" y="33342"/>
                  </a:lnTo>
                  <a:lnTo>
                    <a:pt x="5883" y="33280"/>
                  </a:lnTo>
                  <a:lnTo>
                    <a:pt x="6192" y="33156"/>
                  </a:lnTo>
                  <a:lnTo>
                    <a:pt x="6502" y="33032"/>
                  </a:lnTo>
                  <a:lnTo>
                    <a:pt x="6780" y="32908"/>
                  </a:lnTo>
                  <a:lnTo>
                    <a:pt x="7028" y="32754"/>
                  </a:lnTo>
                  <a:lnTo>
                    <a:pt x="7276" y="32568"/>
                  </a:lnTo>
                  <a:lnTo>
                    <a:pt x="7523" y="32382"/>
                  </a:lnTo>
                  <a:lnTo>
                    <a:pt x="7709" y="32196"/>
                  </a:lnTo>
                  <a:lnTo>
                    <a:pt x="8112" y="31763"/>
                  </a:lnTo>
                  <a:lnTo>
                    <a:pt x="8421" y="31330"/>
                  </a:lnTo>
                  <a:lnTo>
                    <a:pt x="8700" y="30865"/>
                  </a:lnTo>
                  <a:lnTo>
                    <a:pt x="8917" y="30401"/>
                  </a:lnTo>
                  <a:lnTo>
                    <a:pt x="9071" y="29968"/>
                  </a:lnTo>
                  <a:lnTo>
                    <a:pt x="9226" y="29565"/>
                  </a:lnTo>
                  <a:lnTo>
                    <a:pt x="9319" y="29194"/>
                  </a:lnTo>
                  <a:lnTo>
                    <a:pt x="9443" y="28636"/>
                  </a:lnTo>
                  <a:lnTo>
                    <a:pt x="9474" y="28420"/>
                  </a:lnTo>
                  <a:lnTo>
                    <a:pt x="9474" y="28420"/>
                  </a:lnTo>
                  <a:lnTo>
                    <a:pt x="9288" y="28296"/>
                  </a:lnTo>
                  <a:lnTo>
                    <a:pt x="9102" y="28141"/>
                  </a:lnTo>
                  <a:lnTo>
                    <a:pt x="8917" y="27955"/>
                  </a:lnTo>
                  <a:lnTo>
                    <a:pt x="8700" y="27677"/>
                  </a:lnTo>
                  <a:lnTo>
                    <a:pt x="8514" y="27336"/>
                  </a:lnTo>
                  <a:lnTo>
                    <a:pt x="8452" y="27150"/>
                  </a:lnTo>
                  <a:lnTo>
                    <a:pt x="8390" y="26965"/>
                  </a:lnTo>
                  <a:lnTo>
                    <a:pt x="8359" y="26717"/>
                  </a:lnTo>
                  <a:lnTo>
                    <a:pt x="8359" y="26500"/>
                  </a:lnTo>
                  <a:lnTo>
                    <a:pt x="8359" y="26500"/>
                  </a:lnTo>
                  <a:lnTo>
                    <a:pt x="8359" y="26315"/>
                  </a:lnTo>
                  <a:lnTo>
                    <a:pt x="8359" y="26315"/>
                  </a:lnTo>
                  <a:lnTo>
                    <a:pt x="8545" y="26346"/>
                  </a:lnTo>
                  <a:lnTo>
                    <a:pt x="9102" y="26438"/>
                  </a:lnTo>
                  <a:lnTo>
                    <a:pt x="9938" y="26531"/>
                  </a:lnTo>
                  <a:lnTo>
                    <a:pt x="10433" y="26562"/>
                  </a:lnTo>
                  <a:lnTo>
                    <a:pt x="10960" y="26562"/>
                  </a:lnTo>
                  <a:lnTo>
                    <a:pt x="10960" y="26562"/>
                  </a:lnTo>
                  <a:lnTo>
                    <a:pt x="11672" y="26562"/>
                  </a:lnTo>
                  <a:lnTo>
                    <a:pt x="12415" y="26469"/>
                  </a:lnTo>
                  <a:lnTo>
                    <a:pt x="12817" y="26407"/>
                  </a:lnTo>
                  <a:lnTo>
                    <a:pt x="13189" y="26315"/>
                  </a:lnTo>
                  <a:lnTo>
                    <a:pt x="13529" y="26222"/>
                  </a:lnTo>
                  <a:lnTo>
                    <a:pt x="13901" y="26067"/>
                  </a:lnTo>
                  <a:lnTo>
                    <a:pt x="13901" y="26067"/>
                  </a:lnTo>
                  <a:lnTo>
                    <a:pt x="14303" y="25881"/>
                  </a:lnTo>
                  <a:lnTo>
                    <a:pt x="14675" y="25664"/>
                  </a:lnTo>
                  <a:lnTo>
                    <a:pt x="15015" y="25417"/>
                  </a:lnTo>
                  <a:lnTo>
                    <a:pt x="15325" y="25107"/>
                  </a:lnTo>
                  <a:lnTo>
                    <a:pt x="15603" y="24736"/>
                  </a:lnTo>
                  <a:lnTo>
                    <a:pt x="15851" y="24333"/>
                  </a:lnTo>
                  <a:lnTo>
                    <a:pt x="16037" y="23869"/>
                  </a:lnTo>
                  <a:lnTo>
                    <a:pt x="16161" y="23374"/>
                  </a:lnTo>
                  <a:lnTo>
                    <a:pt x="16161" y="23374"/>
                  </a:lnTo>
                  <a:lnTo>
                    <a:pt x="16222" y="23033"/>
                  </a:lnTo>
                  <a:lnTo>
                    <a:pt x="16222" y="23033"/>
                  </a:lnTo>
                  <a:lnTo>
                    <a:pt x="16346" y="21888"/>
                  </a:lnTo>
                  <a:lnTo>
                    <a:pt x="16439" y="20928"/>
                  </a:lnTo>
                  <a:lnTo>
                    <a:pt x="16470" y="20123"/>
                  </a:lnTo>
                  <a:lnTo>
                    <a:pt x="16470" y="19442"/>
                  </a:lnTo>
                  <a:lnTo>
                    <a:pt x="16470" y="19442"/>
                  </a:lnTo>
                  <a:lnTo>
                    <a:pt x="16470" y="18947"/>
                  </a:lnTo>
                  <a:lnTo>
                    <a:pt x="16439" y="18513"/>
                  </a:lnTo>
                  <a:lnTo>
                    <a:pt x="16408" y="18235"/>
                  </a:lnTo>
                  <a:lnTo>
                    <a:pt x="16346" y="18018"/>
                  </a:lnTo>
                  <a:lnTo>
                    <a:pt x="16315" y="17863"/>
                  </a:lnTo>
                  <a:lnTo>
                    <a:pt x="16253" y="17801"/>
                  </a:lnTo>
                  <a:lnTo>
                    <a:pt x="16222" y="17739"/>
                  </a:lnTo>
                  <a:lnTo>
                    <a:pt x="16222" y="17739"/>
                  </a:lnTo>
                  <a:lnTo>
                    <a:pt x="16222" y="17739"/>
                  </a:lnTo>
                  <a:lnTo>
                    <a:pt x="18451" y="17739"/>
                  </a:lnTo>
                  <a:lnTo>
                    <a:pt x="18451" y="17739"/>
                  </a:lnTo>
                  <a:lnTo>
                    <a:pt x="17894" y="15696"/>
                  </a:lnTo>
                  <a:lnTo>
                    <a:pt x="16687" y="11300"/>
                  </a:lnTo>
                  <a:lnTo>
                    <a:pt x="16687" y="11300"/>
                  </a:lnTo>
                  <a:lnTo>
                    <a:pt x="16099" y="9102"/>
                  </a:lnTo>
                  <a:lnTo>
                    <a:pt x="15634" y="7276"/>
                  </a:lnTo>
                  <a:lnTo>
                    <a:pt x="15634" y="7276"/>
                  </a:lnTo>
                  <a:lnTo>
                    <a:pt x="15510" y="6811"/>
                  </a:lnTo>
                  <a:lnTo>
                    <a:pt x="15510" y="6811"/>
                  </a:lnTo>
                  <a:lnTo>
                    <a:pt x="15510" y="6811"/>
                  </a:lnTo>
                  <a:lnTo>
                    <a:pt x="15479" y="6719"/>
                  </a:lnTo>
                  <a:lnTo>
                    <a:pt x="15479" y="6719"/>
                  </a:lnTo>
                  <a:lnTo>
                    <a:pt x="15479" y="6719"/>
                  </a:lnTo>
                  <a:lnTo>
                    <a:pt x="15479" y="6719"/>
                  </a:lnTo>
                  <a:lnTo>
                    <a:pt x="15479" y="6688"/>
                  </a:lnTo>
                  <a:lnTo>
                    <a:pt x="15479" y="6688"/>
                  </a:lnTo>
                  <a:lnTo>
                    <a:pt x="15479" y="6688"/>
                  </a:lnTo>
                  <a:lnTo>
                    <a:pt x="15479" y="6688"/>
                  </a:lnTo>
                  <a:lnTo>
                    <a:pt x="15479" y="6657"/>
                  </a:lnTo>
                  <a:lnTo>
                    <a:pt x="15479" y="6657"/>
                  </a:lnTo>
                  <a:lnTo>
                    <a:pt x="15448" y="6595"/>
                  </a:lnTo>
                  <a:lnTo>
                    <a:pt x="15448" y="6595"/>
                  </a:lnTo>
                  <a:lnTo>
                    <a:pt x="15448" y="6595"/>
                  </a:lnTo>
                  <a:lnTo>
                    <a:pt x="15448" y="6595"/>
                  </a:lnTo>
                  <a:lnTo>
                    <a:pt x="15263" y="6038"/>
                  </a:lnTo>
                  <a:lnTo>
                    <a:pt x="15046" y="5511"/>
                  </a:lnTo>
                  <a:lnTo>
                    <a:pt x="14829" y="4985"/>
                  </a:lnTo>
                  <a:lnTo>
                    <a:pt x="14582" y="4490"/>
                  </a:lnTo>
                  <a:lnTo>
                    <a:pt x="14303" y="3994"/>
                  </a:lnTo>
                  <a:lnTo>
                    <a:pt x="14024" y="3530"/>
                  </a:lnTo>
                  <a:lnTo>
                    <a:pt x="13715" y="3066"/>
                  </a:lnTo>
                  <a:lnTo>
                    <a:pt x="13374" y="2663"/>
                  </a:lnTo>
                  <a:lnTo>
                    <a:pt x="13034" y="2261"/>
                  </a:lnTo>
                  <a:lnTo>
                    <a:pt x="12662" y="1858"/>
                  </a:lnTo>
                  <a:lnTo>
                    <a:pt x="12291" y="1487"/>
                  </a:lnTo>
                  <a:lnTo>
                    <a:pt x="11888" y="1146"/>
                  </a:lnTo>
                  <a:lnTo>
                    <a:pt x="11486" y="837"/>
                  </a:lnTo>
                  <a:lnTo>
                    <a:pt x="11053" y="527"/>
                  </a:lnTo>
                  <a:lnTo>
                    <a:pt x="10619" y="248"/>
                  </a:lnTo>
                  <a:lnTo>
                    <a:pt x="1018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443;p40">
              <a:extLst>
                <a:ext uri="{FF2B5EF4-FFF2-40B4-BE49-F238E27FC236}">
                  <a16:creationId xmlns:a16="http://schemas.microsoft.com/office/drawing/2014/main" id="{98350D17-32A7-40F5-9B36-A7FC8DD42527}"/>
                </a:ext>
              </a:extLst>
            </p:cNvPr>
            <p:cNvSpPr/>
            <p:nvPr/>
          </p:nvSpPr>
          <p:spPr>
            <a:xfrm>
              <a:off x="1339913" y="1685464"/>
              <a:ext cx="463471" cy="451655"/>
            </a:xfrm>
            <a:custGeom>
              <a:avLst/>
              <a:gdLst/>
              <a:ahLst/>
              <a:cxnLst/>
              <a:rect l="l" t="t" r="r" b="b"/>
              <a:pathLst>
                <a:path w="23064" h="22476" extrusionOk="0">
                  <a:moveTo>
                    <a:pt x="12476" y="0"/>
                  </a:moveTo>
                  <a:lnTo>
                    <a:pt x="11640" y="62"/>
                  </a:lnTo>
                  <a:lnTo>
                    <a:pt x="10774" y="155"/>
                  </a:lnTo>
                  <a:lnTo>
                    <a:pt x="9876" y="310"/>
                  </a:lnTo>
                  <a:lnTo>
                    <a:pt x="8916" y="526"/>
                  </a:lnTo>
                  <a:lnTo>
                    <a:pt x="7956" y="836"/>
                  </a:lnTo>
                  <a:lnTo>
                    <a:pt x="6966" y="1176"/>
                  </a:lnTo>
                  <a:lnTo>
                    <a:pt x="6501" y="1393"/>
                  </a:lnTo>
                  <a:lnTo>
                    <a:pt x="6006" y="1610"/>
                  </a:lnTo>
                  <a:lnTo>
                    <a:pt x="5573" y="1858"/>
                  </a:lnTo>
                  <a:lnTo>
                    <a:pt x="5139" y="2105"/>
                  </a:lnTo>
                  <a:lnTo>
                    <a:pt x="4737" y="2384"/>
                  </a:lnTo>
                  <a:lnTo>
                    <a:pt x="4334" y="2662"/>
                  </a:lnTo>
                  <a:lnTo>
                    <a:pt x="3963" y="2941"/>
                  </a:lnTo>
                  <a:lnTo>
                    <a:pt x="3591" y="3251"/>
                  </a:lnTo>
                  <a:lnTo>
                    <a:pt x="3282" y="3560"/>
                  </a:lnTo>
                  <a:lnTo>
                    <a:pt x="2941" y="3870"/>
                  </a:lnTo>
                  <a:lnTo>
                    <a:pt x="2663" y="4210"/>
                  </a:lnTo>
                  <a:lnTo>
                    <a:pt x="2353" y="4551"/>
                  </a:lnTo>
                  <a:lnTo>
                    <a:pt x="2106" y="4891"/>
                  </a:lnTo>
                  <a:lnTo>
                    <a:pt x="1858" y="5263"/>
                  </a:lnTo>
                  <a:lnTo>
                    <a:pt x="1393" y="6006"/>
                  </a:lnTo>
                  <a:lnTo>
                    <a:pt x="1022" y="6780"/>
                  </a:lnTo>
                  <a:lnTo>
                    <a:pt x="712" y="7585"/>
                  </a:lnTo>
                  <a:lnTo>
                    <a:pt x="434" y="8390"/>
                  </a:lnTo>
                  <a:lnTo>
                    <a:pt x="248" y="9225"/>
                  </a:lnTo>
                  <a:lnTo>
                    <a:pt x="124" y="10061"/>
                  </a:lnTo>
                  <a:lnTo>
                    <a:pt x="31" y="10897"/>
                  </a:lnTo>
                  <a:lnTo>
                    <a:pt x="0" y="11764"/>
                  </a:lnTo>
                  <a:lnTo>
                    <a:pt x="0" y="12600"/>
                  </a:lnTo>
                  <a:lnTo>
                    <a:pt x="93" y="13436"/>
                  </a:lnTo>
                  <a:lnTo>
                    <a:pt x="186" y="14271"/>
                  </a:lnTo>
                  <a:lnTo>
                    <a:pt x="341" y="15107"/>
                  </a:lnTo>
                  <a:lnTo>
                    <a:pt x="558" y="15881"/>
                  </a:lnTo>
                  <a:lnTo>
                    <a:pt x="805" y="16655"/>
                  </a:lnTo>
                  <a:lnTo>
                    <a:pt x="1084" y="17429"/>
                  </a:lnTo>
                  <a:lnTo>
                    <a:pt x="1393" y="18141"/>
                  </a:lnTo>
                  <a:lnTo>
                    <a:pt x="1765" y="18822"/>
                  </a:lnTo>
                  <a:lnTo>
                    <a:pt x="2136" y="19472"/>
                  </a:lnTo>
                  <a:lnTo>
                    <a:pt x="2570" y="20060"/>
                  </a:lnTo>
                  <a:lnTo>
                    <a:pt x="3003" y="20618"/>
                  </a:lnTo>
                  <a:lnTo>
                    <a:pt x="3499" y="21113"/>
                  </a:lnTo>
                  <a:lnTo>
                    <a:pt x="3994" y="21546"/>
                  </a:lnTo>
                  <a:lnTo>
                    <a:pt x="4520" y="21918"/>
                  </a:lnTo>
                  <a:lnTo>
                    <a:pt x="5046" y="22258"/>
                  </a:lnTo>
                  <a:lnTo>
                    <a:pt x="5604" y="22475"/>
                  </a:lnTo>
                  <a:lnTo>
                    <a:pt x="5820" y="22382"/>
                  </a:lnTo>
                  <a:lnTo>
                    <a:pt x="6316" y="22104"/>
                  </a:lnTo>
                  <a:lnTo>
                    <a:pt x="6656" y="21856"/>
                  </a:lnTo>
                  <a:lnTo>
                    <a:pt x="7028" y="21577"/>
                  </a:lnTo>
                  <a:lnTo>
                    <a:pt x="7430" y="21237"/>
                  </a:lnTo>
                  <a:lnTo>
                    <a:pt x="7833" y="20865"/>
                  </a:lnTo>
                  <a:lnTo>
                    <a:pt x="8204" y="20432"/>
                  </a:lnTo>
                  <a:lnTo>
                    <a:pt x="8576" y="19937"/>
                  </a:lnTo>
                  <a:lnTo>
                    <a:pt x="8885" y="19379"/>
                  </a:lnTo>
                  <a:lnTo>
                    <a:pt x="9009" y="19101"/>
                  </a:lnTo>
                  <a:lnTo>
                    <a:pt x="9133" y="18791"/>
                  </a:lnTo>
                  <a:lnTo>
                    <a:pt x="9257" y="18451"/>
                  </a:lnTo>
                  <a:lnTo>
                    <a:pt x="9350" y="18110"/>
                  </a:lnTo>
                  <a:lnTo>
                    <a:pt x="9411" y="17770"/>
                  </a:lnTo>
                  <a:lnTo>
                    <a:pt x="9442" y="17398"/>
                  </a:lnTo>
                  <a:lnTo>
                    <a:pt x="9442" y="17027"/>
                  </a:lnTo>
                  <a:lnTo>
                    <a:pt x="9442" y="16624"/>
                  </a:lnTo>
                  <a:lnTo>
                    <a:pt x="9411" y="16222"/>
                  </a:lnTo>
                  <a:lnTo>
                    <a:pt x="9319" y="15788"/>
                  </a:lnTo>
                  <a:lnTo>
                    <a:pt x="9195" y="15014"/>
                  </a:lnTo>
                  <a:lnTo>
                    <a:pt x="9164" y="14674"/>
                  </a:lnTo>
                  <a:lnTo>
                    <a:pt x="9164" y="14395"/>
                  </a:lnTo>
                  <a:lnTo>
                    <a:pt x="9195" y="14117"/>
                  </a:lnTo>
                  <a:lnTo>
                    <a:pt x="9226" y="13900"/>
                  </a:lnTo>
                  <a:lnTo>
                    <a:pt x="9288" y="13683"/>
                  </a:lnTo>
                  <a:lnTo>
                    <a:pt x="9350" y="13528"/>
                  </a:lnTo>
                  <a:lnTo>
                    <a:pt x="9411" y="13374"/>
                  </a:lnTo>
                  <a:lnTo>
                    <a:pt x="9535" y="13281"/>
                  </a:lnTo>
                  <a:lnTo>
                    <a:pt x="9628" y="13188"/>
                  </a:lnTo>
                  <a:lnTo>
                    <a:pt x="9752" y="13095"/>
                  </a:lnTo>
                  <a:lnTo>
                    <a:pt x="9907" y="13064"/>
                  </a:lnTo>
                  <a:lnTo>
                    <a:pt x="10031" y="13033"/>
                  </a:lnTo>
                  <a:lnTo>
                    <a:pt x="10340" y="13002"/>
                  </a:lnTo>
                  <a:lnTo>
                    <a:pt x="10681" y="13064"/>
                  </a:lnTo>
                  <a:lnTo>
                    <a:pt x="11021" y="13157"/>
                  </a:lnTo>
                  <a:lnTo>
                    <a:pt x="11362" y="13250"/>
                  </a:lnTo>
                  <a:lnTo>
                    <a:pt x="11671" y="13405"/>
                  </a:lnTo>
                  <a:lnTo>
                    <a:pt x="12260" y="13652"/>
                  </a:lnTo>
                  <a:lnTo>
                    <a:pt x="12693" y="13838"/>
                  </a:lnTo>
                  <a:lnTo>
                    <a:pt x="12662" y="13683"/>
                  </a:lnTo>
                  <a:lnTo>
                    <a:pt x="12662" y="13281"/>
                  </a:lnTo>
                  <a:lnTo>
                    <a:pt x="12662" y="12662"/>
                  </a:lnTo>
                  <a:lnTo>
                    <a:pt x="12724" y="12321"/>
                  </a:lnTo>
                  <a:lnTo>
                    <a:pt x="12755" y="11950"/>
                  </a:lnTo>
                  <a:lnTo>
                    <a:pt x="12848" y="11547"/>
                  </a:lnTo>
                  <a:lnTo>
                    <a:pt x="12972" y="11145"/>
                  </a:lnTo>
                  <a:lnTo>
                    <a:pt x="13095" y="10711"/>
                  </a:lnTo>
                  <a:lnTo>
                    <a:pt x="13281" y="10309"/>
                  </a:lnTo>
                  <a:lnTo>
                    <a:pt x="13529" y="9937"/>
                  </a:lnTo>
                  <a:lnTo>
                    <a:pt x="13807" y="9566"/>
                  </a:lnTo>
                  <a:lnTo>
                    <a:pt x="14148" y="9194"/>
                  </a:lnTo>
                  <a:lnTo>
                    <a:pt x="14519" y="8916"/>
                  </a:lnTo>
                  <a:lnTo>
                    <a:pt x="14736" y="8761"/>
                  </a:lnTo>
                  <a:lnTo>
                    <a:pt x="14984" y="8637"/>
                  </a:lnTo>
                  <a:lnTo>
                    <a:pt x="15510" y="8451"/>
                  </a:lnTo>
                  <a:lnTo>
                    <a:pt x="16098" y="8266"/>
                  </a:lnTo>
                  <a:lnTo>
                    <a:pt x="16717" y="8142"/>
                  </a:lnTo>
                  <a:lnTo>
                    <a:pt x="17367" y="8080"/>
                  </a:lnTo>
                  <a:lnTo>
                    <a:pt x="18018" y="7987"/>
                  </a:lnTo>
                  <a:lnTo>
                    <a:pt x="19380" y="7894"/>
                  </a:lnTo>
                  <a:lnTo>
                    <a:pt x="20649" y="7801"/>
                  </a:lnTo>
                  <a:lnTo>
                    <a:pt x="21237" y="7739"/>
                  </a:lnTo>
                  <a:lnTo>
                    <a:pt x="21732" y="7677"/>
                  </a:lnTo>
                  <a:lnTo>
                    <a:pt x="22197" y="7554"/>
                  </a:lnTo>
                  <a:lnTo>
                    <a:pt x="22568" y="7430"/>
                  </a:lnTo>
                  <a:lnTo>
                    <a:pt x="22723" y="7337"/>
                  </a:lnTo>
                  <a:lnTo>
                    <a:pt x="22847" y="7213"/>
                  </a:lnTo>
                  <a:lnTo>
                    <a:pt x="22940" y="7120"/>
                  </a:lnTo>
                  <a:lnTo>
                    <a:pt x="23033" y="6996"/>
                  </a:lnTo>
                  <a:lnTo>
                    <a:pt x="23064" y="6842"/>
                  </a:lnTo>
                  <a:lnTo>
                    <a:pt x="23064" y="6656"/>
                  </a:lnTo>
                  <a:lnTo>
                    <a:pt x="23033" y="6408"/>
                  </a:lnTo>
                  <a:lnTo>
                    <a:pt x="22971" y="6161"/>
                  </a:lnTo>
                  <a:lnTo>
                    <a:pt x="22847" y="5882"/>
                  </a:lnTo>
                  <a:lnTo>
                    <a:pt x="22692" y="5572"/>
                  </a:lnTo>
                  <a:lnTo>
                    <a:pt x="22506" y="5232"/>
                  </a:lnTo>
                  <a:lnTo>
                    <a:pt x="22290" y="4891"/>
                  </a:lnTo>
                  <a:lnTo>
                    <a:pt x="22042" y="4520"/>
                  </a:lnTo>
                  <a:lnTo>
                    <a:pt x="21732" y="4148"/>
                  </a:lnTo>
                  <a:lnTo>
                    <a:pt x="21423" y="3777"/>
                  </a:lnTo>
                  <a:lnTo>
                    <a:pt x="21051" y="3405"/>
                  </a:lnTo>
                  <a:lnTo>
                    <a:pt x="20649" y="3034"/>
                  </a:lnTo>
                  <a:lnTo>
                    <a:pt x="20216" y="2662"/>
                  </a:lnTo>
                  <a:lnTo>
                    <a:pt x="19751" y="2291"/>
                  </a:lnTo>
                  <a:lnTo>
                    <a:pt x="19256" y="1950"/>
                  </a:lnTo>
                  <a:lnTo>
                    <a:pt x="18730" y="1641"/>
                  </a:lnTo>
                  <a:lnTo>
                    <a:pt x="18141" y="1331"/>
                  </a:lnTo>
                  <a:lnTo>
                    <a:pt x="17553" y="1022"/>
                  </a:lnTo>
                  <a:lnTo>
                    <a:pt x="16934" y="774"/>
                  </a:lnTo>
                  <a:lnTo>
                    <a:pt x="16253" y="557"/>
                  </a:lnTo>
                  <a:lnTo>
                    <a:pt x="15572" y="341"/>
                  </a:lnTo>
                  <a:lnTo>
                    <a:pt x="14829" y="217"/>
                  </a:lnTo>
                  <a:lnTo>
                    <a:pt x="14086" y="93"/>
                  </a:lnTo>
                  <a:lnTo>
                    <a:pt x="13312" y="31"/>
                  </a:lnTo>
                  <a:lnTo>
                    <a:pt x="12476" y="0"/>
                  </a:lnTo>
                  <a:close/>
                </a:path>
              </a:pathLst>
            </a:custGeom>
            <a:solidFill>
              <a:srgbClr val="7B3C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444;p40">
              <a:extLst>
                <a:ext uri="{FF2B5EF4-FFF2-40B4-BE49-F238E27FC236}">
                  <a16:creationId xmlns:a16="http://schemas.microsoft.com/office/drawing/2014/main" id="{CB47D367-0BCF-4797-B964-FFB1546E29D1}"/>
                </a:ext>
              </a:extLst>
            </p:cNvPr>
            <p:cNvSpPr/>
            <p:nvPr/>
          </p:nvSpPr>
          <p:spPr>
            <a:xfrm>
              <a:off x="1310675" y="1636311"/>
              <a:ext cx="737185" cy="274980"/>
            </a:xfrm>
            <a:custGeom>
              <a:avLst/>
              <a:gdLst/>
              <a:ahLst/>
              <a:cxnLst/>
              <a:rect l="l" t="t" r="r" b="b"/>
              <a:pathLst>
                <a:path w="36685" h="13684" extrusionOk="0">
                  <a:moveTo>
                    <a:pt x="14396" y="0"/>
                  </a:moveTo>
                  <a:lnTo>
                    <a:pt x="13931" y="31"/>
                  </a:lnTo>
                  <a:lnTo>
                    <a:pt x="13467" y="93"/>
                  </a:lnTo>
                  <a:lnTo>
                    <a:pt x="12972" y="186"/>
                  </a:lnTo>
                  <a:lnTo>
                    <a:pt x="8173" y="1115"/>
                  </a:lnTo>
                  <a:lnTo>
                    <a:pt x="7678" y="1208"/>
                  </a:lnTo>
                  <a:lnTo>
                    <a:pt x="7183" y="1363"/>
                  </a:lnTo>
                  <a:lnTo>
                    <a:pt x="6687" y="1517"/>
                  </a:lnTo>
                  <a:lnTo>
                    <a:pt x="6223" y="1703"/>
                  </a:lnTo>
                  <a:lnTo>
                    <a:pt x="5758" y="1889"/>
                  </a:lnTo>
                  <a:lnTo>
                    <a:pt x="5325" y="2137"/>
                  </a:lnTo>
                  <a:lnTo>
                    <a:pt x="4892" y="2384"/>
                  </a:lnTo>
                  <a:lnTo>
                    <a:pt x="4458" y="2632"/>
                  </a:lnTo>
                  <a:lnTo>
                    <a:pt x="4087" y="2910"/>
                  </a:lnTo>
                  <a:lnTo>
                    <a:pt x="3684" y="3220"/>
                  </a:lnTo>
                  <a:lnTo>
                    <a:pt x="3313" y="3530"/>
                  </a:lnTo>
                  <a:lnTo>
                    <a:pt x="2972" y="3870"/>
                  </a:lnTo>
                  <a:lnTo>
                    <a:pt x="2632" y="4211"/>
                  </a:lnTo>
                  <a:lnTo>
                    <a:pt x="2322" y="4582"/>
                  </a:lnTo>
                  <a:lnTo>
                    <a:pt x="2013" y="4985"/>
                  </a:lnTo>
                  <a:lnTo>
                    <a:pt x="1734" y="5356"/>
                  </a:lnTo>
                  <a:lnTo>
                    <a:pt x="1486" y="5789"/>
                  </a:lnTo>
                  <a:lnTo>
                    <a:pt x="1239" y="6192"/>
                  </a:lnTo>
                  <a:lnTo>
                    <a:pt x="1022" y="6625"/>
                  </a:lnTo>
                  <a:lnTo>
                    <a:pt x="805" y="7059"/>
                  </a:lnTo>
                  <a:lnTo>
                    <a:pt x="651" y="7523"/>
                  </a:lnTo>
                  <a:lnTo>
                    <a:pt x="465" y="7987"/>
                  </a:lnTo>
                  <a:lnTo>
                    <a:pt x="341" y="8452"/>
                  </a:lnTo>
                  <a:lnTo>
                    <a:pt x="217" y="8916"/>
                  </a:lnTo>
                  <a:lnTo>
                    <a:pt x="155" y="9411"/>
                  </a:lnTo>
                  <a:lnTo>
                    <a:pt x="62" y="9907"/>
                  </a:lnTo>
                  <a:lnTo>
                    <a:pt x="31" y="10402"/>
                  </a:lnTo>
                  <a:lnTo>
                    <a:pt x="0" y="10897"/>
                  </a:lnTo>
                  <a:lnTo>
                    <a:pt x="31" y="11393"/>
                  </a:lnTo>
                  <a:lnTo>
                    <a:pt x="62" y="11919"/>
                  </a:lnTo>
                  <a:lnTo>
                    <a:pt x="124" y="12414"/>
                  </a:lnTo>
                  <a:lnTo>
                    <a:pt x="217" y="12941"/>
                  </a:lnTo>
                  <a:lnTo>
                    <a:pt x="341" y="13684"/>
                  </a:lnTo>
                  <a:lnTo>
                    <a:pt x="24952" y="8916"/>
                  </a:lnTo>
                  <a:lnTo>
                    <a:pt x="26562" y="8607"/>
                  </a:lnTo>
                  <a:lnTo>
                    <a:pt x="30246" y="7864"/>
                  </a:lnTo>
                  <a:lnTo>
                    <a:pt x="32258" y="7430"/>
                  </a:lnTo>
                  <a:lnTo>
                    <a:pt x="34115" y="7028"/>
                  </a:lnTo>
                  <a:lnTo>
                    <a:pt x="35570" y="6656"/>
                  </a:lnTo>
                  <a:lnTo>
                    <a:pt x="36066" y="6532"/>
                  </a:lnTo>
                  <a:lnTo>
                    <a:pt x="36406" y="6409"/>
                  </a:lnTo>
                  <a:lnTo>
                    <a:pt x="36561" y="6316"/>
                  </a:lnTo>
                  <a:lnTo>
                    <a:pt x="36685" y="6192"/>
                  </a:lnTo>
                  <a:lnTo>
                    <a:pt x="36685" y="6099"/>
                  </a:lnTo>
                  <a:lnTo>
                    <a:pt x="36685" y="6037"/>
                  </a:lnTo>
                  <a:lnTo>
                    <a:pt x="36654" y="5975"/>
                  </a:lnTo>
                  <a:lnTo>
                    <a:pt x="36623" y="5913"/>
                  </a:lnTo>
                  <a:lnTo>
                    <a:pt x="36437" y="5789"/>
                  </a:lnTo>
                  <a:lnTo>
                    <a:pt x="36128" y="5666"/>
                  </a:lnTo>
                  <a:lnTo>
                    <a:pt x="35694" y="5604"/>
                  </a:lnTo>
                  <a:lnTo>
                    <a:pt x="35137" y="5542"/>
                  </a:lnTo>
                  <a:lnTo>
                    <a:pt x="34425" y="5511"/>
                  </a:lnTo>
                  <a:lnTo>
                    <a:pt x="33558" y="5542"/>
                  </a:lnTo>
                  <a:lnTo>
                    <a:pt x="32506" y="5635"/>
                  </a:lnTo>
                  <a:lnTo>
                    <a:pt x="31298" y="5759"/>
                  </a:lnTo>
                  <a:lnTo>
                    <a:pt x="29905" y="5975"/>
                  </a:lnTo>
                  <a:lnTo>
                    <a:pt x="28326" y="6254"/>
                  </a:lnTo>
                  <a:lnTo>
                    <a:pt x="26531" y="6625"/>
                  </a:lnTo>
                  <a:lnTo>
                    <a:pt x="24519" y="7090"/>
                  </a:lnTo>
                  <a:lnTo>
                    <a:pt x="24395" y="6656"/>
                  </a:lnTo>
                  <a:lnTo>
                    <a:pt x="24209" y="6223"/>
                  </a:lnTo>
                  <a:lnTo>
                    <a:pt x="24023" y="5789"/>
                  </a:lnTo>
                  <a:lnTo>
                    <a:pt x="23807" y="5356"/>
                  </a:lnTo>
                  <a:lnTo>
                    <a:pt x="23590" y="4954"/>
                  </a:lnTo>
                  <a:lnTo>
                    <a:pt x="23342" y="4582"/>
                  </a:lnTo>
                  <a:lnTo>
                    <a:pt x="23095" y="4180"/>
                  </a:lnTo>
                  <a:lnTo>
                    <a:pt x="22816" y="3839"/>
                  </a:lnTo>
                  <a:lnTo>
                    <a:pt x="22537" y="3468"/>
                  </a:lnTo>
                  <a:lnTo>
                    <a:pt x="22228" y="3127"/>
                  </a:lnTo>
                  <a:lnTo>
                    <a:pt x="21887" y="2818"/>
                  </a:lnTo>
                  <a:lnTo>
                    <a:pt x="21578" y="2508"/>
                  </a:lnTo>
                  <a:lnTo>
                    <a:pt x="21206" y="2229"/>
                  </a:lnTo>
                  <a:lnTo>
                    <a:pt x="20866" y="1951"/>
                  </a:lnTo>
                  <a:lnTo>
                    <a:pt x="20494" y="1672"/>
                  </a:lnTo>
                  <a:lnTo>
                    <a:pt x="20123" y="1455"/>
                  </a:lnTo>
                  <a:lnTo>
                    <a:pt x="19720" y="1208"/>
                  </a:lnTo>
                  <a:lnTo>
                    <a:pt x="19318" y="1022"/>
                  </a:lnTo>
                  <a:lnTo>
                    <a:pt x="18915" y="805"/>
                  </a:lnTo>
                  <a:lnTo>
                    <a:pt x="18482" y="651"/>
                  </a:lnTo>
                  <a:lnTo>
                    <a:pt x="18049" y="496"/>
                  </a:lnTo>
                  <a:lnTo>
                    <a:pt x="17615" y="372"/>
                  </a:lnTo>
                  <a:lnTo>
                    <a:pt x="17182" y="248"/>
                  </a:lnTo>
                  <a:lnTo>
                    <a:pt x="16717" y="155"/>
                  </a:lnTo>
                  <a:lnTo>
                    <a:pt x="16284" y="93"/>
                  </a:lnTo>
                  <a:lnTo>
                    <a:pt x="15820" y="31"/>
                  </a:lnTo>
                  <a:lnTo>
                    <a:pt x="1535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4" name="Google Shape;444;p22"/>
          <p:cNvSpPr txBox="1">
            <a:spLocks noGrp="1"/>
          </p:cNvSpPr>
          <p:nvPr>
            <p:ph type="title"/>
          </p:nvPr>
        </p:nvSpPr>
        <p:spPr>
          <a:xfrm>
            <a:off x="457200" y="394704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Aspetos a melhorar</a:t>
            </a:r>
            <a:endParaRPr dirty="0"/>
          </a:p>
        </p:txBody>
      </p:sp>
      <p:sp>
        <p:nvSpPr>
          <p:cNvPr id="446" name="Google Shape;446;p22"/>
          <p:cNvSpPr/>
          <p:nvPr/>
        </p:nvSpPr>
        <p:spPr>
          <a:xfrm>
            <a:off x="3076025" y="1413628"/>
            <a:ext cx="5343654" cy="2788112"/>
          </a:xfrm>
          <a:prstGeom prst="rect">
            <a:avLst/>
          </a:prstGeom>
          <a:solidFill>
            <a:schemeClr val="accent6">
              <a:alpha val="1254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47" name="Google Shape;447;p22"/>
          <p:cNvGrpSpPr/>
          <p:nvPr/>
        </p:nvGrpSpPr>
        <p:grpSpPr>
          <a:xfrm>
            <a:off x="2060838" y="1901481"/>
            <a:ext cx="6124543" cy="1859354"/>
            <a:chOff x="-564904" y="1756303"/>
            <a:chExt cx="6124543" cy="1859354"/>
          </a:xfrm>
        </p:grpSpPr>
        <p:sp>
          <p:nvSpPr>
            <p:cNvPr id="448" name="Google Shape;448;p22"/>
            <p:cNvSpPr txBox="1"/>
            <p:nvPr/>
          </p:nvSpPr>
          <p:spPr>
            <a:xfrm>
              <a:off x="-564904" y="1756303"/>
              <a:ext cx="2044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Funcionalidades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49" name="Google Shape;449;p22"/>
            <p:cNvSpPr txBox="1"/>
            <p:nvPr/>
          </p:nvSpPr>
          <p:spPr>
            <a:xfrm>
              <a:off x="1161193" y="2269392"/>
              <a:ext cx="4398446" cy="13462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pt-PT" b="0" i="1" dirty="0">
                  <a:solidFill>
                    <a:srgbClr val="000000"/>
                  </a:solidFill>
                  <a:effectLst/>
                  <a:latin typeface="Roboto" panose="02000000000000000000" pitchFamily="2" charset="0"/>
                </a:rPr>
                <a:t>“Algumas funcionalidades não parecem otimizadas”</a:t>
              </a:r>
            </a:p>
            <a:p>
              <a:endParaRPr lang="pt-PT" i="1" dirty="0"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pt-PT" b="0" i="1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“Se as funcionalidades e o modo de chegar às mesmas forem semelhantes entre elas tornam-se mais fáceis de utilizar”</a:t>
              </a:r>
            </a:p>
            <a:p>
              <a:endParaRPr lang="pt-PT" i="1" dirty="0"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r>
                <a:rPr lang="pt-PT" i="1" dirty="0">
                  <a:latin typeface="Roboto" panose="02000000000000000000" pitchFamily="2" charset="0"/>
                  <a:ea typeface="Roboto" panose="02000000000000000000" pitchFamily="2" charset="0"/>
                </a:rPr>
                <a:t>“Poderiam ser desenvolvidas novas funcionalidades para tornar estas aplicações mais apelativas.” </a:t>
              </a:r>
            </a:p>
            <a:p>
              <a:endParaRPr lang="pt-PT" i="1" dirty="0"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endParaRPr lang="pt-PT" i="1" dirty="0"/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-26329" y="2185894"/>
              <a:ext cx="953224" cy="95322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44%</a:t>
              </a:r>
              <a:endParaRPr lang="en" sz="28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65129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35"/>
          <p:cNvSpPr/>
          <p:nvPr/>
        </p:nvSpPr>
        <p:spPr>
          <a:xfrm>
            <a:off x="2167490" y="4070225"/>
            <a:ext cx="5107457" cy="661800"/>
          </a:xfrm>
          <a:prstGeom prst="rect">
            <a:avLst/>
          </a:prstGeom>
          <a:solidFill>
            <a:srgbClr val="2267A6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2" name="Google Shape;1132;p35"/>
          <p:cNvSpPr/>
          <p:nvPr/>
        </p:nvSpPr>
        <p:spPr>
          <a:xfrm>
            <a:off x="2175823" y="3318438"/>
            <a:ext cx="5099124" cy="661800"/>
          </a:xfrm>
          <a:prstGeom prst="rect">
            <a:avLst/>
          </a:prstGeom>
          <a:solidFill>
            <a:srgbClr val="378BA0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3" name="Google Shape;1133;p35"/>
          <p:cNvSpPr/>
          <p:nvPr/>
        </p:nvSpPr>
        <p:spPr>
          <a:xfrm>
            <a:off x="2167490" y="2590963"/>
            <a:ext cx="5099124" cy="661800"/>
          </a:xfrm>
          <a:prstGeom prst="rect">
            <a:avLst/>
          </a:prstGeom>
          <a:solidFill>
            <a:srgbClr val="419C9E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4" name="Google Shape;1134;p35"/>
          <p:cNvSpPr/>
          <p:nvPr/>
        </p:nvSpPr>
        <p:spPr>
          <a:xfrm>
            <a:off x="2167490" y="1814863"/>
            <a:ext cx="5107457" cy="661800"/>
          </a:xfrm>
          <a:prstGeom prst="rect">
            <a:avLst/>
          </a:prstGeom>
          <a:solidFill>
            <a:srgbClr val="4CAE9B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5" name="Google Shape;1135;p35"/>
          <p:cNvSpPr/>
          <p:nvPr/>
        </p:nvSpPr>
        <p:spPr>
          <a:xfrm>
            <a:off x="2167490" y="1063075"/>
            <a:ext cx="5107457" cy="661800"/>
          </a:xfrm>
          <a:prstGeom prst="rect">
            <a:avLst/>
          </a:prstGeom>
          <a:solidFill>
            <a:srgbClr val="56C098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1" name="Google Shape;1141;p3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Novas funcionalidade sugeridas</a:t>
            </a:r>
            <a:endParaRPr dirty="0"/>
          </a:p>
        </p:txBody>
      </p:sp>
      <p:grpSp>
        <p:nvGrpSpPr>
          <p:cNvPr id="1148" name="Google Shape;1148;p35"/>
          <p:cNvGrpSpPr/>
          <p:nvPr/>
        </p:nvGrpSpPr>
        <p:grpSpPr>
          <a:xfrm>
            <a:off x="1869228" y="1137943"/>
            <a:ext cx="5405544" cy="512100"/>
            <a:chOff x="3281256" y="1126740"/>
            <a:chExt cx="5405544" cy="512100"/>
          </a:xfrm>
        </p:grpSpPr>
        <p:sp>
          <p:nvSpPr>
            <p:cNvPr id="1149" name="Google Shape;1149;p35"/>
            <p:cNvSpPr txBox="1"/>
            <p:nvPr/>
          </p:nvSpPr>
          <p:spPr>
            <a:xfrm>
              <a:off x="3281256" y="1216872"/>
              <a:ext cx="504273" cy="331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50" name="Google Shape;1150;p35"/>
            <p:cNvSpPr txBox="1"/>
            <p:nvPr/>
          </p:nvSpPr>
          <p:spPr>
            <a:xfrm>
              <a:off x="3785529" y="1126740"/>
              <a:ext cx="4901271" cy="51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/>
              <a:r>
                <a:rPr lang="pt-PT" sz="1200" dirty="0">
                  <a:effectLst/>
                  <a:latin typeface="Roboto" panose="02000000000000000000" pitchFamily="2" charset="0"/>
                  <a:ea typeface="Roboto" panose="02000000000000000000" pitchFamily="2" charset="0"/>
                  <a:cs typeface="Calibri" panose="020F0502020204030204" pitchFamily="34" charset="0"/>
                </a:rPr>
                <a:t>Melhoria da funcionalidade de partilha de ecrã em relação a aplicações existentes</a:t>
              </a:r>
              <a:endParaRPr lang="pt-PT" sz="12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51" name="Google Shape;1151;p35"/>
          <p:cNvGrpSpPr/>
          <p:nvPr/>
        </p:nvGrpSpPr>
        <p:grpSpPr>
          <a:xfrm>
            <a:off x="1869227" y="1960578"/>
            <a:ext cx="5405690" cy="512100"/>
            <a:chOff x="3289405" y="1918978"/>
            <a:chExt cx="5405690" cy="512100"/>
          </a:xfrm>
        </p:grpSpPr>
        <p:sp>
          <p:nvSpPr>
            <p:cNvPr id="1152" name="Google Shape;1152;p35"/>
            <p:cNvSpPr txBox="1"/>
            <p:nvPr/>
          </p:nvSpPr>
          <p:spPr>
            <a:xfrm>
              <a:off x="3289405" y="1938263"/>
              <a:ext cx="504273" cy="331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53" name="Google Shape;1153;p35"/>
            <p:cNvSpPr txBox="1"/>
            <p:nvPr/>
          </p:nvSpPr>
          <p:spPr>
            <a:xfrm>
              <a:off x="3892468" y="1918978"/>
              <a:ext cx="4802627" cy="51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/>
              <a:r>
                <a:rPr lang="pt-PT" sz="1200" dirty="0">
                  <a:latin typeface="Roboto"/>
                  <a:ea typeface="Roboto"/>
                  <a:cs typeface="Roboto"/>
                  <a:sym typeface="Roboto"/>
                </a:rPr>
                <a:t>Chat rápido com opção de </a:t>
              </a:r>
              <a:r>
                <a:rPr lang="pt-PT" sz="1200" dirty="0">
                  <a:latin typeface="Roboto" panose="02000000000000000000" pitchFamily="2" charset="0"/>
                  <a:ea typeface="Roboto" panose="02000000000000000000" pitchFamily="2" charset="0"/>
                  <a:cs typeface="Calibri" panose="020F0502020204030204" pitchFamily="34" charset="0"/>
                  <a:sym typeface="Roboto"/>
                </a:rPr>
                <a:t>e</a:t>
              </a:r>
              <a:r>
                <a:rPr lang="pt-PT" sz="1200" dirty="0">
                  <a:effectLst/>
                  <a:latin typeface="Roboto" panose="02000000000000000000" pitchFamily="2" charset="0"/>
                  <a:ea typeface="Roboto" panose="02000000000000000000" pitchFamily="2" charset="0"/>
                  <a:cs typeface="Calibri" panose="020F0502020204030204" pitchFamily="34" charset="0"/>
                </a:rPr>
                <a:t>ditar mensagens que já foram enviadas</a:t>
              </a:r>
              <a:endParaRPr lang="pt-PT" sz="12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54" name="Google Shape;1154;p35"/>
          <p:cNvGrpSpPr/>
          <p:nvPr/>
        </p:nvGrpSpPr>
        <p:grpSpPr>
          <a:xfrm>
            <a:off x="1869227" y="3482537"/>
            <a:ext cx="5397395" cy="512100"/>
            <a:chOff x="3289405" y="3440937"/>
            <a:chExt cx="5397395" cy="512100"/>
          </a:xfrm>
        </p:grpSpPr>
        <p:sp>
          <p:nvSpPr>
            <p:cNvPr id="1155" name="Google Shape;1155;p35"/>
            <p:cNvSpPr txBox="1"/>
            <p:nvPr/>
          </p:nvSpPr>
          <p:spPr>
            <a:xfrm>
              <a:off x="3289405" y="3467051"/>
              <a:ext cx="504273" cy="331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56" name="Google Shape;1156;p35"/>
            <p:cNvSpPr txBox="1"/>
            <p:nvPr/>
          </p:nvSpPr>
          <p:spPr>
            <a:xfrm>
              <a:off x="3892468" y="3440937"/>
              <a:ext cx="4794332" cy="51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200" dirty="0">
                  <a:latin typeface="Roboto"/>
                  <a:ea typeface="Roboto"/>
                  <a:cs typeface="Roboto"/>
                  <a:sym typeface="Roboto"/>
                </a:rPr>
                <a:t>Incorporação de minijogos/</a:t>
              </a:r>
              <a:r>
                <a:rPr lang="pt-PT" sz="1200" i="1" dirty="0" err="1">
                  <a:latin typeface="Roboto"/>
                  <a:ea typeface="Roboto"/>
                  <a:cs typeface="Roboto"/>
                  <a:sym typeface="Roboto"/>
                </a:rPr>
                <a:t>polls</a:t>
              </a:r>
              <a:r>
                <a:rPr lang="pt-PT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pt-PT" sz="1200" b="0" i="0" dirty="0">
                  <a:solidFill>
                    <a:srgbClr val="000000"/>
                  </a:solidFill>
                  <a:effectLst/>
                  <a:latin typeface="Roboto" panose="02000000000000000000" pitchFamily="2" charset="0"/>
                </a:rPr>
                <a:t>durante as chamadas</a:t>
              </a:r>
              <a:endParaRPr lang="pt-PT"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57" name="Google Shape;1157;p35"/>
          <p:cNvGrpSpPr/>
          <p:nvPr/>
        </p:nvGrpSpPr>
        <p:grpSpPr>
          <a:xfrm>
            <a:off x="1869227" y="2726018"/>
            <a:ext cx="5397387" cy="512100"/>
            <a:chOff x="3289405" y="2684418"/>
            <a:chExt cx="5397387" cy="512100"/>
          </a:xfrm>
        </p:grpSpPr>
        <p:sp>
          <p:nvSpPr>
            <p:cNvPr id="1158" name="Google Shape;1158;p35"/>
            <p:cNvSpPr txBox="1"/>
            <p:nvPr/>
          </p:nvSpPr>
          <p:spPr>
            <a:xfrm>
              <a:off x="3289405" y="2715263"/>
              <a:ext cx="504273" cy="331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59" name="Google Shape;1159;p35"/>
            <p:cNvSpPr txBox="1"/>
            <p:nvPr/>
          </p:nvSpPr>
          <p:spPr>
            <a:xfrm>
              <a:off x="3892468" y="2684418"/>
              <a:ext cx="4794324" cy="51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200" dirty="0">
                  <a:latin typeface="Roboto"/>
                  <a:ea typeface="Roboto"/>
                  <a:cs typeface="Roboto"/>
                  <a:sym typeface="Roboto"/>
                </a:rPr>
                <a:t>Sistema de reprodução de músicas</a:t>
              </a:r>
            </a:p>
          </p:txBody>
        </p:sp>
      </p:grpSp>
      <p:grpSp>
        <p:nvGrpSpPr>
          <p:cNvPr id="1160" name="Google Shape;1160;p35"/>
          <p:cNvGrpSpPr/>
          <p:nvPr/>
        </p:nvGrpSpPr>
        <p:grpSpPr>
          <a:xfrm>
            <a:off x="1869226" y="4161547"/>
            <a:ext cx="5405546" cy="512100"/>
            <a:chOff x="3289404" y="4119947"/>
            <a:chExt cx="5405546" cy="512100"/>
          </a:xfrm>
        </p:grpSpPr>
        <p:sp>
          <p:nvSpPr>
            <p:cNvPr id="1161" name="Google Shape;1161;p35"/>
            <p:cNvSpPr txBox="1"/>
            <p:nvPr/>
          </p:nvSpPr>
          <p:spPr>
            <a:xfrm>
              <a:off x="3289404" y="4194526"/>
              <a:ext cx="504273" cy="331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62" name="Google Shape;1162;p35"/>
            <p:cNvSpPr txBox="1"/>
            <p:nvPr/>
          </p:nvSpPr>
          <p:spPr>
            <a:xfrm>
              <a:off x="3793677" y="4119947"/>
              <a:ext cx="4901273" cy="51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/>
              <a:r>
                <a:rPr lang="pt-PT" sz="1200" dirty="0">
                  <a:latin typeface="Roboto" panose="02000000000000000000" pitchFamily="2" charset="0"/>
                </a:rPr>
                <a:t>Opção de escolha de um </a:t>
              </a:r>
              <a:r>
                <a:rPr lang="pt-PT" sz="1200" i="1" dirty="0">
                  <a:latin typeface="Roboto" panose="02000000000000000000" pitchFamily="2" charset="0"/>
                </a:rPr>
                <a:t>layout</a:t>
              </a:r>
              <a:r>
                <a:rPr lang="pt-PT" sz="1200" dirty="0">
                  <a:latin typeface="Roboto" panose="02000000000000000000" pitchFamily="2" charset="0"/>
                </a:rPr>
                <a:t> personalizado (de entre várias  opções ou customizado)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66510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135;p35">
            <a:extLst>
              <a:ext uri="{FF2B5EF4-FFF2-40B4-BE49-F238E27FC236}">
                <a16:creationId xmlns:a16="http://schemas.microsoft.com/office/drawing/2014/main" id="{E5120B32-8262-481A-8831-2311CCA6DF90}"/>
              </a:ext>
            </a:extLst>
          </p:cNvPr>
          <p:cNvSpPr/>
          <p:nvPr/>
        </p:nvSpPr>
        <p:spPr>
          <a:xfrm>
            <a:off x="439783" y="862148"/>
            <a:ext cx="8264433" cy="3901440"/>
          </a:xfrm>
          <a:prstGeom prst="rect">
            <a:avLst/>
          </a:prstGeom>
          <a:solidFill>
            <a:srgbClr val="56C098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149;p35">
            <a:extLst>
              <a:ext uri="{FF2B5EF4-FFF2-40B4-BE49-F238E27FC236}">
                <a16:creationId xmlns:a16="http://schemas.microsoft.com/office/drawing/2014/main" id="{B2FD3DD9-0AF5-4116-8CAB-A422FDA6E49B}"/>
              </a:ext>
            </a:extLst>
          </p:cNvPr>
          <p:cNvSpPr txBox="1"/>
          <p:nvPr/>
        </p:nvSpPr>
        <p:spPr>
          <a:xfrm>
            <a:off x="4097588" y="558705"/>
            <a:ext cx="948823" cy="6243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" name="Google Shape;1150;p35">
            <a:extLst>
              <a:ext uri="{FF2B5EF4-FFF2-40B4-BE49-F238E27FC236}">
                <a16:creationId xmlns:a16="http://schemas.microsoft.com/office/drawing/2014/main" id="{EF95AA82-F456-4D5F-89BF-F8D6A42967D4}"/>
              </a:ext>
            </a:extLst>
          </p:cNvPr>
          <p:cNvSpPr txBox="1"/>
          <p:nvPr/>
        </p:nvSpPr>
        <p:spPr>
          <a:xfrm>
            <a:off x="1423071" y="1504547"/>
            <a:ext cx="6297856" cy="2937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pt-PT" b="0" i="1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“Possibilidade de partilha de ecrã e controlo remoto do mesmo com amigos.”</a:t>
            </a:r>
          </a:p>
          <a:p>
            <a:pPr algn="just"/>
            <a:endParaRPr lang="pt-PT" b="0" i="1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algn="just"/>
            <a:r>
              <a:rPr lang="pt-PT" b="0" i="1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“Quando se está a partilhar um filme ou fotografia, podermos ver as caras de todos os outros intervenientes, para vermos as reações deles ao que está a ser apresentado e em simultâneo vermos o que estamos a partilhar, para não haver erros de partilha”</a:t>
            </a:r>
          </a:p>
          <a:p>
            <a:pPr algn="just"/>
            <a:endParaRPr lang="pt-PT" i="1" dirty="0">
              <a:latin typeface="Roboto" panose="02000000000000000000" pitchFamily="2" charset="0"/>
            </a:endParaRPr>
          </a:p>
          <a:p>
            <a:pPr algn="just"/>
            <a:r>
              <a:rPr lang="pt-PT" i="1" dirty="0">
                <a:latin typeface="Roboto" panose="02000000000000000000" pitchFamily="2" charset="0"/>
              </a:rPr>
              <a:t>“Dependendo do dispositivo dar para diminuir a imagem e continuar a ver a pessoa/grupo enquanto estamos noutra aplicação, já existe nalgumas aplicações e só dão para um certo dispositivo, neste caso seria em todos”</a:t>
            </a:r>
          </a:p>
          <a:p>
            <a:pPr algn="just"/>
            <a:endParaRPr lang="pt-PT" i="1" dirty="0">
              <a:latin typeface="Roboto" panose="02000000000000000000" pitchFamily="2" charset="0"/>
            </a:endParaRPr>
          </a:p>
          <a:p>
            <a:pPr algn="just"/>
            <a:r>
              <a:rPr lang="pt-PT" i="1" dirty="0">
                <a:latin typeface="Roboto" panose="02000000000000000000" pitchFamily="2" charset="0"/>
              </a:rPr>
              <a:t>“Ver séries ao mesmo tempo que os nossos amigos”</a:t>
            </a:r>
          </a:p>
          <a:p>
            <a:pPr algn="just"/>
            <a:endParaRPr lang="pt-PT" i="1" dirty="0">
              <a:latin typeface="Roboto" panose="02000000000000000000" pitchFamily="2" charset="0"/>
            </a:endParaRPr>
          </a:p>
          <a:p>
            <a:endParaRPr lang="pt-PT" i="1" dirty="0">
              <a:latin typeface="Roboto" panose="02000000000000000000" pitchFamily="2" charset="0"/>
            </a:endParaRPr>
          </a:p>
          <a:p>
            <a:pPr algn="ctr"/>
            <a:endParaRPr lang="pt-PT" i="1" dirty="0"/>
          </a:p>
        </p:txBody>
      </p:sp>
    </p:spTree>
    <p:extLst>
      <p:ext uri="{BB962C8B-B14F-4D97-AF65-F5344CB8AC3E}">
        <p14:creationId xmlns:p14="http://schemas.microsoft.com/office/powerpoint/2010/main" val="24427097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44;p22">
            <a:extLst>
              <a:ext uri="{FF2B5EF4-FFF2-40B4-BE49-F238E27FC236}">
                <a16:creationId xmlns:a16="http://schemas.microsoft.com/office/drawing/2014/main" id="{35D93EA2-5969-4AAA-BB9D-BDD95A62E317}"/>
              </a:ext>
            </a:extLst>
          </p:cNvPr>
          <p:cNvSpPr txBox="1">
            <a:spLocks/>
          </p:cNvSpPr>
          <p:nvPr/>
        </p:nvSpPr>
        <p:spPr>
          <a:xfrm>
            <a:off x="1323868" y="3109531"/>
            <a:ext cx="6496259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PT" sz="3200" b="1" dirty="0">
                <a:latin typeface="Fira Sans Extra Condensed"/>
              </a:rPr>
              <a:t>Caracterização dos potenciais utilizadores</a:t>
            </a:r>
          </a:p>
        </p:txBody>
      </p:sp>
      <p:grpSp>
        <p:nvGrpSpPr>
          <p:cNvPr id="3" name="Google Shape;1326;p38">
            <a:extLst>
              <a:ext uri="{FF2B5EF4-FFF2-40B4-BE49-F238E27FC236}">
                <a16:creationId xmlns:a16="http://schemas.microsoft.com/office/drawing/2014/main" id="{731BC1BB-C688-42E7-BF34-1961A281383B}"/>
              </a:ext>
            </a:extLst>
          </p:cNvPr>
          <p:cNvGrpSpPr/>
          <p:nvPr/>
        </p:nvGrpSpPr>
        <p:grpSpPr>
          <a:xfrm>
            <a:off x="3130768" y="1662180"/>
            <a:ext cx="2882461" cy="1069931"/>
            <a:chOff x="2416692" y="4275762"/>
            <a:chExt cx="366441" cy="136018"/>
          </a:xfrm>
          <a:solidFill>
            <a:schemeClr val="accent6"/>
          </a:solidFill>
        </p:grpSpPr>
        <p:sp>
          <p:nvSpPr>
            <p:cNvPr id="5" name="Google Shape;1328;p38">
              <a:extLst>
                <a:ext uri="{FF2B5EF4-FFF2-40B4-BE49-F238E27FC236}">
                  <a16:creationId xmlns:a16="http://schemas.microsoft.com/office/drawing/2014/main" id="{EBDE86E1-D2F0-4175-ADC5-6BAC1AFEF6AE}"/>
                </a:ext>
              </a:extLst>
            </p:cNvPr>
            <p:cNvSpPr/>
            <p:nvPr/>
          </p:nvSpPr>
          <p:spPr>
            <a:xfrm>
              <a:off x="2573021" y="4275762"/>
              <a:ext cx="53785" cy="68419"/>
            </a:xfrm>
            <a:custGeom>
              <a:avLst/>
              <a:gdLst/>
              <a:ahLst/>
              <a:cxnLst/>
              <a:rect l="l" t="t" r="r" b="b"/>
              <a:pathLst>
                <a:path w="1573" h="2001" extrusionOk="0">
                  <a:moveTo>
                    <a:pt x="786" y="0"/>
                  </a:moveTo>
                  <a:cubicBezTo>
                    <a:pt x="358" y="0"/>
                    <a:pt x="1" y="358"/>
                    <a:pt x="1" y="786"/>
                  </a:cubicBezTo>
                  <a:lnTo>
                    <a:pt x="1" y="1215"/>
                  </a:lnTo>
                  <a:cubicBezTo>
                    <a:pt x="1" y="1739"/>
                    <a:pt x="393" y="2001"/>
                    <a:pt x="786" y="2001"/>
                  </a:cubicBezTo>
                  <a:cubicBezTo>
                    <a:pt x="1179" y="2001"/>
                    <a:pt x="1572" y="1739"/>
                    <a:pt x="1572" y="1215"/>
                  </a:cubicBezTo>
                  <a:lnTo>
                    <a:pt x="1572" y="786"/>
                  </a:lnTo>
                  <a:cubicBezTo>
                    <a:pt x="1572" y="358"/>
                    <a:pt x="1215" y="0"/>
                    <a:pt x="7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329;p38">
              <a:extLst>
                <a:ext uri="{FF2B5EF4-FFF2-40B4-BE49-F238E27FC236}">
                  <a16:creationId xmlns:a16="http://schemas.microsoft.com/office/drawing/2014/main" id="{A26C7506-B8FA-4C54-905C-597D4464B0D7}"/>
                </a:ext>
              </a:extLst>
            </p:cNvPr>
            <p:cNvSpPr/>
            <p:nvPr/>
          </p:nvSpPr>
          <p:spPr>
            <a:xfrm>
              <a:off x="2546145" y="4348216"/>
              <a:ext cx="107535" cy="63564"/>
            </a:xfrm>
            <a:custGeom>
              <a:avLst/>
              <a:gdLst/>
              <a:ahLst/>
              <a:cxnLst/>
              <a:rect l="l" t="t" r="r" b="b"/>
              <a:pathLst>
                <a:path w="3145" h="1859" extrusionOk="0">
                  <a:moveTo>
                    <a:pt x="501" y="1"/>
                  </a:moveTo>
                  <a:cubicBezTo>
                    <a:pt x="191" y="287"/>
                    <a:pt x="1" y="691"/>
                    <a:pt x="1" y="1120"/>
                  </a:cubicBezTo>
                  <a:lnTo>
                    <a:pt x="1" y="1549"/>
                  </a:lnTo>
                  <a:cubicBezTo>
                    <a:pt x="1" y="1715"/>
                    <a:pt x="144" y="1858"/>
                    <a:pt x="310" y="1858"/>
                  </a:cubicBezTo>
                  <a:lnTo>
                    <a:pt x="2835" y="1858"/>
                  </a:lnTo>
                  <a:cubicBezTo>
                    <a:pt x="3001" y="1858"/>
                    <a:pt x="3144" y="1715"/>
                    <a:pt x="3144" y="1549"/>
                  </a:cubicBezTo>
                  <a:lnTo>
                    <a:pt x="3144" y="1120"/>
                  </a:lnTo>
                  <a:cubicBezTo>
                    <a:pt x="3144" y="691"/>
                    <a:pt x="2954" y="287"/>
                    <a:pt x="2644" y="1"/>
                  </a:cubicBezTo>
                  <a:cubicBezTo>
                    <a:pt x="2370" y="334"/>
                    <a:pt x="1971" y="501"/>
                    <a:pt x="1572" y="501"/>
                  </a:cubicBezTo>
                  <a:cubicBezTo>
                    <a:pt x="1174" y="501"/>
                    <a:pt x="775" y="334"/>
                    <a:pt x="5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330;p38">
              <a:extLst>
                <a:ext uri="{FF2B5EF4-FFF2-40B4-BE49-F238E27FC236}">
                  <a16:creationId xmlns:a16="http://schemas.microsoft.com/office/drawing/2014/main" id="{B36F1DA6-F643-4417-A276-901CFC030162}"/>
                </a:ext>
              </a:extLst>
            </p:cNvPr>
            <p:cNvSpPr/>
            <p:nvPr/>
          </p:nvSpPr>
          <p:spPr>
            <a:xfrm>
              <a:off x="2443568" y="4275762"/>
              <a:ext cx="53751" cy="66607"/>
            </a:xfrm>
            <a:custGeom>
              <a:avLst/>
              <a:gdLst/>
              <a:ahLst/>
              <a:cxnLst/>
              <a:rect l="l" t="t" r="r" b="b"/>
              <a:pathLst>
                <a:path w="1572" h="1948" extrusionOk="0">
                  <a:moveTo>
                    <a:pt x="786" y="0"/>
                  </a:moveTo>
                  <a:cubicBezTo>
                    <a:pt x="357" y="0"/>
                    <a:pt x="0" y="358"/>
                    <a:pt x="0" y="786"/>
                  </a:cubicBezTo>
                  <a:lnTo>
                    <a:pt x="0" y="1215"/>
                  </a:lnTo>
                  <a:cubicBezTo>
                    <a:pt x="36" y="1703"/>
                    <a:pt x="417" y="1947"/>
                    <a:pt x="795" y="1947"/>
                  </a:cubicBezTo>
                  <a:cubicBezTo>
                    <a:pt x="1173" y="1947"/>
                    <a:pt x="1548" y="1703"/>
                    <a:pt x="1572" y="1215"/>
                  </a:cubicBezTo>
                  <a:lnTo>
                    <a:pt x="1572" y="786"/>
                  </a:lnTo>
                  <a:cubicBezTo>
                    <a:pt x="1572" y="358"/>
                    <a:pt x="1215" y="0"/>
                    <a:pt x="7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331;p38">
              <a:extLst>
                <a:ext uri="{FF2B5EF4-FFF2-40B4-BE49-F238E27FC236}">
                  <a16:creationId xmlns:a16="http://schemas.microsoft.com/office/drawing/2014/main" id="{14CD0646-8998-4AAA-A867-1078118A8139}"/>
                </a:ext>
              </a:extLst>
            </p:cNvPr>
            <p:cNvSpPr/>
            <p:nvPr/>
          </p:nvSpPr>
          <p:spPr>
            <a:xfrm>
              <a:off x="2416692" y="4348216"/>
              <a:ext cx="107501" cy="63564"/>
            </a:xfrm>
            <a:custGeom>
              <a:avLst/>
              <a:gdLst/>
              <a:ahLst/>
              <a:cxnLst/>
              <a:rect l="l" t="t" r="r" b="b"/>
              <a:pathLst>
                <a:path w="3144" h="1859" extrusionOk="0">
                  <a:moveTo>
                    <a:pt x="500" y="1"/>
                  </a:moveTo>
                  <a:cubicBezTo>
                    <a:pt x="191" y="287"/>
                    <a:pt x="0" y="691"/>
                    <a:pt x="0" y="1120"/>
                  </a:cubicBezTo>
                  <a:lnTo>
                    <a:pt x="0" y="1549"/>
                  </a:lnTo>
                  <a:cubicBezTo>
                    <a:pt x="0" y="1715"/>
                    <a:pt x="143" y="1858"/>
                    <a:pt x="334" y="1858"/>
                  </a:cubicBezTo>
                  <a:lnTo>
                    <a:pt x="2834" y="1858"/>
                  </a:lnTo>
                  <a:cubicBezTo>
                    <a:pt x="3001" y="1858"/>
                    <a:pt x="3144" y="1715"/>
                    <a:pt x="3144" y="1549"/>
                  </a:cubicBezTo>
                  <a:lnTo>
                    <a:pt x="3144" y="1120"/>
                  </a:lnTo>
                  <a:cubicBezTo>
                    <a:pt x="3144" y="691"/>
                    <a:pt x="2977" y="287"/>
                    <a:pt x="2667" y="1"/>
                  </a:cubicBezTo>
                  <a:cubicBezTo>
                    <a:pt x="2382" y="334"/>
                    <a:pt x="1977" y="501"/>
                    <a:pt x="1575" y="501"/>
                  </a:cubicBezTo>
                  <a:cubicBezTo>
                    <a:pt x="1173" y="501"/>
                    <a:pt x="774" y="334"/>
                    <a:pt x="5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32;p38">
              <a:extLst>
                <a:ext uri="{FF2B5EF4-FFF2-40B4-BE49-F238E27FC236}">
                  <a16:creationId xmlns:a16="http://schemas.microsoft.com/office/drawing/2014/main" id="{AD5EB78A-FFAD-4855-A78B-002E5C398C90}"/>
                </a:ext>
              </a:extLst>
            </p:cNvPr>
            <p:cNvSpPr/>
            <p:nvPr/>
          </p:nvSpPr>
          <p:spPr>
            <a:xfrm>
              <a:off x="2702508" y="4275762"/>
              <a:ext cx="53751" cy="66607"/>
            </a:xfrm>
            <a:custGeom>
              <a:avLst/>
              <a:gdLst/>
              <a:ahLst/>
              <a:cxnLst/>
              <a:rect l="l" t="t" r="r" b="b"/>
              <a:pathLst>
                <a:path w="1572" h="1948" extrusionOk="0">
                  <a:moveTo>
                    <a:pt x="786" y="0"/>
                  </a:moveTo>
                  <a:cubicBezTo>
                    <a:pt x="357" y="0"/>
                    <a:pt x="0" y="358"/>
                    <a:pt x="0" y="786"/>
                  </a:cubicBezTo>
                  <a:lnTo>
                    <a:pt x="0" y="1215"/>
                  </a:lnTo>
                  <a:cubicBezTo>
                    <a:pt x="24" y="1703"/>
                    <a:pt x="399" y="1947"/>
                    <a:pt x="777" y="1947"/>
                  </a:cubicBezTo>
                  <a:cubicBezTo>
                    <a:pt x="1155" y="1947"/>
                    <a:pt x="1536" y="1703"/>
                    <a:pt x="1572" y="1215"/>
                  </a:cubicBezTo>
                  <a:lnTo>
                    <a:pt x="1572" y="786"/>
                  </a:lnTo>
                  <a:cubicBezTo>
                    <a:pt x="1572" y="358"/>
                    <a:pt x="1215" y="0"/>
                    <a:pt x="7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33;p38">
              <a:extLst>
                <a:ext uri="{FF2B5EF4-FFF2-40B4-BE49-F238E27FC236}">
                  <a16:creationId xmlns:a16="http://schemas.microsoft.com/office/drawing/2014/main" id="{677CC088-9C4D-4898-800E-1F27089FFADC}"/>
                </a:ext>
              </a:extLst>
            </p:cNvPr>
            <p:cNvSpPr/>
            <p:nvPr/>
          </p:nvSpPr>
          <p:spPr>
            <a:xfrm>
              <a:off x="2675632" y="4348216"/>
              <a:ext cx="107501" cy="63564"/>
            </a:xfrm>
            <a:custGeom>
              <a:avLst/>
              <a:gdLst/>
              <a:ahLst/>
              <a:cxnLst/>
              <a:rect l="l" t="t" r="r" b="b"/>
              <a:pathLst>
                <a:path w="3144" h="1859" extrusionOk="0">
                  <a:moveTo>
                    <a:pt x="476" y="1"/>
                  </a:moveTo>
                  <a:cubicBezTo>
                    <a:pt x="167" y="287"/>
                    <a:pt x="0" y="691"/>
                    <a:pt x="0" y="1120"/>
                  </a:cubicBezTo>
                  <a:lnTo>
                    <a:pt x="0" y="1549"/>
                  </a:lnTo>
                  <a:cubicBezTo>
                    <a:pt x="0" y="1715"/>
                    <a:pt x="143" y="1858"/>
                    <a:pt x="310" y="1858"/>
                  </a:cubicBezTo>
                  <a:lnTo>
                    <a:pt x="2834" y="1858"/>
                  </a:lnTo>
                  <a:cubicBezTo>
                    <a:pt x="3001" y="1858"/>
                    <a:pt x="3144" y="1715"/>
                    <a:pt x="3144" y="1549"/>
                  </a:cubicBezTo>
                  <a:lnTo>
                    <a:pt x="3144" y="1120"/>
                  </a:lnTo>
                  <a:cubicBezTo>
                    <a:pt x="3144" y="691"/>
                    <a:pt x="2953" y="287"/>
                    <a:pt x="2644" y="1"/>
                  </a:cubicBezTo>
                  <a:cubicBezTo>
                    <a:pt x="2370" y="334"/>
                    <a:pt x="1971" y="501"/>
                    <a:pt x="1569" y="501"/>
                  </a:cubicBezTo>
                  <a:cubicBezTo>
                    <a:pt x="1167" y="501"/>
                    <a:pt x="762" y="334"/>
                    <a:pt x="4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523906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44;p22">
            <a:extLst>
              <a:ext uri="{FF2B5EF4-FFF2-40B4-BE49-F238E27FC236}">
                <a16:creationId xmlns:a16="http://schemas.microsoft.com/office/drawing/2014/main" id="{33CE7968-D200-44EB-9F6C-9875F66B56F2}"/>
              </a:ext>
            </a:extLst>
          </p:cNvPr>
          <p:cNvSpPr txBox="1">
            <a:spLocks/>
          </p:cNvSpPr>
          <p:nvPr/>
        </p:nvSpPr>
        <p:spPr>
          <a:xfrm>
            <a:off x="457200" y="394704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PT" sz="2800" b="1" dirty="0">
                <a:solidFill>
                  <a:schemeClr val="dk1"/>
                </a:solidFill>
                <a:latin typeface="Fira Sans Extra Condensed"/>
              </a:rPr>
              <a:t>Quem vai utilizar o sistema?</a:t>
            </a:r>
          </a:p>
          <a:p>
            <a:pPr algn="ctr"/>
            <a:endParaRPr lang="pt-PT" dirty="0"/>
          </a:p>
        </p:txBody>
      </p:sp>
      <p:sp>
        <p:nvSpPr>
          <p:cNvPr id="5" name="Google Shape;1150;p35">
            <a:extLst>
              <a:ext uri="{FF2B5EF4-FFF2-40B4-BE49-F238E27FC236}">
                <a16:creationId xmlns:a16="http://schemas.microsoft.com/office/drawing/2014/main" id="{11E990DC-6B50-4A9D-B573-F6ECB645D06B}"/>
              </a:ext>
            </a:extLst>
          </p:cNvPr>
          <p:cNvSpPr txBox="1"/>
          <p:nvPr/>
        </p:nvSpPr>
        <p:spPr>
          <a:xfrm>
            <a:off x="1501409" y="1069061"/>
            <a:ext cx="6378323" cy="3062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pt-PT" dirty="0">
                <a:effectLst/>
                <a:latin typeface="Roboto" panose="02000000000000000000" pitchFamily="2" charset="0"/>
                <a:ea typeface="Roboto" panose="02000000000000000000" pitchFamily="2" charset="0"/>
                <a:cs typeface="Calibri" panose="020F0502020204030204" pitchFamily="34" charset="0"/>
              </a:rPr>
              <a:t>Pessoas que estão minimamente confortáveis com o </a:t>
            </a:r>
            <a:r>
              <a:rPr lang="pt-PT" sz="1600" b="1" dirty="0">
                <a:latin typeface="Fira Sans Extra Condensed"/>
              </a:rPr>
              <a:t>uso de tecnologias e dispositivos móveis</a:t>
            </a:r>
            <a:r>
              <a:rPr lang="pt-PT" dirty="0">
                <a:effectLst/>
                <a:latin typeface="Roboto" panose="02000000000000000000" pitchFamily="2" charset="0"/>
                <a:ea typeface="Roboto" panose="02000000000000000000" pitchFamily="2" charset="0"/>
                <a:cs typeface="Calibri" panose="020F0502020204030204" pitchFamily="34" charset="0"/>
              </a:rPr>
              <a:t>.</a:t>
            </a:r>
            <a:endParaRPr lang="pt-PT" b="1" dirty="0">
              <a:latin typeface="Fira Sans Extra Condensed"/>
            </a:endParaRPr>
          </a:p>
          <a:p>
            <a:pPr algn="just"/>
            <a:endParaRPr lang="pt-PT" dirty="0">
              <a:effectLst/>
              <a:latin typeface="Roboto" panose="02000000000000000000" pitchFamily="2" charset="0"/>
              <a:ea typeface="Roboto" panose="02000000000000000000" pitchFamily="2" charset="0"/>
              <a:cs typeface="Calibri" panose="020F0502020204030204" pitchFamily="34" charset="0"/>
            </a:endParaRPr>
          </a:p>
          <a:p>
            <a:pPr algn="just"/>
            <a:r>
              <a:rPr lang="pt-PT" dirty="0">
                <a:latin typeface="Roboto" panose="02000000000000000000" pitchFamily="2" charset="0"/>
                <a:ea typeface="Roboto" panose="02000000000000000000" pitchFamily="2" charset="0"/>
                <a:cs typeface="Calibri" panose="020F0502020204030204" pitchFamily="34" charset="0"/>
              </a:rPr>
              <a:t>C</a:t>
            </a:r>
            <a:r>
              <a:rPr lang="pt-PT" dirty="0">
                <a:effectLst/>
                <a:latin typeface="Roboto" panose="02000000000000000000" pitchFamily="2" charset="0"/>
                <a:ea typeface="Roboto" panose="02000000000000000000" pitchFamily="2" charset="0"/>
                <a:cs typeface="Calibri" panose="020F0502020204030204" pitchFamily="34" charset="0"/>
              </a:rPr>
              <a:t>om idades entre os 16 e os 60 anos.</a:t>
            </a:r>
            <a:endParaRPr lang="pt-PT" dirty="0">
              <a:latin typeface="Roboto" panose="02000000000000000000" pitchFamily="2" charset="0"/>
              <a:ea typeface="Roboto" panose="02000000000000000000" pitchFamily="2" charset="0"/>
              <a:cs typeface="Calibri" panose="020F0502020204030204" pitchFamily="34" charset="0"/>
            </a:endParaRPr>
          </a:p>
          <a:p>
            <a:pPr algn="just"/>
            <a:endParaRPr lang="pt-PT" dirty="0">
              <a:effectLst/>
              <a:latin typeface="Roboto" panose="02000000000000000000" pitchFamily="2" charset="0"/>
              <a:ea typeface="Roboto" panose="02000000000000000000" pitchFamily="2" charset="0"/>
              <a:cs typeface="Calibri" panose="020F0502020204030204" pitchFamily="34" charset="0"/>
            </a:endParaRPr>
          </a:p>
          <a:p>
            <a:pPr algn="just"/>
            <a:r>
              <a:rPr lang="pt-PT" dirty="0">
                <a:latin typeface="Roboto" panose="02000000000000000000" pitchFamily="2" charset="0"/>
                <a:ea typeface="Roboto" panose="02000000000000000000" pitchFamily="2" charset="0"/>
                <a:cs typeface="Calibri" panose="020F0502020204030204" pitchFamily="34" charset="0"/>
              </a:rPr>
              <a:t>F</a:t>
            </a:r>
            <a:r>
              <a:rPr lang="pt-PT" dirty="0">
                <a:effectLst/>
                <a:latin typeface="Roboto" panose="02000000000000000000" pitchFamily="2" charset="0"/>
                <a:ea typeface="Roboto" panose="02000000000000000000" pitchFamily="2" charset="0"/>
                <a:cs typeface="Calibri" panose="020F0502020204030204" pitchFamily="34" charset="0"/>
              </a:rPr>
              <a:t>azem </a:t>
            </a:r>
            <a:r>
              <a:rPr lang="pt-PT" sz="1600" b="1" dirty="0">
                <a:latin typeface="Fira Sans Extra Condensed"/>
              </a:rPr>
              <a:t>chamadas de vídeo </a:t>
            </a:r>
            <a:r>
              <a:rPr lang="pt-PT" sz="16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Calibri" panose="020F0502020204030204" pitchFamily="34" charset="0"/>
              </a:rPr>
              <a:t>ou </a:t>
            </a:r>
            <a:r>
              <a:rPr lang="pt-PT" sz="1600" b="1" dirty="0">
                <a:latin typeface="Fira Sans Extra Condensed"/>
              </a:rPr>
              <a:t>enviam mensagens regularmente</a:t>
            </a:r>
            <a:r>
              <a:rPr lang="pt-PT" sz="16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Calibri" panose="020F0502020204030204" pitchFamily="34" charset="0"/>
              </a:rPr>
              <a:t> </a:t>
            </a:r>
            <a:r>
              <a:rPr lang="pt-PT" dirty="0">
                <a:effectLst/>
                <a:latin typeface="Roboto" panose="02000000000000000000" pitchFamily="2" charset="0"/>
                <a:ea typeface="Roboto" panose="02000000000000000000" pitchFamily="2" charset="0"/>
                <a:cs typeface="Calibri" panose="020F0502020204030204" pitchFamily="34" charset="0"/>
              </a:rPr>
              <a:t>(pelo menos 2 a 3 vezes por semana).</a:t>
            </a:r>
          </a:p>
          <a:p>
            <a:pPr algn="just"/>
            <a:endParaRPr lang="pt-PT" dirty="0">
              <a:effectLst/>
              <a:latin typeface="Roboto" panose="02000000000000000000" pitchFamily="2" charset="0"/>
              <a:ea typeface="Roboto" panose="02000000000000000000" pitchFamily="2" charset="0"/>
              <a:cs typeface="Calibri" panose="020F0502020204030204" pitchFamily="34" charset="0"/>
            </a:endParaRPr>
          </a:p>
          <a:p>
            <a:pPr algn="just"/>
            <a:r>
              <a:rPr lang="pt-PT" dirty="0">
                <a:latin typeface="Roboto" panose="02000000000000000000" pitchFamily="2" charset="0"/>
                <a:ea typeface="Roboto" panose="02000000000000000000" pitchFamily="2" charset="0"/>
                <a:cs typeface="Calibri" panose="020F0502020204030204" pitchFamily="34" charset="0"/>
              </a:rPr>
              <a:t>G</a:t>
            </a:r>
            <a:r>
              <a:rPr lang="pt-PT" dirty="0">
                <a:effectLst/>
                <a:latin typeface="Roboto" panose="02000000000000000000" pitchFamily="2" charset="0"/>
                <a:ea typeface="Roboto" panose="02000000000000000000" pitchFamily="2" charset="0"/>
                <a:cs typeface="Calibri" panose="020F0502020204030204" pitchFamily="34" charset="0"/>
              </a:rPr>
              <a:t>eralmente utilizam o computador/portátil em </a:t>
            </a:r>
            <a:r>
              <a:rPr lang="pt-PT" sz="1600" b="1" dirty="0">
                <a:latin typeface="Fira Sans Extra Condensed"/>
              </a:rPr>
              <a:t>casa</a:t>
            </a:r>
            <a:r>
              <a:rPr lang="pt-PT" dirty="0">
                <a:effectLst/>
                <a:latin typeface="Roboto" panose="02000000000000000000" pitchFamily="2" charset="0"/>
                <a:ea typeface="Roboto" panose="02000000000000000000" pitchFamily="2" charset="0"/>
                <a:cs typeface="Calibri" panose="020F0502020204030204" pitchFamily="34" charset="0"/>
              </a:rPr>
              <a:t>.</a:t>
            </a:r>
            <a:endParaRPr lang="pt-PT" b="1" dirty="0">
              <a:latin typeface="Fira Sans Extra Condensed"/>
            </a:endParaRPr>
          </a:p>
          <a:p>
            <a:pPr algn="just"/>
            <a:endParaRPr lang="pt-PT" dirty="0">
              <a:effectLst/>
              <a:latin typeface="Roboto" panose="02000000000000000000" pitchFamily="2" charset="0"/>
              <a:ea typeface="Roboto" panose="02000000000000000000" pitchFamily="2" charset="0"/>
              <a:cs typeface="Calibri" panose="020F0502020204030204" pitchFamily="34" charset="0"/>
            </a:endParaRPr>
          </a:p>
          <a:p>
            <a:pPr algn="just"/>
            <a:r>
              <a:rPr lang="pt-PT" dirty="0">
                <a:latin typeface="Roboto" panose="02000000000000000000" pitchFamily="2" charset="0"/>
                <a:ea typeface="Roboto" panose="02000000000000000000" pitchFamily="2" charset="0"/>
                <a:cs typeface="Calibri" panose="020F0502020204030204" pitchFamily="34" charset="0"/>
              </a:rPr>
              <a:t>S</a:t>
            </a:r>
            <a:r>
              <a:rPr lang="pt-PT" dirty="0">
                <a:effectLst/>
                <a:latin typeface="Roboto" panose="02000000000000000000" pitchFamily="2" charset="0"/>
                <a:ea typeface="Roboto" panose="02000000000000000000" pitchFamily="2" charset="0"/>
                <a:cs typeface="Calibri" panose="020F0502020204030204" pitchFamily="34" charset="0"/>
              </a:rPr>
              <a:t>abem usar as </a:t>
            </a:r>
            <a:r>
              <a:rPr lang="pt-PT" sz="1600" b="1" dirty="0">
                <a:latin typeface="Fira Sans Extra Condensed"/>
              </a:rPr>
              <a:t>funcionalidades básicas </a:t>
            </a:r>
            <a:r>
              <a:rPr lang="pt-PT" dirty="0">
                <a:effectLst/>
                <a:latin typeface="Roboto" panose="02000000000000000000" pitchFamily="2" charset="0"/>
                <a:ea typeface="Roboto" panose="02000000000000000000" pitchFamily="2" charset="0"/>
                <a:cs typeface="Calibri" panose="020F0502020204030204" pitchFamily="34" charset="0"/>
              </a:rPr>
              <a:t>do mesmo.</a:t>
            </a:r>
          </a:p>
          <a:p>
            <a:pPr algn="just"/>
            <a:endParaRPr lang="pt-PT" dirty="0">
              <a:effectLst/>
              <a:latin typeface="Roboto" panose="02000000000000000000" pitchFamily="2" charset="0"/>
              <a:ea typeface="Roboto" panose="02000000000000000000" pitchFamily="2" charset="0"/>
              <a:cs typeface="Calibri" panose="020F0502020204030204" pitchFamily="34" charset="0"/>
            </a:endParaRPr>
          </a:p>
          <a:p>
            <a:pPr algn="just"/>
            <a:r>
              <a:rPr lang="pt-PT" sz="1600" b="1" dirty="0">
                <a:latin typeface="Fira Sans Extra Condensed"/>
              </a:rPr>
              <a:t>Querem comunicar </a:t>
            </a:r>
            <a:r>
              <a:rPr lang="pt-PT" dirty="0">
                <a:effectLst/>
                <a:latin typeface="Roboto" panose="02000000000000000000" pitchFamily="2" charset="0"/>
                <a:ea typeface="Roboto" panose="02000000000000000000" pitchFamily="2" charset="0"/>
                <a:cs typeface="Calibri" panose="020F0502020204030204" pitchFamily="34" charset="0"/>
              </a:rPr>
              <a:t>com alguém.</a:t>
            </a:r>
            <a:endParaRPr lang="pt-PT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6" name="Google Shape;1123;p34">
            <a:extLst>
              <a:ext uri="{FF2B5EF4-FFF2-40B4-BE49-F238E27FC236}">
                <a16:creationId xmlns:a16="http://schemas.microsoft.com/office/drawing/2014/main" id="{DCBFC82C-1B2D-4877-8EB0-24E571B893D5}"/>
              </a:ext>
            </a:extLst>
          </p:cNvPr>
          <p:cNvSpPr/>
          <p:nvPr/>
        </p:nvSpPr>
        <p:spPr>
          <a:xfrm>
            <a:off x="1220343" y="1293174"/>
            <a:ext cx="184800" cy="18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124;p34">
            <a:extLst>
              <a:ext uri="{FF2B5EF4-FFF2-40B4-BE49-F238E27FC236}">
                <a16:creationId xmlns:a16="http://schemas.microsoft.com/office/drawing/2014/main" id="{E2047BCE-9D20-49A9-9F12-DD7E473F1353}"/>
              </a:ext>
            </a:extLst>
          </p:cNvPr>
          <p:cNvSpPr/>
          <p:nvPr/>
        </p:nvSpPr>
        <p:spPr>
          <a:xfrm>
            <a:off x="1220343" y="1883428"/>
            <a:ext cx="184800" cy="184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125;p34">
            <a:extLst>
              <a:ext uri="{FF2B5EF4-FFF2-40B4-BE49-F238E27FC236}">
                <a16:creationId xmlns:a16="http://schemas.microsoft.com/office/drawing/2014/main" id="{F32B47CF-EC6C-4E37-A10C-2CB7F8FB8774}"/>
              </a:ext>
            </a:extLst>
          </p:cNvPr>
          <p:cNvSpPr/>
          <p:nvPr/>
        </p:nvSpPr>
        <p:spPr>
          <a:xfrm>
            <a:off x="1220343" y="2430096"/>
            <a:ext cx="184800" cy="184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126;p34">
            <a:extLst>
              <a:ext uri="{FF2B5EF4-FFF2-40B4-BE49-F238E27FC236}">
                <a16:creationId xmlns:a16="http://schemas.microsoft.com/office/drawing/2014/main" id="{DBE278CF-E818-4926-8F30-FEEBEA78390C}"/>
              </a:ext>
            </a:extLst>
          </p:cNvPr>
          <p:cNvSpPr/>
          <p:nvPr/>
        </p:nvSpPr>
        <p:spPr>
          <a:xfrm>
            <a:off x="1218258" y="3897478"/>
            <a:ext cx="184800" cy="184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26;p34">
            <a:extLst>
              <a:ext uri="{FF2B5EF4-FFF2-40B4-BE49-F238E27FC236}">
                <a16:creationId xmlns:a16="http://schemas.microsoft.com/office/drawing/2014/main" id="{2EEE438C-F75B-4A07-A0B4-DB6723FE3AA5}"/>
              </a:ext>
            </a:extLst>
          </p:cNvPr>
          <p:cNvSpPr/>
          <p:nvPr/>
        </p:nvSpPr>
        <p:spPr>
          <a:xfrm>
            <a:off x="1218258" y="3455169"/>
            <a:ext cx="184800" cy="184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126;p34">
            <a:extLst>
              <a:ext uri="{FF2B5EF4-FFF2-40B4-BE49-F238E27FC236}">
                <a16:creationId xmlns:a16="http://schemas.microsoft.com/office/drawing/2014/main" id="{4B916609-68D0-482D-A2DD-E186C720453B}"/>
              </a:ext>
            </a:extLst>
          </p:cNvPr>
          <p:cNvSpPr/>
          <p:nvPr/>
        </p:nvSpPr>
        <p:spPr>
          <a:xfrm>
            <a:off x="1218258" y="3000899"/>
            <a:ext cx="184800" cy="184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410;p21">
            <a:extLst>
              <a:ext uri="{FF2B5EF4-FFF2-40B4-BE49-F238E27FC236}">
                <a16:creationId xmlns:a16="http://schemas.microsoft.com/office/drawing/2014/main" id="{8AD9AD7E-6BF6-42A7-A080-16543C6AE10C}"/>
              </a:ext>
            </a:extLst>
          </p:cNvPr>
          <p:cNvSpPr/>
          <p:nvPr/>
        </p:nvSpPr>
        <p:spPr>
          <a:xfrm>
            <a:off x="7985813" y="3888298"/>
            <a:ext cx="675379" cy="683144"/>
          </a:xfrm>
          <a:custGeom>
            <a:avLst/>
            <a:gdLst/>
            <a:ahLst/>
            <a:cxnLst/>
            <a:rect l="l" t="t" r="r" b="b"/>
            <a:pathLst>
              <a:path w="15568" h="15747" extrusionOk="0">
                <a:moveTo>
                  <a:pt x="8880" y="0"/>
                </a:moveTo>
                <a:lnTo>
                  <a:pt x="8522" y="23"/>
                </a:lnTo>
                <a:lnTo>
                  <a:pt x="8164" y="68"/>
                </a:lnTo>
                <a:lnTo>
                  <a:pt x="7448" y="157"/>
                </a:lnTo>
                <a:lnTo>
                  <a:pt x="6800" y="291"/>
                </a:lnTo>
                <a:lnTo>
                  <a:pt x="6196" y="448"/>
                </a:lnTo>
                <a:lnTo>
                  <a:pt x="5659" y="604"/>
                </a:lnTo>
                <a:lnTo>
                  <a:pt x="5212" y="761"/>
                </a:lnTo>
                <a:lnTo>
                  <a:pt x="4831" y="917"/>
                </a:lnTo>
                <a:lnTo>
                  <a:pt x="4541" y="1029"/>
                </a:lnTo>
                <a:lnTo>
                  <a:pt x="4295" y="1163"/>
                </a:lnTo>
                <a:lnTo>
                  <a:pt x="5010" y="4093"/>
                </a:lnTo>
                <a:lnTo>
                  <a:pt x="5525" y="3959"/>
                </a:lnTo>
                <a:lnTo>
                  <a:pt x="5995" y="3847"/>
                </a:lnTo>
                <a:lnTo>
                  <a:pt x="6464" y="3758"/>
                </a:lnTo>
                <a:lnTo>
                  <a:pt x="6934" y="3713"/>
                </a:lnTo>
                <a:lnTo>
                  <a:pt x="7359" y="3691"/>
                </a:lnTo>
                <a:lnTo>
                  <a:pt x="7784" y="3691"/>
                </a:lnTo>
                <a:lnTo>
                  <a:pt x="8186" y="3713"/>
                </a:lnTo>
                <a:lnTo>
                  <a:pt x="8567" y="3758"/>
                </a:lnTo>
                <a:lnTo>
                  <a:pt x="8924" y="3825"/>
                </a:lnTo>
                <a:lnTo>
                  <a:pt x="9260" y="3914"/>
                </a:lnTo>
                <a:lnTo>
                  <a:pt x="9573" y="4026"/>
                </a:lnTo>
                <a:lnTo>
                  <a:pt x="9886" y="4160"/>
                </a:lnTo>
                <a:lnTo>
                  <a:pt x="10155" y="4295"/>
                </a:lnTo>
                <a:lnTo>
                  <a:pt x="10401" y="4451"/>
                </a:lnTo>
                <a:lnTo>
                  <a:pt x="10624" y="4630"/>
                </a:lnTo>
                <a:lnTo>
                  <a:pt x="10826" y="4831"/>
                </a:lnTo>
                <a:lnTo>
                  <a:pt x="11005" y="5033"/>
                </a:lnTo>
                <a:lnTo>
                  <a:pt x="11161" y="5234"/>
                </a:lnTo>
                <a:lnTo>
                  <a:pt x="11295" y="5458"/>
                </a:lnTo>
                <a:lnTo>
                  <a:pt x="11385" y="5681"/>
                </a:lnTo>
                <a:lnTo>
                  <a:pt x="11452" y="5905"/>
                </a:lnTo>
                <a:lnTo>
                  <a:pt x="11497" y="6151"/>
                </a:lnTo>
                <a:lnTo>
                  <a:pt x="11497" y="6397"/>
                </a:lnTo>
                <a:lnTo>
                  <a:pt x="11474" y="6621"/>
                </a:lnTo>
                <a:lnTo>
                  <a:pt x="11429" y="6867"/>
                </a:lnTo>
                <a:lnTo>
                  <a:pt x="11340" y="7113"/>
                </a:lnTo>
                <a:lnTo>
                  <a:pt x="11228" y="7359"/>
                </a:lnTo>
                <a:lnTo>
                  <a:pt x="11094" y="7582"/>
                </a:lnTo>
                <a:lnTo>
                  <a:pt x="10915" y="7829"/>
                </a:lnTo>
                <a:lnTo>
                  <a:pt x="10691" y="8052"/>
                </a:lnTo>
                <a:lnTo>
                  <a:pt x="10445" y="8276"/>
                </a:lnTo>
                <a:lnTo>
                  <a:pt x="10155" y="8477"/>
                </a:lnTo>
                <a:lnTo>
                  <a:pt x="9931" y="8634"/>
                </a:lnTo>
                <a:lnTo>
                  <a:pt x="9685" y="8746"/>
                </a:lnTo>
                <a:lnTo>
                  <a:pt x="9439" y="8857"/>
                </a:lnTo>
                <a:lnTo>
                  <a:pt x="9171" y="8947"/>
                </a:lnTo>
                <a:lnTo>
                  <a:pt x="8924" y="9014"/>
                </a:lnTo>
                <a:lnTo>
                  <a:pt x="8634" y="9059"/>
                </a:lnTo>
                <a:lnTo>
                  <a:pt x="8365" y="9103"/>
                </a:lnTo>
                <a:lnTo>
                  <a:pt x="8097" y="9126"/>
                </a:lnTo>
                <a:lnTo>
                  <a:pt x="7515" y="9148"/>
                </a:lnTo>
                <a:lnTo>
                  <a:pt x="6956" y="9126"/>
                </a:lnTo>
                <a:lnTo>
                  <a:pt x="6419" y="9059"/>
                </a:lnTo>
                <a:lnTo>
                  <a:pt x="5883" y="8969"/>
                </a:lnTo>
                <a:lnTo>
                  <a:pt x="5368" y="8857"/>
                </a:lnTo>
                <a:lnTo>
                  <a:pt x="4899" y="8746"/>
                </a:lnTo>
                <a:lnTo>
                  <a:pt x="4474" y="8611"/>
                </a:lnTo>
                <a:lnTo>
                  <a:pt x="4116" y="8499"/>
                </a:lnTo>
                <a:lnTo>
                  <a:pt x="3579" y="8321"/>
                </a:lnTo>
                <a:lnTo>
                  <a:pt x="3400" y="8231"/>
                </a:lnTo>
                <a:lnTo>
                  <a:pt x="0" y="14538"/>
                </a:lnTo>
                <a:lnTo>
                  <a:pt x="2886" y="15746"/>
                </a:lnTo>
                <a:lnTo>
                  <a:pt x="4720" y="11989"/>
                </a:lnTo>
                <a:lnTo>
                  <a:pt x="4899" y="12033"/>
                </a:lnTo>
                <a:lnTo>
                  <a:pt x="5368" y="12168"/>
                </a:lnTo>
                <a:lnTo>
                  <a:pt x="5704" y="12235"/>
                </a:lnTo>
                <a:lnTo>
                  <a:pt x="6106" y="12324"/>
                </a:lnTo>
                <a:lnTo>
                  <a:pt x="6554" y="12391"/>
                </a:lnTo>
                <a:lnTo>
                  <a:pt x="7046" y="12436"/>
                </a:lnTo>
                <a:lnTo>
                  <a:pt x="7583" y="12481"/>
                </a:lnTo>
                <a:lnTo>
                  <a:pt x="8142" y="12503"/>
                </a:lnTo>
                <a:lnTo>
                  <a:pt x="8723" y="12481"/>
                </a:lnTo>
                <a:lnTo>
                  <a:pt x="9327" y="12414"/>
                </a:lnTo>
                <a:lnTo>
                  <a:pt x="9931" y="12324"/>
                </a:lnTo>
                <a:lnTo>
                  <a:pt x="10244" y="12235"/>
                </a:lnTo>
                <a:lnTo>
                  <a:pt x="10557" y="12168"/>
                </a:lnTo>
                <a:lnTo>
                  <a:pt x="10870" y="12056"/>
                </a:lnTo>
                <a:lnTo>
                  <a:pt x="11183" y="11944"/>
                </a:lnTo>
                <a:lnTo>
                  <a:pt x="11474" y="11810"/>
                </a:lnTo>
                <a:lnTo>
                  <a:pt x="11787" y="11675"/>
                </a:lnTo>
                <a:lnTo>
                  <a:pt x="12145" y="11474"/>
                </a:lnTo>
                <a:lnTo>
                  <a:pt x="12503" y="11250"/>
                </a:lnTo>
                <a:lnTo>
                  <a:pt x="12816" y="11027"/>
                </a:lnTo>
                <a:lnTo>
                  <a:pt x="13129" y="10781"/>
                </a:lnTo>
                <a:lnTo>
                  <a:pt x="13442" y="10512"/>
                </a:lnTo>
                <a:lnTo>
                  <a:pt x="13711" y="10244"/>
                </a:lnTo>
                <a:lnTo>
                  <a:pt x="13979" y="9953"/>
                </a:lnTo>
                <a:lnTo>
                  <a:pt x="14225" y="9663"/>
                </a:lnTo>
                <a:lnTo>
                  <a:pt x="14449" y="9349"/>
                </a:lnTo>
                <a:lnTo>
                  <a:pt x="14650" y="9036"/>
                </a:lnTo>
                <a:lnTo>
                  <a:pt x="14852" y="8701"/>
                </a:lnTo>
                <a:lnTo>
                  <a:pt x="15008" y="8365"/>
                </a:lnTo>
                <a:lnTo>
                  <a:pt x="15142" y="8030"/>
                </a:lnTo>
                <a:lnTo>
                  <a:pt x="15276" y="7694"/>
                </a:lnTo>
                <a:lnTo>
                  <a:pt x="15388" y="7336"/>
                </a:lnTo>
                <a:lnTo>
                  <a:pt x="15455" y="6979"/>
                </a:lnTo>
                <a:lnTo>
                  <a:pt x="15522" y="6621"/>
                </a:lnTo>
                <a:lnTo>
                  <a:pt x="15545" y="6263"/>
                </a:lnTo>
                <a:lnTo>
                  <a:pt x="15567" y="5905"/>
                </a:lnTo>
                <a:lnTo>
                  <a:pt x="15545" y="5525"/>
                </a:lnTo>
                <a:lnTo>
                  <a:pt x="15522" y="5167"/>
                </a:lnTo>
                <a:lnTo>
                  <a:pt x="15455" y="4809"/>
                </a:lnTo>
                <a:lnTo>
                  <a:pt x="15366" y="4451"/>
                </a:lnTo>
                <a:lnTo>
                  <a:pt x="15254" y="4093"/>
                </a:lnTo>
                <a:lnTo>
                  <a:pt x="15120" y="3736"/>
                </a:lnTo>
                <a:lnTo>
                  <a:pt x="14941" y="3400"/>
                </a:lnTo>
                <a:lnTo>
                  <a:pt x="14762" y="3065"/>
                </a:lnTo>
                <a:lnTo>
                  <a:pt x="14538" y="2729"/>
                </a:lnTo>
                <a:lnTo>
                  <a:pt x="14292" y="2394"/>
                </a:lnTo>
                <a:lnTo>
                  <a:pt x="14024" y="2080"/>
                </a:lnTo>
                <a:lnTo>
                  <a:pt x="13711" y="1767"/>
                </a:lnTo>
                <a:lnTo>
                  <a:pt x="13375" y="1477"/>
                </a:lnTo>
                <a:lnTo>
                  <a:pt x="13017" y="1208"/>
                </a:lnTo>
                <a:lnTo>
                  <a:pt x="12660" y="962"/>
                </a:lnTo>
                <a:lnTo>
                  <a:pt x="12302" y="738"/>
                </a:lnTo>
                <a:lnTo>
                  <a:pt x="11922" y="560"/>
                </a:lnTo>
                <a:lnTo>
                  <a:pt x="11541" y="425"/>
                </a:lnTo>
                <a:lnTo>
                  <a:pt x="11161" y="291"/>
                </a:lnTo>
                <a:lnTo>
                  <a:pt x="10781" y="202"/>
                </a:lnTo>
                <a:lnTo>
                  <a:pt x="10401" y="112"/>
                </a:lnTo>
                <a:lnTo>
                  <a:pt x="10020" y="68"/>
                </a:lnTo>
                <a:lnTo>
                  <a:pt x="9640" y="23"/>
                </a:lnTo>
                <a:lnTo>
                  <a:pt x="92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411;p21">
            <a:extLst>
              <a:ext uri="{FF2B5EF4-FFF2-40B4-BE49-F238E27FC236}">
                <a16:creationId xmlns:a16="http://schemas.microsoft.com/office/drawing/2014/main" id="{56E671B0-F125-43FC-9EBC-8C7A11D9ABB4}"/>
              </a:ext>
            </a:extLst>
          </p:cNvPr>
          <p:cNvSpPr/>
          <p:nvPr/>
        </p:nvSpPr>
        <p:spPr>
          <a:xfrm>
            <a:off x="7910111" y="4562630"/>
            <a:ext cx="181512" cy="148498"/>
          </a:xfrm>
          <a:custGeom>
            <a:avLst/>
            <a:gdLst/>
            <a:ahLst/>
            <a:cxnLst/>
            <a:rect l="l" t="t" r="r" b="b"/>
            <a:pathLst>
              <a:path w="4184" h="3423" extrusionOk="0">
                <a:moveTo>
                  <a:pt x="1097" y="1"/>
                </a:moveTo>
                <a:lnTo>
                  <a:pt x="1" y="1991"/>
                </a:lnTo>
                <a:lnTo>
                  <a:pt x="3333" y="3423"/>
                </a:lnTo>
                <a:lnTo>
                  <a:pt x="4183" y="1477"/>
                </a:lnTo>
                <a:lnTo>
                  <a:pt x="109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86142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44;p22">
            <a:extLst>
              <a:ext uri="{FF2B5EF4-FFF2-40B4-BE49-F238E27FC236}">
                <a16:creationId xmlns:a16="http://schemas.microsoft.com/office/drawing/2014/main" id="{35D93EA2-5969-4AAA-BB9D-BDD95A62E317}"/>
              </a:ext>
            </a:extLst>
          </p:cNvPr>
          <p:cNvSpPr txBox="1">
            <a:spLocks/>
          </p:cNvSpPr>
          <p:nvPr/>
        </p:nvSpPr>
        <p:spPr>
          <a:xfrm>
            <a:off x="457200" y="394704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PT" sz="2800" b="1" dirty="0">
                <a:solidFill>
                  <a:schemeClr val="dk1"/>
                </a:solidFill>
                <a:latin typeface="Fira Sans Extra Condensed"/>
              </a:rPr>
              <a:t>Requisitos funcionais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9BB7ADE-BE0B-46E4-A054-A2760E369F6A}"/>
              </a:ext>
            </a:extLst>
          </p:cNvPr>
          <p:cNvSpPr txBox="1"/>
          <p:nvPr/>
        </p:nvSpPr>
        <p:spPr>
          <a:xfrm>
            <a:off x="1096880" y="1611309"/>
            <a:ext cx="7676644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pt-PT" sz="120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Chat rápido com a opção de editar mensagens que já foram enviadas</a:t>
            </a:r>
            <a:endParaRPr lang="pt-PT" sz="1200" dirty="0"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pt-PT" sz="120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Minijogos interativos </a:t>
            </a:r>
            <a:r>
              <a:rPr lang="pt-PT" sz="1200" dirty="0">
                <a:solidFill>
                  <a:srgbClr val="33333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</a:t>
            </a:r>
            <a:r>
              <a:rPr lang="pt-PT" sz="120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 testes de escolha múltipla, jogo do galo, etc.</a:t>
            </a:r>
            <a:endParaRPr lang="pt-PT" sz="1200" dirty="0"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pt-PT" sz="120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Sistema de reprodução de música</a:t>
            </a:r>
            <a:endParaRPr lang="pt-PT" sz="1200" dirty="0"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pt-PT" sz="1200" dirty="0">
                <a:latin typeface="Roboto" panose="02000000000000000000" pitchFamily="2" charset="0"/>
                <a:ea typeface="Roboto" panose="02000000000000000000" pitchFamily="2" charset="0"/>
              </a:rPr>
              <a:t>Opção de escolha de um </a:t>
            </a:r>
            <a:r>
              <a:rPr lang="pt-PT" sz="1200" i="1" dirty="0">
                <a:latin typeface="Roboto" panose="02000000000000000000" pitchFamily="2" charset="0"/>
                <a:ea typeface="Roboto" panose="02000000000000000000" pitchFamily="2" charset="0"/>
              </a:rPr>
              <a:t>layout</a:t>
            </a:r>
            <a:r>
              <a:rPr lang="pt-PT" sz="1200" dirty="0">
                <a:latin typeface="Roboto" panose="02000000000000000000" pitchFamily="2" charset="0"/>
                <a:ea typeface="Roboto" panose="02000000000000000000" pitchFamily="2" charset="0"/>
              </a:rPr>
              <a:t> personalizado (de entre várias  opções ou customizado)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pt-PT" sz="1200" dirty="0">
                <a:solidFill>
                  <a:srgbClr val="33333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Opção de recuperação de conversas eliminadas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pt-PT" sz="1200" dirty="0">
                <a:solidFill>
                  <a:srgbClr val="33333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Criação de grupos de participantes, que podem ou não estar na lista de contactos da aplicação (os participantes podem ser identificados pelo seu email)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endParaRPr lang="pt-PT" sz="1200" dirty="0">
              <a:solidFill>
                <a:srgbClr val="333333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Google Shape;1123;p34">
            <a:extLst>
              <a:ext uri="{FF2B5EF4-FFF2-40B4-BE49-F238E27FC236}">
                <a16:creationId xmlns:a16="http://schemas.microsoft.com/office/drawing/2014/main" id="{8510D308-BCD1-41E8-9B5B-30BC93F30411}"/>
              </a:ext>
            </a:extLst>
          </p:cNvPr>
          <p:cNvSpPr/>
          <p:nvPr/>
        </p:nvSpPr>
        <p:spPr>
          <a:xfrm>
            <a:off x="912080" y="1694875"/>
            <a:ext cx="116385" cy="11638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124;p34">
            <a:extLst>
              <a:ext uri="{FF2B5EF4-FFF2-40B4-BE49-F238E27FC236}">
                <a16:creationId xmlns:a16="http://schemas.microsoft.com/office/drawing/2014/main" id="{DA9E0C9A-90A5-49DD-AA27-793C27D5A690}"/>
              </a:ext>
            </a:extLst>
          </p:cNvPr>
          <p:cNvSpPr/>
          <p:nvPr/>
        </p:nvSpPr>
        <p:spPr>
          <a:xfrm>
            <a:off x="912080" y="2004577"/>
            <a:ext cx="116385" cy="1163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125;p34">
            <a:extLst>
              <a:ext uri="{FF2B5EF4-FFF2-40B4-BE49-F238E27FC236}">
                <a16:creationId xmlns:a16="http://schemas.microsoft.com/office/drawing/2014/main" id="{B00302A7-6A23-4041-9634-6AFDA32BB2B2}"/>
              </a:ext>
            </a:extLst>
          </p:cNvPr>
          <p:cNvSpPr/>
          <p:nvPr/>
        </p:nvSpPr>
        <p:spPr>
          <a:xfrm>
            <a:off x="912080" y="2307052"/>
            <a:ext cx="116385" cy="11638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126;p34">
            <a:extLst>
              <a:ext uri="{FF2B5EF4-FFF2-40B4-BE49-F238E27FC236}">
                <a16:creationId xmlns:a16="http://schemas.microsoft.com/office/drawing/2014/main" id="{A54A52BA-A3B2-4C70-BB4F-270B8BE7F90A}"/>
              </a:ext>
            </a:extLst>
          </p:cNvPr>
          <p:cNvSpPr/>
          <p:nvPr/>
        </p:nvSpPr>
        <p:spPr>
          <a:xfrm>
            <a:off x="909995" y="3249706"/>
            <a:ext cx="116385" cy="11638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26;p34">
            <a:extLst>
              <a:ext uri="{FF2B5EF4-FFF2-40B4-BE49-F238E27FC236}">
                <a16:creationId xmlns:a16="http://schemas.microsoft.com/office/drawing/2014/main" id="{2B650F6B-C472-4AEF-A127-03C1DB9DD630}"/>
              </a:ext>
            </a:extLst>
          </p:cNvPr>
          <p:cNvSpPr/>
          <p:nvPr/>
        </p:nvSpPr>
        <p:spPr>
          <a:xfrm>
            <a:off x="909995" y="2937277"/>
            <a:ext cx="116385" cy="11638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126;p34">
            <a:extLst>
              <a:ext uri="{FF2B5EF4-FFF2-40B4-BE49-F238E27FC236}">
                <a16:creationId xmlns:a16="http://schemas.microsoft.com/office/drawing/2014/main" id="{6811FC3D-49AA-469B-927D-BDEBBCCE482F}"/>
              </a:ext>
            </a:extLst>
          </p:cNvPr>
          <p:cNvSpPr/>
          <p:nvPr/>
        </p:nvSpPr>
        <p:spPr>
          <a:xfrm>
            <a:off x="909995" y="2623289"/>
            <a:ext cx="116385" cy="11638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971;p32">
            <a:extLst>
              <a:ext uri="{FF2B5EF4-FFF2-40B4-BE49-F238E27FC236}">
                <a16:creationId xmlns:a16="http://schemas.microsoft.com/office/drawing/2014/main" id="{C3CAAAE0-6357-41C0-BF79-179C5EA12742}"/>
              </a:ext>
            </a:extLst>
          </p:cNvPr>
          <p:cNvGrpSpPr/>
          <p:nvPr/>
        </p:nvGrpSpPr>
        <p:grpSpPr>
          <a:xfrm>
            <a:off x="7867936" y="3950411"/>
            <a:ext cx="905588" cy="750974"/>
            <a:chOff x="828915" y="2908702"/>
            <a:chExt cx="367860" cy="305054"/>
          </a:xfrm>
          <a:solidFill>
            <a:schemeClr val="accent5"/>
          </a:solidFill>
        </p:grpSpPr>
        <p:sp>
          <p:nvSpPr>
            <p:cNvPr id="17" name="Google Shape;972;p32">
              <a:extLst>
                <a:ext uri="{FF2B5EF4-FFF2-40B4-BE49-F238E27FC236}">
                  <a16:creationId xmlns:a16="http://schemas.microsoft.com/office/drawing/2014/main" id="{35E7EF1B-E894-45D4-83C1-EFB7693F5274}"/>
                </a:ext>
              </a:extLst>
            </p:cNvPr>
            <p:cNvSpPr/>
            <p:nvPr/>
          </p:nvSpPr>
          <p:spPr>
            <a:xfrm>
              <a:off x="828915" y="2908702"/>
              <a:ext cx="305876" cy="242249"/>
            </a:xfrm>
            <a:custGeom>
              <a:avLst/>
              <a:gdLst/>
              <a:ahLst/>
              <a:cxnLst/>
              <a:rect l="l" t="t" r="r" b="b"/>
              <a:pathLst>
                <a:path w="8932" h="7074" extrusionOk="0">
                  <a:moveTo>
                    <a:pt x="1792" y="0"/>
                  </a:moveTo>
                  <a:cubicBezTo>
                    <a:pt x="811" y="0"/>
                    <a:pt x="1" y="802"/>
                    <a:pt x="1" y="1811"/>
                  </a:cubicBezTo>
                  <a:lnTo>
                    <a:pt x="1" y="3668"/>
                  </a:lnTo>
                  <a:cubicBezTo>
                    <a:pt x="1" y="4550"/>
                    <a:pt x="644" y="5288"/>
                    <a:pt x="1525" y="5454"/>
                  </a:cubicBezTo>
                  <a:lnTo>
                    <a:pt x="1525" y="6764"/>
                  </a:lnTo>
                  <a:cubicBezTo>
                    <a:pt x="1525" y="6883"/>
                    <a:pt x="1596" y="7002"/>
                    <a:pt x="1716" y="7050"/>
                  </a:cubicBezTo>
                  <a:cubicBezTo>
                    <a:pt x="1763" y="7074"/>
                    <a:pt x="1787" y="7074"/>
                    <a:pt x="1835" y="7074"/>
                  </a:cubicBezTo>
                  <a:cubicBezTo>
                    <a:pt x="1930" y="7074"/>
                    <a:pt x="2001" y="7050"/>
                    <a:pt x="2073" y="6979"/>
                  </a:cubicBezTo>
                  <a:lnTo>
                    <a:pt x="3549" y="5478"/>
                  </a:lnTo>
                  <a:lnTo>
                    <a:pt x="3549" y="5050"/>
                  </a:lnTo>
                  <a:cubicBezTo>
                    <a:pt x="3549" y="3968"/>
                    <a:pt x="4431" y="3073"/>
                    <a:pt x="5507" y="3073"/>
                  </a:cubicBezTo>
                  <a:cubicBezTo>
                    <a:pt x="5521" y="3073"/>
                    <a:pt x="5536" y="3073"/>
                    <a:pt x="5550" y="3073"/>
                  </a:cubicBezTo>
                  <a:lnTo>
                    <a:pt x="5550" y="3049"/>
                  </a:lnTo>
                  <a:lnTo>
                    <a:pt x="8931" y="3049"/>
                  </a:lnTo>
                  <a:lnTo>
                    <a:pt x="8931" y="1811"/>
                  </a:lnTo>
                  <a:cubicBezTo>
                    <a:pt x="8931" y="802"/>
                    <a:pt x="8122" y="0"/>
                    <a:pt x="7141" y="0"/>
                  </a:cubicBezTo>
                  <a:cubicBezTo>
                    <a:pt x="7126" y="0"/>
                    <a:pt x="7112" y="1"/>
                    <a:pt x="7098" y="1"/>
                  </a:cubicBezTo>
                  <a:lnTo>
                    <a:pt x="1835" y="1"/>
                  </a:lnTo>
                  <a:cubicBezTo>
                    <a:pt x="1820" y="1"/>
                    <a:pt x="1806" y="0"/>
                    <a:pt x="179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973;p32">
              <a:extLst>
                <a:ext uri="{FF2B5EF4-FFF2-40B4-BE49-F238E27FC236}">
                  <a16:creationId xmlns:a16="http://schemas.microsoft.com/office/drawing/2014/main" id="{6EB99C22-7D8F-422F-B54D-856C77197B9E}"/>
                </a:ext>
              </a:extLst>
            </p:cNvPr>
            <p:cNvSpPr/>
            <p:nvPr/>
          </p:nvSpPr>
          <p:spPr>
            <a:xfrm>
              <a:off x="971648" y="3034313"/>
              <a:ext cx="225127" cy="179444"/>
            </a:xfrm>
            <a:custGeom>
              <a:avLst/>
              <a:gdLst/>
              <a:ahLst/>
              <a:cxnLst/>
              <a:rect l="l" t="t" r="r" b="b"/>
              <a:pathLst>
                <a:path w="6574" h="5240" extrusionOk="0">
                  <a:moveTo>
                    <a:pt x="1382" y="0"/>
                  </a:moveTo>
                  <a:cubicBezTo>
                    <a:pt x="620" y="0"/>
                    <a:pt x="0" y="620"/>
                    <a:pt x="0" y="1382"/>
                  </a:cubicBezTo>
                  <a:lnTo>
                    <a:pt x="0" y="2715"/>
                  </a:lnTo>
                  <a:cubicBezTo>
                    <a:pt x="0" y="3477"/>
                    <a:pt x="643" y="4096"/>
                    <a:pt x="1406" y="4096"/>
                  </a:cubicBezTo>
                  <a:lnTo>
                    <a:pt x="3906" y="4096"/>
                  </a:lnTo>
                  <a:lnTo>
                    <a:pt x="4954" y="5168"/>
                  </a:lnTo>
                  <a:cubicBezTo>
                    <a:pt x="5001" y="5216"/>
                    <a:pt x="5073" y="5240"/>
                    <a:pt x="5168" y="5240"/>
                  </a:cubicBezTo>
                  <a:cubicBezTo>
                    <a:pt x="5216" y="5240"/>
                    <a:pt x="5240" y="5240"/>
                    <a:pt x="5287" y="5216"/>
                  </a:cubicBezTo>
                  <a:cubicBezTo>
                    <a:pt x="5406" y="5168"/>
                    <a:pt x="5478" y="5049"/>
                    <a:pt x="5478" y="4930"/>
                  </a:cubicBezTo>
                  <a:lnTo>
                    <a:pt x="5478" y="4073"/>
                  </a:lnTo>
                  <a:cubicBezTo>
                    <a:pt x="6121" y="3930"/>
                    <a:pt x="6549" y="3358"/>
                    <a:pt x="6573" y="2715"/>
                  </a:cubicBezTo>
                  <a:lnTo>
                    <a:pt x="6573" y="1382"/>
                  </a:lnTo>
                  <a:cubicBezTo>
                    <a:pt x="6549" y="620"/>
                    <a:pt x="5930" y="0"/>
                    <a:pt x="5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960582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16B3F0A8-93F9-4677-B9B7-746863BE0987}"/>
              </a:ext>
            </a:extLst>
          </p:cNvPr>
          <p:cNvSpPr txBox="1"/>
          <p:nvPr/>
        </p:nvSpPr>
        <p:spPr>
          <a:xfrm>
            <a:off x="2355669" y="2274115"/>
            <a:ext cx="457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4400" b="1" dirty="0">
                <a:latin typeface="Fira Sans Extra Condensed"/>
              </a:rPr>
              <a:t>Obrigado!</a:t>
            </a:r>
          </a:p>
        </p:txBody>
      </p:sp>
      <p:grpSp>
        <p:nvGrpSpPr>
          <p:cNvPr id="4" name="Google Shape;968;p32">
            <a:extLst>
              <a:ext uri="{FF2B5EF4-FFF2-40B4-BE49-F238E27FC236}">
                <a16:creationId xmlns:a16="http://schemas.microsoft.com/office/drawing/2014/main" id="{06307909-77C2-46EB-8950-80A33D2A930C}"/>
              </a:ext>
            </a:extLst>
          </p:cNvPr>
          <p:cNvGrpSpPr/>
          <p:nvPr/>
        </p:nvGrpSpPr>
        <p:grpSpPr>
          <a:xfrm>
            <a:off x="3061893" y="2492837"/>
            <a:ext cx="364781" cy="331995"/>
            <a:chOff x="7169578" y="4054945"/>
            <a:chExt cx="364781" cy="331995"/>
          </a:xfrm>
          <a:solidFill>
            <a:schemeClr val="accent6"/>
          </a:solidFill>
        </p:grpSpPr>
        <p:sp>
          <p:nvSpPr>
            <p:cNvPr id="5" name="Google Shape;969;p32">
              <a:extLst>
                <a:ext uri="{FF2B5EF4-FFF2-40B4-BE49-F238E27FC236}">
                  <a16:creationId xmlns:a16="http://schemas.microsoft.com/office/drawing/2014/main" id="{A4CCF427-C957-4ED2-902E-69A851EB2547}"/>
                </a:ext>
              </a:extLst>
            </p:cNvPr>
            <p:cNvSpPr/>
            <p:nvPr/>
          </p:nvSpPr>
          <p:spPr>
            <a:xfrm>
              <a:off x="7169578" y="4155696"/>
              <a:ext cx="76580" cy="231244"/>
            </a:xfrm>
            <a:custGeom>
              <a:avLst/>
              <a:gdLst/>
              <a:ahLst/>
              <a:cxnLst/>
              <a:rect l="l" t="t" r="r" b="b"/>
              <a:pathLst>
                <a:path w="2240" h="6764" extrusionOk="0">
                  <a:moveTo>
                    <a:pt x="1120" y="4573"/>
                  </a:moveTo>
                  <a:cubicBezTo>
                    <a:pt x="1269" y="4573"/>
                    <a:pt x="1418" y="4668"/>
                    <a:pt x="1429" y="4859"/>
                  </a:cubicBezTo>
                  <a:lnTo>
                    <a:pt x="1429" y="5740"/>
                  </a:lnTo>
                  <a:cubicBezTo>
                    <a:pt x="1418" y="5930"/>
                    <a:pt x="1269" y="6026"/>
                    <a:pt x="1120" y="6026"/>
                  </a:cubicBezTo>
                  <a:cubicBezTo>
                    <a:pt x="971" y="6026"/>
                    <a:pt x="822" y="5930"/>
                    <a:pt x="810" y="5740"/>
                  </a:cubicBezTo>
                  <a:lnTo>
                    <a:pt x="810" y="4859"/>
                  </a:lnTo>
                  <a:cubicBezTo>
                    <a:pt x="822" y="4668"/>
                    <a:pt x="971" y="4573"/>
                    <a:pt x="1120" y="4573"/>
                  </a:cubicBezTo>
                  <a:close/>
                  <a:moveTo>
                    <a:pt x="334" y="1"/>
                  </a:moveTo>
                  <a:cubicBezTo>
                    <a:pt x="143" y="1"/>
                    <a:pt x="1" y="143"/>
                    <a:pt x="1" y="310"/>
                  </a:cubicBezTo>
                  <a:lnTo>
                    <a:pt x="1" y="6430"/>
                  </a:lnTo>
                  <a:cubicBezTo>
                    <a:pt x="1" y="6621"/>
                    <a:pt x="143" y="6764"/>
                    <a:pt x="334" y="6764"/>
                  </a:cubicBezTo>
                  <a:lnTo>
                    <a:pt x="2239" y="6764"/>
                  </a:lnTo>
                  <a:lnTo>
                    <a:pt x="22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970;p32">
              <a:extLst>
                <a:ext uri="{FF2B5EF4-FFF2-40B4-BE49-F238E27FC236}">
                  <a16:creationId xmlns:a16="http://schemas.microsoft.com/office/drawing/2014/main" id="{D7319A4B-F08F-4F77-B5AA-6B1D7E577C3C}"/>
                </a:ext>
              </a:extLst>
            </p:cNvPr>
            <p:cNvSpPr/>
            <p:nvPr/>
          </p:nvSpPr>
          <p:spPr>
            <a:xfrm>
              <a:off x="7268106" y="4054945"/>
              <a:ext cx="266252" cy="331995"/>
            </a:xfrm>
            <a:custGeom>
              <a:avLst/>
              <a:gdLst/>
              <a:ahLst/>
              <a:cxnLst/>
              <a:rect l="l" t="t" r="r" b="b"/>
              <a:pathLst>
                <a:path w="7788" h="9711" extrusionOk="0">
                  <a:moveTo>
                    <a:pt x="3174" y="0"/>
                  </a:moveTo>
                  <a:cubicBezTo>
                    <a:pt x="2842" y="0"/>
                    <a:pt x="2527" y="139"/>
                    <a:pt x="2310" y="376"/>
                  </a:cubicBezTo>
                  <a:cubicBezTo>
                    <a:pt x="2072" y="661"/>
                    <a:pt x="1858" y="995"/>
                    <a:pt x="1715" y="1328"/>
                  </a:cubicBezTo>
                  <a:cubicBezTo>
                    <a:pt x="1358" y="2043"/>
                    <a:pt x="976" y="2757"/>
                    <a:pt x="72" y="2948"/>
                  </a:cubicBezTo>
                  <a:lnTo>
                    <a:pt x="0" y="2948"/>
                  </a:lnTo>
                  <a:lnTo>
                    <a:pt x="0" y="9711"/>
                  </a:lnTo>
                  <a:lnTo>
                    <a:pt x="5787" y="9711"/>
                  </a:lnTo>
                  <a:cubicBezTo>
                    <a:pt x="6882" y="9711"/>
                    <a:pt x="7764" y="8806"/>
                    <a:pt x="7787" y="7734"/>
                  </a:cubicBezTo>
                  <a:lnTo>
                    <a:pt x="7787" y="4924"/>
                  </a:lnTo>
                  <a:cubicBezTo>
                    <a:pt x="7764" y="3829"/>
                    <a:pt x="6882" y="2948"/>
                    <a:pt x="5787" y="2948"/>
                  </a:cubicBezTo>
                  <a:lnTo>
                    <a:pt x="4072" y="2948"/>
                  </a:lnTo>
                  <a:cubicBezTo>
                    <a:pt x="4120" y="2781"/>
                    <a:pt x="4191" y="2590"/>
                    <a:pt x="4239" y="2400"/>
                  </a:cubicBezTo>
                  <a:cubicBezTo>
                    <a:pt x="4430" y="1614"/>
                    <a:pt x="4406" y="1019"/>
                    <a:pt x="4191" y="614"/>
                  </a:cubicBezTo>
                  <a:cubicBezTo>
                    <a:pt x="4025" y="304"/>
                    <a:pt x="3739" y="90"/>
                    <a:pt x="3382" y="18"/>
                  </a:cubicBezTo>
                  <a:cubicBezTo>
                    <a:pt x="3312" y="6"/>
                    <a:pt x="3243" y="0"/>
                    <a:pt x="31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791044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1135;p35">
            <a:extLst>
              <a:ext uri="{FF2B5EF4-FFF2-40B4-BE49-F238E27FC236}">
                <a16:creationId xmlns:a16="http://schemas.microsoft.com/office/drawing/2014/main" id="{F0325C11-E97E-465D-8F23-1D4131157411}"/>
              </a:ext>
            </a:extLst>
          </p:cNvPr>
          <p:cNvSpPr/>
          <p:nvPr/>
        </p:nvSpPr>
        <p:spPr>
          <a:xfrm>
            <a:off x="1096657" y="2408636"/>
            <a:ext cx="7468224" cy="348761"/>
          </a:xfrm>
          <a:prstGeom prst="rect">
            <a:avLst/>
          </a:prstGeom>
          <a:solidFill>
            <a:schemeClr val="accent1">
              <a:alpha val="1254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" name="Google Shape;1135;p35">
            <a:extLst>
              <a:ext uri="{FF2B5EF4-FFF2-40B4-BE49-F238E27FC236}">
                <a16:creationId xmlns:a16="http://schemas.microsoft.com/office/drawing/2014/main" id="{3B5B4C6E-A5F1-4984-B1F6-8AF4E3A6D90C}"/>
              </a:ext>
            </a:extLst>
          </p:cNvPr>
          <p:cNvSpPr/>
          <p:nvPr/>
        </p:nvSpPr>
        <p:spPr>
          <a:xfrm>
            <a:off x="1084464" y="1977426"/>
            <a:ext cx="7468224" cy="348761"/>
          </a:xfrm>
          <a:prstGeom prst="rect">
            <a:avLst/>
          </a:prstGeom>
          <a:solidFill>
            <a:srgbClr val="56C098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3FFC59A4-BDC1-4D72-A928-BBFAA77A8A2F}"/>
              </a:ext>
            </a:extLst>
          </p:cNvPr>
          <p:cNvSpPr txBox="1"/>
          <p:nvPr/>
        </p:nvSpPr>
        <p:spPr>
          <a:xfrm>
            <a:off x="291985" y="2003029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Idade</a:t>
            </a:r>
          </a:p>
          <a:p>
            <a:endParaRPr lang="en" b="1" dirty="0">
              <a:latin typeface="Fira Sans Extra Condensed"/>
              <a:sym typeface="Fira Sans Extra Condensed"/>
            </a:endParaRPr>
          </a:p>
          <a:p>
            <a:r>
              <a:rPr lang="en" b="1" dirty="0">
                <a:latin typeface="Fira Sans Extra Condensed"/>
                <a:sym typeface="Fira Sans Extra Condensed"/>
              </a:rPr>
              <a:t>Sexo</a:t>
            </a:r>
            <a:endParaRPr lang="pt-PT" dirty="0"/>
          </a:p>
        </p:txBody>
      </p:sp>
      <p:sp>
        <p:nvSpPr>
          <p:cNvPr id="15" name="Google Shape;664;p25">
            <a:extLst>
              <a:ext uri="{FF2B5EF4-FFF2-40B4-BE49-F238E27FC236}">
                <a16:creationId xmlns:a16="http://schemas.microsoft.com/office/drawing/2014/main" id="{1228643B-2E6A-430E-8926-8E716D2B4192}"/>
              </a:ext>
            </a:extLst>
          </p:cNvPr>
          <p:cNvSpPr/>
          <p:nvPr/>
        </p:nvSpPr>
        <p:spPr>
          <a:xfrm>
            <a:off x="1096657" y="1470381"/>
            <a:ext cx="1182624" cy="307596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Participante 1</a:t>
            </a:r>
            <a:endParaRPr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" name="Google Shape;626;p25">
            <a:extLst>
              <a:ext uri="{FF2B5EF4-FFF2-40B4-BE49-F238E27FC236}">
                <a16:creationId xmlns:a16="http://schemas.microsoft.com/office/drawing/2014/main" id="{F8F2F45B-55AB-4AAE-A878-50FA36A0F089}"/>
              </a:ext>
            </a:extLst>
          </p:cNvPr>
          <p:cNvSpPr txBox="1">
            <a:spLocks/>
          </p:cNvSpPr>
          <p:nvPr/>
        </p:nvSpPr>
        <p:spPr>
          <a:xfrm>
            <a:off x="457200" y="410272"/>
            <a:ext cx="8229600" cy="3726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PT" sz="2800" b="1" dirty="0">
                <a:solidFill>
                  <a:schemeClr val="dk1"/>
                </a:solidFill>
                <a:latin typeface="Fira Sans Extra Condensed"/>
                <a:sym typeface="Fira Sans Extra Condensed"/>
              </a:rPr>
              <a:t>Particip</a:t>
            </a:r>
            <a:r>
              <a:rPr lang="pt-PT" sz="2800" b="1" dirty="0">
                <a:solidFill>
                  <a:schemeClr val="dk1"/>
                </a:solidFill>
                <a:latin typeface="Fira Sans Extra Condensed"/>
              </a:rPr>
              <a:t>antes das entrevistas</a:t>
            </a:r>
          </a:p>
        </p:txBody>
      </p:sp>
      <p:sp>
        <p:nvSpPr>
          <p:cNvPr id="18" name="Google Shape;664;p25">
            <a:extLst>
              <a:ext uri="{FF2B5EF4-FFF2-40B4-BE49-F238E27FC236}">
                <a16:creationId xmlns:a16="http://schemas.microsoft.com/office/drawing/2014/main" id="{71FAE0E5-6D0C-401F-AA6B-B792C6A4050B}"/>
              </a:ext>
            </a:extLst>
          </p:cNvPr>
          <p:cNvSpPr/>
          <p:nvPr/>
        </p:nvSpPr>
        <p:spPr>
          <a:xfrm>
            <a:off x="2352433" y="1470381"/>
            <a:ext cx="1182624" cy="307596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PT" b="1" dirty="0">
                <a:solidFill>
                  <a:schemeClr val="lt1"/>
                </a:solidFill>
                <a:latin typeface="Fira Sans Extra Condensed"/>
                <a:sym typeface="Fira Sans Extra Condensed"/>
              </a:rPr>
              <a:t>Participante 2</a:t>
            </a:r>
            <a:endParaRPr b="1" dirty="0">
              <a:solidFill>
                <a:schemeClr val="lt1"/>
              </a:solidFill>
              <a:latin typeface="Fira Sans Extra Condensed"/>
              <a:sym typeface="Fira Sans Extra Condensed"/>
            </a:endParaRPr>
          </a:p>
        </p:txBody>
      </p:sp>
      <p:sp>
        <p:nvSpPr>
          <p:cNvPr id="19" name="Google Shape;664;p25">
            <a:extLst>
              <a:ext uri="{FF2B5EF4-FFF2-40B4-BE49-F238E27FC236}">
                <a16:creationId xmlns:a16="http://schemas.microsoft.com/office/drawing/2014/main" id="{1FA4A324-E8B2-4D07-AC35-3ACEAA4A9089}"/>
              </a:ext>
            </a:extLst>
          </p:cNvPr>
          <p:cNvSpPr/>
          <p:nvPr/>
        </p:nvSpPr>
        <p:spPr>
          <a:xfrm>
            <a:off x="3608209" y="1470381"/>
            <a:ext cx="1182624" cy="307596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Font typeface="Arial"/>
              <a:buNone/>
            </a:pPr>
            <a:r>
              <a:rPr lang="pt-PT" b="1" dirty="0">
                <a:solidFill>
                  <a:schemeClr val="lt1"/>
                </a:solidFill>
                <a:latin typeface="Fira Sans Extra Condensed"/>
                <a:sym typeface="Fira Sans Extra Condensed"/>
              </a:rPr>
              <a:t>Participante 3</a:t>
            </a:r>
            <a:endParaRPr b="1" dirty="0">
              <a:solidFill>
                <a:schemeClr val="lt1"/>
              </a:solidFill>
              <a:latin typeface="Fira Sans Extra Condensed"/>
              <a:sym typeface="Fira Sans Extra Condensed"/>
            </a:endParaRPr>
          </a:p>
        </p:txBody>
      </p:sp>
      <p:sp>
        <p:nvSpPr>
          <p:cNvPr id="20" name="Google Shape;664;p25">
            <a:extLst>
              <a:ext uri="{FF2B5EF4-FFF2-40B4-BE49-F238E27FC236}">
                <a16:creationId xmlns:a16="http://schemas.microsoft.com/office/drawing/2014/main" id="{86C0DD87-21E9-4293-8E74-D7656F4A8987}"/>
              </a:ext>
            </a:extLst>
          </p:cNvPr>
          <p:cNvSpPr/>
          <p:nvPr/>
        </p:nvSpPr>
        <p:spPr>
          <a:xfrm>
            <a:off x="4863985" y="1470381"/>
            <a:ext cx="1182624" cy="307596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PT" b="1" dirty="0">
                <a:solidFill>
                  <a:schemeClr val="lt1"/>
                </a:solidFill>
                <a:latin typeface="Fira Sans Extra Condensed"/>
                <a:sym typeface="Fira Sans Extra Condensed"/>
              </a:rPr>
              <a:t>Participante 4</a:t>
            </a:r>
            <a:endParaRPr b="1" dirty="0">
              <a:solidFill>
                <a:schemeClr val="lt1"/>
              </a:solidFill>
              <a:latin typeface="Fira Sans Extra Condensed"/>
              <a:sym typeface="Fira Sans Extra Condensed"/>
            </a:endParaRPr>
          </a:p>
        </p:txBody>
      </p:sp>
      <p:sp>
        <p:nvSpPr>
          <p:cNvPr id="21" name="Google Shape;664;p25">
            <a:extLst>
              <a:ext uri="{FF2B5EF4-FFF2-40B4-BE49-F238E27FC236}">
                <a16:creationId xmlns:a16="http://schemas.microsoft.com/office/drawing/2014/main" id="{D80FC425-DCAE-4EA6-9E1B-1529145E9349}"/>
              </a:ext>
            </a:extLst>
          </p:cNvPr>
          <p:cNvSpPr/>
          <p:nvPr/>
        </p:nvSpPr>
        <p:spPr>
          <a:xfrm>
            <a:off x="6119761" y="1470381"/>
            <a:ext cx="1182624" cy="307596"/>
          </a:xfrm>
          <a:prstGeom prst="roundRect">
            <a:avLst>
              <a:gd name="adj" fmla="val 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Font typeface="Arial"/>
              <a:buNone/>
            </a:pPr>
            <a:r>
              <a:rPr lang="pt-PT" b="1" dirty="0">
                <a:solidFill>
                  <a:schemeClr val="lt1"/>
                </a:solidFill>
                <a:latin typeface="Fira Sans Extra Condensed"/>
                <a:sym typeface="Fira Sans Extra Condensed"/>
              </a:rPr>
              <a:t>Participante 5</a:t>
            </a:r>
            <a:endParaRPr b="1" dirty="0">
              <a:solidFill>
                <a:schemeClr val="lt1"/>
              </a:solidFill>
              <a:latin typeface="Fira Sans Extra Condensed"/>
              <a:sym typeface="Fira Sans Extra Condensed"/>
            </a:endParaRPr>
          </a:p>
        </p:txBody>
      </p:sp>
      <p:sp>
        <p:nvSpPr>
          <p:cNvPr id="22" name="Google Shape;664;p25">
            <a:extLst>
              <a:ext uri="{FF2B5EF4-FFF2-40B4-BE49-F238E27FC236}">
                <a16:creationId xmlns:a16="http://schemas.microsoft.com/office/drawing/2014/main" id="{62471AB8-49AB-449F-80F7-FBEA4A163A63}"/>
              </a:ext>
            </a:extLst>
          </p:cNvPr>
          <p:cNvSpPr/>
          <p:nvPr/>
        </p:nvSpPr>
        <p:spPr>
          <a:xfrm>
            <a:off x="7370064" y="1470381"/>
            <a:ext cx="1182624" cy="307596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PT" b="1" dirty="0">
                <a:solidFill>
                  <a:schemeClr val="lt1"/>
                </a:solidFill>
                <a:latin typeface="Fira Sans Extra Condensed"/>
                <a:sym typeface="Fira Sans Extra Condensed"/>
              </a:rPr>
              <a:t>Participante 6</a:t>
            </a:r>
            <a:endParaRPr b="1" dirty="0">
              <a:solidFill>
                <a:schemeClr val="lt1"/>
              </a:solidFill>
              <a:latin typeface="Fira Sans Extra Condensed"/>
              <a:sym typeface="Fira Sans Extra Condensed"/>
            </a:endParaRPr>
          </a:p>
        </p:txBody>
      </p:sp>
      <p:sp>
        <p:nvSpPr>
          <p:cNvPr id="23" name="Google Shape;123;p16">
            <a:extLst>
              <a:ext uri="{FF2B5EF4-FFF2-40B4-BE49-F238E27FC236}">
                <a16:creationId xmlns:a16="http://schemas.microsoft.com/office/drawing/2014/main" id="{D7D81E49-F81F-447B-87C1-85BFBB047B31}"/>
              </a:ext>
            </a:extLst>
          </p:cNvPr>
          <p:cNvSpPr txBox="1"/>
          <p:nvPr/>
        </p:nvSpPr>
        <p:spPr>
          <a:xfrm>
            <a:off x="1084464" y="2078800"/>
            <a:ext cx="1194817" cy="587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53 anos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Feminino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" name="Google Shape;123;p16">
            <a:extLst>
              <a:ext uri="{FF2B5EF4-FFF2-40B4-BE49-F238E27FC236}">
                <a16:creationId xmlns:a16="http://schemas.microsoft.com/office/drawing/2014/main" id="{C1357539-8330-4687-83CF-4120C6B0CA41}"/>
              </a:ext>
            </a:extLst>
          </p:cNvPr>
          <p:cNvSpPr txBox="1"/>
          <p:nvPr/>
        </p:nvSpPr>
        <p:spPr>
          <a:xfrm>
            <a:off x="2279281" y="2078800"/>
            <a:ext cx="1194817" cy="587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52 anos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Masculino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" name="Google Shape;123;p16">
            <a:extLst>
              <a:ext uri="{FF2B5EF4-FFF2-40B4-BE49-F238E27FC236}">
                <a16:creationId xmlns:a16="http://schemas.microsoft.com/office/drawing/2014/main" id="{082383A8-D7BE-4154-81B2-AEB93EB19120}"/>
              </a:ext>
            </a:extLst>
          </p:cNvPr>
          <p:cNvSpPr txBox="1"/>
          <p:nvPr/>
        </p:nvSpPr>
        <p:spPr>
          <a:xfrm>
            <a:off x="3535057" y="2078800"/>
            <a:ext cx="1194817" cy="587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15 anos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Feminino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" name="Google Shape;123;p16">
            <a:extLst>
              <a:ext uri="{FF2B5EF4-FFF2-40B4-BE49-F238E27FC236}">
                <a16:creationId xmlns:a16="http://schemas.microsoft.com/office/drawing/2014/main" id="{C17DF98B-9467-4A5C-AD4F-A82726DD2E7F}"/>
              </a:ext>
            </a:extLst>
          </p:cNvPr>
          <p:cNvSpPr txBox="1"/>
          <p:nvPr/>
        </p:nvSpPr>
        <p:spPr>
          <a:xfrm>
            <a:off x="4863985" y="2078800"/>
            <a:ext cx="1194817" cy="587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20 anos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Masculino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" name="Google Shape;123;p16">
            <a:extLst>
              <a:ext uri="{FF2B5EF4-FFF2-40B4-BE49-F238E27FC236}">
                <a16:creationId xmlns:a16="http://schemas.microsoft.com/office/drawing/2014/main" id="{E652B0D0-847F-458E-9855-C4C307380F08}"/>
              </a:ext>
            </a:extLst>
          </p:cNvPr>
          <p:cNvSpPr txBox="1"/>
          <p:nvPr/>
        </p:nvSpPr>
        <p:spPr>
          <a:xfrm>
            <a:off x="6119761" y="2078800"/>
            <a:ext cx="1194817" cy="587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20 anos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Feminino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" name="Google Shape;123;p16">
            <a:extLst>
              <a:ext uri="{FF2B5EF4-FFF2-40B4-BE49-F238E27FC236}">
                <a16:creationId xmlns:a16="http://schemas.microsoft.com/office/drawing/2014/main" id="{D422F619-8A1B-4969-A3FA-6480F38EC554}"/>
              </a:ext>
            </a:extLst>
          </p:cNvPr>
          <p:cNvSpPr txBox="1"/>
          <p:nvPr/>
        </p:nvSpPr>
        <p:spPr>
          <a:xfrm>
            <a:off x="7363967" y="2078800"/>
            <a:ext cx="1194817" cy="587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72 anos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Feminino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E042C004-B0F0-41DD-B79E-8FE0DA5588CF}"/>
              </a:ext>
            </a:extLst>
          </p:cNvPr>
          <p:cNvSpPr txBox="1"/>
          <p:nvPr/>
        </p:nvSpPr>
        <p:spPr>
          <a:xfrm>
            <a:off x="3018655" y="3395520"/>
            <a:ext cx="5546226" cy="771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PT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Os entrevistados concordaram que as GVC aproximam as pessoas, tanto as que trabalham, como as </a:t>
            </a:r>
            <a:r>
              <a:rPr lang="pt-PT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que vivem </a:t>
            </a:r>
            <a:r>
              <a:rPr lang="pt-PT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longe da família, sendo esta uma grande motivação para o uso das mesmas.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57B6A34A-1284-4080-A4F4-C3E22853906B}"/>
              </a:ext>
            </a:extLst>
          </p:cNvPr>
          <p:cNvSpPr txBox="1"/>
          <p:nvPr/>
        </p:nvSpPr>
        <p:spPr>
          <a:xfrm>
            <a:off x="1019498" y="3365523"/>
            <a:ext cx="22376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Conclusão principal das entrevistas</a:t>
            </a:r>
          </a:p>
        </p:txBody>
      </p:sp>
    </p:spTree>
    <p:extLst>
      <p:ext uri="{BB962C8B-B14F-4D97-AF65-F5344CB8AC3E}">
        <p14:creationId xmlns:p14="http://schemas.microsoft.com/office/powerpoint/2010/main" val="3087716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BFC74BC8-2036-42A5-85D6-26FA4A4BD69D}"/>
              </a:ext>
            </a:extLst>
          </p:cNvPr>
          <p:cNvSpPr txBox="1"/>
          <p:nvPr/>
        </p:nvSpPr>
        <p:spPr>
          <a:xfrm>
            <a:off x="1224762" y="1168531"/>
            <a:ext cx="6694476" cy="3256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PT" sz="1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Os entrevistados mais velhos utilizam </a:t>
            </a:r>
            <a:r>
              <a:rPr lang="pt-PT" sz="1600" dirty="0">
                <a:effectLst/>
                <a:latin typeface="Fira Sans Extra Condensed Mediu" panose="020B0603050000020004" pitchFamily="34" charset="0"/>
                <a:ea typeface="Roboto" panose="02000000000000000000" pitchFamily="2" charset="0"/>
                <a:cs typeface="Times New Roman" panose="02020603050405020304" pitchFamily="18" charset="0"/>
              </a:rPr>
              <a:t>apenas uma aplicação</a:t>
            </a:r>
            <a:r>
              <a:rPr lang="pt-PT" sz="1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, pois é aquela a que estão habituados, por outro lado, os mais jovens são mais </a:t>
            </a:r>
            <a:r>
              <a:rPr lang="pt-PT" sz="1600" dirty="0">
                <a:effectLst/>
                <a:latin typeface="Fira Sans Extra Condensed Mediu" panose="020B0603050000020004" pitchFamily="34" charset="0"/>
                <a:ea typeface="Roboto" panose="02000000000000000000" pitchFamily="2" charset="0"/>
                <a:cs typeface="Times New Roman" panose="02020603050405020304" pitchFamily="18" charset="0"/>
              </a:rPr>
              <a:t>recetivos a novas aplicações</a:t>
            </a:r>
            <a:r>
              <a:rPr lang="pt-PT" sz="1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pois têm interesse em experimentar coisas diferentes.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PT" sz="1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 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PT" sz="1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Os mais velhos admitiram preferir </a:t>
            </a:r>
            <a:r>
              <a:rPr lang="pt-PT" sz="1600" dirty="0">
                <a:effectLst/>
                <a:latin typeface="Fira Sans Extra Condensed Mediu" panose="020B0603050000020004" pitchFamily="34" charset="0"/>
                <a:ea typeface="Roboto" panose="02000000000000000000" pitchFamily="2" charset="0"/>
                <a:cs typeface="Times New Roman" panose="02020603050405020304" pitchFamily="18" charset="0"/>
              </a:rPr>
              <a:t>pedir ajuda a alguém</a:t>
            </a:r>
            <a:r>
              <a:rPr lang="pt-PT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, ao </a:t>
            </a:r>
            <a:r>
              <a:rPr lang="pt-PT" sz="1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invés de tentar aprender a usar as aplicações por si como é o caso dos mais jovens.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PT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PT" sz="14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No geral</a:t>
            </a:r>
            <a:r>
              <a:rPr lang="pt-PT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, todos se encontram </a:t>
            </a:r>
            <a:r>
              <a:rPr lang="pt-PT" sz="1600" dirty="0">
                <a:latin typeface="Fira Sans Extra Condensed Mediu" panose="020B0603050000020004" pitchFamily="34" charset="0"/>
                <a:ea typeface="Roboto" panose="02000000000000000000" pitchFamily="2" charset="0"/>
                <a:cs typeface="Times New Roman" panose="02020603050405020304" pitchFamily="18" charset="0"/>
              </a:rPr>
              <a:t>satisfeitos com as GVC existentes </a:t>
            </a:r>
            <a:r>
              <a:rPr lang="pt-PT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e com as funcionalidades oferecidas por estas, no entanto foi mencionado que os </a:t>
            </a:r>
            <a:r>
              <a:rPr lang="pt-PT" sz="1600" dirty="0">
                <a:latin typeface="Fira Sans Extra Condensed Mediu" panose="020B0603050000020004" pitchFamily="34" charset="0"/>
                <a:ea typeface="Roboto" panose="02000000000000000000" pitchFamily="2" charset="0"/>
                <a:cs typeface="Times New Roman" panose="02020603050405020304" pitchFamily="18" charset="0"/>
              </a:rPr>
              <a:t>botões</a:t>
            </a:r>
            <a:r>
              <a:rPr lang="pt-PT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nem sempre são fáceis de utilizar e que os </a:t>
            </a:r>
            <a:r>
              <a:rPr lang="pt-PT" sz="1600" dirty="0">
                <a:latin typeface="Fira Sans Extra Condensed Mediu" panose="020B0603050000020004" pitchFamily="34" charset="0"/>
                <a:ea typeface="Roboto" panose="02000000000000000000" pitchFamily="2" charset="0"/>
                <a:cs typeface="Times New Roman" panose="02020603050405020304" pitchFamily="18" charset="0"/>
              </a:rPr>
              <a:t>menus</a:t>
            </a:r>
            <a:r>
              <a:rPr lang="pt-PT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deviam ser mais explícitos e resumidos.</a:t>
            </a:r>
            <a:endParaRPr lang="pt-PT" sz="14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626;p25">
            <a:extLst>
              <a:ext uri="{FF2B5EF4-FFF2-40B4-BE49-F238E27FC236}">
                <a16:creationId xmlns:a16="http://schemas.microsoft.com/office/drawing/2014/main" id="{043AA232-99A6-4817-8D4F-CC173A2DEB30}"/>
              </a:ext>
            </a:extLst>
          </p:cNvPr>
          <p:cNvSpPr txBox="1">
            <a:spLocks/>
          </p:cNvSpPr>
          <p:nvPr/>
        </p:nvSpPr>
        <p:spPr>
          <a:xfrm>
            <a:off x="457200" y="410272"/>
            <a:ext cx="8229600" cy="3726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PT" sz="2800" b="1" dirty="0">
                <a:solidFill>
                  <a:schemeClr val="dk1"/>
                </a:solidFill>
                <a:latin typeface="Fira Sans Extra Condensed"/>
                <a:sym typeface="Fira Sans Extra Condensed"/>
              </a:rPr>
              <a:t>Diferenças tendo em conta a idade</a:t>
            </a:r>
            <a:endParaRPr lang="pt-PT" sz="2800" b="1" dirty="0">
              <a:solidFill>
                <a:schemeClr val="dk1"/>
              </a:solidFill>
              <a:latin typeface="Fira Sans Extra Condensed"/>
            </a:endParaRPr>
          </a:p>
        </p:txBody>
      </p:sp>
      <p:sp>
        <p:nvSpPr>
          <p:cNvPr id="5" name="Google Shape;1123;p34">
            <a:extLst>
              <a:ext uri="{FF2B5EF4-FFF2-40B4-BE49-F238E27FC236}">
                <a16:creationId xmlns:a16="http://schemas.microsoft.com/office/drawing/2014/main" id="{DB50DE62-B924-4E47-96E0-A24D356E8B2A}"/>
              </a:ext>
            </a:extLst>
          </p:cNvPr>
          <p:cNvSpPr/>
          <p:nvPr/>
        </p:nvSpPr>
        <p:spPr>
          <a:xfrm>
            <a:off x="881549" y="1260474"/>
            <a:ext cx="184800" cy="18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Google Shape;1124;p34">
            <a:extLst>
              <a:ext uri="{FF2B5EF4-FFF2-40B4-BE49-F238E27FC236}">
                <a16:creationId xmlns:a16="http://schemas.microsoft.com/office/drawing/2014/main" id="{B3F7CCF4-C5AD-4C2C-A919-FA851E1C3072}"/>
              </a:ext>
            </a:extLst>
          </p:cNvPr>
          <p:cNvSpPr/>
          <p:nvPr/>
        </p:nvSpPr>
        <p:spPr>
          <a:xfrm>
            <a:off x="881549" y="2475799"/>
            <a:ext cx="184800" cy="184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125;p34">
            <a:extLst>
              <a:ext uri="{FF2B5EF4-FFF2-40B4-BE49-F238E27FC236}">
                <a16:creationId xmlns:a16="http://schemas.microsoft.com/office/drawing/2014/main" id="{32D85EF7-1E40-4172-B195-5D519C0E5FB9}"/>
              </a:ext>
            </a:extLst>
          </p:cNvPr>
          <p:cNvSpPr/>
          <p:nvPr/>
        </p:nvSpPr>
        <p:spPr>
          <a:xfrm>
            <a:off x="884885" y="3416775"/>
            <a:ext cx="184800" cy="184800"/>
          </a:xfrm>
          <a:prstGeom prst="ellipse">
            <a:avLst/>
          </a:prstGeom>
          <a:solidFill>
            <a:srgbClr val="419C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3592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864;p30">
            <a:extLst>
              <a:ext uri="{FF2B5EF4-FFF2-40B4-BE49-F238E27FC236}">
                <a16:creationId xmlns:a16="http://schemas.microsoft.com/office/drawing/2014/main" id="{0BB70ECD-5CA6-49E0-B708-005B75C122D9}"/>
              </a:ext>
            </a:extLst>
          </p:cNvPr>
          <p:cNvSpPr txBox="1"/>
          <p:nvPr/>
        </p:nvSpPr>
        <p:spPr>
          <a:xfrm>
            <a:off x="2814518" y="1684875"/>
            <a:ext cx="3514964" cy="1773750"/>
          </a:xfrm>
          <a:prstGeom prst="rect">
            <a:avLst/>
          </a:prstGeom>
          <a:solidFill>
            <a:schemeClr val="accent6">
              <a:alpha val="12549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57" name="Google Shape;757;p28"/>
          <p:cNvSpPr txBox="1">
            <a:spLocks noGrp="1"/>
          </p:cNvSpPr>
          <p:nvPr>
            <p:ph type="title"/>
          </p:nvPr>
        </p:nvSpPr>
        <p:spPr>
          <a:xfrm>
            <a:off x="457200" y="2386050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Questionários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4557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25"/>
          <p:cNvSpPr txBox="1">
            <a:spLocks noGrp="1"/>
          </p:cNvSpPr>
          <p:nvPr>
            <p:ph type="title"/>
          </p:nvPr>
        </p:nvSpPr>
        <p:spPr>
          <a:xfrm>
            <a:off x="457200" y="410272"/>
            <a:ext cx="8229600" cy="3726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Idade dos Participantes</a:t>
            </a:r>
            <a:endParaRPr dirty="0"/>
          </a:p>
        </p:txBody>
      </p:sp>
      <p:grpSp>
        <p:nvGrpSpPr>
          <p:cNvPr id="655" name="Google Shape;655;p25"/>
          <p:cNvGrpSpPr/>
          <p:nvPr/>
        </p:nvGrpSpPr>
        <p:grpSpPr>
          <a:xfrm>
            <a:off x="4626186" y="2400848"/>
            <a:ext cx="2445780" cy="717814"/>
            <a:chOff x="457195" y="1117332"/>
            <a:chExt cx="2445780" cy="717814"/>
          </a:xfrm>
        </p:grpSpPr>
        <p:grpSp>
          <p:nvGrpSpPr>
            <p:cNvPr id="656" name="Google Shape;656;p25"/>
            <p:cNvGrpSpPr/>
            <p:nvPr/>
          </p:nvGrpSpPr>
          <p:grpSpPr>
            <a:xfrm>
              <a:off x="457195" y="1117332"/>
              <a:ext cx="1526874" cy="717814"/>
              <a:chOff x="6959413" y="1847000"/>
              <a:chExt cx="1651210" cy="824600"/>
            </a:xfrm>
          </p:grpSpPr>
          <p:sp>
            <p:nvSpPr>
              <p:cNvPr id="657" name="Google Shape;657;p25"/>
              <p:cNvSpPr txBox="1"/>
              <p:nvPr/>
            </p:nvSpPr>
            <p:spPr>
              <a:xfrm>
                <a:off x="6959413" y="1847000"/>
                <a:ext cx="165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PT" sz="1800" b="1" dirty="0">
                    <a:solidFill>
                      <a:schemeClr val="dk1"/>
                    </a:solidFill>
                    <a:latin typeface="Fira Sans Extra Condensed"/>
                    <a:sym typeface="Fira Sans Extra Condensed"/>
                  </a:rPr>
                  <a:t>55,6%</a:t>
                </a:r>
                <a:endParaRPr sz="1800" b="1" dirty="0">
                  <a:solidFill>
                    <a:schemeClr val="dk1"/>
                  </a:solidFill>
                  <a:latin typeface="Fira Sans Extra Condensed"/>
                  <a:sym typeface="Fira Sans Extra Condensed"/>
                </a:endParaRPr>
              </a:p>
            </p:txBody>
          </p:sp>
          <p:sp>
            <p:nvSpPr>
              <p:cNvPr id="658" name="Google Shape;658;p25"/>
              <p:cNvSpPr txBox="1"/>
              <p:nvPr/>
            </p:nvSpPr>
            <p:spPr>
              <a:xfrm>
                <a:off x="6959423" y="2188600"/>
                <a:ext cx="16512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PT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20</a:t>
                </a:r>
                <a:r>
                  <a:rPr lang="en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 inquiridos </a:t>
                </a:r>
                <a:endParaRPr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659" name="Google Shape;659;p25"/>
            <p:cNvSpPr/>
            <p:nvPr/>
          </p:nvSpPr>
          <p:spPr>
            <a:xfrm>
              <a:off x="2060275" y="1187413"/>
              <a:ext cx="842700" cy="609000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19 -25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anos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660" name="Google Shape;660;p25"/>
          <p:cNvGrpSpPr/>
          <p:nvPr/>
        </p:nvGrpSpPr>
        <p:grpSpPr>
          <a:xfrm>
            <a:off x="4588084" y="1225111"/>
            <a:ext cx="2445775" cy="717812"/>
            <a:chOff x="457200" y="2200952"/>
            <a:chExt cx="2445775" cy="717812"/>
          </a:xfrm>
        </p:grpSpPr>
        <p:grpSp>
          <p:nvGrpSpPr>
            <p:cNvPr id="661" name="Google Shape;661;p25"/>
            <p:cNvGrpSpPr/>
            <p:nvPr/>
          </p:nvGrpSpPr>
          <p:grpSpPr>
            <a:xfrm>
              <a:off x="457200" y="2200952"/>
              <a:ext cx="1526876" cy="717812"/>
              <a:chOff x="533388" y="3907475"/>
              <a:chExt cx="1651212" cy="824597"/>
            </a:xfrm>
          </p:grpSpPr>
          <p:sp>
            <p:nvSpPr>
              <p:cNvPr id="662" name="Google Shape;662;p25"/>
              <p:cNvSpPr txBox="1"/>
              <p:nvPr/>
            </p:nvSpPr>
            <p:spPr>
              <a:xfrm>
                <a:off x="533388" y="3907475"/>
                <a:ext cx="165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22,2%</a:t>
                </a:r>
                <a:endParaRPr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63" name="Google Shape;663;p25"/>
              <p:cNvSpPr txBox="1"/>
              <p:nvPr/>
            </p:nvSpPr>
            <p:spPr>
              <a:xfrm>
                <a:off x="533400" y="4249072"/>
                <a:ext cx="16512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PT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8 inquiridos </a:t>
                </a:r>
              </a:p>
            </p:txBody>
          </p:sp>
        </p:grpSp>
        <p:sp>
          <p:nvSpPr>
            <p:cNvPr id="664" name="Google Shape;664;p25"/>
            <p:cNvSpPr/>
            <p:nvPr/>
          </p:nvSpPr>
          <p:spPr>
            <a:xfrm>
              <a:off x="2060275" y="2267250"/>
              <a:ext cx="842700" cy="609000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15 -18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anos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665" name="Google Shape;665;p25"/>
          <p:cNvGrpSpPr/>
          <p:nvPr/>
        </p:nvGrpSpPr>
        <p:grpSpPr>
          <a:xfrm>
            <a:off x="4615176" y="3560896"/>
            <a:ext cx="2445777" cy="717813"/>
            <a:chOff x="457198" y="3308364"/>
            <a:chExt cx="2445777" cy="717813"/>
          </a:xfrm>
        </p:grpSpPr>
        <p:grpSp>
          <p:nvGrpSpPr>
            <p:cNvPr id="666" name="Google Shape;666;p25"/>
            <p:cNvGrpSpPr/>
            <p:nvPr/>
          </p:nvGrpSpPr>
          <p:grpSpPr>
            <a:xfrm>
              <a:off x="457198" y="3308364"/>
              <a:ext cx="1784301" cy="717813"/>
              <a:chOff x="533385" y="1847000"/>
              <a:chExt cx="1929600" cy="824598"/>
            </a:xfrm>
          </p:grpSpPr>
          <p:sp>
            <p:nvSpPr>
              <p:cNvPr id="667" name="Google Shape;667;p25"/>
              <p:cNvSpPr txBox="1"/>
              <p:nvPr/>
            </p:nvSpPr>
            <p:spPr>
              <a:xfrm>
                <a:off x="533388" y="1847000"/>
                <a:ext cx="165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22,2%</a:t>
                </a:r>
                <a:endParaRPr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68" name="Google Shape;668;p25"/>
              <p:cNvSpPr txBox="1"/>
              <p:nvPr/>
            </p:nvSpPr>
            <p:spPr>
              <a:xfrm>
                <a:off x="533385" y="2188598"/>
                <a:ext cx="19296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PT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8 inquiridos </a:t>
                </a:r>
              </a:p>
            </p:txBody>
          </p:sp>
        </p:grpSp>
        <p:sp>
          <p:nvSpPr>
            <p:cNvPr id="669" name="Google Shape;669;p25"/>
            <p:cNvSpPr/>
            <p:nvPr/>
          </p:nvSpPr>
          <p:spPr>
            <a:xfrm>
              <a:off x="2060275" y="3377813"/>
              <a:ext cx="842700" cy="60900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45 &gt;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anos</a:t>
              </a:r>
              <a:endParaRPr sz="12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41A5EB12-9C9F-450D-B236-9E8432613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4408" y="1122020"/>
            <a:ext cx="5349082" cy="3306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Google Shape;1149;p35">
            <a:extLst>
              <a:ext uri="{FF2B5EF4-FFF2-40B4-BE49-F238E27FC236}">
                <a16:creationId xmlns:a16="http://schemas.microsoft.com/office/drawing/2014/main" id="{3A0C16C1-5916-43B0-9BFA-A79E495E2738}"/>
              </a:ext>
            </a:extLst>
          </p:cNvPr>
          <p:cNvSpPr txBox="1"/>
          <p:nvPr/>
        </p:nvSpPr>
        <p:spPr>
          <a:xfrm>
            <a:off x="1346806" y="1871491"/>
            <a:ext cx="715543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22,2%</a:t>
            </a:r>
          </a:p>
        </p:txBody>
      </p:sp>
      <p:sp>
        <p:nvSpPr>
          <p:cNvPr id="23" name="Google Shape;657;p25">
            <a:extLst>
              <a:ext uri="{FF2B5EF4-FFF2-40B4-BE49-F238E27FC236}">
                <a16:creationId xmlns:a16="http://schemas.microsoft.com/office/drawing/2014/main" id="{D2E1784A-438E-4006-AC9D-FA4574DC9261}"/>
              </a:ext>
            </a:extLst>
          </p:cNvPr>
          <p:cNvSpPr txBox="1"/>
          <p:nvPr/>
        </p:nvSpPr>
        <p:spPr>
          <a:xfrm>
            <a:off x="2634367" y="2573721"/>
            <a:ext cx="801533" cy="288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 dirty="0">
                <a:solidFill>
                  <a:schemeClr val="bg1"/>
                </a:solidFill>
                <a:latin typeface="Fira Sans Extra Condensed"/>
                <a:sym typeface="Fira Sans Extra Condensed"/>
              </a:rPr>
              <a:t>55,6%</a:t>
            </a:r>
            <a:endParaRPr sz="1800" b="1" dirty="0">
              <a:solidFill>
                <a:schemeClr val="bg1"/>
              </a:solidFill>
              <a:latin typeface="Fira Sans Extra Condensed"/>
              <a:sym typeface="Fira Sans Extra Condensed"/>
            </a:endParaRPr>
          </a:p>
        </p:txBody>
      </p:sp>
      <p:sp>
        <p:nvSpPr>
          <p:cNvPr id="24" name="Google Shape;1149;p35">
            <a:extLst>
              <a:ext uri="{FF2B5EF4-FFF2-40B4-BE49-F238E27FC236}">
                <a16:creationId xmlns:a16="http://schemas.microsoft.com/office/drawing/2014/main" id="{4E103159-42C6-4C28-9BFC-42EE794ECFBE}"/>
              </a:ext>
            </a:extLst>
          </p:cNvPr>
          <p:cNvSpPr txBox="1"/>
          <p:nvPr/>
        </p:nvSpPr>
        <p:spPr>
          <a:xfrm>
            <a:off x="1128716" y="2984264"/>
            <a:ext cx="715543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22,2%</a:t>
            </a:r>
          </a:p>
        </p:txBody>
      </p:sp>
    </p:spTree>
    <p:extLst>
      <p:ext uri="{BB962C8B-B14F-4D97-AF65-F5344CB8AC3E}">
        <p14:creationId xmlns:p14="http://schemas.microsoft.com/office/powerpoint/2010/main" val="310975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Sexo dos Participantes</a:t>
            </a:r>
            <a:endParaRPr dirty="0"/>
          </a:p>
        </p:txBody>
      </p:sp>
      <p:grpSp>
        <p:nvGrpSpPr>
          <p:cNvPr id="226" name="Google Shape;226;p18"/>
          <p:cNvGrpSpPr/>
          <p:nvPr/>
        </p:nvGrpSpPr>
        <p:grpSpPr>
          <a:xfrm>
            <a:off x="6793981" y="920203"/>
            <a:ext cx="1690087" cy="3126367"/>
            <a:chOff x="457200" y="1438738"/>
            <a:chExt cx="1780350" cy="3293340"/>
          </a:xfrm>
        </p:grpSpPr>
        <p:sp>
          <p:nvSpPr>
            <p:cNvPr id="227" name="Google Shape;227;p18"/>
            <p:cNvSpPr/>
            <p:nvPr/>
          </p:nvSpPr>
          <p:spPr>
            <a:xfrm>
              <a:off x="898181" y="1438738"/>
              <a:ext cx="1137085" cy="1088286"/>
            </a:xfrm>
            <a:custGeom>
              <a:avLst/>
              <a:gdLst/>
              <a:ahLst/>
              <a:cxnLst/>
              <a:rect l="l" t="t" r="r" b="b"/>
              <a:pathLst>
                <a:path w="33577" h="32136" extrusionOk="0">
                  <a:moveTo>
                    <a:pt x="16991" y="0"/>
                  </a:moveTo>
                  <a:lnTo>
                    <a:pt x="16629" y="11"/>
                  </a:lnTo>
                  <a:lnTo>
                    <a:pt x="16255" y="32"/>
                  </a:lnTo>
                  <a:lnTo>
                    <a:pt x="15882" y="64"/>
                  </a:lnTo>
                  <a:lnTo>
                    <a:pt x="15509" y="96"/>
                  </a:lnTo>
                  <a:lnTo>
                    <a:pt x="15135" y="139"/>
                  </a:lnTo>
                  <a:lnTo>
                    <a:pt x="14762" y="192"/>
                  </a:lnTo>
                  <a:lnTo>
                    <a:pt x="14378" y="256"/>
                  </a:lnTo>
                  <a:lnTo>
                    <a:pt x="13994" y="320"/>
                  </a:lnTo>
                  <a:lnTo>
                    <a:pt x="13610" y="405"/>
                  </a:lnTo>
                  <a:lnTo>
                    <a:pt x="13226" y="491"/>
                  </a:lnTo>
                  <a:lnTo>
                    <a:pt x="12842" y="576"/>
                  </a:lnTo>
                  <a:lnTo>
                    <a:pt x="12448" y="683"/>
                  </a:lnTo>
                  <a:lnTo>
                    <a:pt x="12053" y="789"/>
                  </a:lnTo>
                  <a:lnTo>
                    <a:pt x="15029" y="12330"/>
                  </a:lnTo>
                  <a:lnTo>
                    <a:pt x="15455" y="12212"/>
                  </a:lnTo>
                  <a:lnTo>
                    <a:pt x="15871" y="12116"/>
                  </a:lnTo>
                  <a:lnTo>
                    <a:pt x="16266" y="12031"/>
                  </a:lnTo>
                  <a:lnTo>
                    <a:pt x="16661" y="11967"/>
                  </a:lnTo>
                  <a:lnTo>
                    <a:pt x="17034" y="11914"/>
                  </a:lnTo>
                  <a:lnTo>
                    <a:pt x="17397" y="11871"/>
                  </a:lnTo>
                  <a:lnTo>
                    <a:pt x="17749" y="11839"/>
                  </a:lnTo>
                  <a:lnTo>
                    <a:pt x="18090" y="11818"/>
                  </a:lnTo>
                  <a:lnTo>
                    <a:pt x="18410" y="11818"/>
                  </a:lnTo>
                  <a:lnTo>
                    <a:pt x="18730" y="11828"/>
                  </a:lnTo>
                  <a:lnTo>
                    <a:pt x="19028" y="11860"/>
                  </a:lnTo>
                  <a:lnTo>
                    <a:pt x="19316" y="11892"/>
                  </a:lnTo>
                  <a:lnTo>
                    <a:pt x="19594" y="11946"/>
                  </a:lnTo>
                  <a:lnTo>
                    <a:pt x="19850" y="12010"/>
                  </a:lnTo>
                  <a:lnTo>
                    <a:pt x="20106" y="12095"/>
                  </a:lnTo>
                  <a:lnTo>
                    <a:pt x="20340" y="12180"/>
                  </a:lnTo>
                  <a:lnTo>
                    <a:pt x="20564" y="12287"/>
                  </a:lnTo>
                  <a:lnTo>
                    <a:pt x="20788" y="12404"/>
                  </a:lnTo>
                  <a:lnTo>
                    <a:pt x="21002" y="12522"/>
                  </a:lnTo>
                  <a:lnTo>
                    <a:pt x="21204" y="12660"/>
                  </a:lnTo>
                  <a:lnTo>
                    <a:pt x="21396" y="12799"/>
                  </a:lnTo>
                  <a:lnTo>
                    <a:pt x="21578" y="12948"/>
                  </a:lnTo>
                  <a:lnTo>
                    <a:pt x="21759" y="13108"/>
                  </a:lnTo>
                  <a:lnTo>
                    <a:pt x="21929" y="13279"/>
                  </a:lnTo>
                  <a:lnTo>
                    <a:pt x="22089" y="13460"/>
                  </a:lnTo>
                  <a:lnTo>
                    <a:pt x="22239" y="13652"/>
                  </a:lnTo>
                  <a:lnTo>
                    <a:pt x="22388" y="13855"/>
                  </a:lnTo>
                  <a:lnTo>
                    <a:pt x="22527" y="14057"/>
                  </a:lnTo>
                  <a:lnTo>
                    <a:pt x="22655" y="14281"/>
                  </a:lnTo>
                  <a:lnTo>
                    <a:pt x="22772" y="14505"/>
                  </a:lnTo>
                  <a:lnTo>
                    <a:pt x="22879" y="14740"/>
                  </a:lnTo>
                  <a:lnTo>
                    <a:pt x="22985" y="14985"/>
                  </a:lnTo>
                  <a:lnTo>
                    <a:pt x="23071" y="15220"/>
                  </a:lnTo>
                  <a:lnTo>
                    <a:pt x="23145" y="15444"/>
                  </a:lnTo>
                  <a:lnTo>
                    <a:pt x="23220" y="15668"/>
                  </a:lnTo>
                  <a:lnTo>
                    <a:pt x="23273" y="15892"/>
                  </a:lnTo>
                  <a:lnTo>
                    <a:pt x="23327" y="16105"/>
                  </a:lnTo>
                  <a:lnTo>
                    <a:pt x="23359" y="16308"/>
                  </a:lnTo>
                  <a:lnTo>
                    <a:pt x="23391" y="16511"/>
                  </a:lnTo>
                  <a:lnTo>
                    <a:pt x="23412" y="16713"/>
                  </a:lnTo>
                  <a:lnTo>
                    <a:pt x="23423" y="16905"/>
                  </a:lnTo>
                  <a:lnTo>
                    <a:pt x="23423" y="17087"/>
                  </a:lnTo>
                  <a:lnTo>
                    <a:pt x="23412" y="17279"/>
                  </a:lnTo>
                  <a:lnTo>
                    <a:pt x="23391" y="17449"/>
                  </a:lnTo>
                  <a:lnTo>
                    <a:pt x="23369" y="17630"/>
                  </a:lnTo>
                  <a:lnTo>
                    <a:pt x="23327" y="17801"/>
                  </a:lnTo>
                  <a:lnTo>
                    <a:pt x="23273" y="17961"/>
                  </a:lnTo>
                  <a:lnTo>
                    <a:pt x="23220" y="18121"/>
                  </a:lnTo>
                  <a:lnTo>
                    <a:pt x="23156" y="18281"/>
                  </a:lnTo>
                  <a:lnTo>
                    <a:pt x="23081" y="18430"/>
                  </a:lnTo>
                  <a:lnTo>
                    <a:pt x="22996" y="18569"/>
                  </a:lnTo>
                  <a:lnTo>
                    <a:pt x="22900" y="18718"/>
                  </a:lnTo>
                  <a:lnTo>
                    <a:pt x="22804" y="18846"/>
                  </a:lnTo>
                  <a:lnTo>
                    <a:pt x="22697" y="18974"/>
                  </a:lnTo>
                  <a:lnTo>
                    <a:pt x="22580" y="19102"/>
                  </a:lnTo>
                  <a:lnTo>
                    <a:pt x="22452" y="19220"/>
                  </a:lnTo>
                  <a:lnTo>
                    <a:pt x="22324" y="19337"/>
                  </a:lnTo>
                  <a:lnTo>
                    <a:pt x="22175" y="19444"/>
                  </a:lnTo>
                  <a:lnTo>
                    <a:pt x="22025" y="19550"/>
                  </a:lnTo>
                  <a:lnTo>
                    <a:pt x="21876" y="19646"/>
                  </a:lnTo>
                  <a:lnTo>
                    <a:pt x="21705" y="19742"/>
                  </a:lnTo>
                  <a:lnTo>
                    <a:pt x="21535" y="19838"/>
                  </a:lnTo>
                  <a:lnTo>
                    <a:pt x="21354" y="19924"/>
                  </a:lnTo>
                  <a:lnTo>
                    <a:pt x="21162" y="19998"/>
                  </a:lnTo>
                  <a:lnTo>
                    <a:pt x="20959" y="20062"/>
                  </a:lnTo>
                  <a:lnTo>
                    <a:pt x="20746" y="20116"/>
                  </a:lnTo>
                  <a:lnTo>
                    <a:pt x="20532" y="20148"/>
                  </a:lnTo>
                  <a:lnTo>
                    <a:pt x="20298" y="20169"/>
                  </a:lnTo>
                  <a:lnTo>
                    <a:pt x="20063" y="20169"/>
                  </a:lnTo>
                  <a:lnTo>
                    <a:pt x="19818" y="20158"/>
                  </a:lnTo>
                  <a:lnTo>
                    <a:pt x="19562" y="20116"/>
                  </a:lnTo>
                  <a:lnTo>
                    <a:pt x="19295" y="20073"/>
                  </a:lnTo>
                  <a:lnTo>
                    <a:pt x="19018" y="19998"/>
                  </a:lnTo>
                  <a:lnTo>
                    <a:pt x="18730" y="19913"/>
                  </a:lnTo>
                  <a:lnTo>
                    <a:pt x="18442" y="19817"/>
                  </a:lnTo>
                  <a:lnTo>
                    <a:pt x="18132" y="19700"/>
                  </a:lnTo>
                  <a:lnTo>
                    <a:pt x="17823" y="19561"/>
                  </a:lnTo>
                  <a:lnTo>
                    <a:pt x="17503" y="19412"/>
                  </a:lnTo>
                  <a:lnTo>
                    <a:pt x="17162" y="19241"/>
                  </a:lnTo>
                  <a:lnTo>
                    <a:pt x="16821" y="19049"/>
                  </a:lnTo>
                  <a:lnTo>
                    <a:pt x="15562" y="18366"/>
                  </a:lnTo>
                  <a:lnTo>
                    <a:pt x="14399" y="17737"/>
                  </a:lnTo>
                  <a:lnTo>
                    <a:pt x="13344" y="17193"/>
                  </a:lnTo>
                  <a:lnTo>
                    <a:pt x="12394" y="16703"/>
                  </a:lnTo>
                  <a:lnTo>
                    <a:pt x="11552" y="16297"/>
                  </a:lnTo>
                  <a:lnTo>
                    <a:pt x="10816" y="15956"/>
                  </a:lnTo>
                  <a:lnTo>
                    <a:pt x="10176" y="15679"/>
                  </a:lnTo>
                  <a:lnTo>
                    <a:pt x="9899" y="15572"/>
                  </a:lnTo>
                  <a:lnTo>
                    <a:pt x="9653" y="15476"/>
                  </a:lnTo>
                  <a:lnTo>
                    <a:pt x="9173" y="15316"/>
                  </a:lnTo>
                  <a:lnTo>
                    <a:pt x="8693" y="15177"/>
                  </a:lnTo>
                  <a:lnTo>
                    <a:pt x="8213" y="15071"/>
                  </a:lnTo>
                  <a:lnTo>
                    <a:pt x="7733" y="14985"/>
                  </a:lnTo>
                  <a:lnTo>
                    <a:pt x="7253" y="14911"/>
                  </a:lnTo>
                  <a:lnTo>
                    <a:pt x="6763" y="14868"/>
                  </a:lnTo>
                  <a:lnTo>
                    <a:pt x="6272" y="14847"/>
                  </a:lnTo>
                  <a:lnTo>
                    <a:pt x="5792" y="14847"/>
                  </a:lnTo>
                  <a:lnTo>
                    <a:pt x="5536" y="14857"/>
                  </a:lnTo>
                  <a:lnTo>
                    <a:pt x="5280" y="14879"/>
                  </a:lnTo>
                  <a:lnTo>
                    <a:pt x="5024" y="14911"/>
                  </a:lnTo>
                  <a:lnTo>
                    <a:pt x="4758" y="14943"/>
                  </a:lnTo>
                  <a:lnTo>
                    <a:pt x="4480" y="14985"/>
                  </a:lnTo>
                  <a:lnTo>
                    <a:pt x="4203" y="15039"/>
                  </a:lnTo>
                  <a:lnTo>
                    <a:pt x="3915" y="15092"/>
                  </a:lnTo>
                  <a:lnTo>
                    <a:pt x="3627" y="15156"/>
                  </a:lnTo>
                  <a:lnTo>
                    <a:pt x="3030" y="15316"/>
                  </a:lnTo>
                  <a:lnTo>
                    <a:pt x="2401" y="15508"/>
                  </a:lnTo>
                  <a:lnTo>
                    <a:pt x="1750" y="15732"/>
                  </a:lnTo>
                  <a:lnTo>
                    <a:pt x="1078" y="15988"/>
                  </a:lnTo>
                  <a:lnTo>
                    <a:pt x="1" y="16404"/>
                  </a:lnTo>
                  <a:lnTo>
                    <a:pt x="4246" y="27187"/>
                  </a:lnTo>
                  <a:lnTo>
                    <a:pt x="4512" y="27080"/>
                  </a:lnTo>
                  <a:lnTo>
                    <a:pt x="4790" y="26984"/>
                  </a:lnTo>
                  <a:lnTo>
                    <a:pt x="5046" y="26899"/>
                  </a:lnTo>
                  <a:lnTo>
                    <a:pt x="5312" y="26814"/>
                  </a:lnTo>
                  <a:lnTo>
                    <a:pt x="5568" y="26750"/>
                  </a:lnTo>
                  <a:lnTo>
                    <a:pt x="5824" y="26686"/>
                  </a:lnTo>
                  <a:lnTo>
                    <a:pt x="6070" y="26632"/>
                  </a:lnTo>
                  <a:lnTo>
                    <a:pt x="6315" y="26579"/>
                  </a:lnTo>
                  <a:lnTo>
                    <a:pt x="6560" y="26547"/>
                  </a:lnTo>
                  <a:lnTo>
                    <a:pt x="6795" y="26515"/>
                  </a:lnTo>
                  <a:lnTo>
                    <a:pt x="7030" y="26494"/>
                  </a:lnTo>
                  <a:lnTo>
                    <a:pt x="7253" y="26483"/>
                  </a:lnTo>
                  <a:lnTo>
                    <a:pt x="7701" y="26483"/>
                  </a:lnTo>
                  <a:lnTo>
                    <a:pt x="7915" y="26504"/>
                  </a:lnTo>
                  <a:lnTo>
                    <a:pt x="8128" y="26526"/>
                  </a:lnTo>
                  <a:lnTo>
                    <a:pt x="8341" y="26558"/>
                  </a:lnTo>
                  <a:lnTo>
                    <a:pt x="8565" y="26600"/>
                  </a:lnTo>
                  <a:lnTo>
                    <a:pt x="8811" y="26664"/>
                  </a:lnTo>
                  <a:lnTo>
                    <a:pt x="9067" y="26739"/>
                  </a:lnTo>
                  <a:lnTo>
                    <a:pt x="9333" y="26824"/>
                  </a:lnTo>
                  <a:lnTo>
                    <a:pt x="9621" y="26931"/>
                  </a:lnTo>
                  <a:lnTo>
                    <a:pt x="9920" y="27038"/>
                  </a:lnTo>
                  <a:lnTo>
                    <a:pt x="10229" y="27176"/>
                  </a:lnTo>
                  <a:lnTo>
                    <a:pt x="10549" y="27315"/>
                  </a:lnTo>
                  <a:lnTo>
                    <a:pt x="10880" y="27475"/>
                  </a:lnTo>
                  <a:lnTo>
                    <a:pt x="11594" y="27827"/>
                  </a:lnTo>
                  <a:lnTo>
                    <a:pt x="12362" y="28243"/>
                  </a:lnTo>
                  <a:lnTo>
                    <a:pt x="13194" y="28702"/>
                  </a:lnTo>
                  <a:lnTo>
                    <a:pt x="13792" y="29054"/>
                  </a:lnTo>
                  <a:lnTo>
                    <a:pt x="14368" y="29373"/>
                  </a:lnTo>
                  <a:lnTo>
                    <a:pt x="14933" y="29683"/>
                  </a:lnTo>
                  <a:lnTo>
                    <a:pt x="15487" y="29971"/>
                  </a:lnTo>
                  <a:lnTo>
                    <a:pt x="16021" y="30248"/>
                  </a:lnTo>
                  <a:lnTo>
                    <a:pt x="16533" y="30493"/>
                  </a:lnTo>
                  <a:lnTo>
                    <a:pt x="17034" y="30728"/>
                  </a:lnTo>
                  <a:lnTo>
                    <a:pt x="17514" y="30941"/>
                  </a:lnTo>
                  <a:lnTo>
                    <a:pt x="17983" y="31144"/>
                  </a:lnTo>
                  <a:lnTo>
                    <a:pt x="18442" y="31315"/>
                  </a:lnTo>
                  <a:lnTo>
                    <a:pt x="18868" y="31475"/>
                  </a:lnTo>
                  <a:lnTo>
                    <a:pt x="19295" y="31613"/>
                  </a:lnTo>
                  <a:lnTo>
                    <a:pt x="19690" y="31741"/>
                  </a:lnTo>
                  <a:lnTo>
                    <a:pt x="20084" y="31837"/>
                  </a:lnTo>
                  <a:lnTo>
                    <a:pt x="20447" y="31923"/>
                  </a:lnTo>
                  <a:lnTo>
                    <a:pt x="20810" y="31997"/>
                  </a:lnTo>
                  <a:lnTo>
                    <a:pt x="21151" y="32040"/>
                  </a:lnTo>
                  <a:lnTo>
                    <a:pt x="21492" y="32083"/>
                  </a:lnTo>
                  <a:lnTo>
                    <a:pt x="21833" y="32115"/>
                  </a:lnTo>
                  <a:lnTo>
                    <a:pt x="22164" y="32125"/>
                  </a:lnTo>
                  <a:lnTo>
                    <a:pt x="22495" y="32136"/>
                  </a:lnTo>
                  <a:lnTo>
                    <a:pt x="22825" y="32136"/>
                  </a:lnTo>
                  <a:lnTo>
                    <a:pt x="23156" y="32115"/>
                  </a:lnTo>
                  <a:lnTo>
                    <a:pt x="23476" y="32093"/>
                  </a:lnTo>
                  <a:lnTo>
                    <a:pt x="23807" y="32061"/>
                  </a:lnTo>
                  <a:lnTo>
                    <a:pt x="24116" y="32008"/>
                  </a:lnTo>
                  <a:lnTo>
                    <a:pt x="24436" y="31955"/>
                  </a:lnTo>
                  <a:lnTo>
                    <a:pt x="24756" y="31880"/>
                  </a:lnTo>
                  <a:lnTo>
                    <a:pt x="25065" y="31805"/>
                  </a:lnTo>
                  <a:lnTo>
                    <a:pt x="25374" y="31709"/>
                  </a:lnTo>
                  <a:lnTo>
                    <a:pt x="25673" y="31603"/>
                  </a:lnTo>
                  <a:lnTo>
                    <a:pt x="25982" y="31496"/>
                  </a:lnTo>
                  <a:lnTo>
                    <a:pt x="26334" y="31347"/>
                  </a:lnTo>
                  <a:lnTo>
                    <a:pt x="26686" y="31197"/>
                  </a:lnTo>
                  <a:lnTo>
                    <a:pt x="27028" y="31027"/>
                  </a:lnTo>
                  <a:lnTo>
                    <a:pt x="27369" y="30856"/>
                  </a:lnTo>
                  <a:lnTo>
                    <a:pt x="27689" y="30675"/>
                  </a:lnTo>
                  <a:lnTo>
                    <a:pt x="28009" y="30483"/>
                  </a:lnTo>
                  <a:lnTo>
                    <a:pt x="28318" y="30291"/>
                  </a:lnTo>
                  <a:lnTo>
                    <a:pt x="28617" y="30088"/>
                  </a:lnTo>
                  <a:lnTo>
                    <a:pt x="28905" y="29875"/>
                  </a:lnTo>
                  <a:lnTo>
                    <a:pt x="29182" y="29651"/>
                  </a:lnTo>
                  <a:lnTo>
                    <a:pt x="29459" y="29416"/>
                  </a:lnTo>
                  <a:lnTo>
                    <a:pt x="29726" y="29181"/>
                  </a:lnTo>
                  <a:lnTo>
                    <a:pt x="29982" y="28936"/>
                  </a:lnTo>
                  <a:lnTo>
                    <a:pt x="30227" y="28680"/>
                  </a:lnTo>
                  <a:lnTo>
                    <a:pt x="30473" y="28414"/>
                  </a:lnTo>
                  <a:lnTo>
                    <a:pt x="30697" y="28147"/>
                  </a:lnTo>
                  <a:lnTo>
                    <a:pt x="30921" y="27870"/>
                  </a:lnTo>
                  <a:lnTo>
                    <a:pt x="31134" y="27582"/>
                  </a:lnTo>
                  <a:lnTo>
                    <a:pt x="31347" y="27283"/>
                  </a:lnTo>
                  <a:lnTo>
                    <a:pt x="31539" y="26974"/>
                  </a:lnTo>
                  <a:lnTo>
                    <a:pt x="31731" y="26664"/>
                  </a:lnTo>
                  <a:lnTo>
                    <a:pt x="31913" y="26344"/>
                  </a:lnTo>
                  <a:lnTo>
                    <a:pt x="32083" y="26014"/>
                  </a:lnTo>
                  <a:lnTo>
                    <a:pt x="32243" y="25672"/>
                  </a:lnTo>
                  <a:lnTo>
                    <a:pt x="32403" y="25331"/>
                  </a:lnTo>
                  <a:lnTo>
                    <a:pt x="32553" y="24979"/>
                  </a:lnTo>
                  <a:lnTo>
                    <a:pt x="32680" y="24606"/>
                  </a:lnTo>
                  <a:lnTo>
                    <a:pt x="32819" y="24243"/>
                  </a:lnTo>
                  <a:lnTo>
                    <a:pt x="32936" y="23859"/>
                  </a:lnTo>
                  <a:lnTo>
                    <a:pt x="33043" y="23475"/>
                  </a:lnTo>
                  <a:lnTo>
                    <a:pt x="33150" y="23081"/>
                  </a:lnTo>
                  <a:lnTo>
                    <a:pt x="33246" y="22675"/>
                  </a:lnTo>
                  <a:lnTo>
                    <a:pt x="33310" y="22366"/>
                  </a:lnTo>
                  <a:lnTo>
                    <a:pt x="33363" y="22067"/>
                  </a:lnTo>
                  <a:lnTo>
                    <a:pt x="33416" y="21758"/>
                  </a:lnTo>
                  <a:lnTo>
                    <a:pt x="33459" y="21449"/>
                  </a:lnTo>
                  <a:lnTo>
                    <a:pt x="33502" y="21140"/>
                  </a:lnTo>
                  <a:lnTo>
                    <a:pt x="33534" y="20820"/>
                  </a:lnTo>
                  <a:lnTo>
                    <a:pt x="33555" y="20500"/>
                  </a:lnTo>
                  <a:lnTo>
                    <a:pt x="33566" y="20180"/>
                  </a:lnTo>
                  <a:lnTo>
                    <a:pt x="33576" y="19860"/>
                  </a:lnTo>
                  <a:lnTo>
                    <a:pt x="33576" y="19529"/>
                  </a:lnTo>
                  <a:lnTo>
                    <a:pt x="33576" y="19198"/>
                  </a:lnTo>
                  <a:lnTo>
                    <a:pt x="33566" y="18868"/>
                  </a:lnTo>
                  <a:lnTo>
                    <a:pt x="33544" y="18537"/>
                  </a:lnTo>
                  <a:lnTo>
                    <a:pt x="33523" y="18196"/>
                  </a:lnTo>
                  <a:lnTo>
                    <a:pt x="33491" y="17854"/>
                  </a:lnTo>
                  <a:lnTo>
                    <a:pt x="33448" y="17513"/>
                  </a:lnTo>
                  <a:lnTo>
                    <a:pt x="33406" y="17172"/>
                  </a:lnTo>
                  <a:lnTo>
                    <a:pt x="33352" y="16820"/>
                  </a:lnTo>
                  <a:lnTo>
                    <a:pt x="33224" y="16116"/>
                  </a:lnTo>
                  <a:lnTo>
                    <a:pt x="33075" y="15412"/>
                  </a:lnTo>
                  <a:lnTo>
                    <a:pt x="32894" y="14687"/>
                  </a:lnTo>
                  <a:lnTo>
                    <a:pt x="32691" y="13951"/>
                  </a:lnTo>
                  <a:lnTo>
                    <a:pt x="32457" y="13204"/>
                  </a:lnTo>
                  <a:lnTo>
                    <a:pt x="32190" y="12447"/>
                  </a:lnTo>
                  <a:lnTo>
                    <a:pt x="31902" y="11679"/>
                  </a:lnTo>
                  <a:lnTo>
                    <a:pt x="31699" y="11188"/>
                  </a:lnTo>
                  <a:lnTo>
                    <a:pt x="31497" y="10708"/>
                  </a:lnTo>
                  <a:lnTo>
                    <a:pt x="31294" y="10239"/>
                  </a:lnTo>
                  <a:lnTo>
                    <a:pt x="31081" y="9780"/>
                  </a:lnTo>
                  <a:lnTo>
                    <a:pt x="30867" y="9333"/>
                  </a:lnTo>
                  <a:lnTo>
                    <a:pt x="30654" y="8895"/>
                  </a:lnTo>
                  <a:lnTo>
                    <a:pt x="30430" y="8469"/>
                  </a:lnTo>
                  <a:lnTo>
                    <a:pt x="30206" y="8053"/>
                  </a:lnTo>
                  <a:lnTo>
                    <a:pt x="29971" y="7647"/>
                  </a:lnTo>
                  <a:lnTo>
                    <a:pt x="29737" y="7263"/>
                  </a:lnTo>
                  <a:lnTo>
                    <a:pt x="29502" y="6879"/>
                  </a:lnTo>
                  <a:lnTo>
                    <a:pt x="29257" y="6506"/>
                  </a:lnTo>
                  <a:lnTo>
                    <a:pt x="29012" y="6143"/>
                  </a:lnTo>
                  <a:lnTo>
                    <a:pt x="28766" y="5792"/>
                  </a:lnTo>
                  <a:lnTo>
                    <a:pt x="28510" y="5450"/>
                  </a:lnTo>
                  <a:lnTo>
                    <a:pt x="28254" y="5130"/>
                  </a:lnTo>
                  <a:lnTo>
                    <a:pt x="27988" y="4810"/>
                  </a:lnTo>
                  <a:lnTo>
                    <a:pt x="27721" y="4501"/>
                  </a:lnTo>
                  <a:lnTo>
                    <a:pt x="27454" y="4213"/>
                  </a:lnTo>
                  <a:lnTo>
                    <a:pt x="27177" y="3925"/>
                  </a:lnTo>
                  <a:lnTo>
                    <a:pt x="26900" y="3648"/>
                  </a:lnTo>
                  <a:lnTo>
                    <a:pt x="26612" y="3392"/>
                  </a:lnTo>
                  <a:lnTo>
                    <a:pt x="26324" y="3136"/>
                  </a:lnTo>
                  <a:lnTo>
                    <a:pt x="26036" y="2890"/>
                  </a:lnTo>
                  <a:lnTo>
                    <a:pt x="25737" y="2666"/>
                  </a:lnTo>
                  <a:lnTo>
                    <a:pt x="25438" y="2442"/>
                  </a:lnTo>
                  <a:lnTo>
                    <a:pt x="25140" y="2240"/>
                  </a:lnTo>
                  <a:lnTo>
                    <a:pt x="24831" y="2037"/>
                  </a:lnTo>
                  <a:lnTo>
                    <a:pt x="24521" y="1845"/>
                  </a:lnTo>
                  <a:lnTo>
                    <a:pt x="24201" y="1675"/>
                  </a:lnTo>
                  <a:lnTo>
                    <a:pt x="23881" y="1504"/>
                  </a:lnTo>
                  <a:lnTo>
                    <a:pt x="23561" y="1355"/>
                  </a:lnTo>
                  <a:lnTo>
                    <a:pt x="23231" y="1205"/>
                  </a:lnTo>
                  <a:lnTo>
                    <a:pt x="22900" y="1077"/>
                  </a:lnTo>
                  <a:lnTo>
                    <a:pt x="22569" y="939"/>
                  </a:lnTo>
                  <a:lnTo>
                    <a:pt x="22239" y="821"/>
                  </a:lnTo>
                  <a:lnTo>
                    <a:pt x="21908" y="715"/>
                  </a:lnTo>
                  <a:lnTo>
                    <a:pt x="21567" y="608"/>
                  </a:lnTo>
                  <a:lnTo>
                    <a:pt x="21226" y="512"/>
                  </a:lnTo>
                  <a:lnTo>
                    <a:pt x="20884" y="427"/>
                  </a:lnTo>
                  <a:lnTo>
                    <a:pt x="20543" y="341"/>
                  </a:lnTo>
                  <a:lnTo>
                    <a:pt x="20202" y="277"/>
                  </a:lnTo>
                  <a:lnTo>
                    <a:pt x="19850" y="213"/>
                  </a:lnTo>
                  <a:lnTo>
                    <a:pt x="19498" y="160"/>
                  </a:lnTo>
                  <a:lnTo>
                    <a:pt x="19146" y="107"/>
                  </a:lnTo>
                  <a:lnTo>
                    <a:pt x="18794" y="75"/>
                  </a:lnTo>
                  <a:lnTo>
                    <a:pt x="18442" y="43"/>
                  </a:lnTo>
                  <a:lnTo>
                    <a:pt x="18079" y="21"/>
                  </a:lnTo>
                  <a:lnTo>
                    <a:pt x="17717" y="11"/>
                  </a:lnTo>
                  <a:lnTo>
                    <a:pt x="173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8"/>
            <p:cNvSpPr/>
            <p:nvPr/>
          </p:nvSpPr>
          <p:spPr>
            <a:xfrm>
              <a:off x="457200" y="2054560"/>
              <a:ext cx="460191" cy="460191"/>
            </a:xfrm>
            <a:custGeom>
              <a:avLst/>
              <a:gdLst/>
              <a:ahLst/>
              <a:cxnLst/>
              <a:rect l="l" t="t" r="r" b="b"/>
              <a:pathLst>
                <a:path w="13589" h="13589" extrusionOk="0">
                  <a:moveTo>
                    <a:pt x="6687" y="0"/>
                  </a:moveTo>
                  <a:lnTo>
                    <a:pt x="6357" y="11"/>
                  </a:lnTo>
                  <a:lnTo>
                    <a:pt x="6037" y="43"/>
                  </a:lnTo>
                  <a:lnTo>
                    <a:pt x="5706" y="85"/>
                  </a:lnTo>
                  <a:lnTo>
                    <a:pt x="5386" y="149"/>
                  </a:lnTo>
                  <a:lnTo>
                    <a:pt x="5066" y="224"/>
                  </a:lnTo>
                  <a:lnTo>
                    <a:pt x="4746" y="320"/>
                  </a:lnTo>
                  <a:lnTo>
                    <a:pt x="4437" y="416"/>
                  </a:lnTo>
                  <a:lnTo>
                    <a:pt x="4138" y="544"/>
                  </a:lnTo>
                  <a:lnTo>
                    <a:pt x="3840" y="672"/>
                  </a:lnTo>
                  <a:lnTo>
                    <a:pt x="3552" y="821"/>
                  </a:lnTo>
                  <a:lnTo>
                    <a:pt x="3264" y="992"/>
                  </a:lnTo>
                  <a:lnTo>
                    <a:pt x="2997" y="1163"/>
                  </a:lnTo>
                  <a:lnTo>
                    <a:pt x="2730" y="1355"/>
                  </a:lnTo>
                  <a:lnTo>
                    <a:pt x="2474" y="1557"/>
                  </a:lnTo>
                  <a:lnTo>
                    <a:pt x="2218" y="1771"/>
                  </a:lnTo>
                  <a:lnTo>
                    <a:pt x="1984" y="1995"/>
                  </a:lnTo>
                  <a:lnTo>
                    <a:pt x="1760" y="2240"/>
                  </a:lnTo>
                  <a:lnTo>
                    <a:pt x="1536" y="2485"/>
                  </a:lnTo>
                  <a:lnTo>
                    <a:pt x="1333" y="2752"/>
                  </a:lnTo>
                  <a:lnTo>
                    <a:pt x="1141" y="3019"/>
                  </a:lnTo>
                  <a:lnTo>
                    <a:pt x="960" y="3306"/>
                  </a:lnTo>
                  <a:lnTo>
                    <a:pt x="789" y="3605"/>
                  </a:lnTo>
                  <a:lnTo>
                    <a:pt x="640" y="3914"/>
                  </a:lnTo>
                  <a:lnTo>
                    <a:pt x="501" y="4224"/>
                  </a:lnTo>
                  <a:lnTo>
                    <a:pt x="384" y="4554"/>
                  </a:lnTo>
                  <a:lnTo>
                    <a:pt x="277" y="4885"/>
                  </a:lnTo>
                  <a:lnTo>
                    <a:pt x="181" y="5226"/>
                  </a:lnTo>
                  <a:lnTo>
                    <a:pt x="117" y="5557"/>
                  </a:lnTo>
                  <a:lnTo>
                    <a:pt x="53" y="5898"/>
                  </a:lnTo>
                  <a:lnTo>
                    <a:pt x="21" y="6229"/>
                  </a:lnTo>
                  <a:lnTo>
                    <a:pt x="0" y="6560"/>
                  </a:lnTo>
                  <a:lnTo>
                    <a:pt x="0" y="6901"/>
                  </a:lnTo>
                  <a:lnTo>
                    <a:pt x="11" y="7231"/>
                  </a:lnTo>
                  <a:lnTo>
                    <a:pt x="43" y="7551"/>
                  </a:lnTo>
                  <a:lnTo>
                    <a:pt x="85" y="7882"/>
                  </a:lnTo>
                  <a:lnTo>
                    <a:pt x="149" y="8202"/>
                  </a:lnTo>
                  <a:lnTo>
                    <a:pt x="224" y="8522"/>
                  </a:lnTo>
                  <a:lnTo>
                    <a:pt x="309" y="8842"/>
                  </a:lnTo>
                  <a:lnTo>
                    <a:pt x="416" y="9151"/>
                  </a:lnTo>
                  <a:lnTo>
                    <a:pt x="544" y="9450"/>
                  </a:lnTo>
                  <a:lnTo>
                    <a:pt x="672" y="9749"/>
                  </a:lnTo>
                  <a:lnTo>
                    <a:pt x="821" y="10037"/>
                  </a:lnTo>
                  <a:lnTo>
                    <a:pt x="981" y="10314"/>
                  </a:lnTo>
                  <a:lnTo>
                    <a:pt x="1163" y="10591"/>
                  </a:lnTo>
                  <a:lnTo>
                    <a:pt x="1355" y="10858"/>
                  </a:lnTo>
                  <a:lnTo>
                    <a:pt x="1547" y="11114"/>
                  </a:lnTo>
                  <a:lnTo>
                    <a:pt x="1771" y="11370"/>
                  </a:lnTo>
                  <a:lnTo>
                    <a:pt x="1994" y="11604"/>
                  </a:lnTo>
                  <a:lnTo>
                    <a:pt x="2229" y="11828"/>
                  </a:lnTo>
                  <a:lnTo>
                    <a:pt x="2485" y="12052"/>
                  </a:lnTo>
                  <a:lnTo>
                    <a:pt x="2741" y="12255"/>
                  </a:lnTo>
                  <a:lnTo>
                    <a:pt x="3018" y="12447"/>
                  </a:lnTo>
                  <a:lnTo>
                    <a:pt x="3306" y="12628"/>
                  </a:lnTo>
                  <a:lnTo>
                    <a:pt x="3605" y="12788"/>
                  </a:lnTo>
                  <a:lnTo>
                    <a:pt x="3904" y="12948"/>
                  </a:lnTo>
                  <a:lnTo>
                    <a:pt x="4224" y="13087"/>
                  </a:lnTo>
                  <a:lnTo>
                    <a:pt x="4554" y="13204"/>
                  </a:lnTo>
                  <a:lnTo>
                    <a:pt x="4885" y="13311"/>
                  </a:lnTo>
                  <a:lnTo>
                    <a:pt x="5216" y="13407"/>
                  </a:lnTo>
                  <a:lnTo>
                    <a:pt x="5557" y="13471"/>
                  </a:lnTo>
                  <a:lnTo>
                    <a:pt x="5887" y="13535"/>
                  </a:lnTo>
                  <a:lnTo>
                    <a:pt x="6229" y="13567"/>
                  </a:lnTo>
                  <a:lnTo>
                    <a:pt x="6559" y="13588"/>
                  </a:lnTo>
                  <a:lnTo>
                    <a:pt x="6890" y="13588"/>
                  </a:lnTo>
                  <a:lnTo>
                    <a:pt x="7221" y="13578"/>
                  </a:lnTo>
                  <a:lnTo>
                    <a:pt x="7551" y="13546"/>
                  </a:lnTo>
                  <a:lnTo>
                    <a:pt x="7882" y="13503"/>
                  </a:lnTo>
                  <a:lnTo>
                    <a:pt x="8202" y="13439"/>
                  </a:lnTo>
                  <a:lnTo>
                    <a:pt x="8522" y="13364"/>
                  </a:lnTo>
                  <a:lnTo>
                    <a:pt x="8831" y="13279"/>
                  </a:lnTo>
                  <a:lnTo>
                    <a:pt x="9141" y="13172"/>
                  </a:lnTo>
                  <a:lnTo>
                    <a:pt x="9450" y="13044"/>
                  </a:lnTo>
                  <a:lnTo>
                    <a:pt x="9748" y="12916"/>
                  </a:lnTo>
                  <a:lnTo>
                    <a:pt x="10036" y="12767"/>
                  </a:lnTo>
                  <a:lnTo>
                    <a:pt x="10314" y="12607"/>
                  </a:lnTo>
                  <a:lnTo>
                    <a:pt x="10591" y="12426"/>
                  </a:lnTo>
                  <a:lnTo>
                    <a:pt x="10858" y="12234"/>
                  </a:lnTo>
                  <a:lnTo>
                    <a:pt x="11114" y="12042"/>
                  </a:lnTo>
                  <a:lnTo>
                    <a:pt x="11370" y="11818"/>
                  </a:lnTo>
                  <a:lnTo>
                    <a:pt x="11604" y="11594"/>
                  </a:lnTo>
                  <a:lnTo>
                    <a:pt x="11828" y="11359"/>
                  </a:lnTo>
                  <a:lnTo>
                    <a:pt x="12052" y="11103"/>
                  </a:lnTo>
                  <a:lnTo>
                    <a:pt x="12255" y="10847"/>
                  </a:lnTo>
                  <a:lnTo>
                    <a:pt x="12447" y="10570"/>
                  </a:lnTo>
                  <a:lnTo>
                    <a:pt x="12628" y="10282"/>
                  </a:lnTo>
                  <a:lnTo>
                    <a:pt x="12788" y="9983"/>
                  </a:lnTo>
                  <a:lnTo>
                    <a:pt x="12948" y="9685"/>
                  </a:lnTo>
                  <a:lnTo>
                    <a:pt x="13087" y="9365"/>
                  </a:lnTo>
                  <a:lnTo>
                    <a:pt x="13204" y="9034"/>
                  </a:lnTo>
                  <a:lnTo>
                    <a:pt x="13311" y="8703"/>
                  </a:lnTo>
                  <a:lnTo>
                    <a:pt x="13407" y="8373"/>
                  </a:lnTo>
                  <a:lnTo>
                    <a:pt x="13471" y="8031"/>
                  </a:lnTo>
                  <a:lnTo>
                    <a:pt x="13524" y="7701"/>
                  </a:lnTo>
                  <a:lnTo>
                    <a:pt x="13567" y="7359"/>
                  </a:lnTo>
                  <a:lnTo>
                    <a:pt x="13588" y="7029"/>
                  </a:lnTo>
                  <a:lnTo>
                    <a:pt x="13588" y="6698"/>
                  </a:lnTo>
                  <a:lnTo>
                    <a:pt x="13577" y="6368"/>
                  </a:lnTo>
                  <a:lnTo>
                    <a:pt x="13545" y="6037"/>
                  </a:lnTo>
                  <a:lnTo>
                    <a:pt x="13503" y="5706"/>
                  </a:lnTo>
                  <a:lnTo>
                    <a:pt x="13439" y="5386"/>
                  </a:lnTo>
                  <a:lnTo>
                    <a:pt x="13364" y="5066"/>
                  </a:lnTo>
                  <a:lnTo>
                    <a:pt x="13268" y="4757"/>
                  </a:lnTo>
                  <a:lnTo>
                    <a:pt x="13161" y="4448"/>
                  </a:lnTo>
                  <a:lnTo>
                    <a:pt x="13044" y="4138"/>
                  </a:lnTo>
                  <a:lnTo>
                    <a:pt x="12916" y="3840"/>
                  </a:lnTo>
                  <a:lnTo>
                    <a:pt x="12767" y="3552"/>
                  </a:lnTo>
                  <a:lnTo>
                    <a:pt x="12596" y="3274"/>
                  </a:lnTo>
                  <a:lnTo>
                    <a:pt x="12426" y="2997"/>
                  </a:lnTo>
                  <a:lnTo>
                    <a:pt x="12234" y="2731"/>
                  </a:lnTo>
                  <a:lnTo>
                    <a:pt x="12031" y="2475"/>
                  </a:lnTo>
                  <a:lnTo>
                    <a:pt x="11818" y="2219"/>
                  </a:lnTo>
                  <a:lnTo>
                    <a:pt x="11594" y="1984"/>
                  </a:lnTo>
                  <a:lnTo>
                    <a:pt x="11348" y="1760"/>
                  </a:lnTo>
                  <a:lnTo>
                    <a:pt x="11103" y="1536"/>
                  </a:lnTo>
                  <a:lnTo>
                    <a:pt x="10836" y="1333"/>
                  </a:lnTo>
                  <a:lnTo>
                    <a:pt x="10570" y="1141"/>
                  </a:lnTo>
                  <a:lnTo>
                    <a:pt x="10282" y="960"/>
                  </a:lnTo>
                  <a:lnTo>
                    <a:pt x="9983" y="800"/>
                  </a:lnTo>
                  <a:lnTo>
                    <a:pt x="9674" y="640"/>
                  </a:lnTo>
                  <a:lnTo>
                    <a:pt x="9364" y="501"/>
                  </a:lnTo>
                  <a:lnTo>
                    <a:pt x="9034" y="384"/>
                  </a:lnTo>
                  <a:lnTo>
                    <a:pt x="8703" y="277"/>
                  </a:lnTo>
                  <a:lnTo>
                    <a:pt x="8362" y="181"/>
                  </a:lnTo>
                  <a:lnTo>
                    <a:pt x="8031" y="117"/>
                  </a:lnTo>
                  <a:lnTo>
                    <a:pt x="7690" y="64"/>
                  </a:lnTo>
                  <a:lnTo>
                    <a:pt x="7359" y="21"/>
                  </a:lnTo>
                  <a:lnTo>
                    <a:pt x="702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8"/>
            <p:cNvSpPr/>
            <p:nvPr/>
          </p:nvSpPr>
          <p:spPr>
            <a:xfrm>
              <a:off x="477044" y="4602002"/>
              <a:ext cx="1760506" cy="130075"/>
            </a:xfrm>
            <a:custGeom>
              <a:avLst/>
              <a:gdLst/>
              <a:ahLst/>
              <a:cxnLst/>
              <a:rect l="l" t="t" r="r" b="b"/>
              <a:pathLst>
                <a:path w="51986" h="3841" extrusionOk="0">
                  <a:moveTo>
                    <a:pt x="25993" y="1"/>
                  </a:moveTo>
                  <a:lnTo>
                    <a:pt x="23337" y="11"/>
                  </a:lnTo>
                  <a:lnTo>
                    <a:pt x="20756" y="33"/>
                  </a:lnTo>
                  <a:lnTo>
                    <a:pt x="18260" y="86"/>
                  </a:lnTo>
                  <a:lnTo>
                    <a:pt x="15871" y="150"/>
                  </a:lnTo>
                  <a:lnTo>
                    <a:pt x="13599" y="225"/>
                  </a:lnTo>
                  <a:lnTo>
                    <a:pt x="11456" y="321"/>
                  </a:lnTo>
                  <a:lnTo>
                    <a:pt x="9450" y="438"/>
                  </a:lnTo>
                  <a:lnTo>
                    <a:pt x="7605" y="555"/>
                  </a:lnTo>
                  <a:lnTo>
                    <a:pt x="6752" y="630"/>
                  </a:lnTo>
                  <a:lnTo>
                    <a:pt x="5931" y="694"/>
                  </a:lnTo>
                  <a:lnTo>
                    <a:pt x="5163" y="769"/>
                  </a:lnTo>
                  <a:lnTo>
                    <a:pt x="4438" y="843"/>
                  </a:lnTo>
                  <a:lnTo>
                    <a:pt x="3755" y="918"/>
                  </a:lnTo>
                  <a:lnTo>
                    <a:pt x="3136" y="1003"/>
                  </a:lnTo>
                  <a:lnTo>
                    <a:pt x="2560" y="1089"/>
                  </a:lnTo>
                  <a:lnTo>
                    <a:pt x="2038" y="1174"/>
                  </a:lnTo>
                  <a:lnTo>
                    <a:pt x="1568" y="1259"/>
                  </a:lnTo>
                  <a:lnTo>
                    <a:pt x="1163" y="1345"/>
                  </a:lnTo>
                  <a:lnTo>
                    <a:pt x="811" y="1441"/>
                  </a:lnTo>
                  <a:lnTo>
                    <a:pt x="523" y="1526"/>
                  </a:lnTo>
                  <a:lnTo>
                    <a:pt x="299" y="1622"/>
                  </a:lnTo>
                  <a:lnTo>
                    <a:pt x="203" y="1675"/>
                  </a:lnTo>
                  <a:lnTo>
                    <a:pt x="129" y="1718"/>
                  </a:lnTo>
                  <a:lnTo>
                    <a:pt x="75" y="1771"/>
                  </a:lnTo>
                  <a:lnTo>
                    <a:pt x="33" y="1814"/>
                  </a:lnTo>
                  <a:lnTo>
                    <a:pt x="1" y="1867"/>
                  </a:lnTo>
                  <a:lnTo>
                    <a:pt x="1" y="1920"/>
                  </a:lnTo>
                  <a:lnTo>
                    <a:pt x="1" y="1963"/>
                  </a:lnTo>
                  <a:lnTo>
                    <a:pt x="33" y="2016"/>
                  </a:lnTo>
                  <a:lnTo>
                    <a:pt x="75" y="2070"/>
                  </a:lnTo>
                  <a:lnTo>
                    <a:pt x="129" y="2112"/>
                  </a:lnTo>
                  <a:lnTo>
                    <a:pt x="203" y="2166"/>
                  </a:lnTo>
                  <a:lnTo>
                    <a:pt x="299" y="2208"/>
                  </a:lnTo>
                  <a:lnTo>
                    <a:pt x="523" y="2304"/>
                  </a:lnTo>
                  <a:lnTo>
                    <a:pt x="811" y="2400"/>
                  </a:lnTo>
                  <a:lnTo>
                    <a:pt x="1163" y="2486"/>
                  </a:lnTo>
                  <a:lnTo>
                    <a:pt x="1568" y="2582"/>
                  </a:lnTo>
                  <a:lnTo>
                    <a:pt x="2038" y="2667"/>
                  </a:lnTo>
                  <a:lnTo>
                    <a:pt x="2560" y="2752"/>
                  </a:lnTo>
                  <a:lnTo>
                    <a:pt x="3136" y="2827"/>
                  </a:lnTo>
                  <a:lnTo>
                    <a:pt x="3755" y="2912"/>
                  </a:lnTo>
                  <a:lnTo>
                    <a:pt x="4438" y="2987"/>
                  </a:lnTo>
                  <a:lnTo>
                    <a:pt x="5163" y="3062"/>
                  </a:lnTo>
                  <a:lnTo>
                    <a:pt x="5931" y="3136"/>
                  </a:lnTo>
                  <a:lnTo>
                    <a:pt x="6752" y="3211"/>
                  </a:lnTo>
                  <a:lnTo>
                    <a:pt x="7605" y="3275"/>
                  </a:lnTo>
                  <a:lnTo>
                    <a:pt x="9450" y="3403"/>
                  </a:lnTo>
                  <a:lnTo>
                    <a:pt x="11456" y="3510"/>
                  </a:lnTo>
                  <a:lnTo>
                    <a:pt x="13599" y="3606"/>
                  </a:lnTo>
                  <a:lnTo>
                    <a:pt x="15871" y="3691"/>
                  </a:lnTo>
                  <a:lnTo>
                    <a:pt x="18260" y="3755"/>
                  </a:lnTo>
                  <a:lnTo>
                    <a:pt x="20756" y="3798"/>
                  </a:lnTo>
                  <a:lnTo>
                    <a:pt x="23337" y="3830"/>
                  </a:lnTo>
                  <a:lnTo>
                    <a:pt x="25993" y="3840"/>
                  </a:lnTo>
                  <a:lnTo>
                    <a:pt x="28649" y="3830"/>
                  </a:lnTo>
                  <a:lnTo>
                    <a:pt x="31230" y="3798"/>
                  </a:lnTo>
                  <a:lnTo>
                    <a:pt x="33726" y="3755"/>
                  </a:lnTo>
                  <a:lnTo>
                    <a:pt x="36115" y="3691"/>
                  </a:lnTo>
                  <a:lnTo>
                    <a:pt x="38386" y="3606"/>
                  </a:lnTo>
                  <a:lnTo>
                    <a:pt x="40530" y="3510"/>
                  </a:lnTo>
                  <a:lnTo>
                    <a:pt x="42525" y="3403"/>
                  </a:lnTo>
                  <a:lnTo>
                    <a:pt x="44370" y="3275"/>
                  </a:lnTo>
                  <a:lnTo>
                    <a:pt x="45234" y="3211"/>
                  </a:lnTo>
                  <a:lnTo>
                    <a:pt x="46055" y="3136"/>
                  </a:lnTo>
                  <a:lnTo>
                    <a:pt x="46823" y="3062"/>
                  </a:lnTo>
                  <a:lnTo>
                    <a:pt x="47548" y="2987"/>
                  </a:lnTo>
                  <a:lnTo>
                    <a:pt x="48220" y="2912"/>
                  </a:lnTo>
                  <a:lnTo>
                    <a:pt x="48849" y="2827"/>
                  </a:lnTo>
                  <a:lnTo>
                    <a:pt x="49425" y="2752"/>
                  </a:lnTo>
                  <a:lnTo>
                    <a:pt x="49948" y="2667"/>
                  </a:lnTo>
                  <a:lnTo>
                    <a:pt x="50407" y="2582"/>
                  </a:lnTo>
                  <a:lnTo>
                    <a:pt x="50823" y="2486"/>
                  </a:lnTo>
                  <a:lnTo>
                    <a:pt x="51164" y="2400"/>
                  </a:lnTo>
                  <a:lnTo>
                    <a:pt x="51463" y="2304"/>
                  </a:lnTo>
                  <a:lnTo>
                    <a:pt x="51687" y="2208"/>
                  </a:lnTo>
                  <a:lnTo>
                    <a:pt x="51783" y="2166"/>
                  </a:lnTo>
                  <a:lnTo>
                    <a:pt x="51857" y="2112"/>
                  </a:lnTo>
                  <a:lnTo>
                    <a:pt x="51911" y="2070"/>
                  </a:lnTo>
                  <a:lnTo>
                    <a:pt x="51953" y="2016"/>
                  </a:lnTo>
                  <a:lnTo>
                    <a:pt x="51975" y="1963"/>
                  </a:lnTo>
                  <a:lnTo>
                    <a:pt x="51985" y="1920"/>
                  </a:lnTo>
                  <a:lnTo>
                    <a:pt x="51975" y="1867"/>
                  </a:lnTo>
                  <a:lnTo>
                    <a:pt x="51953" y="1814"/>
                  </a:lnTo>
                  <a:lnTo>
                    <a:pt x="51911" y="1771"/>
                  </a:lnTo>
                  <a:lnTo>
                    <a:pt x="51857" y="1718"/>
                  </a:lnTo>
                  <a:lnTo>
                    <a:pt x="51783" y="1675"/>
                  </a:lnTo>
                  <a:lnTo>
                    <a:pt x="51687" y="1622"/>
                  </a:lnTo>
                  <a:lnTo>
                    <a:pt x="51463" y="1526"/>
                  </a:lnTo>
                  <a:lnTo>
                    <a:pt x="51164" y="1441"/>
                  </a:lnTo>
                  <a:lnTo>
                    <a:pt x="50823" y="1345"/>
                  </a:lnTo>
                  <a:lnTo>
                    <a:pt x="50407" y="1259"/>
                  </a:lnTo>
                  <a:lnTo>
                    <a:pt x="49948" y="1174"/>
                  </a:lnTo>
                  <a:lnTo>
                    <a:pt x="49425" y="1089"/>
                  </a:lnTo>
                  <a:lnTo>
                    <a:pt x="48849" y="1003"/>
                  </a:lnTo>
                  <a:lnTo>
                    <a:pt x="48220" y="918"/>
                  </a:lnTo>
                  <a:lnTo>
                    <a:pt x="47548" y="843"/>
                  </a:lnTo>
                  <a:lnTo>
                    <a:pt x="46823" y="769"/>
                  </a:lnTo>
                  <a:lnTo>
                    <a:pt x="46055" y="694"/>
                  </a:lnTo>
                  <a:lnTo>
                    <a:pt x="45234" y="630"/>
                  </a:lnTo>
                  <a:lnTo>
                    <a:pt x="44370" y="555"/>
                  </a:lnTo>
                  <a:lnTo>
                    <a:pt x="42525" y="438"/>
                  </a:lnTo>
                  <a:lnTo>
                    <a:pt x="40530" y="321"/>
                  </a:lnTo>
                  <a:lnTo>
                    <a:pt x="38386" y="225"/>
                  </a:lnTo>
                  <a:lnTo>
                    <a:pt x="36115" y="150"/>
                  </a:lnTo>
                  <a:lnTo>
                    <a:pt x="33726" y="86"/>
                  </a:lnTo>
                  <a:lnTo>
                    <a:pt x="31230" y="33"/>
                  </a:lnTo>
                  <a:lnTo>
                    <a:pt x="28649" y="11"/>
                  </a:lnTo>
                  <a:lnTo>
                    <a:pt x="25993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8"/>
            <p:cNvSpPr/>
            <p:nvPr/>
          </p:nvSpPr>
          <p:spPr>
            <a:xfrm>
              <a:off x="1385082" y="2543222"/>
              <a:ext cx="386129" cy="966609"/>
            </a:xfrm>
            <a:custGeom>
              <a:avLst/>
              <a:gdLst/>
              <a:ahLst/>
              <a:cxnLst/>
              <a:rect l="l" t="t" r="r" b="b"/>
              <a:pathLst>
                <a:path w="11402" h="28543" extrusionOk="0">
                  <a:moveTo>
                    <a:pt x="4426" y="1"/>
                  </a:moveTo>
                  <a:lnTo>
                    <a:pt x="4128" y="22"/>
                  </a:lnTo>
                  <a:lnTo>
                    <a:pt x="3818" y="54"/>
                  </a:lnTo>
                  <a:lnTo>
                    <a:pt x="3531" y="108"/>
                  </a:lnTo>
                  <a:lnTo>
                    <a:pt x="3253" y="172"/>
                  </a:lnTo>
                  <a:lnTo>
                    <a:pt x="2997" y="246"/>
                  </a:lnTo>
                  <a:lnTo>
                    <a:pt x="2741" y="321"/>
                  </a:lnTo>
                  <a:lnTo>
                    <a:pt x="2496" y="417"/>
                  </a:lnTo>
                  <a:lnTo>
                    <a:pt x="2272" y="513"/>
                  </a:lnTo>
                  <a:lnTo>
                    <a:pt x="2048" y="609"/>
                  </a:lnTo>
                  <a:lnTo>
                    <a:pt x="1845" y="715"/>
                  </a:lnTo>
                  <a:lnTo>
                    <a:pt x="1664" y="811"/>
                  </a:lnTo>
                  <a:lnTo>
                    <a:pt x="1483" y="918"/>
                  </a:lnTo>
                  <a:lnTo>
                    <a:pt x="1184" y="1110"/>
                  </a:lnTo>
                  <a:lnTo>
                    <a:pt x="939" y="1291"/>
                  </a:lnTo>
                  <a:lnTo>
                    <a:pt x="757" y="1430"/>
                  </a:lnTo>
                  <a:lnTo>
                    <a:pt x="619" y="1558"/>
                  </a:lnTo>
                  <a:lnTo>
                    <a:pt x="672" y="10347"/>
                  </a:lnTo>
                  <a:lnTo>
                    <a:pt x="544" y="12000"/>
                  </a:lnTo>
                  <a:lnTo>
                    <a:pt x="416" y="13760"/>
                  </a:lnTo>
                  <a:lnTo>
                    <a:pt x="277" y="15850"/>
                  </a:lnTo>
                  <a:lnTo>
                    <a:pt x="149" y="18079"/>
                  </a:lnTo>
                  <a:lnTo>
                    <a:pt x="96" y="19178"/>
                  </a:lnTo>
                  <a:lnTo>
                    <a:pt x="53" y="20234"/>
                  </a:lnTo>
                  <a:lnTo>
                    <a:pt x="21" y="21226"/>
                  </a:lnTo>
                  <a:lnTo>
                    <a:pt x="0" y="22111"/>
                  </a:lnTo>
                  <a:lnTo>
                    <a:pt x="11" y="22879"/>
                  </a:lnTo>
                  <a:lnTo>
                    <a:pt x="21" y="23210"/>
                  </a:lnTo>
                  <a:lnTo>
                    <a:pt x="32" y="23498"/>
                  </a:lnTo>
                  <a:lnTo>
                    <a:pt x="64" y="23764"/>
                  </a:lnTo>
                  <a:lnTo>
                    <a:pt x="96" y="24031"/>
                  </a:lnTo>
                  <a:lnTo>
                    <a:pt x="139" y="24297"/>
                  </a:lnTo>
                  <a:lnTo>
                    <a:pt x="192" y="24553"/>
                  </a:lnTo>
                  <a:lnTo>
                    <a:pt x="245" y="24809"/>
                  </a:lnTo>
                  <a:lnTo>
                    <a:pt x="320" y="25055"/>
                  </a:lnTo>
                  <a:lnTo>
                    <a:pt x="395" y="25300"/>
                  </a:lnTo>
                  <a:lnTo>
                    <a:pt x="480" y="25535"/>
                  </a:lnTo>
                  <a:lnTo>
                    <a:pt x="576" y="25769"/>
                  </a:lnTo>
                  <a:lnTo>
                    <a:pt x="683" y="26004"/>
                  </a:lnTo>
                  <a:lnTo>
                    <a:pt x="789" y="26217"/>
                  </a:lnTo>
                  <a:lnTo>
                    <a:pt x="917" y="26431"/>
                  </a:lnTo>
                  <a:lnTo>
                    <a:pt x="1045" y="26633"/>
                  </a:lnTo>
                  <a:lnTo>
                    <a:pt x="1184" y="26836"/>
                  </a:lnTo>
                  <a:lnTo>
                    <a:pt x="1323" y="27028"/>
                  </a:lnTo>
                  <a:lnTo>
                    <a:pt x="1472" y="27209"/>
                  </a:lnTo>
                  <a:lnTo>
                    <a:pt x="1632" y="27380"/>
                  </a:lnTo>
                  <a:lnTo>
                    <a:pt x="1803" y="27540"/>
                  </a:lnTo>
                  <a:lnTo>
                    <a:pt x="1984" y="27689"/>
                  </a:lnTo>
                  <a:lnTo>
                    <a:pt x="2165" y="27828"/>
                  </a:lnTo>
                  <a:lnTo>
                    <a:pt x="2357" y="27956"/>
                  </a:lnTo>
                  <a:lnTo>
                    <a:pt x="2549" y="28073"/>
                  </a:lnTo>
                  <a:lnTo>
                    <a:pt x="2752" y="28180"/>
                  </a:lnTo>
                  <a:lnTo>
                    <a:pt x="2965" y="28276"/>
                  </a:lnTo>
                  <a:lnTo>
                    <a:pt x="3189" y="28350"/>
                  </a:lnTo>
                  <a:lnTo>
                    <a:pt x="3413" y="28414"/>
                  </a:lnTo>
                  <a:lnTo>
                    <a:pt x="3648" y="28468"/>
                  </a:lnTo>
                  <a:lnTo>
                    <a:pt x="3882" y="28510"/>
                  </a:lnTo>
                  <a:lnTo>
                    <a:pt x="4128" y="28532"/>
                  </a:lnTo>
                  <a:lnTo>
                    <a:pt x="4384" y="28542"/>
                  </a:lnTo>
                  <a:lnTo>
                    <a:pt x="4640" y="28542"/>
                  </a:lnTo>
                  <a:lnTo>
                    <a:pt x="4906" y="28510"/>
                  </a:lnTo>
                  <a:lnTo>
                    <a:pt x="5450" y="28446"/>
                  </a:lnTo>
                  <a:lnTo>
                    <a:pt x="5717" y="28393"/>
                  </a:lnTo>
                  <a:lnTo>
                    <a:pt x="5984" y="28340"/>
                  </a:lnTo>
                  <a:lnTo>
                    <a:pt x="6250" y="28286"/>
                  </a:lnTo>
                  <a:lnTo>
                    <a:pt x="6517" y="28222"/>
                  </a:lnTo>
                  <a:lnTo>
                    <a:pt x="6784" y="28148"/>
                  </a:lnTo>
                  <a:lnTo>
                    <a:pt x="7050" y="28062"/>
                  </a:lnTo>
                  <a:lnTo>
                    <a:pt x="7306" y="27977"/>
                  </a:lnTo>
                  <a:lnTo>
                    <a:pt x="7562" y="27881"/>
                  </a:lnTo>
                  <a:lnTo>
                    <a:pt x="7818" y="27785"/>
                  </a:lnTo>
                  <a:lnTo>
                    <a:pt x="8063" y="27678"/>
                  </a:lnTo>
                  <a:lnTo>
                    <a:pt x="8309" y="27561"/>
                  </a:lnTo>
                  <a:lnTo>
                    <a:pt x="8543" y="27433"/>
                  </a:lnTo>
                  <a:lnTo>
                    <a:pt x="8778" y="27305"/>
                  </a:lnTo>
                  <a:lnTo>
                    <a:pt x="9002" y="27167"/>
                  </a:lnTo>
                  <a:lnTo>
                    <a:pt x="9226" y="27017"/>
                  </a:lnTo>
                  <a:lnTo>
                    <a:pt x="9439" y="26857"/>
                  </a:lnTo>
                  <a:lnTo>
                    <a:pt x="9642" y="26697"/>
                  </a:lnTo>
                  <a:lnTo>
                    <a:pt x="9834" y="26527"/>
                  </a:lnTo>
                  <a:lnTo>
                    <a:pt x="10015" y="26345"/>
                  </a:lnTo>
                  <a:lnTo>
                    <a:pt x="10197" y="26153"/>
                  </a:lnTo>
                  <a:lnTo>
                    <a:pt x="10367" y="25961"/>
                  </a:lnTo>
                  <a:lnTo>
                    <a:pt x="10517" y="25748"/>
                  </a:lnTo>
                  <a:lnTo>
                    <a:pt x="10666" y="25535"/>
                  </a:lnTo>
                  <a:lnTo>
                    <a:pt x="10794" y="25311"/>
                  </a:lnTo>
                  <a:lnTo>
                    <a:pt x="10922" y="25076"/>
                  </a:lnTo>
                  <a:lnTo>
                    <a:pt x="11028" y="24831"/>
                  </a:lnTo>
                  <a:lnTo>
                    <a:pt x="11124" y="24575"/>
                  </a:lnTo>
                  <a:lnTo>
                    <a:pt x="11210" y="24319"/>
                  </a:lnTo>
                  <a:lnTo>
                    <a:pt x="11274" y="24041"/>
                  </a:lnTo>
                  <a:lnTo>
                    <a:pt x="11327" y="23764"/>
                  </a:lnTo>
                  <a:lnTo>
                    <a:pt x="11370" y="23466"/>
                  </a:lnTo>
                  <a:lnTo>
                    <a:pt x="11391" y="23167"/>
                  </a:lnTo>
                  <a:lnTo>
                    <a:pt x="11402" y="22847"/>
                  </a:lnTo>
                  <a:lnTo>
                    <a:pt x="11402" y="22516"/>
                  </a:lnTo>
                  <a:lnTo>
                    <a:pt x="11380" y="22175"/>
                  </a:lnTo>
                  <a:lnTo>
                    <a:pt x="11348" y="21834"/>
                  </a:lnTo>
                  <a:lnTo>
                    <a:pt x="11316" y="21471"/>
                  </a:lnTo>
                  <a:lnTo>
                    <a:pt x="11263" y="21108"/>
                  </a:lnTo>
                  <a:lnTo>
                    <a:pt x="11210" y="20735"/>
                  </a:lnTo>
                  <a:lnTo>
                    <a:pt x="11146" y="20362"/>
                  </a:lnTo>
                  <a:lnTo>
                    <a:pt x="11007" y="19594"/>
                  </a:lnTo>
                  <a:lnTo>
                    <a:pt x="10847" y="18805"/>
                  </a:lnTo>
                  <a:lnTo>
                    <a:pt x="10666" y="18015"/>
                  </a:lnTo>
                  <a:lnTo>
                    <a:pt x="10495" y="17215"/>
                  </a:lnTo>
                  <a:lnTo>
                    <a:pt x="10335" y="16426"/>
                  </a:lnTo>
                  <a:lnTo>
                    <a:pt x="10175" y="15637"/>
                  </a:lnTo>
                  <a:lnTo>
                    <a:pt x="10047" y="14869"/>
                  </a:lnTo>
                  <a:lnTo>
                    <a:pt x="9994" y="14496"/>
                  </a:lnTo>
                  <a:lnTo>
                    <a:pt x="9941" y="14122"/>
                  </a:lnTo>
                  <a:lnTo>
                    <a:pt x="9909" y="13760"/>
                  </a:lnTo>
                  <a:lnTo>
                    <a:pt x="9877" y="13408"/>
                  </a:lnTo>
                  <a:lnTo>
                    <a:pt x="9866" y="13066"/>
                  </a:lnTo>
                  <a:lnTo>
                    <a:pt x="9866" y="12725"/>
                  </a:lnTo>
                  <a:lnTo>
                    <a:pt x="9877" y="12405"/>
                  </a:lnTo>
                  <a:lnTo>
                    <a:pt x="9898" y="12085"/>
                  </a:lnTo>
                  <a:lnTo>
                    <a:pt x="9930" y="11776"/>
                  </a:lnTo>
                  <a:lnTo>
                    <a:pt x="9983" y="11445"/>
                  </a:lnTo>
                  <a:lnTo>
                    <a:pt x="10090" y="10773"/>
                  </a:lnTo>
                  <a:lnTo>
                    <a:pt x="10335" y="9323"/>
                  </a:lnTo>
                  <a:lnTo>
                    <a:pt x="10453" y="8576"/>
                  </a:lnTo>
                  <a:lnTo>
                    <a:pt x="10495" y="8192"/>
                  </a:lnTo>
                  <a:lnTo>
                    <a:pt x="10549" y="7808"/>
                  </a:lnTo>
                  <a:lnTo>
                    <a:pt x="10581" y="7424"/>
                  </a:lnTo>
                  <a:lnTo>
                    <a:pt x="10613" y="7040"/>
                  </a:lnTo>
                  <a:lnTo>
                    <a:pt x="10634" y="6656"/>
                  </a:lnTo>
                  <a:lnTo>
                    <a:pt x="10634" y="6272"/>
                  </a:lnTo>
                  <a:lnTo>
                    <a:pt x="10634" y="5899"/>
                  </a:lnTo>
                  <a:lnTo>
                    <a:pt x="10613" y="5515"/>
                  </a:lnTo>
                  <a:lnTo>
                    <a:pt x="10570" y="5142"/>
                  </a:lnTo>
                  <a:lnTo>
                    <a:pt x="10517" y="4779"/>
                  </a:lnTo>
                  <a:lnTo>
                    <a:pt x="10442" y="4416"/>
                  </a:lnTo>
                  <a:lnTo>
                    <a:pt x="10346" y="4054"/>
                  </a:lnTo>
                  <a:lnTo>
                    <a:pt x="10229" y="3702"/>
                  </a:lnTo>
                  <a:lnTo>
                    <a:pt x="10090" y="3361"/>
                  </a:lnTo>
                  <a:lnTo>
                    <a:pt x="10015" y="3190"/>
                  </a:lnTo>
                  <a:lnTo>
                    <a:pt x="9930" y="3030"/>
                  </a:lnTo>
                  <a:lnTo>
                    <a:pt x="9834" y="2870"/>
                  </a:lnTo>
                  <a:lnTo>
                    <a:pt x="9738" y="2710"/>
                  </a:lnTo>
                  <a:lnTo>
                    <a:pt x="9642" y="2550"/>
                  </a:lnTo>
                  <a:lnTo>
                    <a:pt x="9525" y="2390"/>
                  </a:lnTo>
                  <a:lnTo>
                    <a:pt x="9407" y="2241"/>
                  </a:lnTo>
                  <a:lnTo>
                    <a:pt x="9279" y="2091"/>
                  </a:lnTo>
                  <a:lnTo>
                    <a:pt x="9151" y="1942"/>
                  </a:lnTo>
                  <a:lnTo>
                    <a:pt x="9002" y="1803"/>
                  </a:lnTo>
                  <a:lnTo>
                    <a:pt x="8853" y="1665"/>
                  </a:lnTo>
                  <a:lnTo>
                    <a:pt x="8703" y="1526"/>
                  </a:lnTo>
                  <a:lnTo>
                    <a:pt x="8533" y="1387"/>
                  </a:lnTo>
                  <a:lnTo>
                    <a:pt x="8362" y="1259"/>
                  </a:lnTo>
                  <a:lnTo>
                    <a:pt x="8181" y="1131"/>
                  </a:lnTo>
                  <a:lnTo>
                    <a:pt x="7989" y="1014"/>
                  </a:lnTo>
                  <a:lnTo>
                    <a:pt x="7605" y="790"/>
                  </a:lnTo>
                  <a:lnTo>
                    <a:pt x="7221" y="598"/>
                  </a:lnTo>
                  <a:lnTo>
                    <a:pt x="6848" y="438"/>
                  </a:lnTo>
                  <a:lnTo>
                    <a:pt x="6474" y="300"/>
                  </a:lnTo>
                  <a:lnTo>
                    <a:pt x="6112" y="193"/>
                  </a:lnTo>
                  <a:lnTo>
                    <a:pt x="5760" y="108"/>
                  </a:lnTo>
                  <a:lnTo>
                    <a:pt x="5418" y="54"/>
                  </a:lnTo>
                  <a:lnTo>
                    <a:pt x="5077" y="12"/>
                  </a:lnTo>
                  <a:lnTo>
                    <a:pt x="47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8"/>
            <p:cNvSpPr/>
            <p:nvPr/>
          </p:nvSpPr>
          <p:spPr>
            <a:xfrm>
              <a:off x="1141259" y="2411050"/>
              <a:ext cx="627451" cy="1346913"/>
            </a:xfrm>
            <a:custGeom>
              <a:avLst/>
              <a:gdLst/>
              <a:ahLst/>
              <a:cxnLst/>
              <a:rect l="l" t="t" r="r" b="b"/>
              <a:pathLst>
                <a:path w="18528" h="39773" extrusionOk="0">
                  <a:moveTo>
                    <a:pt x="2401" y="0"/>
                  </a:moveTo>
                  <a:lnTo>
                    <a:pt x="1" y="651"/>
                  </a:lnTo>
                  <a:lnTo>
                    <a:pt x="417" y="2539"/>
                  </a:lnTo>
                  <a:lnTo>
                    <a:pt x="1409" y="7008"/>
                  </a:lnTo>
                  <a:lnTo>
                    <a:pt x="2006" y="9642"/>
                  </a:lnTo>
                  <a:lnTo>
                    <a:pt x="2603" y="12223"/>
                  </a:lnTo>
                  <a:lnTo>
                    <a:pt x="3158" y="14527"/>
                  </a:lnTo>
                  <a:lnTo>
                    <a:pt x="3403" y="15508"/>
                  </a:lnTo>
                  <a:lnTo>
                    <a:pt x="3606" y="16340"/>
                  </a:lnTo>
                  <a:lnTo>
                    <a:pt x="3734" y="16820"/>
                  </a:lnTo>
                  <a:lnTo>
                    <a:pt x="3840" y="17268"/>
                  </a:lnTo>
                  <a:lnTo>
                    <a:pt x="3936" y="17684"/>
                  </a:lnTo>
                  <a:lnTo>
                    <a:pt x="4011" y="18057"/>
                  </a:lnTo>
                  <a:lnTo>
                    <a:pt x="4064" y="18409"/>
                  </a:lnTo>
                  <a:lnTo>
                    <a:pt x="4118" y="18729"/>
                  </a:lnTo>
                  <a:lnTo>
                    <a:pt x="4150" y="19017"/>
                  </a:lnTo>
                  <a:lnTo>
                    <a:pt x="4171" y="19284"/>
                  </a:lnTo>
                  <a:lnTo>
                    <a:pt x="4171" y="19519"/>
                  </a:lnTo>
                  <a:lnTo>
                    <a:pt x="4171" y="19743"/>
                  </a:lnTo>
                  <a:lnTo>
                    <a:pt x="4160" y="19934"/>
                  </a:lnTo>
                  <a:lnTo>
                    <a:pt x="4128" y="20116"/>
                  </a:lnTo>
                  <a:lnTo>
                    <a:pt x="4096" y="20286"/>
                  </a:lnTo>
                  <a:lnTo>
                    <a:pt x="4054" y="20436"/>
                  </a:lnTo>
                  <a:lnTo>
                    <a:pt x="4011" y="20574"/>
                  </a:lnTo>
                  <a:lnTo>
                    <a:pt x="3958" y="20713"/>
                  </a:lnTo>
                  <a:lnTo>
                    <a:pt x="3894" y="20830"/>
                  </a:lnTo>
                  <a:lnTo>
                    <a:pt x="3830" y="20948"/>
                  </a:lnTo>
                  <a:lnTo>
                    <a:pt x="3680" y="21182"/>
                  </a:lnTo>
                  <a:lnTo>
                    <a:pt x="3521" y="21406"/>
                  </a:lnTo>
                  <a:lnTo>
                    <a:pt x="3350" y="21652"/>
                  </a:lnTo>
                  <a:lnTo>
                    <a:pt x="3179" y="21929"/>
                  </a:lnTo>
                  <a:lnTo>
                    <a:pt x="3094" y="22078"/>
                  </a:lnTo>
                  <a:lnTo>
                    <a:pt x="3019" y="22249"/>
                  </a:lnTo>
                  <a:lnTo>
                    <a:pt x="2945" y="22430"/>
                  </a:lnTo>
                  <a:lnTo>
                    <a:pt x="2870" y="22644"/>
                  </a:lnTo>
                  <a:lnTo>
                    <a:pt x="2795" y="22857"/>
                  </a:lnTo>
                  <a:lnTo>
                    <a:pt x="2731" y="23113"/>
                  </a:lnTo>
                  <a:lnTo>
                    <a:pt x="2689" y="23316"/>
                  </a:lnTo>
                  <a:lnTo>
                    <a:pt x="2646" y="23518"/>
                  </a:lnTo>
                  <a:lnTo>
                    <a:pt x="2625" y="23721"/>
                  </a:lnTo>
                  <a:lnTo>
                    <a:pt x="2603" y="23913"/>
                  </a:lnTo>
                  <a:lnTo>
                    <a:pt x="2593" y="24094"/>
                  </a:lnTo>
                  <a:lnTo>
                    <a:pt x="2582" y="24275"/>
                  </a:lnTo>
                  <a:lnTo>
                    <a:pt x="2593" y="24457"/>
                  </a:lnTo>
                  <a:lnTo>
                    <a:pt x="2603" y="24627"/>
                  </a:lnTo>
                  <a:lnTo>
                    <a:pt x="2646" y="24958"/>
                  </a:lnTo>
                  <a:lnTo>
                    <a:pt x="2699" y="25289"/>
                  </a:lnTo>
                  <a:lnTo>
                    <a:pt x="2785" y="25609"/>
                  </a:lnTo>
                  <a:lnTo>
                    <a:pt x="2870" y="25929"/>
                  </a:lnTo>
                  <a:lnTo>
                    <a:pt x="3073" y="26579"/>
                  </a:lnTo>
                  <a:lnTo>
                    <a:pt x="3179" y="26921"/>
                  </a:lnTo>
                  <a:lnTo>
                    <a:pt x="3286" y="27273"/>
                  </a:lnTo>
                  <a:lnTo>
                    <a:pt x="3382" y="27646"/>
                  </a:lnTo>
                  <a:lnTo>
                    <a:pt x="3467" y="28040"/>
                  </a:lnTo>
                  <a:lnTo>
                    <a:pt x="3531" y="28456"/>
                  </a:lnTo>
                  <a:lnTo>
                    <a:pt x="3553" y="28670"/>
                  </a:lnTo>
                  <a:lnTo>
                    <a:pt x="3574" y="28904"/>
                  </a:lnTo>
                  <a:lnTo>
                    <a:pt x="3606" y="29374"/>
                  </a:lnTo>
                  <a:lnTo>
                    <a:pt x="3606" y="29843"/>
                  </a:lnTo>
                  <a:lnTo>
                    <a:pt x="3606" y="30323"/>
                  </a:lnTo>
                  <a:lnTo>
                    <a:pt x="3574" y="30803"/>
                  </a:lnTo>
                  <a:lnTo>
                    <a:pt x="3542" y="31272"/>
                  </a:lnTo>
                  <a:lnTo>
                    <a:pt x="3499" y="31720"/>
                  </a:lnTo>
                  <a:lnTo>
                    <a:pt x="3446" y="32157"/>
                  </a:lnTo>
                  <a:lnTo>
                    <a:pt x="3393" y="32563"/>
                  </a:lnTo>
                  <a:lnTo>
                    <a:pt x="3275" y="33299"/>
                  </a:lnTo>
                  <a:lnTo>
                    <a:pt x="3169" y="33864"/>
                  </a:lnTo>
                  <a:lnTo>
                    <a:pt x="3083" y="34237"/>
                  </a:lnTo>
                  <a:lnTo>
                    <a:pt x="3062" y="34376"/>
                  </a:lnTo>
                  <a:lnTo>
                    <a:pt x="3222" y="34504"/>
                  </a:lnTo>
                  <a:lnTo>
                    <a:pt x="3393" y="34621"/>
                  </a:lnTo>
                  <a:lnTo>
                    <a:pt x="3574" y="34739"/>
                  </a:lnTo>
                  <a:lnTo>
                    <a:pt x="3744" y="34845"/>
                  </a:lnTo>
                  <a:lnTo>
                    <a:pt x="3915" y="34941"/>
                  </a:lnTo>
                  <a:lnTo>
                    <a:pt x="4096" y="35037"/>
                  </a:lnTo>
                  <a:lnTo>
                    <a:pt x="4459" y="35208"/>
                  </a:lnTo>
                  <a:lnTo>
                    <a:pt x="4822" y="35347"/>
                  </a:lnTo>
                  <a:lnTo>
                    <a:pt x="5184" y="35474"/>
                  </a:lnTo>
                  <a:lnTo>
                    <a:pt x="5558" y="35570"/>
                  </a:lnTo>
                  <a:lnTo>
                    <a:pt x="5920" y="35656"/>
                  </a:lnTo>
                  <a:lnTo>
                    <a:pt x="6283" y="35720"/>
                  </a:lnTo>
                  <a:lnTo>
                    <a:pt x="6656" y="35762"/>
                  </a:lnTo>
                  <a:lnTo>
                    <a:pt x="7008" y="35794"/>
                  </a:lnTo>
                  <a:lnTo>
                    <a:pt x="7371" y="35805"/>
                  </a:lnTo>
                  <a:lnTo>
                    <a:pt x="7723" y="35805"/>
                  </a:lnTo>
                  <a:lnTo>
                    <a:pt x="8064" y="35794"/>
                  </a:lnTo>
                  <a:lnTo>
                    <a:pt x="8405" y="35773"/>
                  </a:lnTo>
                  <a:lnTo>
                    <a:pt x="8725" y="35752"/>
                  </a:lnTo>
                  <a:lnTo>
                    <a:pt x="9045" y="35709"/>
                  </a:lnTo>
                  <a:lnTo>
                    <a:pt x="9355" y="35666"/>
                  </a:lnTo>
                  <a:lnTo>
                    <a:pt x="9643" y="35613"/>
                  </a:lnTo>
                  <a:lnTo>
                    <a:pt x="9920" y="35560"/>
                  </a:lnTo>
                  <a:lnTo>
                    <a:pt x="10432" y="35432"/>
                  </a:lnTo>
                  <a:lnTo>
                    <a:pt x="10869" y="35315"/>
                  </a:lnTo>
                  <a:lnTo>
                    <a:pt x="11221" y="35197"/>
                  </a:lnTo>
                  <a:lnTo>
                    <a:pt x="11488" y="35112"/>
                  </a:lnTo>
                  <a:lnTo>
                    <a:pt x="11712" y="35027"/>
                  </a:lnTo>
                  <a:lnTo>
                    <a:pt x="11680" y="34792"/>
                  </a:lnTo>
                  <a:lnTo>
                    <a:pt x="11637" y="34504"/>
                  </a:lnTo>
                  <a:lnTo>
                    <a:pt x="11584" y="34109"/>
                  </a:lnTo>
                  <a:lnTo>
                    <a:pt x="11541" y="33608"/>
                  </a:lnTo>
                  <a:lnTo>
                    <a:pt x="11498" y="32989"/>
                  </a:lnTo>
                  <a:lnTo>
                    <a:pt x="11466" y="32264"/>
                  </a:lnTo>
                  <a:lnTo>
                    <a:pt x="11456" y="31443"/>
                  </a:lnTo>
                  <a:lnTo>
                    <a:pt x="11466" y="31006"/>
                  </a:lnTo>
                  <a:lnTo>
                    <a:pt x="11498" y="30568"/>
                  </a:lnTo>
                  <a:lnTo>
                    <a:pt x="11541" y="30142"/>
                  </a:lnTo>
                  <a:lnTo>
                    <a:pt x="11605" y="29715"/>
                  </a:lnTo>
                  <a:lnTo>
                    <a:pt x="11669" y="29310"/>
                  </a:lnTo>
                  <a:lnTo>
                    <a:pt x="11744" y="28926"/>
                  </a:lnTo>
                  <a:lnTo>
                    <a:pt x="11829" y="28563"/>
                  </a:lnTo>
                  <a:lnTo>
                    <a:pt x="11914" y="28222"/>
                  </a:lnTo>
                  <a:lnTo>
                    <a:pt x="12085" y="27614"/>
                  </a:lnTo>
                  <a:lnTo>
                    <a:pt x="12234" y="27155"/>
                  </a:lnTo>
                  <a:lnTo>
                    <a:pt x="12341" y="26857"/>
                  </a:lnTo>
                  <a:lnTo>
                    <a:pt x="12384" y="26750"/>
                  </a:lnTo>
                  <a:lnTo>
                    <a:pt x="12501" y="26974"/>
                  </a:lnTo>
                  <a:lnTo>
                    <a:pt x="12629" y="27251"/>
                  </a:lnTo>
                  <a:lnTo>
                    <a:pt x="12757" y="27571"/>
                  </a:lnTo>
                  <a:lnTo>
                    <a:pt x="12896" y="27923"/>
                  </a:lnTo>
                  <a:lnTo>
                    <a:pt x="13045" y="28318"/>
                  </a:lnTo>
                  <a:lnTo>
                    <a:pt x="13184" y="28744"/>
                  </a:lnTo>
                  <a:lnTo>
                    <a:pt x="13493" y="29694"/>
                  </a:lnTo>
                  <a:lnTo>
                    <a:pt x="13802" y="30718"/>
                  </a:lnTo>
                  <a:lnTo>
                    <a:pt x="14112" y="31816"/>
                  </a:lnTo>
                  <a:lnTo>
                    <a:pt x="14421" y="32936"/>
                  </a:lnTo>
                  <a:lnTo>
                    <a:pt x="14719" y="34067"/>
                  </a:lnTo>
                  <a:lnTo>
                    <a:pt x="14997" y="35176"/>
                  </a:lnTo>
                  <a:lnTo>
                    <a:pt x="15263" y="36221"/>
                  </a:lnTo>
                  <a:lnTo>
                    <a:pt x="15711" y="38045"/>
                  </a:lnTo>
                  <a:lnTo>
                    <a:pt x="16010" y="39303"/>
                  </a:lnTo>
                  <a:lnTo>
                    <a:pt x="16117" y="39773"/>
                  </a:lnTo>
                  <a:lnTo>
                    <a:pt x="18527" y="39250"/>
                  </a:lnTo>
                  <a:lnTo>
                    <a:pt x="18442" y="38781"/>
                  </a:lnTo>
                  <a:lnTo>
                    <a:pt x="18186" y="37501"/>
                  </a:lnTo>
                  <a:lnTo>
                    <a:pt x="17791" y="35613"/>
                  </a:lnTo>
                  <a:lnTo>
                    <a:pt x="17546" y="34493"/>
                  </a:lnTo>
                  <a:lnTo>
                    <a:pt x="17290" y="33299"/>
                  </a:lnTo>
                  <a:lnTo>
                    <a:pt x="17002" y="32051"/>
                  </a:lnTo>
                  <a:lnTo>
                    <a:pt x="16703" y="30771"/>
                  </a:lnTo>
                  <a:lnTo>
                    <a:pt x="16394" y="29480"/>
                  </a:lnTo>
                  <a:lnTo>
                    <a:pt x="16074" y="28211"/>
                  </a:lnTo>
                  <a:lnTo>
                    <a:pt x="15754" y="26985"/>
                  </a:lnTo>
                  <a:lnTo>
                    <a:pt x="15423" y="25833"/>
                  </a:lnTo>
                  <a:lnTo>
                    <a:pt x="15263" y="25289"/>
                  </a:lnTo>
                  <a:lnTo>
                    <a:pt x="15093" y="24766"/>
                  </a:lnTo>
                  <a:lnTo>
                    <a:pt x="14933" y="24286"/>
                  </a:lnTo>
                  <a:lnTo>
                    <a:pt x="14773" y="23827"/>
                  </a:lnTo>
                  <a:lnTo>
                    <a:pt x="14613" y="23401"/>
                  </a:lnTo>
                  <a:lnTo>
                    <a:pt x="14442" y="23006"/>
                  </a:lnTo>
                  <a:lnTo>
                    <a:pt x="14272" y="22644"/>
                  </a:lnTo>
                  <a:lnTo>
                    <a:pt x="14101" y="22302"/>
                  </a:lnTo>
                  <a:lnTo>
                    <a:pt x="13920" y="21993"/>
                  </a:lnTo>
                  <a:lnTo>
                    <a:pt x="13728" y="21705"/>
                  </a:lnTo>
                  <a:lnTo>
                    <a:pt x="13546" y="21449"/>
                  </a:lnTo>
                  <a:lnTo>
                    <a:pt x="13365" y="21214"/>
                  </a:lnTo>
                  <a:lnTo>
                    <a:pt x="13173" y="21001"/>
                  </a:lnTo>
                  <a:lnTo>
                    <a:pt x="12981" y="20809"/>
                  </a:lnTo>
                  <a:lnTo>
                    <a:pt x="12800" y="20638"/>
                  </a:lnTo>
                  <a:lnTo>
                    <a:pt x="12608" y="20478"/>
                  </a:lnTo>
                  <a:lnTo>
                    <a:pt x="12426" y="20340"/>
                  </a:lnTo>
                  <a:lnTo>
                    <a:pt x="12245" y="20222"/>
                  </a:lnTo>
                  <a:lnTo>
                    <a:pt x="12064" y="20126"/>
                  </a:lnTo>
                  <a:lnTo>
                    <a:pt x="11893" y="20041"/>
                  </a:lnTo>
                  <a:lnTo>
                    <a:pt x="11722" y="19966"/>
                  </a:lnTo>
                  <a:lnTo>
                    <a:pt x="11562" y="19902"/>
                  </a:lnTo>
                  <a:lnTo>
                    <a:pt x="11402" y="19849"/>
                  </a:lnTo>
                  <a:lnTo>
                    <a:pt x="11264" y="19817"/>
                  </a:lnTo>
                  <a:lnTo>
                    <a:pt x="11114" y="19785"/>
                  </a:lnTo>
                  <a:lnTo>
                    <a:pt x="10986" y="19764"/>
                  </a:lnTo>
                  <a:lnTo>
                    <a:pt x="10752" y="19743"/>
                  </a:lnTo>
                  <a:lnTo>
                    <a:pt x="10549" y="19743"/>
                  </a:lnTo>
                  <a:lnTo>
                    <a:pt x="10411" y="19753"/>
                  </a:lnTo>
                  <a:lnTo>
                    <a:pt x="10283" y="19764"/>
                  </a:lnTo>
                  <a:lnTo>
                    <a:pt x="7232" y="16788"/>
                  </a:lnTo>
                  <a:lnTo>
                    <a:pt x="24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8"/>
            <p:cNvSpPr/>
            <p:nvPr/>
          </p:nvSpPr>
          <p:spPr>
            <a:xfrm>
              <a:off x="1398086" y="3017458"/>
              <a:ext cx="91402" cy="113109"/>
            </a:xfrm>
            <a:custGeom>
              <a:avLst/>
              <a:gdLst/>
              <a:ahLst/>
              <a:cxnLst/>
              <a:rect l="l" t="t" r="r" b="b"/>
              <a:pathLst>
                <a:path w="2699" h="3340" extrusionOk="0">
                  <a:moveTo>
                    <a:pt x="11" y="1"/>
                  </a:moveTo>
                  <a:lnTo>
                    <a:pt x="11" y="1377"/>
                  </a:lnTo>
                  <a:lnTo>
                    <a:pt x="0" y="1462"/>
                  </a:lnTo>
                  <a:lnTo>
                    <a:pt x="0" y="1686"/>
                  </a:lnTo>
                  <a:lnTo>
                    <a:pt x="0" y="1836"/>
                  </a:lnTo>
                  <a:lnTo>
                    <a:pt x="11" y="1995"/>
                  </a:lnTo>
                  <a:lnTo>
                    <a:pt x="32" y="2177"/>
                  </a:lnTo>
                  <a:lnTo>
                    <a:pt x="53" y="2358"/>
                  </a:lnTo>
                  <a:lnTo>
                    <a:pt x="96" y="2539"/>
                  </a:lnTo>
                  <a:lnTo>
                    <a:pt x="149" y="2721"/>
                  </a:lnTo>
                  <a:lnTo>
                    <a:pt x="224" y="2881"/>
                  </a:lnTo>
                  <a:lnTo>
                    <a:pt x="267" y="2955"/>
                  </a:lnTo>
                  <a:lnTo>
                    <a:pt x="320" y="3030"/>
                  </a:lnTo>
                  <a:lnTo>
                    <a:pt x="373" y="3094"/>
                  </a:lnTo>
                  <a:lnTo>
                    <a:pt x="437" y="3158"/>
                  </a:lnTo>
                  <a:lnTo>
                    <a:pt x="501" y="3211"/>
                  </a:lnTo>
                  <a:lnTo>
                    <a:pt x="565" y="3254"/>
                  </a:lnTo>
                  <a:lnTo>
                    <a:pt x="651" y="3286"/>
                  </a:lnTo>
                  <a:lnTo>
                    <a:pt x="736" y="3307"/>
                  </a:lnTo>
                  <a:lnTo>
                    <a:pt x="821" y="3329"/>
                  </a:lnTo>
                  <a:lnTo>
                    <a:pt x="917" y="3339"/>
                  </a:lnTo>
                  <a:lnTo>
                    <a:pt x="1024" y="3329"/>
                  </a:lnTo>
                  <a:lnTo>
                    <a:pt x="1120" y="3318"/>
                  </a:lnTo>
                  <a:lnTo>
                    <a:pt x="1216" y="3297"/>
                  </a:lnTo>
                  <a:lnTo>
                    <a:pt x="1312" y="3275"/>
                  </a:lnTo>
                  <a:lnTo>
                    <a:pt x="1397" y="3233"/>
                  </a:lnTo>
                  <a:lnTo>
                    <a:pt x="1483" y="3201"/>
                  </a:lnTo>
                  <a:lnTo>
                    <a:pt x="1653" y="3105"/>
                  </a:lnTo>
                  <a:lnTo>
                    <a:pt x="1813" y="2987"/>
                  </a:lnTo>
                  <a:lnTo>
                    <a:pt x="1963" y="2870"/>
                  </a:lnTo>
                  <a:lnTo>
                    <a:pt x="2091" y="2731"/>
                  </a:lnTo>
                  <a:lnTo>
                    <a:pt x="2219" y="2593"/>
                  </a:lnTo>
                  <a:lnTo>
                    <a:pt x="2325" y="2454"/>
                  </a:lnTo>
                  <a:lnTo>
                    <a:pt x="2421" y="2326"/>
                  </a:lnTo>
                  <a:lnTo>
                    <a:pt x="2571" y="2091"/>
                  </a:lnTo>
                  <a:lnTo>
                    <a:pt x="2667" y="1921"/>
                  </a:lnTo>
                  <a:lnTo>
                    <a:pt x="2699" y="1857"/>
                  </a:lnTo>
                  <a:lnTo>
                    <a:pt x="2699" y="1"/>
                  </a:lnTo>
                  <a:lnTo>
                    <a:pt x="2443" y="54"/>
                  </a:lnTo>
                  <a:lnTo>
                    <a:pt x="2155" y="97"/>
                  </a:lnTo>
                  <a:lnTo>
                    <a:pt x="1803" y="140"/>
                  </a:lnTo>
                  <a:lnTo>
                    <a:pt x="1589" y="150"/>
                  </a:lnTo>
                  <a:lnTo>
                    <a:pt x="1376" y="161"/>
                  </a:lnTo>
                  <a:lnTo>
                    <a:pt x="1152" y="161"/>
                  </a:lnTo>
                  <a:lnTo>
                    <a:pt x="928" y="150"/>
                  </a:lnTo>
                  <a:lnTo>
                    <a:pt x="693" y="140"/>
                  </a:lnTo>
                  <a:lnTo>
                    <a:pt x="459" y="108"/>
                  </a:lnTo>
                  <a:lnTo>
                    <a:pt x="235" y="65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E687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8"/>
            <p:cNvSpPr/>
            <p:nvPr/>
          </p:nvSpPr>
          <p:spPr>
            <a:xfrm>
              <a:off x="1398424" y="3017458"/>
              <a:ext cx="91063" cy="36879"/>
            </a:xfrm>
            <a:custGeom>
              <a:avLst/>
              <a:gdLst/>
              <a:ahLst/>
              <a:cxnLst/>
              <a:rect l="l" t="t" r="r" b="b"/>
              <a:pathLst>
                <a:path w="2689" h="1089" extrusionOk="0">
                  <a:moveTo>
                    <a:pt x="1" y="1"/>
                  </a:moveTo>
                  <a:lnTo>
                    <a:pt x="1" y="908"/>
                  </a:lnTo>
                  <a:lnTo>
                    <a:pt x="193" y="982"/>
                  </a:lnTo>
                  <a:lnTo>
                    <a:pt x="406" y="1025"/>
                  </a:lnTo>
                  <a:lnTo>
                    <a:pt x="630" y="1057"/>
                  </a:lnTo>
                  <a:lnTo>
                    <a:pt x="854" y="1078"/>
                  </a:lnTo>
                  <a:lnTo>
                    <a:pt x="1078" y="1089"/>
                  </a:lnTo>
                  <a:lnTo>
                    <a:pt x="1302" y="1089"/>
                  </a:lnTo>
                  <a:lnTo>
                    <a:pt x="1526" y="1078"/>
                  </a:lnTo>
                  <a:lnTo>
                    <a:pt x="1729" y="1068"/>
                  </a:lnTo>
                  <a:lnTo>
                    <a:pt x="2113" y="1014"/>
                  </a:lnTo>
                  <a:lnTo>
                    <a:pt x="2411" y="972"/>
                  </a:lnTo>
                  <a:lnTo>
                    <a:pt x="2689" y="908"/>
                  </a:lnTo>
                  <a:lnTo>
                    <a:pt x="2689" y="1"/>
                  </a:lnTo>
                  <a:lnTo>
                    <a:pt x="2411" y="54"/>
                  </a:lnTo>
                  <a:lnTo>
                    <a:pt x="2113" y="108"/>
                  </a:lnTo>
                  <a:lnTo>
                    <a:pt x="1729" y="150"/>
                  </a:lnTo>
                  <a:lnTo>
                    <a:pt x="1526" y="172"/>
                  </a:lnTo>
                  <a:lnTo>
                    <a:pt x="1302" y="172"/>
                  </a:lnTo>
                  <a:lnTo>
                    <a:pt x="1078" y="182"/>
                  </a:lnTo>
                  <a:lnTo>
                    <a:pt x="854" y="172"/>
                  </a:lnTo>
                  <a:lnTo>
                    <a:pt x="630" y="150"/>
                  </a:lnTo>
                  <a:lnTo>
                    <a:pt x="406" y="118"/>
                  </a:lnTo>
                  <a:lnTo>
                    <a:pt x="193" y="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75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8"/>
            <p:cNvSpPr/>
            <p:nvPr/>
          </p:nvSpPr>
          <p:spPr>
            <a:xfrm>
              <a:off x="1398086" y="3064055"/>
              <a:ext cx="373" cy="19201"/>
            </a:xfrm>
            <a:custGeom>
              <a:avLst/>
              <a:gdLst/>
              <a:ahLst/>
              <a:cxnLst/>
              <a:rect l="l" t="t" r="r" b="b"/>
              <a:pathLst>
                <a:path w="11" h="567" extrusionOk="0">
                  <a:moveTo>
                    <a:pt x="11" y="1"/>
                  </a:moveTo>
                  <a:lnTo>
                    <a:pt x="0" y="172"/>
                  </a:lnTo>
                  <a:lnTo>
                    <a:pt x="0" y="353"/>
                  </a:lnTo>
                  <a:lnTo>
                    <a:pt x="11" y="566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CC75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8"/>
            <p:cNvSpPr/>
            <p:nvPr/>
          </p:nvSpPr>
          <p:spPr>
            <a:xfrm>
              <a:off x="1274921" y="2625580"/>
              <a:ext cx="385418" cy="399167"/>
            </a:xfrm>
            <a:custGeom>
              <a:avLst/>
              <a:gdLst/>
              <a:ahLst/>
              <a:cxnLst/>
              <a:rect l="l" t="t" r="r" b="b"/>
              <a:pathLst>
                <a:path w="11381" h="11787" extrusionOk="0">
                  <a:moveTo>
                    <a:pt x="4832" y="1"/>
                  </a:moveTo>
                  <a:lnTo>
                    <a:pt x="4693" y="11"/>
                  </a:lnTo>
                  <a:lnTo>
                    <a:pt x="4554" y="22"/>
                  </a:lnTo>
                  <a:lnTo>
                    <a:pt x="4416" y="33"/>
                  </a:lnTo>
                  <a:lnTo>
                    <a:pt x="4288" y="54"/>
                  </a:lnTo>
                  <a:lnTo>
                    <a:pt x="4149" y="86"/>
                  </a:lnTo>
                  <a:lnTo>
                    <a:pt x="4021" y="129"/>
                  </a:lnTo>
                  <a:lnTo>
                    <a:pt x="3882" y="171"/>
                  </a:lnTo>
                  <a:lnTo>
                    <a:pt x="3754" y="225"/>
                  </a:lnTo>
                  <a:lnTo>
                    <a:pt x="3626" y="278"/>
                  </a:lnTo>
                  <a:lnTo>
                    <a:pt x="3509" y="353"/>
                  </a:lnTo>
                  <a:lnTo>
                    <a:pt x="3381" y="427"/>
                  </a:lnTo>
                  <a:lnTo>
                    <a:pt x="3264" y="502"/>
                  </a:lnTo>
                  <a:lnTo>
                    <a:pt x="3147" y="598"/>
                  </a:lnTo>
                  <a:lnTo>
                    <a:pt x="3029" y="694"/>
                  </a:lnTo>
                  <a:lnTo>
                    <a:pt x="2912" y="801"/>
                  </a:lnTo>
                  <a:lnTo>
                    <a:pt x="2805" y="907"/>
                  </a:lnTo>
                  <a:lnTo>
                    <a:pt x="2699" y="1035"/>
                  </a:lnTo>
                  <a:lnTo>
                    <a:pt x="2592" y="1163"/>
                  </a:lnTo>
                  <a:lnTo>
                    <a:pt x="2485" y="1302"/>
                  </a:lnTo>
                  <a:lnTo>
                    <a:pt x="2389" y="1451"/>
                  </a:lnTo>
                  <a:lnTo>
                    <a:pt x="2293" y="1611"/>
                  </a:lnTo>
                  <a:lnTo>
                    <a:pt x="2229" y="1771"/>
                  </a:lnTo>
                  <a:lnTo>
                    <a:pt x="2144" y="1952"/>
                  </a:lnTo>
                  <a:lnTo>
                    <a:pt x="2016" y="2219"/>
                  </a:lnTo>
                  <a:lnTo>
                    <a:pt x="1845" y="2539"/>
                  </a:lnTo>
                  <a:lnTo>
                    <a:pt x="1621" y="2923"/>
                  </a:lnTo>
                  <a:lnTo>
                    <a:pt x="1355" y="3360"/>
                  </a:lnTo>
                  <a:lnTo>
                    <a:pt x="1045" y="3840"/>
                  </a:lnTo>
                  <a:lnTo>
                    <a:pt x="928" y="4011"/>
                  </a:lnTo>
                  <a:lnTo>
                    <a:pt x="821" y="4192"/>
                  </a:lnTo>
                  <a:lnTo>
                    <a:pt x="715" y="4384"/>
                  </a:lnTo>
                  <a:lnTo>
                    <a:pt x="619" y="4587"/>
                  </a:lnTo>
                  <a:lnTo>
                    <a:pt x="523" y="4800"/>
                  </a:lnTo>
                  <a:lnTo>
                    <a:pt x="427" y="5024"/>
                  </a:lnTo>
                  <a:lnTo>
                    <a:pt x="341" y="5248"/>
                  </a:lnTo>
                  <a:lnTo>
                    <a:pt x="267" y="5483"/>
                  </a:lnTo>
                  <a:lnTo>
                    <a:pt x="203" y="5718"/>
                  </a:lnTo>
                  <a:lnTo>
                    <a:pt x="139" y="5963"/>
                  </a:lnTo>
                  <a:lnTo>
                    <a:pt x="85" y="6219"/>
                  </a:lnTo>
                  <a:lnTo>
                    <a:pt x="43" y="6464"/>
                  </a:lnTo>
                  <a:lnTo>
                    <a:pt x="21" y="6720"/>
                  </a:lnTo>
                  <a:lnTo>
                    <a:pt x="0" y="6976"/>
                  </a:lnTo>
                  <a:lnTo>
                    <a:pt x="0" y="7243"/>
                  </a:lnTo>
                  <a:lnTo>
                    <a:pt x="11" y="7499"/>
                  </a:lnTo>
                  <a:lnTo>
                    <a:pt x="32" y="7765"/>
                  </a:lnTo>
                  <a:lnTo>
                    <a:pt x="64" y="8021"/>
                  </a:lnTo>
                  <a:lnTo>
                    <a:pt x="117" y="8277"/>
                  </a:lnTo>
                  <a:lnTo>
                    <a:pt x="192" y="8533"/>
                  </a:lnTo>
                  <a:lnTo>
                    <a:pt x="277" y="8789"/>
                  </a:lnTo>
                  <a:lnTo>
                    <a:pt x="384" y="9045"/>
                  </a:lnTo>
                  <a:lnTo>
                    <a:pt x="512" y="9291"/>
                  </a:lnTo>
                  <a:lnTo>
                    <a:pt x="651" y="9525"/>
                  </a:lnTo>
                  <a:lnTo>
                    <a:pt x="821" y="9760"/>
                  </a:lnTo>
                  <a:lnTo>
                    <a:pt x="1003" y="9984"/>
                  </a:lnTo>
                  <a:lnTo>
                    <a:pt x="1205" y="10208"/>
                  </a:lnTo>
                  <a:lnTo>
                    <a:pt x="1440" y="10421"/>
                  </a:lnTo>
                  <a:lnTo>
                    <a:pt x="1696" y="10624"/>
                  </a:lnTo>
                  <a:lnTo>
                    <a:pt x="1973" y="10816"/>
                  </a:lnTo>
                  <a:lnTo>
                    <a:pt x="2272" y="10997"/>
                  </a:lnTo>
                  <a:lnTo>
                    <a:pt x="2603" y="11178"/>
                  </a:lnTo>
                  <a:lnTo>
                    <a:pt x="2944" y="11328"/>
                  </a:lnTo>
                  <a:lnTo>
                    <a:pt x="3274" y="11456"/>
                  </a:lnTo>
                  <a:lnTo>
                    <a:pt x="3605" y="11562"/>
                  </a:lnTo>
                  <a:lnTo>
                    <a:pt x="3925" y="11648"/>
                  </a:lnTo>
                  <a:lnTo>
                    <a:pt x="4234" y="11712"/>
                  </a:lnTo>
                  <a:lnTo>
                    <a:pt x="4544" y="11754"/>
                  </a:lnTo>
                  <a:lnTo>
                    <a:pt x="4842" y="11776"/>
                  </a:lnTo>
                  <a:lnTo>
                    <a:pt x="5130" y="11786"/>
                  </a:lnTo>
                  <a:lnTo>
                    <a:pt x="5418" y="11776"/>
                  </a:lnTo>
                  <a:lnTo>
                    <a:pt x="5685" y="11754"/>
                  </a:lnTo>
                  <a:lnTo>
                    <a:pt x="5952" y="11712"/>
                  </a:lnTo>
                  <a:lnTo>
                    <a:pt x="6208" y="11669"/>
                  </a:lnTo>
                  <a:lnTo>
                    <a:pt x="6453" y="11605"/>
                  </a:lnTo>
                  <a:lnTo>
                    <a:pt x="6698" y="11541"/>
                  </a:lnTo>
                  <a:lnTo>
                    <a:pt x="6922" y="11466"/>
                  </a:lnTo>
                  <a:lnTo>
                    <a:pt x="7135" y="11381"/>
                  </a:lnTo>
                  <a:lnTo>
                    <a:pt x="7349" y="11296"/>
                  </a:lnTo>
                  <a:lnTo>
                    <a:pt x="7541" y="11210"/>
                  </a:lnTo>
                  <a:lnTo>
                    <a:pt x="7722" y="11114"/>
                  </a:lnTo>
                  <a:lnTo>
                    <a:pt x="7893" y="11018"/>
                  </a:lnTo>
                  <a:lnTo>
                    <a:pt x="8202" y="10837"/>
                  </a:lnTo>
                  <a:lnTo>
                    <a:pt x="8458" y="10656"/>
                  </a:lnTo>
                  <a:lnTo>
                    <a:pt x="8671" y="10496"/>
                  </a:lnTo>
                  <a:lnTo>
                    <a:pt x="8821" y="10378"/>
                  </a:lnTo>
                  <a:lnTo>
                    <a:pt x="8938" y="10261"/>
                  </a:lnTo>
                  <a:lnTo>
                    <a:pt x="8991" y="10272"/>
                  </a:lnTo>
                  <a:lnTo>
                    <a:pt x="9151" y="10293"/>
                  </a:lnTo>
                  <a:lnTo>
                    <a:pt x="9375" y="10304"/>
                  </a:lnTo>
                  <a:lnTo>
                    <a:pt x="9514" y="10293"/>
                  </a:lnTo>
                  <a:lnTo>
                    <a:pt x="9663" y="10282"/>
                  </a:lnTo>
                  <a:lnTo>
                    <a:pt x="9823" y="10261"/>
                  </a:lnTo>
                  <a:lnTo>
                    <a:pt x="9983" y="10229"/>
                  </a:lnTo>
                  <a:lnTo>
                    <a:pt x="10143" y="10176"/>
                  </a:lnTo>
                  <a:lnTo>
                    <a:pt x="10314" y="10112"/>
                  </a:lnTo>
                  <a:lnTo>
                    <a:pt x="10474" y="10037"/>
                  </a:lnTo>
                  <a:lnTo>
                    <a:pt x="10644" y="9930"/>
                  </a:lnTo>
                  <a:lnTo>
                    <a:pt x="10794" y="9802"/>
                  </a:lnTo>
                  <a:lnTo>
                    <a:pt x="10868" y="9728"/>
                  </a:lnTo>
                  <a:lnTo>
                    <a:pt x="10932" y="9653"/>
                  </a:lnTo>
                  <a:lnTo>
                    <a:pt x="11007" y="9568"/>
                  </a:lnTo>
                  <a:lnTo>
                    <a:pt x="11071" y="9483"/>
                  </a:lnTo>
                  <a:lnTo>
                    <a:pt x="11124" y="9387"/>
                  </a:lnTo>
                  <a:lnTo>
                    <a:pt x="11178" y="9280"/>
                  </a:lnTo>
                  <a:lnTo>
                    <a:pt x="11220" y="9173"/>
                  </a:lnTo>
                  <a:lnTo>
                    <a:pt x="11263" y="9067"/>
                  </a:lnTo>
                  <a:lnTo>
                    <a:pt x="11327" y="8843"/>
                  </a:lnTo>
                  <a:lnTo>
                    <a:pt x="11370" y="8608"/>
                  </a:lnTo>
                  <a:lnTo>
                    <a:pt x="11380" y="8373"/>
                  </a:lnTo>
                  <a:lnTo>
                    <a:pt x="11380" y="8256"/>
                  </a:lnTo>
                  <a:lnTo>
                    <a:pt x="11380" y="8149"/>
                  </a:lnTo>
                  <a:lnTo>
                    <a:pt x="11359" y="8043"/>
                  </a:lnTo>
                  <a:lnTo>
                    <a:pt x="11348" y="7936"/>
                  </a:lnTo>
                  <a:lnTo>
                    <a:pt x="11316" y="7829"/>
                  </a:lnTo>
                  <a:lnTo>
                    <a:pt x="11284" y="7744"/>
                  </a:lnTo>
                  <a:lnTo>
                    <a:pt x="11242" y="7648"/>
                  </a:lnTo>
                  <a:lnTo>
                    <a:pt x="11199" y="7563"/>
                  </a:lnTo>
                  <a:lnTo>
                    <a:pt x="11146" y="7488"/>
                  </a:lnTo>
                  <a:lnTo>
                    <a:pt x="11082" y="7424"/>
                  </a:lnTo>
                  <a:lnTo>
                    <a:pt x="11007" y="7371"/>
                  </a:lnTo>
                  <a:lnTo>
                    <a:pt x="10932" y="7317"/>
                  </a:lnTo>
                  <a:lnTo>
                    <a:pt x="10847" y="7275"/>
                  </a:lnTo>
                  <a:lnTo>
                    <a:pt x="10751" y="7253"/>
                  </a:lnTo>
                  <a:lnTo>
                    <a:pt x="10655" y="7232"/>
                  </a:lnTo>
                  <a:lnTo>
                    <a:pt x="10549" y="7232"/>
                  </a:lnTo>
                  <a:lnTo>
                    <a:pt x="10431" y="7243"/>
                  </a:lnTo>
                  <a:lnTo>
                    <a:pt x="10303" y="7264"/>
                  </a:lnTo>
                  <a:lnTo>
                    <a:pt x="10165" y="7296"/>
                  </a:lnTo>
                  <a:lnTo>
                    <a:pt x="10026" y="7349"/>
                  </a:lnTo>
                  <a:lnTo>
                    <a:pt x="9994" y="7307"/>
                  </a:lnTo>
                  <a:lnTo>
                    <a:pt x="9919" y="7147"/>
                  </a:lnTo>
                  <a:lnTo>
                    <a:pt x="9791" y="6901"/>
                  </a:lnTo>
                  <a:lnTo>
                    <a:pt x="9653" y="6549"/>
                  </a:lnTo>
                  <a:lnTo>
                    <a:pt x="9578" y="6347"/>
                  </a:lnTo>
                  <a:lnTo>
                    <a:pt x="9503" y="6112"/>
                  </a:lnTo>
                  <a:lnTo>
                    <a:pt x="9439" y="5856"/>
                  </a:lnTo>
                  <a:lnTo>
                    <a:pt x="9365" y="5590"/>
                  </a:lnTo>
                  <a:lnTo>
                    <a:pt x="9301" y="5291"/>
                  </a:lnTo>
                  <a:lnTo>
                    <a:pt x="9247" y="4971"/>
                  </a:lnTo>
                  <a:lnTo>
                    <a:pt x="9194" y="4630"/>
                  </a:lnTo>
                  <a:lnTo>
                    <a:pt x="9162" y="4278"/>
                  </a:lnTo>
                  <a:lnTo>
                    <a:pt x="9119" y="3947"/>
                  </a:lnTo>
                  <a:lnTo>
                    <a:pt x="9055" y="3638"/>
                  </a:lnTo>
                  <a:lnTo>
                    <a:pt x="8959" y="3318"/>
                  </a:lnTo>
                  <a:lnTo>
                    <a:pt x="8853" y="3019"/>
                  </a:lnTo>
                  <a:lnTo>
                    <a:pt x="8725" y="2731"/>
                  </a:lnTo>
                  <a:lnTo>
                    <a:pt x="8575" y="2443"/>
                  </a:lnTo>
                  <a:lnTo>
                    <a:pt x="8415" y="2166"/>
                  </a:lnTo>
                  <a:lnTo>
                    <a:pt x="8234" y="1910"/>
                  </a:lnTo>
                  <a:lnTo>
                    <a:pt x="8031" y="1665"/>
                  </a:lnTo>
                  <a:lnTo>
                    <a:pt x="7829" y="1430"/>
                  </a:lnTo>
                  <a:lnTo>
                    <a:pt x="7605" y="1206"/>
                  </a:lnTo>
                  <a:lnTo>
                    <a:pt x="7370" y="1003"/>
                  </a:lnTo>
                  <a:lnTo>
                    <a:pt x="7125" y="811"/>
                  </a:lnTo>
                  <a:lnTo>
                    <a:pt x="6869" y="641"/>
                  </a:lnTo>
                  <a:lnTo>
                    <a:pt x="6613" y="481"/>
                  </a:lnTo>
                  <a:lnTo>
                    <a:pt x="6346" y="353"/>
                  </a:lnTo>
                  <a:lnTo>
                    <a:pt x="6080" y="235"/>
                  </a:lnTo>
                  <a:lnTo>
                    <a:pt x="5802" y="150"/>
                  </a:lnTo>
                  <a:lnTo>
                    <a:pt x="5525" y="75"/>
                  </a:lnTo>
                  <a:lnTo>
                    <a:pt x="5248" y="33"/>
                  </a:lnTo>
                  <a:lnTo>
                    <a:pt x="4970" y="1"/>
                  </a:lnTo>
                  <a:close/>
                </a:path>
              </a:pathLst>
            </a:custGeom>
            <a:solidFill>
              <a:srgbClr val="E687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8"/>
            <p:cNvSpPr/>
            <p:nvPr/>
          </p:nvSpPr>
          <p:spPr>
            <a:xfrm>
              <a:off x="1365915" y="2577561"/>
              <a:ext cx="272749" cy="296928"/>
            </a:xfrm>
            <a:custGeom>
              <a:avLst/>
              <a:gdLst/>
              <a:ahLst/>
              <a:cxnLst/>
              <a:rect l="l" t="t" r="r" b="b"/>
              <a:pathLst>
                <a:path w="8054" h="8768" extrusionOk="0">
                  <a:moveTo>
                    <a:pt x="2955" y="0"/>
                  </a:moveTo>
                  <a:lnTo>
                    <a:pt x="2710" y="11"/>
                  </a:lnTo>
                  <a:lnTo>
                    <a:pt x="2486" y="32"/>
                  </a:lnTo>
                  <a:lnTo>
                    <a:pt x="2262" y="75"/>
                  </a:lnTo>
                  <a:lnTo>
                    <a:pt x="2059" y="117"/>
                  </a:lnTo>
                  <a:lnTo>
                    <a:pt x="1867" y="181"/>
                  </a:lnTo>
                  <a:lnTo>
                    <a:pt x="1686" y="256"/>
                  </a:lnTo>
                  <a:lnTo>
                    <a:pt x="1526" y="331"/>
                  </a:lnTo>
                  <a:lnTo>
                    <a:pt x="1366" y="427"/>
                  </a:lnTo>
                  <a:lnTo>
                    <a:pt x="1217" y="512"/>
                  </a:lnTo>
                  <a:lnTo>
                    <a:pt x="1078" y="619"/>
                  </a:lnTo>
                  <a:lnTo>
                    <a:pt x="961" y="725"/>
                  </a:lnTo>
                  <a:lnTo>
                    <a:pt x="843" y="832"/>
                  </a:lnTo>
                  <a:lnTo>
                    <a:pt x="737" y="949"/>
                  </a:lnTo>
                  <a:lnTo>
                    <a:pt x="641" y="1067"/>
                  </a:lnTo>
                  <a:lnTo>
                    <a:pt x="545" y="1184"/>
                  </a:lnTo>
                  <a:lnTo>
                    <a:pt x="470" y="1301"/>
                  </a:lnTo>
                  <a:lnTo>
                    <a:pt x="396" y="1419"/>
                  </a:lnTo>
                  <a:lnTo>
                    <a:pt x="268" y="1653"/>
                  </a:lnTo>
                  <a:lnTo>
                    <a:pt x="172" y="1867"/>
                  </a:lnTo>
                  <a:lnTo>
                    <a:pt x="108" y="2059"/>
                  </a:lnTo>
                  <a:lnTo>
                    <a:pt x="54" y="2229"/>
                  </a:lnTo>
                  <a:lnTo>
                    <a:pt x="22" y="2357"/>
                  </a:lnTo>
                  <a:lnTo>
                    <a:pt x="1" y="2464"/>
                  </a:lnTo>
                  <a:lnTo>
                    <a:pt x="97" y="2347"/>
                  </a:lnTo>
                  <a:lnTo>
                    <a:pt x="204" y="2240"/>
                  </a:lnTo>
                  <a:lnTo>
                    <a:pt x="310" y="2144"/>
                  </a:lnTo>
                  <a:lnTo>
                    <a:pt x="417" y="2048"/>
                  </a:lnTo>
                  <a:lnTo>
                    <a:pt x="524" y="1963"/>
                  </a:lnTo>
                  <a:lnTo>
                    <a:pt x="641" y="1877"/>
                  </a:lnTo>
                  <a:lnTo>
                    <a:pt x="758" y="1803"/>
                  </a:lnTo>
                  <a:lnTo>
                    <a:pt x="875" y="1739"/>
                  </a:lnTo>
                  <a:lnTo>
                    <a:pt x="993" y="1675"/>
                  </a:lnTo>
                  <a:lnTo>
                    <a:pt x="1110" y="1621"/>
                  </a:lnTo>
                  <a:lnTo>
                    <a:pt x="1227" y="1579"/>
                  </a:lnTo>
                  <a:lnTo>
                    <a:pt x="1355" y="1536"/>
                  </a:lnTo>
                  <a:lnTo>
                    <a:pt x="1601" y="1472"/>
                  </a:lnTo>
                  <a:lnTo>
                    <a:pt x="1857" y="1440"/>
                  </a:lnTo>
                  <a:lnTo>
                    <a:pt x="2113" y="1419"/>
                  </a:lnTo>
                  <a:lnTo>
                    <a:pt x="2379" y="1429"/>
                  </a:lnTo>
                  <a:lnTo>
                    <a:pt x="2635" y="1461"/>
                  </a:lnTo>
                  <a:lnTo>
                    <a:pt x="2902" y="1504"/>
                  </a:lnTo>
                  <a:lnTo>
                    <a:pt x="3158" y="1579"/>
                  </a:lnTo>
                  <a:lnTo>
                    <a:pt x="3414" y="1664"/>
                  </a:lnTo>
                  <a:lnTo>
                    <a:pt x="3670" y="1771"/>
                  </a:lnTo>
                  <a:lnTo>
                    <a:pt x="3915" y="1899"/>
                  </a:lnTo>
                  <a:lnTo>
                    <a:pt x="4161" y="2048"/>
                  </a:lnTo>
                  <a:lnTo>
                    <a:pt x="4406" y="2197"/>
                  </a:lnTo>
                  <a:lnTo>
                    <a:pt x="4630" y="2379"/>
                  </a:lnTo>
                  <a:lnTo>
                    <a:pt x="4854" y="2571"/>
                  </a:lnTo>
                  <a:lnTo>
                    <a:pt x="5067" y="2773"/>
                  </a:lnTo>
                  <a:lnTo>
                    <a:pt x="5270" y="2987"/>
                  </a:lnTo>
                  <a:lnTo>
                    <a:pt x="5462" y="3211"/>
                  </a:lnTo>
                  <a:lnTo>
                    <a:pt x="5632" y="3456"/>
                  </a:lnTo>
                  <a:lnTo>
                    <a:pt x="5803" y="3701"/>
                  </a:lnTo>
                  <a:lnTo>
                    <a:pt x="5952" y="3968"/>
                  </a:lnTo>
                  <a:lnTo>
                    <a:pt x="6080" y="4234"/>
                  </a:lnTo>
                  <a:lnTo>
                    <a:pt x="6198" y="4512"/>
                  </a:lnTo>
                  <a:lnTo>
                    <a:pt x="6294" y="4800"/>
                  </a:lnTo>
                  <a:lnTo>
                    <a:pt x="6379" y="5088"/>
                  </a:lnTo>
                  <a:lnTo>
                    <a:pt x="6432" y="5386"/>
                  </a:lnTo>
                  <a:lnTo>
                    <a:pt x="6475" y="5696"/>
                  </a:lnTo>
                  <a:lnTo>
                    <a:pt x="6507" y="6048"/>
                  </a:lnTo>
                  <a:lnTo>
                    <a:pt x="6560" y="6389"/>
                  </a:lnTo>
                  <a:lnTo>
                    <a:pt x="6614" y="6709"/>
                  </a:lnTo>
                  <a:lnTo>
                    <a:pt x="6678" y="7008"/>
                  </a:lnTo>
                  <a:lnTo>
                    <a:pt x="6752" y="7274"/>
                  </a:lnTo>
                  <a:lnTo>
                    <a:pt x="6816" y="7530"/>
                  </a:lnTo>
                  <a:lnTo>
                    <a:pt x="6891" y="7765"/>
                  </a:lnTo>
                  <a:lnTo>
                    <a:pt x="6966" y="7967"/>
                  </a:lnTo>
                  <a:lnTo>
                    <a:pt x="7104" y="8319"/>
                  </a:lnTo>
                  <a:lnTo>
                    <a:pt x="7232" y="8565"/>
                  </a:lnTo>
                  <a:lnTo>
                    <a:pt x="7307" y="8725"/>
                  </a:lnTo>
                  <a:lnTo>
                    <a:pt x="7339" y="8767"/>
                  </a:lnTo>
                  <a:lnTo>
                    <a:pt x="7446" y="8554"/>
                  </a:lnTo>
                  <a:lnTo>
                    <a:pt x="7531" y="8351"/>
                  </a:lnTo>
                  <a:lnTo>
                    <a:pt x="7616" y="8138"/>
                  </a:lnTo>
                  <a:lnTo>
                    <a:pt x="7691" y="7925"/>
                  </a:lnTo>
                  <a:lnTo>
                    <a:pt x="7766" y="7711"/>
                  </a:lnTo>
                  <a:lnTo>
                    <a:pt x="7830" y="7509"/>
                  </a:lnTo>
                  <a:lnTo>
                    <a:pt x="7883" y="7295"/>
                  </a:lnTo>
                  <a:lnTo>
                    <a:pt x="7925" y="7093"/>
                  </a:lnTo>
                  <a:lnTo>
                    <a:pt x="7968" y="6890"/>
                  </a:lnTo>
                  <a:lnTo>
                    <a:pt x="8000" y="6688"/>
                  </a:lnTo>
                  <a:lnTo>
                    <a:pt x="8021" y="6485"/>
                  </a:lnTo>
                  <a:lnTo>
                    <a:pt x="8043" y="6282"/>
                  </a:lnTo>
                  <a:lnTo>
                    <a:pt x="8053" y="6080"/>
                  </a:lnTo>
                  <a:lnTo>
                    <a:pt x="8053" y="5888"/>
                  </a:lnTo>
                  <a:lnTo>
                    <a:pt x="8043" y="5493"/>
                  </a:lnTo>
                  <a:lnTo>
                    <a:pt x="8011" y="5120"/>
                  </a:lnTo>
                  <a:lnTo>
                    <a:pt x="7947" y="4746"/>
                  </a:lnTo>
                  <a:lnTo>
                    <a:pt x="7872" y="4384"/>
                  </a:lnTo>
                  <a:lnTo>
                    <a:pt x="7766" y="4032"/>
                  </a:lnTo>
                  <a:lnTo>
                    <a:pt x="7648" y="3690"/>
                  </a:lnTo>
                  <a:lnTo>
                    <a:pt x="7510" y="3360"/>
                  </a:lnTo>
                  <a:lnTo>
                    <a:pt x="7350" y="3040"/>
                  </a:lnTo>
                  <a:lnTo>
                    <a:pt x="7179" y="2731"/>
                  </a:lnTo>
                  <a:lnTo>
                    <a:pt x="6998" y="2432"/>
                  </a:lnTo>
                  <a:lnTo>
                    <a:pt x="6795" y="2155"/>
                  </a:lnTo>
                  <a:lnTo>
                    <a:pt x="6582" y="1888"/>
                  </a:lnTo>
                  <a:lnTo>
                    <a:pt x="6358" y="1632"/>
                  </a:lnTo>
                  <a:lnTo>
                    <a:pt x="6123" y="1397"/>
                  </a:lnTo>
                  <a:lnTo>
                    <a:pt x="5878" y="1173"/>
                  </a:lnTo>
                  <a:lnTo>
                    <a:pt x="5622" y="971"/>
                  </a:lnTo>
                  <a:lnTo>
                    <a:pt x="5366" y="789"/>
                  </a:lnTo>
                  <a:lnTo>
                    <a:pt x="5099" y="619"/>
                  </a:lnTo>
                  <a:lnTo>
                    <a:pt x="4832" y="469"/>
                  </a:lnTo>
                  <a:lnTo>
                    <a:pt x="4566" y="341"/>
                  </a:lnTo>
                  <a:lnTo>
                    <a:pt x="4299" y="235"/>
                  </a:lnTo>
                  <a:lnTo>
                    <a:pt x="4022" y="139"/>
                  </a:lnTo>
                  <a:lnTo>
                    <a:pt x="3755" y="75"/>
                  </a:lnTo>
                  <a:lnTo>
                    <a:pt x="3478" y="32"/>
                  </a:lnTo>
                  <a:lnTo>
                    <a:pt x="321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8"/>
            <p:cNvSpPr/>
            <p:nvPr/>
          </p:nvSpPr>
          <p:spPr>
            <a:xfrm>
              <a:off x="1688099" y="3742730"/>
              <a:ext cx="99021" cy="217109"/>
            </a:xfrm>
            <a:custGeom>
              <a:avLst/>
              <a:gdLst/>
              <a:ahLst/>
              <a:cxnLst/>
              <a:rect l="l" t="t" r="r" b="b"/>
              <a:pathLst>
                <a:path w="2924" h="6411" extrusionOk="0">
                  <a:moveTo>
                    <a:pt x="2070" y="1"/>
                  </a:moveTo>
                  <a:lnTo>
                    <a:pt x="342" y="342"/>
                  </a:lnTo>
                  <a:lnTo>
                    <a:pt x="299" y="427"/>
                  </a:lnTo>
                  <a:lnTo>
                    <a:pt x="257" y="534"/>
                  </a:lnTo>
                  <a:lnTo>
                    <a:pt x="203" y="673"/>
                  </a:lnTo>
                  <a:lnTo>
                    <a:pt x="150" y="865"/>
                  </a:lnTo>
                  <a:lnTo>
                    <a:pt x="97" y="1089"/>
                  </a:lnTo>
                  <a:lnTo>
                    <a:pt x="65" y="1355"/>
                  </a:lnTo>
                  <a:lnTo>
                    <a:pt x="43" y="1675"/>
                  </a:lnTo>
                  <a:lnTo>
                    <a:pt x="43" y="1995"/>
                  </a:lnTo>
                  <a:lnTo>
                    <a:pt x="54" y="2305"/>
                  </a:lnTo>
                  <a:lnTo>
                    <a:pt x="97" y="2881"/>
                  </a:lnTo>
                  <a:lnTo>
                    <a:pt x="118" y="3158"/>
                  </a:lnTo>
                  <a:lnTo>
                    <a:pt x="118" y="3446"/>
                  </a:lnTo>
                  <a:lnTo>
                    <a:pt x="97" y="3734"/>
                  </a:lnTo>
                  <a:lnTo>
                    <a:pt x="75" y="3883"/>
                  </a:lnTo>
                  <a:lnTo>
                    <a:pt x="43" y="4032"/>
                  </a:lnTo>
                  <a:lnTo>
                    <a:pt x="22" y="4182"/>
                  </a:lnTo>
                  <a:lnTo>
                    <a:pt x="1" y="4310"/>
                  </a:lnTo>
                  <a:lnTo>
                    <a:pt x="1" y="4427"/>
                  </a:lnTo>
                  <a:lnTo>
                    <a:pt x="1" y="4534"/>
                  </a:lnTo>
                  <a:lnTo>
                    <a:pt x="22" y="4619"/>
                  </a:lnTo>
                  <a:lnTo>
                    <a:pt x="43" y="4694"/>
                  </a:lnTo>
                  <a:lnTo>
                    <a:pt x="75" y="4758"/>
                  </a:lnTo>
                  <a:lnTo>
                    <a:pt x="107" y="4811"/>
                  </a:lnTo>
                  <a:lnTo>
                    <a:pt x="150" y="4854"/>
                  </a:lnTo>
                  <a:lnTo>
                    <a:pt x="193" y="4896"/>
                  </a:lnTo>
                  <a:lnTo>
                    <a:pt x="235" y="4918"/>
                  </a:lnTo>
                  <a:lnTo>
                    <a:pt x="289" y="4939"/>
                  </a:lnTo>
                  <a:lnTo>
                    <a:pt x="385" y="4960"/>
                  </a:lnTo>
                  <a:lnTo>
                    <a:pt x="481" y="4971"/>
                  </a:lnTo>
                  <a:lnTo>
                    <a:pt x="523" y="4960"/>
                  </a:lnTo>
                  <a:lnTo>
                    <a:pt x="566" y="4939"/>
                  </a:lnTo>
                  <a:lnTo>
                    <a:pt x="609" y="4896"/>
                  </a:lnTo>
                  <a:lnTo>
                    <a:pt x="651" y="4843"/>
                  </a:lnTo>
                  <a:lnTo>
                    <a:pt x="737" y="4715"/>
                  </a:lnTo>
                  <a:lnTo>
                    <a:pt x="811" y="4555"/>
                  </a:lnTo>
                  <a:lnTo>
                    <a:pt x="886" y="4374"/>
                  </a:lnTo>
                  <a:lnTo>
                    <a:pt x="950" y="4182"/>
                  </a:lnTo>
                  <a:lnTo>
                    <a:pt x="1003" y="4000"/>
                  </a:lnTo>
                  <a:lnTo>
                    <a:pt x="1046" y="3840"/>
                  </a:lnTo>
                  <a:lnTo>
                    <a:pt x="1057" y="4470"/>
                  </a:lnTo>
                  <a:lnTo>
                    <a:pt x="1057" y="5056"/>
                  </a:lnTo>
                  <a:lnTo>
                    <a:pt x="1057" y="5366"/>
                  </a:lnTo>
                  <a:lnTo>
                    <a:pt x="1046" y="5664"/>
                  </a:lnTo>
                  <a:lnTo>
                    <a:pt x="1035" y="5803"/>
                  </a:lnTo>
                  <a:lnTo>
                    <a:pt x="1046" y="5920"/>
                  </a:lnTo>
                  <a:lnTo>
                    <a:pt x="1057" y="6016"/>
                  </a:lnTo>
                  <a:lnTo>
                    <a:pt x="1067" y="6102"/>
                  </a:lnTo>
                  <a:lnTo>
                    <a:pt x="1099" y="6176"/>
                  </a:lnTo>
                  <a:lnTo>
                    <a:pt x="1121" y="6240"/>
                  </a:lnTo>
                  <a:lnTo>
                    <a:pt x="1163" y="6294"/>
                  </a:lnTo>
                  <a:lnTo>
                    <a:pt x="1195" y="6336"/>
                  </a:lnTo>
                  <a:lnTo>
                    <a:pt x="1238" y="6368"/>
                  </a:lnTo>
                  <a:lnTo>
                    <a:pt x="1291" y="6390"/>
                  </a:lnTo>
                  <a:lnTo>
                    <a:pt x="1334" y="6400"/>
                  </a:lnTo>
                  <a:lnTo>
                    <a:pt x="1387" y="6411"/>
                  </a:lnTo>
                  <a:lnTo>
                    <a:pt x="1483" y="6411"/>
                  </a:lnTo>
                  <a:lnTo>
                    <a:pt x="1579" y="6400"/>
                  </a:lnTo>
                  <a:lnTo>
                    <a:pt x="1633" y="6390"/>
                  </a:lnTo>
                  <a:lnTo>
                    <a:pt x="1675" y="6368"/>
                  </a:lnTo>
                  <a:lnTo>
                    <a:pt x="1750" y="6326"/>
                  </a:lnTo>
                  <a:lnTo>
                    <a:pt x="1814" y="6262"/>
                  </a:lnTo>
                  <a:lnTo>
                    <a:pt x="1867" y="6187"/>
                  </a:lnTo>
                  <a:lnTo>
                    <a:pt x="1910" y="6123"/>
                  </a:lnTo>
                  <a:lnTo>
                    <a:pt x="1931" y="6070"/>
                  </a:lnTo>
                  <a:lnTo>
                    <a:pt x="1953" y="6016"/>
                  </a:lnTo>
                  <a:lnTo>
                    <a:pt x="2059" y="6016"/>
                  </a:lnTo>
                  <a:lnTo>
                    <a:pt x="2134" y="5995"/>
                  </a:lnTo>
                  <a:lnTo>
                    <a:pt x="2208" y="5963"/>
                  </a:lnTo>
                  <a:lnTo>
                    <a:pt x="2304" y="5899"/>
                  </a:lnTo>
                  <a:lnTo>
                    <a:pt x="2347" y="5856"/>
                  </a:lnTo>
                  <a:lnTo>
                    <a:pt x="2390" y="5814"/>
                  </a:lnTo>
                  <a:lnTo>
                    <a:pt x="2432" y="5750"/>
                  </a:lnTo>
                  <a:lnTo>
                    <a:pt x="2475" y="5686"/>
                  </a:lnTo>
                  <a:lnTo>
                    <a:pt x="2550" y="5526"/>
                  </a:lnTo>
                  <a:lnTo>
                    <a:pt x="2624" y="5323"/>
                  </a:lnTo>
                  <a:lnTo>
                    <a:pt x="2678" y="5099"/>
                  </a:lnTo>
                  <a:lnTo>
                    <a:pt x="2742" y="4843"/>
                  </a:lnTo>
                  <a:lnTo>
                    <a:pt x="2784" y="4576"/>
                  </a:lnTo>
                  <a:lnTo>
                    <a:pt x="2838" y="4299"/>
                  </a:lnTo>
                  <a:lnTo>
                    <a:pt x="2912" y="3734"/>
                  </a:lnTo>
                  <a:lnTo>
                    <a:pt x="2923" y="3659"/>
                  </a:lnTo>
                  <a:lnTo>
                    <a:pt x="2923" y="3563"/>
                  </a:lnTo>
                  <a:lnTo>
                    <a:pt x="2912" y="3350"/>
                  </a:lnTo>
                  <a:lnTo>
                    <a:pt x="2870" y="3105"/>
                  </a:lnTo>
                  <a:lnTo>
                    <a:pt x="2827" y="2827"/>
                  </a:lnTo>
                  <a:lnTo>
                    <a:pt x="2763" y="2529"/>
                  </a:lnTo>
                  <a:lnTo>
                    <a:pt x="2688" y="2219"/>
                  </a:lnTo>
                  <a:lnTo>
                    <a:pt x="2528" y="1579"/>
                  </a:lnTo>
                  <a:lnTo>
                    <a:pt x="2358" y="982"/>
                  </a:lnTo>
                  <a:lnTo>
                    <a:pt x="2208" y="481"/>
                  </a:lnTo>
                  <a:lnTo>
                    <a:pt x="2070" y="1"/>
                  </a:lnTo>
                  <a:close/>
                </a:path>
              </a:pathLst>
            </a:custGeom>
            <a:solidFill>
              <a:srgbClr val="E687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8"/>
            <p:cNvSpPr/>
            <p:nvPr/>
          </p:nvSpPr>
          <p:spPr>
            <a:xfrm>
              <a:off x="1071939" y="2261505"/>
              <a:ext cx="174100" cy="167259"/>
            </a:xfrm>
            <a:custGeom>
              <a:avLst/>
              <a:gdLst/>
              <a:ahLst/>
              <a:cxnLst/>
              <a:rect l="l" t="t" r="r" b="b"/>
              <a:pathLst>
                <a:path w="5141" h="4939" extrusionOk="0">
                  <a:moveTo>
                    <a:pt x="4768" y="1"/>
                  </a:moveTo>
                  <a:lnTo>
                    <a:pt x="4704" y="11"/>
                  </a:lnTo>
                  <a:lnTo>
                    <a:pt x="4618" y="22"/>
                  </a:lnTo>
                  <a:lnTo>
                    <a:pt x="4544" y="54"/>
                  </a:lnTo>
                  <a:lnTo>
                    <a:pt x="4458" y="86"/>
                  </a:lnTo>
                  <a:lnTo>
                    <a:pt x="4288" y="171"/>
                  </a:lnTo>
                  <a:lnTo>
                    <a:pt x="4106" y="289"/>
                  </a:lnTo>
                  <a:lnTo>
                    <a:pt x="3936" y="438"/>
                  </a:lnTo>
                  <a:lnTo>
                    <a:pt x="3850" y="534"/>
                  </a:lnTo>
                  <a:lnTo>
                    <a:pt x="3765" y="641"/>
                  </a:lnTo>
                  <a:lnTo>
                    <a:pt x="3701" y="769"/>
                  </a:lnTo>
                  <a:lnTo>
                    <a:pt x="3637" y="897"/>
                  </a:lnTo>
                  <a:lnTo>
                    <a:pt x="3573" y="1046"/>
                  </a:lnTo>
                  <a:lnTo>
                    <a:pt x="3530" y="1195"/>
                  </a:lnTo>
                  <a:lnTo>
                    <a:pt x="3445" y="1494"/>
                  </a:lnTo>
                  <a:lnTo>
                    <a:pt x="3392" y="1771"/>
                  </a:lnTo>
                  <a:lnTo>
                    <a:pt x="3349" y="2006"/>
                  </a:lnTo>
                  <a:lnTo>
                    <a:pt x="3328" y="2219"/>
                  </a:lnTo>
                  <a:lnTo>
                    <a:pt x="3061" y="2187"/>
                  </a:lnTo>
                  <a:lnTo>
                    <a:pt x="2784" y="2176"/>
                  </a:lnTo>
                  <a:lnTo>
                    <a:pt x="2506" y="2166"/>
                  </a:lnTo>
                  <a:lnTo>
                    <a:pt x="2218" y="2176"/>
                  </a:lnTo>
                  <a:lnTo>
                    <a:pt x="1941" y="2187"/>
                  </a:lnTo>
                  <a:lnTo>
                    <a:pt x="1664" y="2208"/>
                  </a:lnTo>
                  <a:lnTo>
                    <a:pt x="1141" y="2262"/>
                  </a:lnTo>
                  <a:lnTo>
                    <a:pt x="693" y="2326"/>
                  </a:lnTo>
                  <a:lnTo>
                    <a:pt x="331" y="2390"/>
                  </a:lnTo>
                  <a:lnTo>
                    <a:pt x="0" y="2454"/>
                  </a:lnTo>
                  <a:lnTo>
                    <a:pt x="117" y="2720"/>
                  </a:lnTo>
                  <a:lnTo>
                    <a:pt x="235" y="2966"/>
                  </a:lnTo>
                  <a:lnTo>
                    <a:pt x="363" y="3190"/>
                  </a:lnTo>
                  <a:lnTo>
                    <a:pt x="512" y="3382"/>
                  </a:lnTo>
                  <a:lnTo>
                    <a:pt x="651" y="3552"/>
                  </a:lnTo>
                  <a:lnTo>
                    <a:pt x="811" y="3712"/>
                  </a:lnTo>
                  <a:lnTo>
                    <a:pt x="960" y="3851"/>
                  </a:lnTo>
                  <a:lnTo>
                    <a:pt x="1109" y="3968"/>
                  </a:lnTo>
                  <a:lnTo>
                    <a:pt x="1259" y="4064"/>
                  </a:lnTo>
                  <a:lnTo>
                    <a:pt x="1408" y="4150"/>
                  </a:lnTo>
                  <a:lnTo>
                    <a:pt x="1547" y="4224"/>
                  </a:lnTo>
                  <a:lnTo>
                    <a:pt x="1675" y="4278"/>
                  </a:lnTo>
                  <a:lnTo>
                    <a:pt x="1888" y="4363"/>
                  </a:lnTo>
                  <a:lnTo>
                    <a:pt x="2048" y="4416"/>
                  </a:lnTo>
                  <a:lnTo>
                    <a:pt x="2101" y="4427"/>
                  </a:lnTo>
                  <a:lnTo>
                    <a:pt x="2154" y="4459"/>
                  </a:lnTo>
                  <a:lnTo>
                    <a:pt x="2197" y="4491"/>
                  </a:lnTo>
                  <a:lnTo>
                    <a:pt x="2240" y="4534"/>
                  </a:lnTo>
                  <a:lnTo>
                    <a:pt x="2314" y="4619"/>
                  </a:lnTo>
                  <a:lnTo>
                    <a:pt x="2378" y="4704"/>
                  </a:lnTo>
                  <a:lnTo>
                    <a:pt x="2432" y="4800"/>
                  </a:lnTo>
                  <a:lnTo>
                    <a:pt x="2464" y="4875"/>
                  </a:lnTo>
                  <a:lnTo>
                    <a:pt x="2485" y="4939"/>
                  </a:lnTo>
                  <a:lnTo>
                    <a:pt x="4021" y="4523"/>
                  </a:lnTo>
                  <a:lnTo>
                    <a:pt x="4010" y="4427"/>
                  </a:lnTo>
                  <a:lnTo>
                    <a:pt x="3989" y="4310"/>
                  </a:lnTo>
                  <a:lnTo>
                    <a:pt x="3989" y="4160"/>
                  </a:lnTo>
                  <a:lnTo>
                    <a:pt x="4010" y="3990"/>
                  </a:lnTo>
                  <a:lnTo>
                    <a:pt x="4021" y="3894"/>
                  </a:lnTo>
                  <a:lnTo>
                    <a:pt x="4042" y="3798"/>
                  </a:lnTo>
                  <a:lnTo>
                    <a:pt x="4074" y="3702"/>
                  </a:lnTo>
                  <a:lnTo>
                    <a:pt x="4117" y="3606"/>
                  </a:lnTo>
                  <a:lnTo>
                    <a:pt x="4170" y="3510"/>
                  </a:lnTo>
                  <a:lnTo>
                    <a:pt x="4234" y="3414"/>
                  </a:lnTo>
                  <a:lnTo>
                    <a:pt x="4298" y="3318"/>
                  </a:lnTo>
                  <a:lnTo>
                    <a:pt x="4362" y="3200"/>
                  </a:lnTo>
                  <a:lnTo>
                    <a:pt x="4416" y="3083"/>
                  </a:lnTo>
                  <a:lnTo>
                    <a:pt x="4458" y="2955"/>
                  </a:lnTo>
                  <a:lnTo>
                    <a:pt x="4544" y="2678"/>
                  </a:lnTo>
                  <a:lnTo>
                    <a:pt x="4608" y="2400"/>
                  </a:lnTo>
                  <a:lnTo>
                    <a:pt x="4650" y="2123"/>
                  </a:lnTo>
                  <a:lnTo>
                    <a:pt x="4693" y="1878"/>
                  </a:lnTo>
                  <a:lnTo>
                    <a:pt x="4736" y="1504"/>
                  </a:lnTo>
                  <a:lnTo>
                    <a:pt x="4746" y="1430"/>
                  </a:lnTo>
                  <a:lnTo>
                    <a:pt x="4768" y="1355"/>
                  </a:lnTo>
                  <a:lnTo>
                    <a:pt x="4842" y="1195"/>
                  </a:lnTo>
                  <a:lnTo>
                    <a:pt x="5013" y="833"/>
                  </a:lnTo>
                  <a:lnTo>
                    <a:pt x="5088" y="651"/>
                  </a:lnTo>
                  <a:lnTo>
                    <a:pt x="5109" y="555"/>
                  </a:lnTo>
                  <a:lnTo>
                    <a:pt x="5130" y="470"/>
                  </a:lnTo>
                  <a:lnTo>
                    <a:pt x="5141" y="395"/>
                  </a:lnTo>
                  <a:lnTo>
                    <a:pt x="5141" y="310"/>
                  </a:lnTo>
                  <a:lnTo>
                    <a:pt x="5130" y="246"/>
                  </a:lnTo>
                  <a:lnTo>
                    <a:pt x="5109" y="182"/>
                  </a:lnTo>
                  <a:lnTo>
                    <a:pt x="5066" y="129"/>
                  </a:lnTo>
                  <a:lnTo>
                    <a:pt x="5013" y="75"/>
                  </a:lnTo>
                  <a:lnTo>
                    <a:pt x="4960" y="43"/>
                  </a:lnTo>
                  <a:lnTo>
                    <a:pt x="4906" y="22"/>
                  </a:lnTo>
                  <a:lnTo>
                    <a:pt x="4842" y="11"/>
                  </a:lnTo>
                  <a:lnTo>
                    <a:pt x="4768" y="1"/>
                  </a:lnTo>
                  <a:close/>
                </a:path>
              </a:pathLst>
            </a:custGeom>
            <a:solidFill>
              <a:srgbClr val="E687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8"/>
            <p:cNvSpPr/>
            <p:nvPr/>
          </p:nvSpPr>
          <p:spPr>
            <a:xfrm>
              <a:off x="1332694" y="2714440"/>
              <a:ext cx="43381" cy="58553"/>
            </a:xfrm>
            <a:custGeom>
              <a:avLst/>
              <a:gdLst/>
              <a:ahLst/>
              <a:cxnLst/>
              <a:rect l="l" t="t" r="r" b="b"/>
              <a:pathLst>
                <a:path w="1281" h="1729" extrusionOk="0">
                  <a:moveTo>
                    <a:pt x="918" y="0"/>
                  </a:moveTo>
                  <a:lnTo>
                    <a:pt x="865" y="22"/>
                  </a:lnTo>
                  <a:lnTo>
                    <a:pt x="801" y="43"/>
                  </a:lnTo>
                  <a:lnTo>
                    <a:pt x="683" y="107"/>
                  </a:lnTo>
                  <a:lnTo>
                    <a:pt x="555" y="192"/>
                  </a:lnTo>
                  <a:lnTo>
                    <a:pt x="438" y="320"/>
                  </a:lnTo>
                  <a:lnTo>
                    <a:pt x="321" y="459"/>
                  </a:lnTo>
                  <a:lnTo>
                    <a:pt x="214" y="619"/>
                  </a:lnTo>
                  <a:lnTo>
                    <a:pt x="129" y="790"/>
                  </a:lnTo>
                  <a:lnTo>
                    <a:pt x="65" y="960"/>
                  </a:lnTo>
                  <a:lnTo>
                    <a:pt x="22" y="1120"/>
                  </a:lnTo>
                  <a:lnTo>
                    <a:pt x="1" y="1270"/>
                  </a:lnTo>
                  <a:lnTo>
                    <a:pt x="11" y="1408"/>
                  </a:lnTo>
                  <a:lnTo>
                    <a:pt x="22" y="1472"/>
                  </a:lnTo>
                  <a:lnTo>
                    <a:pt x="33" y="1526"/>
                  </a:lnTo>
                  <a:lnTo>
                    <a:pt x="65" y="1579"/>
                  </a:lnTo>
                  <a:lnTo>
                    <a:pt x="86" y="1622"/>
                  </a:lnTo>
                  <a:lnTo>
                    <a:pt x="129" y="1664"/>
                  </a:lnTo>
                  <a:lnTo>
                    <a:pt x="161" y="1686"/>
                  </a:lnTo>
                  <a:lnTo>
                    <a:pt x="214" y="1707"/>
                  </a:lnTo>
                  <a:lnTo>
                    <a:pt x="257" y="1718"/>
                  </a:lnTo>
                  <a:lnTo>
                    <a:pt x="310" y="1728"/>
                  </a:lnTo>
                  <a:lnTo>
                    <a:pt x="363" y="1718"/>
                  </a:lnTo>
                  <a:lnTo>
                    <a:pt x="427" y="1707"/>
                  </a:lnTo>
                  <a:lnTo>
                    <a:pt x="481" y="1686"/>
                  </a:lnTo>
                  <a:lnTo>
                    <a:pt x="609" y="1622"/>
                  </a:lnTo>
                  <a:lnTo>
                    <a:pt x="726" y="1526"/>
                  </a:lnTo>
                  <a:lnTo>
                    <a:pt x="843" y="1408"/>
                  </a:lnTo>
                  <a:lnTo>
                    <a:pt x="961" y="1270"/>
                  </a:lnTo>
                  <a:lnTo>
                    <a:pt x="1067" y="1110"/>
                  </a:lnTo>
                  <a:lnTo>
                    <a:pt x="1153" y="939"/>
                  </a:lnTo>
                  <a:lnTo>
                    <a:pt x="1217" y="768"/>
                  </a:lnTo>
                  <a:lnTo>
                    <a:pt x="1259" y="608"/>
                  </a:lnTo>
                  <a:lnTo>
                    <a:pt x="1281" y="448"/>
                  </a:lnTo>
                  <a:lnTo>
                    <a:pt x="1270" y="310"/>
                  </a:lnTo>
                  <a:lnTo>
                    <a:pt x="1259" y="256"/>
                  </a:lnTo>
                  <a:lnTo>
                    <a:pt x="1249" y="192"/>
                  </a:lnTo>
                  <a:lnTo>
                    <a:pt x="1227" y="150"/>
                  </a:lnTo>
                  <a:lnTo>
                    <a:pt x="1195" y="107"/>
                  </a:lnTo>
                  <a:lnTo>
                    <a:pt x="1163" y="64"/>
                  </a:lnTo>
                  <a:lnTo>
                    <a:pt x="1121" y="32"/>
                  </a:lnTo>
                  <a:lnTo>
                    <a:pt x="1078" y="11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rgbClr val="AD5A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8"/>
            <p:cNvSpPr/>
            <p:nvPr/>
          </p:nvSpPr>
          <p:spPr>
            <a:xfrm>
              <a:off x="1443938" y="2774041"/>
              <a:ext cx="47716" cy="64310"/>
            </a:xfrm>
            <a:custGeom>
              <a:avLst/>
              <a:gdLst/>
              <a:ahLst/>
              <a:cxnLst/>
              <a:rect l="l" t="t" r="r" b="b"/>
              <a:pathLst>
                <a:path w="1409" h="1899" extrusionOk="0">
                  <a:moveTo>
                    <a:pt x="1003" y="0"/>
                  </a:moveTo>
                  <a:lnTo>
                    <a:pt x="939" y="11"/>
                  </a:lnTo>
                  <a:lnTo>
                    <a:pt x="875" y="43"/>
                  </a:lnTo>
                  <a:lnTo>
                    <a:pt x="811" y="75"/>
                  </a:lnTo>
                  <a:lnTo>
                    <a:pt x="737" y="107"/>
                  </a:lnTo>
                  <a:lnTo>
                    <a:pt x="609" y="214"/>
                  </a:lnTo>
                  <a:lnTo>
                    <a:pt x="470" y="342"/>
                  </a:lnTo>
                  <a:lnTo>
                    <a:pt x="353" y="502"/>
                  </a:lnTo>
                  <a:lnTo>
                    <a:pt x="235" y="672"/>
                  </a:lnTo>
                  <a:lnTo>
                    <a:pt x="139" y="864"/>
                  </a:lnTo>
                  <a:lnTo>
                    <a:pt x="65" y="1056"/>
                  </a:lnTo>
                  <a:lnTo>
                    <a:pt x="22" y="1238"/>
                  </a:lnTo>
                  <a:lnTo>
                    <a:pt x="1" y="1397"/>
                  </a:lnTo>
                  <a:lnTo>
                    <a:pt x="1" y="1483"/>
                  </a:lnTo>
                  <a:lnTo>
                    <a:pt x="1" y="1547"/>
                  </a:lnTo>
                  <a:lnTo>
                    <a:pt x="11" y="1621"/>
                  </a:lnTo>
                  <a:lnTo>
                    <a:pt x="33" y="1685"/>
                  </a:lnTo>
                  <a:lnTo>
                    <a:pt x="54" y="1739"/>
                  </a:lnTo>
                  <a:lnTo>
                    <a:pt x="86" y="1781"/>
                  </a:lnTo>
                  <a:lnTo>
                    <a:pt x="129" y="1824"/>
                  </a:lnTo>
                  <a:lnTo>
                    <a:pt x="171" y="1856"/>
                  </a:lnTo>
                  <a:lnTo>
                    <a:pt x="225" y="1877"/>
                  </a:lnTo>
                  <a:lnTo>
                    <a:pt x="278" y="1899"/>
                  </a:lnTo>
                  <a:lnTo>
                    <a:pt x="331" y="1899"/>
                  </a:lnTo>
                  <a:lnTo>
                    <a:pt x="395" y="1888"/>
                  </a:lnTo>
                  <a:lnTo>
                    <a:pt x="459" y="1877"/>
                  </a:lnTo>
                  <a:lnTo>
                    <a:pt x="523" y="1856"/>
                  </a:lnTo>
                  <a:lnTo>
                    <a:pt x="587" y="1824"/>
                  </a:lnTo>
                  <a:lnTo>
                    <a:pt x="662" y="1781"/>
                  </a:lnTo>
                  <a:lnTo>
                    <a:pt x="790" y="1685"/>
                  </a:lnTo>
                  <a:lnTo>
                    <a:pt x="929" y="1547"/>
                  </a:lnTo>
                  <a:lnTo>
                    <a:pt x="1057" y="1397"/>
                  </a:lnTo>
                  <a:lnTo>
                    <a:pt x="1163" y="1216"/>
                  </a:lnTo>
                  <a:lnTo>
                    <a:pt x="1270" y="1024"/>
                  </a:lnTo>
                  <a:lnTo>
                    <a:pt x="1334" y="843"/>
                  </a:lnTo>
                  <a:lnTo>
                    <a:pt x="1387" y="662"/>
                  </a:lnTo>
                  <a:lnTo>
                    <a:pt x="1409" y="491"/>
                  </a:lnTo>
                  <a:lnTo>
                    <a:pt x="1409" y="416"/>
                  </a:lnTo>
                  <a:lnTo>
                    <a:pt x="1398" y="342"/>
                  </a:lnTo>
                  <a:lnTo>
                    <a:pt x="1387" y="278"/>
                  </a:lnTo>
                  <a:lnTo>
                    <a:pt x="1366" y="214"/>
                  </a:lnTo>
                  <a:lnTo>
                    <a:pt x="1345" y="160"/>
                  </a:lnTo>
                  <a:lnTo>
                    <a:pt x="1313" y="107"/>
                  </a:lnTo>
                  <a:lnTo>
                    <a:pt x="1270" y="64"/>
                  </a:lnTo>
                  <a:lnTo>
                    <a:pt x="1227" y="32"/>
                  </a:lnTo>
                  <a:lnTo>
                    <a:pt x="1174" y="11"/>
                  </a:lnTo>
                  <a:lnTo>
                    <a:pt x="1121" y="0"/>
                  </a:lnTo>
                  <a:close/>
                </a:path>
              </a:pathLst>
            </a:custGeom>
            <a:solidFill>
              <a:srgbClr val="AD5A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8"/>
            <p:cNvSpPr/>
            <p:nvPr/>
          </p:nvSpPr>
          <p:spPr>
            <a:xfrm>
              <a:off x="1365203" y="2772213"/>
              <a:ext cx="44837" cy="58214"/>
            </a:xfrm>
            <a:custGeom>
              <a:avLst/>
              <a:gdLst/>
              <a:ahLst/>
              <a:cxnLst/>
              <a:rect l="l" t="t" r="r" b="b"/>
              <a:pathLst>
                <a:path w="1324" h="1719" extrusionOk="0">
                  <a:moveTo>
                    <a:pt x="768" y="1"/>
                  </a:moveTo>
                  <a:lnTo>
                    <a:pt x="672" y="12"/>
                  </a:lnTo>
                  <a:lnTo>
                    <a:pt x="577" y="33"/>
                  </a:lnTo>
                  <a:lnTo>
                    <a:pt x="555" y="33"/>
                  </a:lnTo>
                  <a:lnTo>
                    <a:pt x="534" y="44"/>
                  </a:lnTo>
                  <a:lnTo>
                    <a:pt x="481" y="54"/>
                  </a:lnTo>
                  <a:lnTo>
                    <a:pt x="395" y="108"/>
                  </a:lnTo>
                  <a:lnTo>
                    <a:pt x="310" y="161"/>
                  </a:lnTo>
                  <a:lnTo>
                    <a:pt x="235" y="236"/>
                  </a:lnTo>
                  <a:lnTo>
                    <a:pt x="171" y="310"/>
                  </a:lnTo>
                  <a:lnTo>
                    <a:pt x="118" y="396"/>
                  </a:lnTo>
                  <a:lnTo>
                    <a:pt x="75" y="481"/>
                  </a:lnTo>
                  <a:lnTo>
                    <a:pt x="43" y="577"/>
                  </a:lnTo>
                  <a:lnTo>
                    <a:pt x="22" y="673"/>
                  </a:lnTo>
                  <a:lnTo>
                    <a:pt x="11" y="769"/>
                  </a:lnTo>
                  <a:lnTo>
                    <a:pt x="1" y="865"/>
                  </a:lnTo>
                  <a:lnTo>
                    <a:pt x="11" y="961"/>
                  </a:lnTo>
                  <a:lnTo>
                    <a:pt x="33" y="1057"/>
                  </a:lnTo>
                  <a:lnTo>
                    <a:pt x="54" y="1153"/>
                  </a:lnTo>
                  <a:lnTo>
                    <a:pt x="97" y="1238"/>
                  </a:lnTo>
                  <a:lnTo>
                    <a:pt x="139" y="1324"/>
                  </a:lnTo>
                  <a:lnTo>
                    <a:pt x="193" y="1398"/>
                  </a:lnTo>
                  <a:lnTo>
                    <a:pt x="257" y="1473"/>
                  </a:lnTo>
                  <a:lnTo>
                    <a:pt x="321" y="1537"/>
                  </a:lnTo>
                  <a:lnTo>
                    <a:pt x="395" y="1590"/>
                  </a:lnTo>
                  <a:lnTo>
                    <a:pt x="470" y="1643"/>
                  </a:lnTo>
                  <a:lnTo>
                    <a:pt x="545" y="1686"/>
                  </a:lnTo>
                  <a:lnTo>
                    <a:pt x="619" y="1718"/>
                  </a:lnTo>
                  <a:lnTo>
                    <a:pt x="513" y="1590"/>
                  </a:lnTo>
                  <a:lnTo>
                    <a:pt x="417" y="1451"/>
                  </a:lnTo>
                  <a:lnTo>
                    <a:pt x="342" y="1313"/>
                  </a:lnTo>
                  <a:lnTo>
                    <a:pt x="289" y="1164"/>
                  </a:lnTo>
                  <a:lnTo>
                    <a:pt x="257" y="1014"/>
                  </a:lnTo>
                  <a:lnTo>
                    <a:pt x="257" y="865"/>
                  </a:lnTo>
                  <a:lnTo>
                    <a:pt x="267" y="726"/>
                  </a:lnTo>
                  <a:lnTo>
                    <a:pt x="310" y="588"/>
                  </a:lnTo>
                  <a:lnTo>
                    <a:pt x="342" y="524"/>
                  </a:lnTo>
                  <a:lnTo>
                    <a:pt x="385" y="460"/>
                  </a:lnTo>
                  <a:lnTo>
                    <a:pt x="427" y="396"/>
                  </a:lnTo>
                  <a:lnTo>
                    <a:pt x="470" y="353"/>
                  </a:lnTo>
                  <a:lnTo>
                    <a:pt x="523" y="300"/>
                  </a:lnTo>
                  <a:lnTo>
                    <a:pt x="577" y="268"/>
                  </a:lnTo>
                  <a:lnTo>
                    <a:pt x="608" y="246"/>
                  </a:lnTo>
                  <a:lnTo>
                    <a:pt x="619" y="246"/>
                  </a:lnTo>
                  <a:lnTo>
                    <a:pt x="640" y="236"/>
                  </a:lnTo>
                  <a:lnTo>
                    <a:pt x="715" y="214"/>
                  </a:lnTo>
                  <a:lnTo>
                    <a:pt x="790" y="193"/>
                  </a:lnTo>
                  <a:lnTo>
                    <a:pt x="864" y="182"/>
                  </a:lnTo>
                  <a:lnTo>
                    <a:pt x="1014" y="182"/>
                  </a:lnTo>
                  <a:lnTo>
                    <a:pt x="1099" y="193"/>
                  </a:lnTo>
                  <a:lnTo>
                    <a:pt x="1174" y="214"/>
                  </a:lnTo>
                  <a:lnTo>
                    <a:pt x="1248" y="246"/>
                  </a:lnTo>
                  <a:lnTo>
                    <a:pt x="1323" y="289"/>
                  </a:lnTo>
                  <a:lnTo>
                    <a:pt x="1323" y="289"/>
                  </a:lnTo>
                  <a:lnTo>
                    <a:pt x="1270" y="214"/>
                  </a:lnTo>
                  <a:lnTo>
                    <a:pt x="1206" y="150"/>
                  </a:lnTo>
                  <a:lnTo>
                    <a:pt x="1131" y="97"/>
                  </a:lnTo>
                  <a:lnTo>
                    <a:pt x="1046" y="54"/>
                  </a:lnTo>
                  <a:lnTo>
                    <a:pt x="960" y="33"/>
                  </a:lnTo>
                  <a:lnTo>
                    <a:pt x="864" y="12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rgbClr val="AD5A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8"/>
            <p:cNvSpPr/>
            <p:nvPr/>
          </p:nvSpPr>
          <p:spPr>
            <a:xfrm>
              <a:off x="1357245" y="2673972"/>
              <a:ext cx="40875" cy="21369"/>
            </a:xfrm>
            <a:custGeom>
              <a:avLst/>
              <a:gdLst/>
              <a:ahLst/>
              <a:cxnLst/>
              <a:rect l="l" t="t" r="r" b="b"/>
              <a:pathLst>
                <a:path w="1207" h="631" extrusionOk="0">
                  <a:moveTo>
                    <a:pt x="673" y="1"/>
                  </a:moveTo>
                  <a:lnTo>
                    <a:pt x="566" y="22"/>
                  </a:lnTo>
                  <a:lnTo>
                    <a:pt x="470" y="54"/>
                  </a:lnTo>
                  <a:lnTo>
                    <a:pt x="385" y="97"/>
                  </a:lnTo>
                  <a:lnTo>
                    <a:pt x="342" y="118"/>
                  </a:lnTo>
                  <a:lnTo>
                    <a:pt x="300" y="150"/>
                  </a:lnTo>
                  <a:lnTo>
                    <a:pt x="225" y="214"/>
                  </a:lnTo>
                  <a:lnTo>
                    <a:pt x="161" y="289"/>
                  </a:lnTo>
                  <a:lnTo>
                    <a:pt x="108" y="364"/>
                  </a:lnTo>
                  <a:lnTo>
                    <a:pt x="54" y="449"/>
                  </a:lnTo>
                  <a:lnTo>
                    <a:pt x="22" y="534"/>
                  </a:lnTo>
                  <a:lnTo>
                    <a:pt x="1" y="630"/>
                  </a:lnTo>
                  <a:lnTo>
                    <a:pt x="86" y="577"/>
                  </a:lnTo>
                  <a:lnTo>
                    <a:pt x="150" y="534"/>
                  </a:lnTo>
                  <a:lnTo>
                    <a:pt x="300" y="438"/>
                  </a:lnTo>
                  <a:lnTo>
                    <a:pt x="364" y="396"/>
                  </a:lnTo>
                  <a:lnTo>
                    <a:pt x="438" y="364"/>
                  </a:lnTo>
                  <a:lnTo>
                    <a:pt x="502" y="321"/>
                  </a:lnTo>
                  <a:lnTo>
                    <a:pt x="566" y="289"/>
                  </a:lnTo>
                  <a:lnTo>
                    <a:pt x="716" y="246"/>
                  </a:lnTo>
                  <a:lnTo>
                    <a:pt x="865" y="214"/>
                  </a:lnTo>
                  <a:lnTo>
                    <a:pt x="1206" y="214"/>
                  </a:lnTo>
                  <a:lnTo>
                    <a:pt x="1142" y="150"/>
                  </a:lnTo>
                  <a:lnTo>
                    <a:pt x="1057" y="86"/>
                  </a:lnTo>
                  <a:lnTo>
                    <a:pt x="971" y="44"/>
                  </a:lnTo>
                  <a:lnTo>
                    <a:pt x="875" y="12"/>
                  </a:lnTo>
                  <a:lnTo>
                    <a:pt x="780" y="1"/>
                  </a:lnTo>
                  <a:close/>
                </a:path>
              </a:pathLst>
            </a:custGeom>
            <a:solidFill>
              <a:srgbClr val="AD5A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8"/>
            <p:cNvSpPr/>
            <p:nvPr/>
          </p:nvSpPr>
          <p:spPr>
            <a:xfrm>
              <a:off x="1502083" y="2739364"/>
              <a:ext cx="34000" cy="60347"/>
            </a:xfrm>
            <a:custGeom>
              <a:avLst/>
              <a:gdLst/>
              <a:ahLst/>
              <a:cxnLst/>
              <a:rect l="l" t="t" r="r" b="b"/>
              <a:pathLst>
                <a:path w="1004" h="1782" extrusionOk="0">
                  <a:moveTo>
                    <a:pt x="1" y="0"/>
                  </a:moveTo>
                  <a:lnTo>
                    <a:pt x="118" y="75"/>
                  </a:lnTo>
                  <a:lnTo>
                    <a:pt x="225" y="160"/>
                  </a:lnTo>
                  <a:lnTo>
                    <a:pt x="331" y="246"/>
                  </a:lnTo>
                  <a:lnTo>
                    <a:pt x="417" y="331"/>
                  </a:lnTo>
                  <a:lnTo>
                    <a:pt x="502" y="427"/>
                  </a:lnTo>
                  <a:lnTo>
                    <a:pt x="566" y="534"/>
                  </a:lnTo>
                  <a:lnTo>
                    <a:pt x="630" y="640"/>
                  </a:lnTo>
                  <a:lnTo>
                    <a:pt x="673" y="747"/>
                  </a:lnTo>
                  <a:lnTo>
                    <a:pt x="694" y="811"/>
                  </a:lnTo>
                  <a:lnTo>
                    <a:pt x="715" y="864"/>
                  </a:lnTo>
                  <a:lnTo>
                    <a:pt x="747" y="982"/>
                  </a:lnTo>
                  <a:lnTo>
                    <a:pt x="769" y="1110"/>
                  </a:lnTo>
                  <a:lnTo>
                    <a:pt x="790" y="1238"/>
                  </a:lnTo>
                  <a:lnTo>
                    <a:pt x="811" y="1504"/>
                  </a:lnTo>
                  <a:lnTo>
                    <a:pt x="822" y="1782"/>
                  </a:lnTo>
                  <a:lnTo>
                    <a:pt x="886" y="1654"/>
                  </a:lnTo>
                  <a:lnTo>
                    <a:pt x="939" y="1515"/>
                  </a:lnTo>
                  <a:lnTo>
                    <a:pt x="971" y="1376"/>
                  </a:lnTo>
                  <a:lnTo>
                    <a:pt x="993" y="1238"/>
                  </a:lnTo>
                  <a:lnTo>
                    <a:pt x="1003" y="1163"/>
                  </a:lnTo>
                  <a:lnTo>
                    <a:pt x="1003" y="1088"/>
                  </a:lnTo>
                  <a:lnTo>
                    <a:pt x="1003" y="1014"/>
                  </a:lnTo>
                  <a:lnTo>
                    <a:pt x="993" y="939"/>
                  </a:lnTo>
                  <a:lnTo>
                    <a:pt x="961" y="800"/>
                  </a:lnTo>
                  <a:lnTo>
                    <a:pt x="918" y="651"/>
                  </a:lnTo>
                  <a:lnTo>
                    <a:pt x="854" y="512"/>
                  </a:lnTo>
                  <a:lnTo>
                    <a:pt x="769" y="384"/>
                  </a:lnTo>
                  <a:lnTo>
                    <a:pt x="662" y="278"/>
                  </a:lnTo>
                  <a:lnTo>
                    <a:pt x="555" y="182"/>
                  </a:lnTo>
                  <a:lnTo>
                    <a:pt x="427" y="107"/>
                  </a:lnTo>
                  <a:lnTo>
                    <a:pt x="289" y="43"/>
                  </a:lnTo>
                  <a:lnTo>
                    <a:pt x="150" y="11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AD5A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8"/>
            <p:cNvSpPr/>
            <p:nvPr/>
          </p:nvSpPr>
          <p:spPr>
            <a:xfrm>
              <a:off x="1369538" y="2874449"/>
              <a:ext cx="39046" cy="24213"/>
            </a:xfrm>
            <a:custGeom>
              <a:avLst/>
              <a:gdLst/>
              <a:ahLst/>
              <a:cxnLst/>
              <a:rect l="l" t="t" r="r" b="b"/>
              <a:pathLst>
                <a:path w="1153" h="715" extrusionOk="0">
                  <a:moveTo>
                    <a:pt x="1131" y="0"/>
                  </a:moveTo>
                  <a:lnTo>
                    <a:pt x="1024" y="171"/>
                  </a:lnTo>
                  <a:lnTo>
                    <a:pt x="982" y="246"/>
                  </a:lnTo>
                  <a:lnTo>
                    <a:pt x="928" y="310"/>
                  </a:lnTo>
                  <a:lnTo>
                    <a:pt x="875" y="363"/>
                  </a:lnTo>
                  <a:lnTo>
                    <a:pt x="811" y="406"/>
                  </a:lnTo>
                  <a:lnTo>
                    <a:pt x="758" y="438"/>
                  </a:lnTo>
                  <a:lnTo>
                    <a:pt x="694" y="448"/>
                  </a:lnTo>
                  <a:lnTo>
                    <a:pt x="619" y="459"/>
                  </a:lnTo>
                  <a:lnTo>
                    <a:pt x="544" y="459"/>
                  </a:lnTo>
                  <a:lnTo>
                    <a:pt x="374" y="438"/>
                  </a:lnTo>
                  <a:lnTo>
                    <a:pt x="1" y="352"/>
                  </a:lnTo>
                  <a:lnTo>
                    <a:pt x="65" y="438"/>
                  </a:lnTo>
                  <a:lnTo>
                    <a:pt x="129" y="512"/>
                  </a:lnTo>
                  <a:lnTo>
                    <a:pt x="214" y="576"/>
                  </a:lnTo>
                  <a:lnTo>
                    <a:pt x="299" y="630"/>
                  </a:lnTo>
                  <a:lnTo>
                    <a:pt x="395" y="672"/>
                  </a:lnTo>
                  <a:lnTo>
                    <a:pt x="502" y="704"/>
                  </a:lnTo>
                  <a:lnTo>
                    <a:pt x="619" y="715"/>
                  </a:lnTo>
                  <a:lnTo>
                    <a:pt x="736" y="704"/>
                  </a:lnTo>
                  <a:lnTo>
                    <a:pt x="790" y="694"/>
                  </a:lnTo>
                  <a:lnTo>
                    <a:pt x="854" y="672"/>
                  </a:lnTo>
                  <a:lnTo>
                    <a:pt x="907" y="640"/>
                  </a:lnTo>
                  <a:lnTo>
                    <a:pt x="960" y="608"/>
                  </a:lnTo>
                  <a:lnTo>
                    <a:pt x="1003" y="566"/>
                  </a:lnTo>
                  <a:lnTo>
                    <a:pt x="1046" y="523"/>
                  </a:lnTo>
                  <a:lnTo>
                    <a:pt x="1078" y="470"/>
                  </a:lnTo>
                  <a:lnTo>
                    <a:pt x="1099" y="416"/>
                  </a:lnTo>
                  <a:lnTo>
                    <a:pt x="1131" y="320"/>
                  </a:lnTo>
                  <a:lnTo>
                    <a:pt x="1152" y="214"/>
                  </a:lnTo>
                  <a:lnTo>
                    <a:pt x="1152" y="107"/>
                  </a:lnTo>
                  <a:lnTo>
                    <a:pt x="1131" y="0"/>
                  </a:lnTo>
                  <a:close/>
                </a:path>
              </a:pathLst>
            </a:custGeom>
            <a:solidFill>
              <a:srgbClr val="AD5A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8"/>
            <p:cNvSpPr/>
            <p:nvPr/>
          </p:nvSpPr>
          <p:spPr>
            <a:xfrm>
              <a:off x="1596734" y="2899712"/>
              <a:ext cx="41925" cy="47005"/>
            </a:xfrm>
            <a:custGeom>
              <a:avLst/>
              <a:gdLst/>
              <a:ahLst/>
              <a:cxnLst/>
              <a:rect l="l" t="t" r="r" b="b"/>
              <a:pathLst>
                <a:path w="1238" h="1388" extrusionOk="0">
                  <a:moveTo>
                    <a:pt x="800" y="1"/>
                  </a:moveTo>
                  <a:lnTo>
                    <a:pt x="715" y="12"/>
                  </a:lnTo>
                  <a:lnTo>
                    <a:pt x="630" y="33"/>
                  </a:lnTo>
                  <a:lnTo>
                    <a:pt x="566" y="65"/>
                  </a:lnTo>
                  <a:lnTo>
                    <a:pt x="491" y="108"/>
                  </a:lnTo>
                  <a:lnTo>
                    <a:pt x="427" y="150"/>
                  </a:lnTo>
                  <a:lnTo>
                    <a:pt x="374" y="214"/>
                  </a:lnTo>
                  <a:lnTo>
                    <a:pt x="278" y="332"/>
                  </a:lnTo>
                  <a:lnTo>
                    <a:pt x="203" y="449"/>
                  </a:lnTo>
                  <a:lnTo>
                    <a:pt x="150" y="577"/>
                  </a:lnTo>
                  <a:lnTo>
                    <a:pt x="96" y="705"/>
                  </a:lnTo>
                  <a:lnTo>
                    <a:pt x="64" y="844"/>
                  </a:lnTo>
                  <a:lnTo>
                    <a:pt x="32" y="972"/>
                  </a:lnTo>
                  <a:lnTo>
                    <a:pt x="11" y="1110"/>
                  </a:lnTo>
                  <a:lnTo>
                    <a:pt x="0" y="1249"/>
                  </a:lnTo>
                  <a:lnTo>
                    <a:pt x="0" y="1388"/>
                  </a:lnTo>
                  <a:lnTo>
                    <a:pt x="128" y="1153"/>
                  </a:lnTo>
                  <a:lnTo>
                    <a:pt x="256" y="908"/>
                  </a:lnTo>
                  <a:lnTo>
                    <a:pt x="374" y="684"/>
                  </a:lnTo>
                  <a:lnTo>
                    <a:pt x="502" y="470"/>
                  </a:lnTo>
                  <a:lnTo>
                    <a:pt x="566" y="374"/>
                  </a:lnTo>
                  <a:lnTo>
                    <a:pt x="640" y="300"/>
                  </a:lnTo>
                  <a:lnTo>
                    <a:pt x="683" y="268"/>
                  </a:lnTo>
                  <a:lnTo>
                    <a:pt x="726" y="236"/>
                  </a:lnTo>
                  <a:lnTo>
                    <a:pt x="768" y="214"/>
                  </a:lnTo>
                  <a:lnTo>
                    <a:pt x="822" y="204"/>
                  </a:lnTo>
                  <a:lnTo>
                    <a:pt x="864" y="193"/>
                  </a:lnTo>
                  <a:lnTo>
                    <a:pt x="918" y="193"/>
                  </a:lnTo>
                  <a:lnTo>
                    <a:pt x="971" y="204"/>
                  </a:lnTo>
                  <a:lnTo>
                    <a:pt x="1024" y="225"/>
                  </a:lnTo>
                  <a:lnTo>
                    <a:pt x="1077" y="246"/>
                  </a:lnTo>
                  <a:lnTo>
                    <a:pt x="1131" y="278"/>
                  </a:lnTo>
                  <a:lnTo>
                    <a:pt x="1237" y="364"/>
                  </a:lnTo>
                  <a:lnTo>
                    <a:pt x="1216" y="300"/>
                  </a:lnTo>
                  <a:lnTo>
                    <a:pt x="1184" y="236"/>
                  </a:lnTo>
                  <a:lnTo>
                    <a:pt x="1141" y="172"/>
                  </a:lnTo>
                  <a:lnTo>
                    <a:pt x="1099" y="118"/>
                  </a:lnTo>
                  <a:lnTo>
                    <a:pt x="1035" y="76"/>
                  </a:lnTo>
                  <a:lnTo>
                    <a:pt x="960" y="33"/>
                  </a:lnTo>
                  <a:lnTo>
                    <a:pt x="886" y="12"/>
                  </a:lnTo>
                  <a:lnTo>
                    <a:pt x="800" y="1"/>
                  </a:lnTo>
                  <a:close/>
                </a:path>
              </a:pathLst>
            </a:custGeom>
            <a:solidFill>
              <a:srgbClr val="AD5A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8"/>
            <p:cNvSpPr/>
            <p:nvPr/>
          </p:nvSpPr>
          <p:spPr>
            <a:xfrm>
              <a:off x="1532425" y="3250817"/>
              <a:ext cx="28210" cy="66104"/>
            </a:xfrm>
            <a:custGeom>
              <a:avLst/>
              <a:gdLst/>
              <a:ahLst/>
              <a:cxnLst/>
              <a:rect l="l" t="t" r="r" b="b"/>
              <a:pathLst>
                <a:path w="833" h="1952" extrusionOk="0">
                  <a:moveTo>
                    <a:pt x="1" y="0"/>
                  </a:moveTo>
                  <a:lnTo>
                    <a:pt x="22" y="139"/>
                  </a:lnTo>
                  <a:lnTo>
                    <a:pt x="54" y="267"/>
                  </a:lnTo>
                  <a:lnTo>
                    <a:pt x="139" y="523"/>
                  </a:lnTo>
                  <a:lnTo>
                    <a:pt x="225" y="768"/>
                  </a:lnTo>
                  <a:lnTo>
                    <a:pt x="321" y="1013"/>
                  </a:lnTo>
                  <a:lnTo>
                    <a:pt x="438" y="1259"/>
                  </a:lnTo>
                  <a:lnTo>
                    <a:pt x="555" y="1493"/>
                  </a:lnTo>
                  <a:lnTo>
                    <a:pt x="683" y="1728"/>
                  </a:lnTo>
                  <a:lnTo>
                    <a:pt x="833" y="1952"/>
                  </a:lnTo>
                  <a:lnTo>
                    <a:pt x="769" y="1685"/>
                  </a:lnTo>
                  <a:lnTo>
                    <a:pt x="694" y="1429"/>
                  </a:lnTo>
                  <a:lnTo>
                    <a:pt x="609" y="1184"/>
                  </a:lnTo>
                  <a:lnTo>
                    <a:pt x="502" y="939"/>
                  </a:lnTo>
                  <a:lnTo>
                    <a:pt x="395" y="693"/>
                  </a:lnTo>
                  <a:lnTo>
                    <a:pt x="278" y="459"/>
                  </a:lnTo>
                  <a:lnTo>
                    <a:pt x="150" y="224"/>
                  </a:lnTo>
                  <a:lnTo>
                    <a:pt x="75" y="11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8"/>
            <p:cNvSpPr/>
            <p:nvPr/>
          </p:nvSpPr>
          <p:spPr>
            <a:xfrm>
              <a:off x="1013421" y="3575135"/>
              <a:ext cx="456195" cy="1008500"/>
            </a:xfrm>
            <a:custGeom>
              <a:avLst/>
              <a:gdLst/>
              <a:ahLst/>
              <a:cxnLst/>
              <a:rect l="l" t="t" r="r" b="b"/>
              <a:pathLst>
                <a:path w="13471" h="29780" extrusionOk="0">
                  <a:moveTo>
                    <a:pt x="6837" y="1"/>
                  </a:moveTo>
                  <a:lnTo>
                    <a:pt x="0" y="29225"/>
                  </a:lnTo>
                  <a:lnTo>
                    <a:pt x="53" y="29268"/>
                  </a:lnTo>
                  <a:lnTo>
                    <a:pt x="235" y="29374"/>
                  </a:lnTo>
                  <a:lnTo>
                    <a:pt x="363" y="29438"/>
                  </a:lnTo>
                  <a:lnTo>
                    <a:pt x="512" y="29502"/>
                  </a:lnTo>
                  <a:lnTo>
                    <a:pt x="672" y="29577"/>
                  </a:lnTo>
                  <a:lnTo>
                    <a:pt x="864" y="29641"/>
                  </a:lnTo>
                  <a:lnTo>
                    <a:pt x="1077" y="29694"/>
                  </a:lnTo>
                  <a:lnTo>
                    <a:pt x="1291" y="29737"/>
                  </a:lnTo>
                  <a:lnTo>
                    <a:pt x="1536" y="29769"/>
                  </a:lnTo>
                  <a:lnTo>
                    <a:pt x="1781" y="29780"/>
                  </a:lnTo>
                  <a:lnTo>
                    <a:pt x="2037" y="29769"/>
                  </a:lnTo>
                  <a:lnTo>
                    <a:pt x="2176" y="29748"/>
                  </a:lnTo>
                  <a:lnTo>
                    <a:pt x="2304" y="29726"/>
                  </a:lnTo>
                  <a:lnTo>
                    <a:pt x="2443" y="29694"/>
                  </a:lnTo>
                  <a:lnTo>
                    <a:pt x="2581" y="29662"/>
                  </a:lnTo>
                  <a:lnTo>
                    <a:pt x="2720" y="29609"/>
                  </a:lnTo>
                  <a:lnTo>
                    <a:pt x="2859" y="29556"/>
                  </a:lnTo>
                  <a:lnTo>
                    <a:pt x="13471" y="1227"/>
                  </a:lnTo>
                  <a:lnTo>
                    <a:pt x="13471" y="1227"/>
                  </a:lnTo>
                  <a:lnTo>
                    <a:pt x="13290" y="1249"/>
                  </a:lnTo>
                  <a:lnTo>
                    <a:pt x="13066" y="1281"/>
                  </a:lnTo>
                  <a:lnTo>
                    <a:pt x="12778" y="1313"/>
                  </a:lnTo>
                  <a:lnTo>
                    <a:pt x="12415" y="1334"/>
                  </a:lnTo>
                  <a:lnTo>
                    <a:pt x="12010" y="1355"/>
                  </a:lnTo>
                  <a:lnTo>
                    <a:pt x="11551" y="1355"/>
                  </a:lnTo>
                  <a:lnTo>
                    <a:pt x="11060" y="1345"/>
                  </a:lnTo>
                  <a:lnTo>
                    <a:pt x="10538" y="1302"/>
                  </a:lnTo>
                  <a:lnTo>
                    <a:pt x="10261" y="1281"/>
                  </a:lnTo>
                  <a:lnTo>
                    <a:pt x="9994" y="1249"/>
                  </a:lnTo>
                  <a:lnTo>
                    <a:pt x="9717" y="1195"/>
                  </a:lnTo>
                  <a:lnTo>
                    <a:pt x="9439" y="1142"/>
                  </a:lnTo>
                  <a:lnTo>
                    <a:pt x="9162" y="1089"/>
                  </a:lnTo>
                  <a:lnTo>
                    <a:pt x="8885" y="1014"/>
                  </a:lnTo>
                  <a:lnTo>
                    <a:pt x="8607" y="929"/>
                  </a:lnTo>
                  <a:lnTo>
                    <a:pt x="8341" y="833"/>
                  </a:lnTo>
                  <a:lnTo>
                    <a:pt x="8074" y="726"/>
                  </a:lnTo>
                  <a:lnTo>
                    <a:pt x="7807" y="609"/>
                  </a:lnTo>
                  <a:lnTo>
                    <a:pt x="7551" y="481"/>
                  </a:lnTo>
                  <a:lnTo>
                    <a:pt x="7306" y="332"/>
                  </a:lnTo>
                  <a:lnTo>
                    <a:pt x="7061" y="172"/>
                  </a:lnTo>
                  <a:lnTo>
                    <a:pt x="683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8"/>
            <p:cNvSpPr/>
            <p:nvPr/>
          </p:nvSpPr>
          <p:spPr>
            <a:xfrm>
              <a:off x="1297678" y="3597181"/>
              <a:ext cx="425514" cy="978529"/>
            </a:xfrm>
            <a:custGeom>
              <a:avLst/>
              <a:gdLst/>
              <a:ahLst/>
              <a:cxnLst/>
              <a:rect l="l" t="t" r="r" b="b"/>
              <a:pathLst>
                <a:path w="12565" h="28895" extrusionOk="0">
                  <a:moveTo>
                    <a:pt x="7093" y="1"/>
                  </a:moveTo>
                  <a:lnTo>
                    <a:pt x="6741" y="118"/>
                  </a:lnTo>
                  <a:lnTo>
                    <a:pt x="6378" y="235"/>
                  </a:lnTo>
                  <a:lnTo>
                    <a:pt x="6026" y="331"/>
                  </a:lnTo>
                  <a:lnTo>
                    <a:pt x="5685" y="416"/>
                  </a:lnTo>
                  <a:lnTo>
                    <a:pt x="5344" y="480"/>
                  </a:lnTo>
                  <a:lnTo>
                    <a:pt x="5013" y="544"/>
                  </a:lnTo>
                  <a:lnTo>
                    <a:pt x="4682" y="587"/>
                  </a:lnTo>
                  <a:lnTo>
                    <a:pt x="4362" y="630"/>
                  </a:lnTo>
                  <a:lnTo>
                    <a:pt x="4042" y="662"/>
                  </a:lnTo>
                  <a:lnTo>
                    <a:pt x="3744" y="672"/>
                  </a:lnTo>
                  <a:lnTo>
                    <a:pt x="3445" y="694"/>
                  </a:lnTo>
                  <a:lnTo>
                    <a:pt x="2880" y="694"/>
                  </a:lnTo>
                  <a:lnTo>
                    <a:pt x="2602" y="683"/>
                  </a:lnTo>
                  <a:lnTo>
                    <a:pt x="2101" y="651"/>
                  </a:lnTo>
                  <a:lnTo>
                    <a:pt x="1643" y="598"/>
                  </a:lnTo>
                  <a:lnTo>
                    <a:pt x="1227" y="534"/>
                  </a:lnTo>
                  <a:lnTo>
                    <a:pt x="875" y="470"/>
                  </a:lnTo>
                  <a:lnTo>
                    <a:pt x="565" y="395"/>
                  </a:lnTo>
                  <a:lnTo>
                    <a:pt x="331" y="342"/>
                  </a:lnTo>
                  <a:lnTo>
                    <a:pt x="149" y="289"/>
                  </a:lnTo>
                  <a:lnTo>
                    <a:pt x="0" y="235"/>
                  </a:lnTo>
                  <a:lnTo>
                    <a:pt x="10004" y="28734"/>
                  </a:lnTo>
                  <a:lnTo>
                    <a:pt x="10143" y="28777"/>
                  </a:lnTo>
                  <a:lnTo>
                    <a:pt x="10282" y="28819"/>
                  </a:lnTo>
                  <a:lnTo>
                    <a:pt x="10410" y="28851"/>
                  </a:lnTo>
                  <a:lnTo>
                    <a:pt x="10538" y="28873"/>
                  </a:lnTo>
                  <a:lnTo>
                    <a:pt x="10666" y="28883"/>
                  </a:lnTo>
                  <a:lnTo>
                    <a:pt x="10783" y="28894"/>
                  </a:lnTo>
                  <a:lnTo>
                    <a:pt x="10911" y="28883"/>
                  </a:lnTo>
                  <a:lnTo>
                    <a:pt x="11028" y="28883"/>
                  </a:lnTo>
                  <a:lnTo>
                    <a:pt x="11252" y="28841"/>
                  </a:lnTo>
                  <a:lnTo>
                    <a:pt x="11455" y="28787"/>
                  </a:lnTo>
                  <a:lnTo>
                    <a:pt x="11658" y="28723"/>
                  </a:lnTo>
                  <a:lnTo>
                    <a:pt x="11839" y="28638"/>
                  </a:lnTo>
                  <a:lnTo>
                    <a:pt x="11999" y="28553"/>
                  </a:lnTo>
                  <a:lnTo>
                    <a:pt x="12138" y="28457"/>
                  </a:lnTo>
                  <a:lnTo>
                    <a:pt x="12266" y="28371"/>
                  </a:lnTo>
                  <a:lnTo>
                    <a:pt x="12372" y="28286"/>
                  </a:lnTo>
                  <a:lnTo>
                    <a:pt x="12511" y="28158"/>
                  </a:lnTo>
                  <a:lnTo>
                    <a:pt x="12564" y="28105"/>
                  </a:lnTo>
                  <a:lnTo>
                    <a:pt x="70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8"/>
            <p:cNvSpPr/>
            <p:nvPr/>
          </p:nvSpPr>
          <p:spPr>
            <a:xfrm>
              <a:off x="817279" y="4560112"/>
              <a:ext cx="280673" cy="106946"/>
            </a:xfrm>
            <a:custGeom>
              <a:avLst/>
              <a:gdLst/>
              <a:ahLst/>
              <a:cxnLst/>
              <a:rect l="l" t="t" r="r" b="b"/>
              <a:pathLst>
                <a:path w="8288" h="3158" extrusionOk="0">
                  <a:moveTo>
                    <a:pt x="6197" y="0"/>
                  </a:moveTo>
                  <a:lnTo>
                    <a:pt x="5888" y="171"/>
                  </a:lnTo>
                  <a:lnTo>
                    <a:pt x="5483" y="363"/>
                  </a:lnTo>
                  <a:lnTo>
                    <a:pt x="5003" y="576"/>
                  </a:lnTo>
                  <a:lnTo>
                    <a:pt x="4491" y="790"/>
                  </a:lnTo>
                  <a:lnTo>
                    <a:pt x="3968" y="992"/>
                  </a:lnTo>
                  <a:lnTo>
                    <a:pt x="3712" y="1088"/>
                  </a:lnTo>
                  <a:lnTo>
                    <a:pt x="3456" y="1163"/>
                  </a:lnTo>
                  <a:lnTo>
                    <a:pt x="3222" y="1238"/>
                  </a:lnTo>
                  <a:lnTo>
                    <a:pt x="2998" y="1291"/>
                  </a:lnTo>
                  <a:lnTo>
                    <a:pt x="2784" y="1334"/>
                  </a:lnTo>
                  <a:lnTo>
                    <a:pt x="2603" y="1366"/>
                  </a:lnTo>
                  <a:lnTo>
                    <a:pt x="2283" y="1398"/>
                  </a:lnTo>
                  <a:lnTo>
                    <a:pt x="1985" y="1440"/>
                  </a:lnTo>
                  <a:lnTo>
                    <a:pt x="1718" y="1494"/>
                  </a:lnTo>
                  <a:lnTo>
                    <a:pt x="1473" y="1547"/>
                  </a:lnTo>
                  <a:lnTo>
                    <a:pt x="1249" y="1600"/>
                  </a:lnTo>
                  <a:lnTo>
                    <a:pt x="1057" y="1664"/>
                  </a:lnTo>
                  <a:lnTo>
                    <a:pt x="875" y="1728"/>
                  </a:lnTo>
                  <a:lnTo>
                    <a:pt x="715" y="1803"/>
                  </a:lnTo>
                  <a:lnTo>
                    <a:pt x="577" y="1867"/>
                  </a:lnTo>
                  <a:lnTo>
                    <a:pt x="459" y="1942"/>
                  </a:lnTo>
                  <a:lnTo>
                    <a:pt x="353" y="2016"/>
                  </a:lnTo>
                  <a:lnTo>
                    <a:pt x="267" y="2091"/>
                  </a:lnTo>
                  <a:lnTo>
                    <a:pt x="193" y="2166"/>
                  </a:lnTo>
                  <a:lnTo>
                    <a:pt x="129" y="2251"/>
                  </a:lnTo>
                  <a:lnTo>
                    <a:pt x="86" y="2326"/>
                  </a:lnTo>
                  <a:lnTo>
                    <a:pt x="43" y="2400"/>
                  </a:lnTo>
                  <a:lnTo>
                    <a:pt x="22" y="2475"/>
                  </a:lnTo>
                  <a:lnTo>
                    <a:pt x="11" y="2550"/>
                  </a:lnTo>
                  <a:lnTo>
                    <a:pt x="1" y="2614"/>
                  </a:lnTo>
                  <a:lnTo>
                    <a:pt x="1" y="2688"/>
                  </a:lnTo>
                  <a:lnTo>
                    <a:pt x="11" y="2816"/>
                  </a:lnTo>
                  <a:lnTo>
                    <a:pt x="43" y="2923"/>
                  </a:lnTo>
                  <a:lnTo>
                    <a:pt x="86" y="3019"/>
                  </a:lnTo>
                  <a:lnTo>
                    <a:pt x="129" y="3093"/>
                  </a:lnTo>
                  <a:lnTo>
                    <a:pt x="171" y="3157"/>
                  </a:lnTo>
                  <a:lnTo>
                    <a:pt x="7947" y="3157"/>
                  </a:lnTo>
                  <a:lnTo>
                    <a:pt x="7979" y="3008"/>
                  </a:lnTo>
                  <a:lnTo>
                    <a:pt x="8021" y="2710"/>
                  </a:lnTo>
                  <a:lnTo>
                    <a:pt x="8139" y="1856"/>
                  </a:lnTo>
                  <a:lnTo>
                    <a:pt x="8235" y="971"/>
                  </a:lnTo>
                  <a:lnTo>
                    <a:pt x="8288" y="427"/>
                  </a:lnTo>
                  <a:lnTo>
                    <a:pt x="61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8"/>
            <p:cNvSpPr/>
            <p:nvPr/>
          </p:nvSpPr>
          <p:spPr>
            <a:xfrm>
              <a:off x="1609738" y="4556150"/>
              <a:ext cx="155711" cy="110908"/>
            </a:xfrm>
            <a:custGeom>
              <a:avLst/>
              <a:gdLst/>
              <a:ahLst/>
              <a:cxnLst/>
              <a:rect l="l" t="t" r="r" b="b"/>
              <a:pathLst>
                <a:path w="4598" h="3275" extrusionOk="0">
                  <a:moveTo>
                    <a:pt x="3104" y="0"/>
                  </a:moveTo>
                  <a:lnTo>
                    <a:pt x="2965" y="107"/>
                  </a:lnTo>
                  <a:lnTo>
                    <a:pt x="2805" y="213"/>
                  </a:lnTo>
                  <a:lnTo>
                    <a:pt x="2613" y="320"/>
                  </a:lnTo>
                  <a:lnTo>
                    <a:pt x="2389" y="416"/>
                  </a:lnTo>
                  <a:lnTo>
                    <a:pt x="2272" y="459"/>
                  </a:lnTo>
                  <a:lnTo>
                    <a:pt x="2155" y="501"/>
                  </a:lnTo>
                  <a:lnTo>
                    <a:pt x="2027" y="523"/>
                  </a:lnTo>
                  <a:lnTo>
                    <a:pt x="1899" y="555"/>
                  </a:lnTo>
                  <a:lnTo>
                    <a:pt x="1760" y="565"/>
                  </a:lnTo>
                  <a:lnTo>
                    <a:pt x="1611" y="576"/>
                  </a:lnTo>
                  <a:lnTo>
                    <a:pt x="1472" y="565"/>
                  </a:lnTo>
                  <a:lnTo>
                    <a:pt x="1312" y="555"/>
                  </a:lnTo>
                  <a:lnTo>
                    <a:pt x="1301" y="683"/>
                  </a:lnTo>
                  <a:lnTo>
                    <a:pt x="1291" y="757"/>
                  </a:lnTo>
                  <a:lnTo>
                    <a:pt x="1259" y="832"/>
                  </a:lnTo>
                  <a:lnTo>
                    <a:pt x="1227" y="907"/>
                  </a:lnTo>
                  <a:lnTo>
                    <a:pt x="1184" y="992"/>
                  </a:lnTo>
                  <a:lnTo>
                    <a:pt x="1131" y="1077"/>
                  </a:lnTo>
                  <a:lnTo>
                    <a:pt x="1067" y="1163"/>
                  </a:lnTo>
                  <a:lnTo>
                    <a:pt x="853" y="1429"/>
                  </a:lnTo>
                  <a:lnTo>
                    <a:pt x="619" y="1696"/>
                  </a:lnTo>
                  <a:lnTo>
                    <a:pt x="384" y="1963"/>
                  </a:lnTo>
                  <a:lnTo>
                    <a:pt x="288" y="2091"/>
                  </a:lnTo>
                  <a:lnTo>
                    <a:pt x="192" y="2219"/>
                  </a:lnTo>
                  <a:lnTo>
                    <a:pt x="118" y="2347"/>
                  </a:lnTo>
                  <a:lnTo>
                    <a:pt x="64" y="2464"/>
                  </a:lnTo>
                  <a:lnTo>
                    <a:pt x="22" y="2571"/>
                  </a:lnTo>
                  <a:lnTo>
                    <a:pt x="0" y="2677"/>
                  </a:lnTo>
                  <a:lnTo>
                    <a:pt x="11" y="2720"/>
                  </a:lnTo>
                  <a:lnTo>
                    <a:pt x="11" y="2773"/>
                  </a:lnTo>
                  <a:lnTo>
                    <a:pt x="32" y="2816"/>
                  </a:lnTo>
                  <a:lnTo>
                    <a:pt x="54" y="2859"/>
                  </a:lnTo>
                  <a:lnTo>
                    <a:pt x="86" y="2901"/>
                  </a:lnTo>
                  <a:lnTo>
                    <a:pt x="118" y="2944"/>
                  </a:lnTo>
                  <a:lnTo>
                    <a:pt x="171" y="2976"/>
                  </a:lnTo>
                  <a:lnTo>
                    <a:pt x="224" y="3019"/>
                  </a:lnTo>
                  <a:lnTo>
                    <a:pt x="299" y="3051"/>
                  </a:lnTo>
                  <a:lnTo>
                    <a:pt x="384" y="3072"/>
                  </a:lnTo>
                  <a:lnTo>
                    <a:pt x="587" y="3136"/>
                  </a:lnTo>
                  <a:lnTo>
                    <a:pt x="843" y="3178"/>
                  </a:lnTo>
                  <a:lnTo>
                    <a:pt x="1141" y="3210"/>
                  </a:lnTo>
                  <a:lnTo>
                    <a:pt x="1472" y="3242"/>
                  </a:lnTo>
                  <a:lnTo>
                    <a:pt x="1824" y="3253"/>
                  </a:lnTo>
                  <a:lnTo>
                    <a:pt x="2187" y="3264"/>
                  </a:lnTo>
                  <a:lnTo>
                    <a:pt x="2549" y="3274"/>
                  </a:lnTo>
                  <a:lnTo>
                    <a:pt x="2912" y="3264"/>
                  </a:lnTo>
                  <a:lnTo>
                    <a:pt x="3253" y="3253"/>
                  </a:lnTo>
                  <a:lnTo>
                    <a:pt x="3584" y="3232"/>
                  </a:lnTo>
                  <a:lnTo>
                    <a:pt x="3872" y="3200"/>
                  </a:lnTo>
                  <a:lnTo>
                    <a:pt x="4128" y="3168"/>
                  </a:lnTo>
                  <a:lnTo>
                    <a:pt x="4331" y="3125"/>
                  </a:lnTo>
                  <a:lnTo>
                    <a:pt x="4416" y="3093"/>
                  </a:lnTo>
                  <a:lnTo>
                    <a:pt x="4480" y="3072"/>
                  </a:lnTo>
                  <a:lnTo>
                    <a:pt x="4522" y="3040"/>
                  </a:lnTo>
                  <a:lnTo>
                    <a:pt x="4554" y="3019"/>
                  </a:lnTo>
                  <a:lnTo>
                    <a:pt x="4576" y="2976"/>
                  </a:lnTo>
                  <a:lnTo>
                    <a:pt x="4586" y="2944"/>
                  </a:lnTo>
                  <a:lnTo>
                    <a:pt x="4597" y="2848"/>
                  </a:lnTo>
                  <a:lnTo>
                    <a:pt x="4597" y="2720"/>
                  </a:lnTo>
                  <a:lnTo>
                    <a:pt x="4576" y="2592"/>
                  </a:lnTo>
                  <a:lnTo>
                    <a:pt x="4544" y="2432"/>
                  </a:lnTo>
                  <a:lnTo>
                    <a:pt x="4490" y="2272"/>
                  </a:lnTo>
                  <a:lnTo>
                    <a:pt x="4426" y="2091"/>
                  </a:lnTo>
                  <a:lnTo>
                    <a:pt x="4352" y="1909"/>
                  </a:lnTo>
                  <a:lnTo>
                    <a:pt x="4277" y="1728"/>
                  </a:lnTo>
                  <a:lnTo>
                    <a:pt x="4181" y="1536"/>
                  </a:lnTo>
                  <a:lnTo>
                    <a:pt x="4085" y="1355"/>
                  </a:lnTo>
                  <a:lnTo>
                    <a:pt x="3979" y="1173"/>
                  </a:lnTo>
                  <a:lnTo>
                    <a:pt x="3872" y="992"/>
                  </a:lnTo>
                  <a:lnTo>
                    <a:pt x="3765" y="832"/>
                  </a:lnTo>
                  <a:lnTo>
                    <a:pt x="3659" y="672"/>
                  </a:lnTo>
                  <a:lnTo>
                    <a:pt x="3541" y="544"/>
                  </a:lnTo>
                  <a:lnTo>
                    <a:pt x="3296" y="245"/>
                  </a:lnTo>
                  <a:lnTo>
                    <a:pt x="31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" name="Google Shape;251;p18"/>
          <p:cNvGrpSpPr/>
          <p:nvPr/>
        </p:nvGrpSpPr>
        <p:grpSpPr>
          <a:xfrm>
            <a:off x="4856611" y="1645683"/>
            <a:ext cx="1405200" cy="670187"/>
            <a:chOff x="7281702" y="995163"/>
            <a:chExt cx="1405200" cy="670187"/>
          </a:xfrm>
        </p:grpSpPr>
        <p:sp>
          <p:nvSpPr>
            <p:cNvPr id="252" name="Google Shape;252;p18"/>
            <p:cNvSpPr txBox="1"/>
            <p:nvPr/>
          </p:nvSpPr>
          <p:spPr>
            <a:xfrm>
              <a:off x="7281702" y="1333550"/>
              <a:ext cx="1405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Feminino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4" name="Google Shape;254;p18"/>
            <p:cNvSpPr txBox="1"/>
            <p:nvPr/>
          </p:nvSpPr>
          <p:spPr>
            <a:xfrm>
              <a:off x="7281702" y="995163"/>
              <a:ext cx="1405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58,3%</a:t>
              </a:r>
              <a:endParaRPr sz="1800"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59" name="Google Shape;259;p18"/>
          <p:cNvGrpSpPr/>
          <p:nvPr/>
        </p:nvGrpSpPr>
        <p:grpSpPr>
          <a:xfrm>
            <a:off x="2659735" y="1675490"/>
            <a:ext cx="1547204" cy="1398944"/>
            <a:chOff x="385743" y="995163"/>
            <a:chExt cx="1547204" cy="1398944"/>
          </a:xfrm>
        </p:grpSpPr>
        <p:sp>
          <p:nvSpPr>
            <p:cNvPr id="260" name="Google Shape;260;p18"/>
            <p:cNvSpPr txBox="1"/>
            <p:nvPr/>
          </p:nvSpPr>
          <p:spPr>
            <a:xfrm>
              <a:off x="457379" y="1333550"/>
              <a:ext cx="1405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Masculino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61" name="Google Shape;261;p18"/>
            <p:cNvSpPr txBox="1"/>
            <p:nvPr/>
          </p:nvSpPr>
          <p:spPr>
            <a:xfrm>
              <a:off x="385743" y="1674107"/>
              <a:ext cx="1547204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15 dos inquiridos são do sexo masculino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2" name="Google Shape;262;p18"/>
            <p:cNvSpPr txBox="1"/>
            <p:nvPr/>
          </p:nvSpPr>
          <p:spPr>
            <a:xfrm>
              <a:off x="457379" y="995163"/>
              <a:ext cx="1405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41,7%</a:t>
              </a:r>
              <a:endParaRPr sz="1800" b="1" dirty="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0" name="Google Shape;627;p25">
            <a:extLst>
              <a:ext uri="{FF2B5EF4-FFF2-40B4-BE49-F238E27FC236}">
                <a16:creationId xmlns:a16="http://schemas.microsoft.com/office/drawing/2014/main" id="{D37A49C1-E44A-48CF-9CF3-7763357E82AF}"/>
              </a:ext>
            </a:extLst>
          </p:cNvPr>
          <p:cNvGrpSpPr/>
          <p:nvPr/>
        </p:nvGrpSpPr>
        <p:grpSpPr>
          <a:xfrm flipH="1">
            <a:off x="586590" y="1666918"/>
            <a:ext cx="1683226" cy="2379724"/>
            <a:chOff x="6734693" y="1928716"/>
            <a:chExt cx="1952121" cy="2759643"/>
          </a:xfrm>
        </p:grpSpPr>
        <p:sp>
          <p:nvSpPr>
            <p:cNvPr id="51" name="Google Shape;628;p25">
              <a:extLst>
                <a:ext uri="{FF2B5EF4-FFF2-40B4-BE49-F238E27FC236}">
                  <a16:creationId xmlns:a16="http://schemas.microsoft.com/office/drawing/2014/main" id="{ADD85C56-C35A-4C59-AEAA-2FD4EBFD61BE}"/>
                </a:ext>
              </a:extLst>
            </p:cNvPr>
            <p:cNvSpPr/>
            <p:nvPr/>
          </p:nvSpPr>
          <p:spPr>
            <a:xfrm>
              <a:off x="6922030" y="4558317"/>
              <a:ext cx="1760845" cy="130042"/>
            </a:xfrm>
            <a:custGeom>
              <a:avLst/>
              <a:gdLst/>
              <a:ahLst/>
              <a:cxnLst/>
              <a:rect l="l" t="t" r="r" b="b"/>
              <a:pathLst>
                <a:path w="51996" h="3840" extrusionOk="0">
                  <a:moveTo>
                    <a:pt x="25993" y="0"/>
                  </a:moveTo>
                  <a:lnTo>
                    <a:pt x="23337" y="11"/>
                  </a:lnTo>
                  <a:lnTo>
                    <a:pt x="20756" y="43"/>
                  </a:lnTo>
                  <a:lnTo>
                    <a:pt x="18271" y="86"/>
                  </a:lnTo>
                  <a:lnTo>
                    <a:pt x="15881" y="150"/>
                  </a:lnTo>
                  <a:lnTo>
                    <a:pt x="13610" y="235"/>
                  </a:lnTo>
                  <a:lnTo>
                    <a:pt x="11466" y="331"/>
                  </a:lnTo>
                  <a:lnTo>
                    <a:pt x="9461" y="438"/>
                  </a:lnTo>
                  <a:lnTo>
                    <a:pt x="7616" y="566"/>
                  </a:lnTo>
                  <a:lnTo>
                    <a:pt x="6752" y="630"/>
                  </a:lnTo>
                  <a:lnTo>
                    <a:pt x="5941" y="704"/>
                  </a:lnTo>
                  <a:lnTo>
                    <a:pt x="5162" y="768"/>
                  </a:lnTo>
                  <a:lnTo>
                    <a:pt x="4437" y="854"/>
                  </a:lnTo>
                  <a:lnTo>
                    <a:pt x="3765" y="928"/>
                  </a:lnTo>
                  <a:lnTo>
                    <a:pt x="3136" y="1003"/>
                  </a:lnTo>
                  <a:lnTo>
                    <a:pt x="2571" y="1088"/>
                  </a:lnTo>
                  <a:lnTo>
                    <a:pt x="2048" y="1174"/>
                  </a:lnTo>
                  <a:lnTo>
                    <a:pt x="1579" y="1259"/>
                  </a:lnTo>
                  <a:lnTo>
                    <a:pt x="1174" y="1355"/>
                  </a:lnTo>
                  <a:lnTo>
                    <a:pt x="822" y="1440"/>
                  </a:lnTo>
                  <a:lnTo>
                    <a:pt x="534" y="1536"/>
                  </a:lnTo>
                  <a:lnTo>
                    <a:pt x="299" y="1632"/>
                  </a:lnTo>
                  <a:lnTo>
                    <a:pt x="214" y="1675"/>
                  </a:lnTo>
                  <a:lnTo>
                    <a:pt x="139" y="1728"/>
                  </a:lnTo>
                  <a:lnTo>
                    <a:pt x="75" y="1771"/>
                  </a:lnTo>
                  <a:lnTo>
                    <a:pt x="32" y="1824"/>
                  </a:lnTo>
                  <a:lnTo>
                    <a:pt x="11" y="1878"/>
                  </a:lnTo>
                  <a:lnTo>
                    <a:pt x="0" y="1920"/>
                  </a:lnTo>
                  <a:lnTo>
                    <a:pt x="11" y="1974"/>
                  </a:lnTo>
                  <a:lnTo>
                    <a:pt x="32" y="2016"/>
                  </a:lnTo>
                  <a:lnTo>
                    <a:pt x="75" y="2069"/>
                  </a:lnTo>
                  <a:lnTo>
                    <a:pt x="139" y="2123"/>
                  </a:lnTo>
                  <a:lnTo>
                    <a:pt x="214" y="2165"/>
                  </a:lnTo>
                  <a:lnTo>
                    <a:pt x="299" y="2219"/>
                  </a:lnTo>
                  <a:lnTo>
                    <a:pt x="534" y="2304"/>
                  </a:lnTo>
                  <a:lnTo>
                    <a:pt x="822" y="2400"/>
                  </a:lnTo>
                  <a:lnTo>
                    <a:pt x="1174" y="2496"/>
                  </a:lnTo>
                  <a:lnTo>
                    <a:pt x="1579" y="2581"/>
                  </a:lnTo>
                  <a:lnTo>
                    <a:pt x="2048" y="2667"/>
                  </a:lnTo>
                  <a:lnTo>
                    <a:pt x="2571" y="2752"/>
                  </a:lnTo>
                  <a:lnTo>
                    <a:pt x="3136" y="2837"/>
                  </a:lnTo>
                  <a:lnTo>
                    <a:pt x="3765" y="2923"/>
                  </a:lnTo>
                  <a:lnTo>
                    <a:pt x="4437" y="2997"/>
                  </a:lnTo>
                  <a:lnTo>
                    <a:pt x="5162" y="3072"/>
                  </a:lnTo>
                  <a:lnTo>
                    <a:pt x="5941" y="3147"/>
                  </a:lnTo>
                  <a:lnTo>
                    <a:pt x="6752" y="3211"/>
                  </a:lnTo>
                  <a:lnTo>
                    <a:pt x="7616" y="3275"/>
                  </a:lnTo>
                  <a:lnTo>
                    <a:pt x="9461" y="3403"/>
                  </a:lnTo>
                  <a:lnTo>
                    <a:pt x="11466" y="3509"/>
                  </a:lnTo>
                  <a:lnTo>
                    <a:pt x="13610" y="3605"/>
                  </a:lnTo>
                  <a:lnTo>
                    <a:pt x="15881" y="3691"/>
                  </a:lnTo>
                  <a:lnTo>
                    <a:pt x="18271" y="3755"/>
                  </a:lnTo>
                  <a:lnTo>
                    <a:pt x="20756" y="3808"/>
                  </a:lnTo>
                  <a:lnTo>
                    <a:pt x="23337" y="3829"/>
                  </a:lnTo>
                  <a:lnTo>
                    <a:pt x="25993" y="3840"/>
                  </a:lnTo>
                  <a:lnTo>
                    <a:pt x="28659" y="3829"/>
                  </a:lnTo>
                  <a:lnTo>
                    <a:pt x="31240" y="3808"/>
                  </a:lnTo>
                  <a:lnTo>
                    <a:pt x="33725" y="3755"/>
                  </a:lnTo>
                  <a:lnTo>
                    <a:pt x="36114" y="3691"/>
                  </a:lnTo>
                  <a:lnTo>
                    <a:pt x="38386" y="3605"/>
                  </a:lnTo>
                  <a:lnTo>
                    <a:pt x="40530" y="3509"/>
                  </a:lnTo>
                  <a:lnTo>
                    <a:pt x="42535" y="3403"/>
                  </a:lnTo>
                  <a:lnTo>
                    <a:pt x="44380" y="3275"/>
                  </a:lnTo>
                  <a:lnTo>
                    <a:pt x="45244" y="3211"/>
                  </a:lnTo>
                  <a:lnTo>
                    <a:pt x="46055" y="3147"/>
                  </a:lnTo>
                  <a:lnTo>
                    <a:pt x="46833" y="3072"/>
                  </a:lnTo>
                  <a:lnTo>
                    <a:pt x="47559" y="2997"/>
                  </a:lnTo>
                  <a:lnTo>
                    <a:pt x="48231" y="2923"/>
                  </a:lnTo>
                  <a:lnTo>
                    <a:pt x="48860" y="2837"/>
                  </a:lnTo>
                  <a:lnTo>
                    <a:pt x="49425" y="2752"/>
                  </a:lnTo>
                  <a:lnTo>
                    <a:pt x="49948" y="2667"/>
                  </a:lnTo>
                  <a:lnTo>
                    <a:pt x="50417" y="2581"/>
                  </a:lnTo>
                  <a:lnTo>
                    <a:pt x="50822" y="2496"/>
                  </a:lnTo>
                  <a:lnTo>
                    <a:pt x="51174" y="2400"/>
                  </a:lnTo>
                  <a:lnTo>
                    <a:pt x="51462" y="2304"/>
                  </a:lnTo>
                  <a:lnTo>
                    <a:pt x="51697" y="2219"/>
                  </a:lnTo>
                  <a:lnTo>
                    <a:pt x="51782" y="2165"/>
                  </a:lnTo>
                  <a:lnTo>
                    <a:pt x="51857" y="2123"/>
                  </a:lnTo>
                  <a:lnTo>
                    <a:pt x="51921" y="2069"/>
                  </a:lnTo>
                  <a:lnTo>
                    <a:pt x="51964" y="2016"/>
                  </a:lnTo>
                  <a:lnTo>
                    <a:pt x="51985" y="1974"/>
                  </a:lnTo>
                  <a:lnTo>
                    <a:pt x="51996" y="1920"/>
                  </a:lnTo>
                  <a:lnTo>
                    <a:pt x="51985" y="1878"/>
                  </a:lnTo>
                  <a:lnTo>
                    <a:pt x="51964" y="1824"/>
                  </a:lnTo>
                  <a:lnTo>
                    <a:pt x="51921" y="1771"/>
                  </a:lnTo>
                  <a:lnTo>
                    <a:pt x="51857" y="1728"/>
                  </a:lnTo>
                  <a:lnTo>
                    <a:pt x="51782" y="1675"/>
                  </a:lnTo>
                  <a:lnTo>
                    <a:pt x="51697" y="1632"/>
                  </a:lnTo>
                  <a:lnTo>
                    <a:pt x="51462" y="1536"/>
                  </a:lnTo>
                  <a:lnTo>
                    <a:pt x="51174" y="1440"/>
                  </a:lnTo>
                  <a:lnTo>
                    <a:pt x="50822" y="1355"/>
                  </a:lnTo>
                  <a:lnTo>
                    <a:pt x="50417" y="1259"/>
                  </a:lnTo>
                  <a:lnTo>
                    <a:pt x="49948" y="1174"/>
                  </a:lnTo>
                  <a:lnTo>
                    <a:pt x="49425" y="1088"/>
                  </a:lnTo>
                  <a:lnTo>
                    <a:pt x="48860" y="1003"/>
                  </a:lnTo>
                  <a:lnTo>
                    <a:pt x="48231" y="928"/>
                  </a:lnTo>
                  <a:lnTo>
                    <a:pt x="47559" y="854"/>
                  </a:lnTo>
                  <a:lnTo>
                    <a:pt x="46833" y="768"/>
                  </a:lnTo>
                  <a:lnTo>
                    <a:pt x="46055" y="704"/>
                  </a:lnTo>
                  <a:lnTo>
                    <a:pt x="45244" y="630"/>
                  </a:lnTo>
                  <a:lnTo>
                    <a:pt x="44380" y="566"/>
                  </a:lnTo>
                  <a:lnTo>
                    <a:pt x="42535" y="438"/>
                  </a:lnTo>
                  <a:lnTo>
                    <a:pt x="40530" y="331"/>
                  </a:lnTo>
                  <a:lnTo>
                    <a:pt x="38386" y="235"/>
                  </a:lnTo>
                  <a:lnTo>
                    <a:pt x="36114" y="150"/>
                  </a:lnTo>
                  <a:lnTo>
                    <a:pt x="33725" y="86"/>
                  </a:lnTo>
                  <a:lnTo>
                    <a:pt x="31240" y="43"/>
                  </a:lnTo>
                  <a:lnTo>
                    <a:pt x="28659" y="11"/>
                  </a:lnTo>
                  <a:lnTo>
                    <a:pt x="25993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629;p25">
              <a:extLst>
                <a:ext uri="{FF2B5EF4-FFF2-40B4-BE49-F238E27FC236}">
                  <a16:creationId xmlns:a16="http://schemas.microsoft.com/office/drawing/2014/main" id="{D4C8E4B1-06E7-4E7D-B1B5-EEFA6FEAD789}"/>
                </a:ext>
              </a:extLst>
            </p:cNvPr>
            <p:cNvSpPr/>
            <p:nvPr/>
          </p:nvSpPr>
          <p:spPr>
            <a:xfrm>
              <a:off x="8039179" y="2404920"/>
              <a:ext cx="438890" cy="512547"/>
            </a:xfrm>
            <a:custGeom>
              <a:avLst/>
              <a:gdLst/>
              <a:ahLst/>
              <a:cxnLst/>
              <a:rect l="l" t="t" r="r" b="b"/>
              <a:pathLst>
                <a:path w="12960" h="15135" extrusionOk="0">
                  <a:moveTo>
                    <a:pt x="5749" y="0"/>
                  </a:moveTo>
                  <a:lnTo>
                    <a:pt x="5685" y="64"/>
                  </a:lnTo>
                  <a:lnTo>
                    <a:pt x="5504" y="224"/>
                  </a:lnTo>
                  <a:lnTo>
                    <a:pt x="5376" y="320"/>
                  </a:lnTo>
                  <a:lnTo>
                    <a:pt x="5226" y="437"/>
                  </a:lnTo>
                  <a:lnTo>
                    <a:pt x="5045" y="544"/>
                  </a:lnTo>
                  <a:lnTo>
                    <a:pt x="4853" y="651"/>
                  </a:lnTo>
                  <a:lnTo>
                    <a:pt x="4629" y="747"/>
                  </a:lnTo>
                  <a:lnTo>
                    <a:pt x="4395" y="832"/>
                  </a:lnTo>
                  <a:lnTo>
                    <a:pt x="4277" y="864"/>
                  </a:lnTo>
                  <a:lnTo>
                    <a:pt x="4149" y="896"/>
                  </a:lnTo>
                  <a:lnTo>
                    <a:pt x="4011" y="917"/>
                  </a:lnTo>
                  <a:lnTo>
                    <a:pt x="3883" y="928"/>
                  </a:lnTo>
                  <a:lnTo>
                    <a:pt x="3744" y="939"/>
                  </a:lnTo>
                  <a:lnTo>
                    <a:pt x="3605" y="939"/>
                  </a:lnTo>
                  <a:lnTo>
                    <a:pt x="3456" y="928"/>
                  </a:lnTo>
                  <a:lnTo>
                    <a:pt x="3307" y="907"/>
                  </a:lnTo>
                  <a:lnTo>
                    <a:pt x="3157" y="875"/>
                  </a:lnTo>
                  <a:lnTo>
                    <a:pt x="3008" y="832"/>
                  </a:lnTo>
                  <a:lnTo>
                    <a:pt x="2848" y="779"/>
                  </a:lnTo>
                  <a:lnTo>
                    <a:pt x="2699" y="704"/>
                  </a:lnTo>
                  <a:lnTo>
                    <a:pt x="2688" y="768"/>
                  </a:lnTo>
                  <a:lnTo>
                    <a:pt x="2667" y="949"/>
                  </a:lnTo>
                  <a:lnTo>
                    <a:pt x="2613" y="1280"/>
                  </a:lnTo>
                  <a:lnTo>
                    <a:pt x="2571" y="1504"/>
                  </a:lnTo>
                  <a:lnTo>
                    <a:pt x="2507" y="1760"/>
                  </a:lnTo>
                  <a:lnTo>
                    <a:pt x="2421" y="2059"/>
                  </a:lnTo>
                  <a:lnTo>
                    <a:pt x="2315" y="2400"/>
                  </a:lnTo>
                  <a:lnTo>
                    <a:pt x="2197" y="2795"/>
                  </a:lnTo>
                  <a:lnTo>
                    <a:pt x="2037" y="3221"/>
                  </a:lnTo>
                  <a:lnTo>
                    <a:pt x="1867" y="3701"/>
                  </a:lnTo>
                  <a:lnTo>
                    <a:pt x="1664" y="4234"/>
                  </a:lnTo>
                  <a:lnTo>
                    <a:pt x="1419" y="4810"/>
                  </a:lnTo>
                  <a:lnTo>
                    <a:pt x="1152" y="5440"/>
                  </a:lnTo>
                  <a:lnTo>
                    <a:pt x="1003" y="5770"/>
                  </a:lnTo>
                  <a:lnTo>
                    <a:pt x="864" y="6112"/>
                  </a:lnTo>
                  <a:lnTo>
                    <a:pt x="726" y="6453"/>
                  </a:lnTo>
                  <a:lnTo>
                    <a:pt x="598" y="6805"/>
                  </a:lnTo>
                  <a:lnTo>
                    <a:pt x="480" y="7168"/>
                  </a:lnTo>
                  <a:lnTo>
                    <a:pt x="374" y="7519"/>
                  </a:lnTo>
                  <a:lnTo>
                    <a:pt x="278" y="7893"/>
                  </a:lnTo>
                  <a:lnTo>
                    <a:pt x="192" y="8255"/>
                  </a:lnTo>
                  <a:lnTo>
                    <a:pt x="118" y="8618"/>
                  </a:lnTo>
                  <a:lnTo>
                    <a:pt x="64" y="8991"/>
                  </a:lnTo>
                  <a:lnTo>
                    <a:pt x="22" y="9354"/>
                  </a:lnTo>
                  <a:lnTo>
                    <a:pt x="0" y="9717"/>
                  </a:lnTo>
                  <a:lnTo>
                    <a:pt x="0" y="10079"/>
                  </a:lnTo>
                  <a:lnTo>
                    <a:pt x="22" y="10442"/>
                  </a:lnTo>
                  <a:lnTo>
                    <a:pt x="64" y="10794"/>
                  </a:lnTo>
                  <a:lnTo>
                    <a:pt x="96" y="10965"/>
                  </a:lnTo>
                  <a:lnTo>
                    <a:pt x="139" y="11135"/>
                  </a:lnTo>
                  <a:lnTo>
                    <a:pt x="182" y="11306"/>
                  </a:lnTo>
                  <a:lnTo>
                    <a:pt x="235" y="11476"/>
                  </a:lnTo>
                  <a:lnTo>
                    <a:pt x="288" y="11647"/>
                  </a:lnTo>
                  <a:lnTo>
                    <a:pt x="352" y="11807"/>
                  </a:lnTo>
                  <a:lnTo>
                    <a:pt x="427" y="11978"/>
                  </a:lnTo>
                  <a:lnTo>
                    <a:pt x="502" y="12138"/>
                  </a:lnTo>
                  <a:lnTo>
                    <a:pt x="598" y="12298"/>
                  </a:lnTo>
                  <a:lnTo>
                    <a:pt x="694" y="12447"/>
                  </a:lnTo>
                  <a:lnTo>
                    <a:pt x="790" y="12607"/>
                  </a:lnTo>
                  <a:lnTo>
                    <a:pt x="907" y="12756"/>
                  </a:lnTo>
                  <a:lnTo>
                    <a:pt x="1024" y="12906"/>
                  </a:lnTo>
                  <a:lnTo>
                    <a:pt x="1152" y="13044"/>
                  </a:lnTo>
                  <a:lnTo>
                    <a:pt x="1291" y="13183"/>
                  </a:lnTo>
                  <a:lnTo>
                    <a:pt x="1429" y="13322"/>
                  </a:lnTo>
                  <a:lnTo>
                    <a:pt x="1589" y="13460"/>
                  </a:lnTo>
                  <a:lnTo>
                    <a:pt x="1749" y="13588"/>
                  </a:lnTo>
                  <a:lnTo>
                    <a:pt x="1920" y="13716"/>
                  </a:lnTo>
                  <a:lnTo>
                    <a:pt x="2112" y="13844"/>
                  </a:lnTo>
                  <a:lnTo>
                    <a:pt x="2304" y="13962"/>
                  </a:lnTo>
                  <a:lnTo>
                    <a:pt x="2507" y="14079"/>
                  </a:lnTo>
                  <a:lnTo>
                    <a:pt x="2720" y="14186"/>
                  </a:lnTo>
                  <a:lnTo>
                    <a:pt x="2944" y="14303"/>
                  </a:lnTo>
                  <a:lnTo>
                    <a:pt x="3179" y="14399"/>
                  </a:lnTo>
                  <a:lnTo>
                    <a:pt x="3424" y="14506"/>
                  </a:lnTo>
                  <a:lnTo>
                    <a:pt x="3680" y="14591"/>
                  </a:lnTo>
                  <a:lnTo>
                    <a:pt x="3947" y="14687"/>
                  </a:lnTo>
                  <a:lnTo>
                    <a:pt x="4224" y="14772"/>
                  </a:lnTo>
                  <a:lnTo>
                    <a:pt x="4512" y="14847"/>
                  </a:lnTo>
                  <a:lnTo>
                    <a:pt x="4810" y="14922"/>
                  </a:lnTo>
                  <a:lnTo>
                    <a:pt x="5130" y="14996"/>
                  </a:lnTo>
                  <a:lnTo>
                    <a:pt x="5450" y="15060"/>
                  </a:lnTo>
                  <a:lnTo>
                    <a:pt x="5792" y="15114"/>
                  </a:lnTo>
                  <a:lnTo>
                    <a:pt x="6026" y="15135"/>
                  </a:lnTo>
                  <a:lnTo>
                    <a:pt x="6485" y="15135"/>
                  </a:lnTo>
                  <a:lnTo>
                    <a:pt x="6709" y="15114"/>
                  </a:lnTo>
                  <a:lnTo>
                    <a:pt x="6933" y="15092"/>
                  </a:lnTo>
                  <a:lnTo>
                    <a:pt x="7136" y="15060"/>
                  </a:lnTo>
                  <a:lnTo>
                    <a:pt x="7349" y="15018"/>
                  </a:lnTo>
                  <a:lnTo>
                    <a:pt x="7552" y="14964"/>
                  </a:lnTo>
                  <a:lnTo>
                    <a:pt x="7744" y="14911"/>
                  </a:lnTo>
                  <a:lnTo>
                    <a:pt x="7936" y="14847"/>
                  </a:lnTo>
                  <a:lnTo>
                    <a:pt x="8117" y="14772"/>
                  </a:lnTo>
                  <a:lnTo>
                    <a:pt x="8298" y="14687"/>
                  </a:lnTo>
                  <a:lnTo>
                    <a:pt x="8469" y="14602"/>
                  </a:lnTo>
                  <a:lnTo>
                    <a:pt x="8639" y="14516"/>
                  </a:lnTo>
                  <a:lnTo>
                    <a:pt x="8799" y="14420"/>
                  </a:lnTo>
                  <a:lnTo>
                    <a:pt x="8949" y="14314"/>
                  </a:lnTo>
                  <a:lnTo>
                    <a:pt x="9098" y="14207"/>
                  </a:lnTo>
                  <a:lnTo>
                    <a:pt x="9237" y="14100"/>
                  </a:lnTo>
                  <a:lnTo>
                    <a:pt x="9375" y="13983"/>
                  </a:lnTo>
                  <a:lnTo>
                    <a:pt x="9503" y="13866"/>
                  </a:lnTo>
                  <a:lnTo>
                    <a:pt x="9631" y="13738"/>
                  </a:lnTo>
                  <a:lnTo>
                    <a:pt x="9738" y="13610"/>
                  </a:lnTo>
                  <a:lnTo>
                    <a:pt x="9855" y="13482"/>
                  </a:lnTo>
                  <a:lnTo>
                    <a:pt x="9951" y="13354"/>
                  </a:lnTo>
                  <a:lnTo>
                    <a:pt x="10047" y="13226"/>
                  </a:lnTo>
                  <a:lnTo>
                    <a:pt x="10133" y="13098"/>
                  </a:lnTo>
                  <a:lnTo>
                    <a:pt x="10218" y="12959"/>
                  </a:lnTo>
                  <a:lnTo>
                    <a:pt x="10293" y="12820"/>
                  </a:lnTo>
                  <a:lnTo>
                    <a:pt x="10357" y="12692"/>
                  </a:lnTo>
                  <a:lnTo>
                    <a:pt x="10421" y="12554"/>
                  </a:lnTo>
                  <a:lnTo>
                    <a:pt x="10474" y="12426"/>
                  </a:lnTo>
                  <a:lnTo>
                    <a:pt x="10517" y="12287"/>
                  </a:lnTo>
                  <a:lnTo>
                    <a:pt x="10591" y="12298"/>
                  </a:lnTo>
                  <a:lnTo>
                    <a:pt x="10794" y="12319"/>
                  </a:lnTo>
                  <a:lnTo>
                    <a:pt x="10922" y="12330"/>
                  </a:lnTo>
                  <a:lnTo>
                    <a:pt x="11082" y="12330"/>
                  </a:lnTo>
                  <a:lnTo>
                    <a:pt x="11242" y="12319"/>
                  </a:lnTo>
                  <a:lnTo>
                    <a:pt x="11423" y="12298"/>
                  </a:lnTo>
                  <a:lnTo>
                    <a:pt x="11605" y="12266"/>
                  </a:lnTo>
                  <a:lnTo>
                    <a:pt x="11797" y="12202"/>
                  </a:lnTo>
                  <a:lnTo>
                    <a:pt x="11978" y="12127"/>
                  </a:lnTo>
                  <a:lnTo>
                    <a:pt x="12074" y="12084"/>
                  </a:lnTo>
                  <a:lnTo>
                    <a:pt x="12159" y="12031"/>
                  </a:lnTo>
                  <a:lnTo>
                    <a:pt x="12244" y="11967"/>
                  </a:lnTo>
                  <a:lnTo>
                    <a:pt x="12330" y="11892"/>
                  </a:lnTo>
                  <a:lnTo>
                    <a:pt x="12404" y="11818"/>
                  </a:lnTo>
                  <a:lnTo>
                    <a:pt x="12479" y="11732"/>
                  </a:lnTo>
                  <a:lnTo>
                    <a:pt x="12554" y="11647"/>
                  </a:lnTo>
                  <a:lnTo>
                    <a:pt x="12618" y="11540"/>
                  </a:lnTo>
                  <a:lnTo>
                    <a:pt x="12671" y="11434"/>
                  </a:lnTo>
                  <a:lnTo>
                    <a:pt x="12724" y="11316"/>
                  </a:lnTo>
                  <a:lnTo>
                    <a:pt x="12820" y="11061"/>
                  </a:lnTo>
                  <a:lnTo>
                    <a:pt x="12884" y="10805"/>
                  </a:lnTo>
                  <a:lnTo>
                    <a:pt x="12938" y="10549"/>
                  </a:lnTo>
                  <a:lnTo>
                    <a:pt x="12959" y="10293"/>
                  </a:lnTo>
                  <a:lnTo>
                    <a:pt x="12959" y="10037"/>
                  </a:lnTo>
                  <a:lnTo>
                    <a:pt x="12948" y="9791"/>
                  </a:lnTo>
                  <a:lnTo>
                    <a:pt x="12927" y="9674"/>
                  </a:lnTo>
                  <a:lnTo>
                    <a:pt x="12895" y="9557"/>
                  </a:lnTo>
                  <a:lnTo>
                    <a:pt x="12863" y="9439"/>
                  </a:lnTo>
                  <a:lnTo>
                    <a:pt x="12831" y="9333"/>
                  </a:lnTo>
                  <a:lnTo>
                    <a:pt x="12788" y="9237"/>
                  </a:lnTo>
                  <a:lnTo>
                    <a:pt x="12735" y="9130"/>
                  </a:lnTo>
                  <a:lnTo>
                    <a:pt x="12671" y="9045"/>
                  </a:lnTo>
                  <a:lnTo>
                    <a:pt x="12607" y="8949"/>
                  </a:lnTo>
                  <a:lnTo>
                    <a:pt x="12543" y="8874"/>
                  </a:lnTo>
                  <a:lnTo>
                    <a:pt x="12458" y="8799"/>
                  </a:lnTo>
                  <a:lnTo>
                    <a:pt x="12372" y="8725"/>
                  </a:lnTo>
                  <a:lnTo>
                    <a:pt x="12276" y="8671"/>
                  </a:lnTo>
                  <a:lnTo>
                    <a:pt x="12180" y="8618"/>
                  </a:lnTo>
                  <a:lnTo>
                    <a:pt x="12074" y="8565"/>
                  </a:lnTo>
                  <a:lnTo>
                    <a:pt x="11957" y="8533"/>
                  </a:lnTo>
                  <a:lnTo>
                    <a:pt x="11839" y="8501"/>
                  </a:lnTo>
                  <a:lnTo>
                    <a:pt x="11711" y="8479"/>
                  </a:lnTo>
                  <a:lnTo>
                    <a:pt x="11573" y="8469"/>
                  </a:lnTo>
                  <a:lnTo>
                    <a:pt x="11423" y="8479"/>
                  </a:lnTo>
                  <a:lnTo>
                    <a:pt x="11274" y="8490"/>
                  </a:lnTo>
                  <a:lnTo>
                    <a:pt x="11135" y="8511"/>
                  </a:lnTo>
                  <a:lnTo>
                    <a:pt x="11007" y="8554"/>
                  </a:lnTo>
                  <a:lnTo>
                    <a:pt x="10901" y="8607"/>
                  </a:lnTo>
                  <a:lnTo>
                    <a:pt x="10794" y="8682"/>
                  </a:lnTo>
                  <a:lnTo>
                    <a:pt x="10698" y="8757"/>
                  </a:lnTo>
                  <a:lnTo>
                    <a:pt x="10623" y="8842"/>
                  </a:lnTo>
                  <a:lnTo>
                    <a:pt x="10549" y="8938"/>
                  </a:lnTo>
                  <a:lnTo>
                    <a:pt x="10485" y="9023"/>
                  </a:lnTo>
                  <a:lnTo>
                    <a:pt x="10378" y="9205"/>
                  </a:lnTo>
                  <a:lnTo>
                    <a:pt x="10303" y="9354"/>
                  </a:lnTo>
                  <a:lnTo>
                    <a:pt x="10250" y="9503"/>
                  </a:lnTo>
                  <a:lnTo>
                    <a:pt x="9194" y="8927"/>
                  </a:lnTo>
                  <a:lnTo>
                    <a:pt x="9301" y="8778"/>
                  </a:lnTo>
                  <a:lnTo>
                    <a:pt x="9429" y="8597"/>
                  </a:lnTo>
                  <a:lnTo>
                    <a:pt x="9567" y="8362"/>
                  </a:lnTo>
                  <a:lnTo>
                    <a:pt x="9706" y="8085"/>
                  </a:lnTo>
                  <a:lnTo>
                    <a:pt x="9781" y="7935"/>
                  </a:lnTo>
                  <a:lnTo>
                    <a:pt x="9845" y="7775"/>
                  </a:lnTo>
                  <a:lnTo>
                    <a:pt x="9909" y="7605"/>
                  </a:lnTo>
                  <a:lnTo>
                    <a:pt x="9962" y="7434"/>
                  </a:lnTo>
                  <a:lnTo>
                    <a:pt x="10005" y="7253"/>
                  </a:lnTo>
                  <a:lnTo>
                    <a:pt x="10037" y="7072"/>
                  </a:lnTo>
                  <a:lnTo>
                    <a:pt x="10058" y="6890"/>
                  </a:lnTo>
                  <a:lnTo>
                    <a:pt x="10101" y="6720"/>
                  </a:lnTo>
                  <a:lnTo>
                    <a:pt x="10143" y="6560"/>
                  </a:lnTo>
                  <a:lnTo>
                    <a:pt x="10197" y="6400"/>
                  </a:lnTo>
                  <a:lnTo>
                    <a:pt x="10303" y="6112"/>
                  </a:lnTo>
                  <a:lnTo>
                    <a:pt x="10410" y="5866"/>
                  </a:lnTo>
                  <a:lnTo>
                    <a:pt x="10517" y="5664"/>
                  </a:lnTo>
                  <a:lnTo>
                    <a:pt x="10613" y="5514"/>
                  </a:lnTo>
                  <a:lnTo>
                    <a:pt x="10698" y="5397"/>
                  </a:lnTo>
                  <a:lnTo>
                    <a:pt x="10613" y="5322"/>
                  </a:lnTo>
                  <a:lnTo>
                    <a:pt x="10527" y="5237"/>
                  </a:lnTo>
                  <a:lnTo>
                    <a:pt x="10421" y="5120"/>
                  </a:lnTo>
                  <a:lnTo>
                    <a:pt x="10293" y="4970"/>
                  </a:lnTo>
                  <a:lnTo>
                    <a:pt x="10165" y="4800"/>
                  </a:lnTo>
                  <a:lnTo>
                    <a:pt x="10037" y="4597"/>
                  </a:lnTo>
                  <a:lnTo>
                    <a:pt x="9919" y="4362"/>
                  </a:lnTo>
                  <a:lnTo>
                    <a:pt x="9866" y="4245"/>
                  </a:lnTo>
                  <a:lnTo>
                    <a:pt x="9823" y="4117"/>
                  </a:lnTo>
                  <a:lnTo>
                    <a:pt x="9781" y="3978"/>
                  </a:lnTo>
                  <a:lnTo>
                    <a:pt x="9738" y="3840"/>
                  </a:lnTo>
                  <a:lnTo>
                    <a:pt x="9717" y="3690"/>
                  </a:lnTo>
                  <a:lnTo>
                    <a:pt x="9695" y="3541"/>
                  </a:lnTo>
                  <a:lnTo>
                    <a:pt x="9685" y="3392"/>
                  </a:lnTo>
                  <a:lnTo>
                    <a:pt x="9685" y="3232"/>
                  </a:lnTo>
                  <a:lnTo>
                    <a:pt x="9706" y="3061"/>
                  </a:lnTo>
                  <a:lnTo>
                    <a:pt x="9727" y="2901"/>
                  </a:lnTo>
                  <a:lnTo>
                    <a:pt x="9770" y="2720"/>
                  </a:lnTo>
                  <a:lnTo>
                    <a:pt x="9823" y="2549"/>
                  </a:lnTo>
                  <a:lnTo>
                    <a:pt x="9898" y="2368"/>
                  </a:lnTo>
                  <a:lnTo>
                    <a:pt x="9983" y="2187"/>
                  </a:lnTo>
                  <a:lnTo>
                    <a:pt x="10090" y="2005"/>
                  </a:lnTo>
                  <a:lnTo>
                    <a:pt x="10207" y="1813"/>
                  </a:lnTo>
                  <a:lnTo>
                    <a:pt x="10207" y="1813"/>
                  </a:lnTo>
                  <a:lnTo>
                    <a:pt x="10069" y="1845"/>
                  </a:lnTo>
                  <a:lnTo>
                    <a:pt x="9909" y="1888"/>
                  </a:lnTo>
                  <a:lnTo>
                    <a:pt x="9695" y="1920"/>
                  </a:lnTo>
                  <a:lnTo>
                    <a:pt x="9429" y="1952"/>
                  </a:lnTo>
                  <a:lnTo>
                    <a:pt x="9130" y="1973"/>
                  </a:lnTo>
                  <a:lnTo>
                    <a:pt x="8810" y="1973"/>
                  </a:lnTo>
                  <a:lnTo>
                    <a:pt x="8639" y="1963"/>
                  </a:lnTo>
                  <a:lnTo>
                    <a:pt x="8458" y="1952"/>
                  </a:lnTo>
                  <a:lnTo>
                    <a:pt x="8277" y="1931"/>
                  </a:lnTo>
                  <a:lnTo>
                    <a:pt x="8096" y="1888"/>
                  </a:lnTo>
                  <a:lnTo>
                    <a:pt x="7904" y="1845"/>
                  </a:lnTo>
                  <a:lnTo>
                    <a:pt x="7722" y="1792"/>
                  </a:lnTo>
                  <a:lnTo>
                    <a:pt x="7530" y="1728"/>
                  </a:lnTo>
                  <a:lnTo>
                    <a:pt x="7349" y="1653"/>
                  </a:lnTo>
                  <a:lnTo>
                    <a:pt x="7168" y="1557"/>
                  </a:lnTo>
                  <a:lnTo>
                    <a:pt x="6986" y="1461"/>
                  </a:lnTo>
                  <a:lnTo>
                    <a:pt x="6805" y="1333"/>
                  </a:lnTo>
                  <a:lnTo>
                    <a:pt x="6634" y="1205"/>
                  </a:lnTo>
                  <a:lnTo>
                    <a:pt x="6464" y="1045"/>
                  </a:lnTo>
                  <a:lnTo>
                    <a:pt x="6304" y="875"/>
                  </a:lnTo>
                  <a:lnTo>
                    <a:pt x="6154" y="683"/>
                  </a:lnTo>
                  <a:lnTo>
                    <a:pt x="6005" y="480"/>
                  </a:lnTo>
                  <a:lnTo>
                    <a:pt x="5866" y="245"/>
                  </a:lnTo>
                  <a:lnTo>
                    <a:pt x="5749" y="0"/>
                  </a:lnTo>
                  <a:close/>
                </a:path>
              </a:pathLst>
            </a:custGeom>
            <a:solidFill>
              <a:srgbClr val="E789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630;p25">
              <a:extLst>
                <a:ext uri="{FF2B5EF4-FFF2-40B4-BE49-F238E27FC236}">
                  <a16:creationId xmlns:a16="http://schemas.microsoft.com/office/drawing/2014/main" id="{6F1DEE10-DB91-41B0-90D6-3F9966C6C8C7}"/>
                </a:ext>
              </a:extLst>
            </p:cNvPr>
            <p:cNvSpPr/>
            <p:nvPr/>
          </p:nvSpPr>
          <p:spPr>
            <a:xfrm>
              <a:off x="8027259" y="2191440"/>
              <a:ext cx="659555" cy="676182"/>
            </a:xfrm>
            <a:custGeom>
              <a:avLst/>
              <a:gdLst/>
              <a:ahLst/>
              <a:cxnLst/>
              <a:rect l="l" t="t" r="r" b="b"/>
              <a:pathLst>
                <a:path w="19476" h="19967" extrusionOk="0">
                  <a:moveTo>
                    <a:pt x="7530" y="1"/>
                  </a:moveTo>
                  <a:lnTo>
                    <a:pt x="7285" y="11"/>
                  </a:lnTo>
                  <a:lnTo>
                    <a:pt x="7029" y="22"/>
                  </a:lnTo>
                  <a:lnTo>
                    <a:pt x="6773" y="54"/>
                  </a:lnTo>
                  <a:lnTo>
                    <a:pt x="6528" y="107"/>
                  </a:lnTo>
                  <a:lnTo>
                    <a:pt x="6293" y="161"/>
                  </a:lnTo>
                  <a:lnTo>
                    <a:pt x="6069" y="235"/>
                  </a:lnTo>
                  <a:lnTo>
                    <a:pt x="5856" y="310"/>
                  </a:lnTo>
                  <a:lnTo>
                    <a:pt x="5653" y="406"/>
                  </a:lnTo>
                  <a:lnTo>
                    <a:pt x="5450" y="502"/>
                  </a:lnTo>
                  <a:lnTo>
                    <a:pt x="5269" y="619"/>
                  </a:lnTo>
                  <a:lnTo>
                    <a:pt x="5098" y="726"/>
                  </a:lnTo>
                  <a:lnTo>
                    <a:pt x="4928" y="854"/>
                  </a:lnTo>
                  <a:lnTo>
                    <a:pt x="4779" y="982"/>
                  </a:lnTo>
                  <a:lnTo>
                    <a:pt x="4629" y="1110"/>
                  </a:lnTo>
                  <a:lnTo>
                    <a:pt x="4491" y="1238"/>
                  </a:lnTo>
                  <a:lnTo>
                    <a:pt x="4363" y="1377"/>
                  </a:lnTo>
                  <a:lnTo>
                    <a:pt x="4235" y="1515"/>
                  </a:lnTo>
                  <a:lnTo>
                    <a:pt x="4128" y="1654"/>
                  </a:lnTo>
                  <a:lnTo>
                    <a:pt x="3925" y="1921"/>
                  </a:lnTo>
                  <a:lnTo>
                    <a:pt x="3755" y="2176"/>
                  </a:lnTo>
                  <a:lnTo>
                    <a:pt x="3616" y="2422"/>
                  </a:lnTo>
                  <a:lnTo>
                    <a:pt x="3499" y="2635"/>
                  </a:lnTo>
                  <a:lnTo>
                    <a:pt x="3413" y="2816"/>
                  </a:lnTo>
                  <a:lnTo>
                    <a:pt x="3360" y="2955"/>
                  </a:lnTo>
                  <a:lnTo>
                    <a:pt x="3317" y="3072"/>
                  </a:lnTo>
                  <a:lnTo>
                    <a:pt x="3168" y="3094"/>
                  </a:lnTo>
                  <a:lnTo>
                    <a:pt x="3008" y="3126"/>
                  </a:lnTo>
                  <a:lnTo>
                    <a:pt x="2795" y="3179"/>
                  </a:lnTo>
                  <a:lnTo>
                    <a:pt x="2539" y="3254"/>
                  </a:lnTo>
                  <a:lnTo>
                    <a:pt x="2261" y="3360"/>
                  </a:lnTo>
                  <a:lnTo>
                    <a:pt x="2112" y="3424"/>
                  </a:lnTo>
                  <a:lnTo>
                    <a:pt x="1963" y="3510"/>
                  </a:lnTo>
                  <a:lnTo>
                    <a:pt x="1813" y="3595"/>
                  </a:lnTo>
                  <a:lnTo>
                    <a:pt x="1653" y="3691"/>
                  </a:lnTo>
                  <a:lnTo>
                    <a:pt x="1504" y="3808"/>
                  </a:lnTo>
                  <a:lnTo>
                    <a:pt x="1344" y="3936"/>
                  </a:lnTo>
                  <a:lnTo>
                    <a:pt x="1195" y="4064"/>
                  </a:lnTo>
                  <a:lnTo>
                    <a:pt x="1046" y="4224"/>
                  </a:lnTo>
                  <a:lnTo>
                    <a:pt x="907" y="4384"/>
                  </a:lnTo>
                  <a:lnTo>
                    <a:pt x="768" y="4566"/>
                  </a:lnTo>
                  <a:lnTo>
                    <a:pt x="640" y="4768"/>
                  </a:lnTo>
                  <a:lnTo>
                    <a:pt x="512" y="4982"/>
                  </a:lnTo>
                  <a:lnTo>
                    <a:pt x="406" y="5206"/>
                  </a:lnTo>
                  <a:lnTo>
                    <a:pt x="299" y="5462"/>
                  </a:lnTo>
                  <a:lnTo>
                    <a:pt x="214" y="5728"/>
                  </a:lnTo>
                  <a:lnTo>
                    <a:pt x="139" y="6016"/>
                  </a:lnTo>
                  <a:lnTo>
                    <a:pt x="75" y="6315"/>
                  </a:lnTo>
                  <a:lnTo>
                    <a:pt x="32" y="6645"/>
                  </a:lnTo>
                  <a:lnTo>
                    <a:pt x="11" y="6997"/>
                  </a:lnTo>
                  <a:lnTo>
                    <a:pt x="0" y="7360"/>
                  </a:lnTo>
                  <a:lnTo>
                    <a:pt x="11" y="7616"/>
                  </a:lnTo>
                  <a:lnTo>
                    <a:pt x="43" y="7861"/>
                  </a:lnTo>
                  <a:lnTo>
                    <a:pt x="107" y="8085"/>
                  </a:lnTo>
                  <a:lnTo>
                    <a:pt x="182" y="8309"/>
                  </a:lnTo>
                  <a:lnTo>
                    <a:pt x="288" y="8512"/>
                  </a:lnTo>
                  <a:lnTo>
                    <a:pt x="406" y="8715"/>
                  </a:lnTo>
                  <a:lnTo>
                    <a:pt x="544" y="8885"/>
                  </a:lnTo>
                  <a:lnTo>
                    <a:pt x="694" y="9056"/>
                  </a:lnTo>
                  <a:lnTo>
                    <a:pt x="864" y="9195"/>
                  </a:lnTo>
                  <a:lnTo>
                    <a:pt x="1046" y="9323"/>
                  </a:lnTo>
                  <a:lnTo>
                    <a:pt x="1238" y="9429"/>
                  </a:lnTo>
                  <a:lnTo>
                    <a:pt x="1440" y="9515"/>
                  </a:lnTo>
                  <a:lnTo>
                    <a:pt x="1664" y="9579"/>
                  </a:lnTo>
                  <a:lnTo>
                    <a:pt x="1771" y="9600"/>
                  </a:lnTo>
                  <a:lnTo>
                    <a:pt x="1888" y="9621"/>
                  </a:lnTo>
                  <a:lnTo>
                    <a:pt x="2005" y="9632"/>
                  </a:lnTo>
                  <a:lnTo>
                    <a:pt x="2240" y="9632"/>
                  </a:lnTo>
                  <a:lnTo>
                    <a:pt x="2357" y="9621"/>
                  </a:lnTo>
                  <a:lnTo>
                    <a:pt x="2592" y="8971"/>
                  </a:lnTo>
                  <a:lnTo>
                    <a:pt x="2763" y="8416"/>
                  </a:lnTo>
                  <a:lnTo>
                    <a:pt x="2880" y="7968"/>
                  </a:lnTo>
                  <a:lnTo>
                    <a:pt x="2965" y="7605"/>
                  </a:lnTo>
                  <a:lnTo>
                    <a:pt x="3008" y="7339"/>
                  </a:lnTo>
                  <a:lnTo>
                    <a:pt x="3040" y="7157"/>
                  </a:lnTo>
                  <a:lnTo>
                    <a:pt x="3051" y="7008"/>
                  </a:lnTo>
                  <a:lnTo>
                    <a:pt x="3200" y="7083"/>
                  </a:lnTo>
                  <a:lnTo>
                    <a:pt x="3360" y="7136"/>
                  </a:lnTo>
                  <a:lnTo>
                    <a:pt x="3509" y="7179"/>
                  </a:lnTo>
                  <a:lnTo>
                    <a:pt x="3659" y="7211"/>
                  </a:lnTo>
                  <a:lnTo>
                    <a:pt x="3808" y="7232"/>
                  </a:lnTo>
                  <a:lnTo>
                    <a:pt x="3957" y="7243"/>
                  </a:lnTo>
                  <a:lnTo>
                    <a:pt x="4096" y="7243"/>
                  </a:lnTo>
                  <a:lnTo>
                    <a:pt x="4235" y="7232"/>
                  </a:lnTo>
                  <a:lnTo>
                    <a:pt x="4363" y="7221"/>
                  </a:lnTo>
                  <a:lnTo>
                    <a:pt x="4501" y="7200"/>
                  </a:lnTo>
                  <a:lnTo>
                    <a:pt x="4629" y="7168"/>
                  </a:lnTo>
                  <a:lnTo>
                    <a:pt x="4747" y="7136"/>
                  </a:lnTo>
                  <a:lnTo>
                    <a:pt x="4981" y="7051"/>
                  </a:lnTo>
                  <a:lnTo>
                    <a:pt x="5205" y="6955"/>
                  </a:lnTo>
                  <a:lnTo>
                    <a:pt x="5397" y="6848"/>
                  </a:lnTo>
                  <a:lnTo>
                    <a:pt x="5578" y="6741"/>
                  </a:lnTo>
                  <a:lnTo>
                    <a:pt x="5728" y="6624"/>
                  </a:lnTo>
                  <a:lnTo>
                    <a:pt x="5856" y="6528"/>
                  </a:lnTo>
                  <a:lnTo>
                    <a:pt x="6037" y="6368"/>
                  </a:lnTo>
                  <a:lnTo>
                    <a:pt x="6101" y="6304"/>
                  </a:lnTo>
                  <a:lnTo>
                    <a:pt x="6218" y="6549"/>
                  </a:lnTo>
                  <a:lnTo>
                    <a:pt x="6357" y="6784"/>
                  </a:lnTo>
                  <a:lnTo>
                    <a:pt x="6506" y="6987"/>
                  </a:lnTo>
                  <a:lnTo>
                    <a:pt x="6656" y="7179"/>
                  </a:lnTo>
                  <a:lnTo>
                    <a:pt x="6816" y="7349"/>
                  </a:lnTo>
                  <a:lnTo>
                    <a:pt x="6986" y="7509"/>
                  </a:lnTo>
                  <a:lnTo>
                    <a:pt x="7157" y="7637"/>
                  </a:lnTo>
                  <a:lnTo>
                    <a:pt x="7338" y="7765"/>
                  </a:lnTo>
                  <a:lnTo>
                    <a:pt x="7520" y="7861"/>
                  </a:lnTo>
                  <a:lnTo>
                    <a:pt x="7701" y="7957"/>
                  </a:lnTo>
                  <a:lnTo>
                    <a:pt x="7882" y="8032"/>
                  </a:lnTo>
                  <a:lnTo>
                    <a:pt x="8074" y="8096"/>
                  </a:lnTo>
                  <a:lnTo>
                    <a:pt x="8256" y="8149"/>
                  </a:lnTo>
                  <a:lnTo>
                    <a:pt x="8448" y="8192"/>
                  </a:lnTo>
                  <a:lnTo>
                    <a:pt x="8629" y="8235"/>
                  </a:lnTo>
                  <a:lnTo>
                    <a:pt x="8810" y="8256"/>
                  </a:lnTo>
                  <a:lnTo>
                    <a:pt x="8991" y="8267"/>
                  </a:lnTo>
                  <a:lnTo>
                    <a:pt x="9162" y="8277"/>
                  </a:lnTo>
                  <a:lnTo>
                    <a:pt x="9482" y="8277"/>
                  </a:lnTo>
                  <a:lnTo>
                    <a:pt x="9781" y="8256"/>
                  </a:lnTo>
                  <a:lnTo>
                    <a:pt x="10047" y="8224"/>
                  </a:lnTo>
                  <a:lnTo>
                    <a:pt x="10261" y="8192"/>
                  </a:lnTo>
                  <a:lnTo>
                    <a:pt x="10421" y="8149"/>
                  </a:lnTo>
                  <a:lnTo>
                    <a:pt x="10559" y="8117"/>
                  </a:lnTo>
                  <a:lnTo>
                    <a:pt x="10559" y="8117"/>
                  </a:lnTo>
                  <a:lnTo>
                    <a:pt x="10442" y="8309"/>
                  </a:lnTo>
                  <a:lnTo>
                    <a:pt x="10335" y="8491"/>
                  </a:lnTo>
                  <a:lnTo>
                    <a:pt x="10250" y="8672"/>
                  </a:lnTo>
                  <a:lnTo>
                    <a:pt x="10175" y="8853"/>
                  </a:lnTo>
                  <a:lnTo>
                    <a:pt x="10122" y="9024"/>
                  </a:lnTo>
                  <a:lnTo>
                    <a:pt x="10079" y="9205"/>
                  </a:lnTo>
                  <a:lnTo>
                    <a:pt x="10058" y="9365"/>
                  </a:lnTo>
                  <a:lnTo>
                    <a:pt x="10037" y="9536"/>
                  </a:lnTo>
                  <a:lnTo>
                    <a:pt x="10037" y="9696"/>
                  </a:lnTo>
                  <a:lnTo>
                    <a:pt x="10047" y="9845"/>
                  </a:lnTo>
                  <a:lnTo>
                    <a:pt x="10069" y="9994"/>
                  </a:lnTo>
                  <a:lnTo>
                    <a:pt x="10090" y="10144"/>
                  </a:lnTo>
                  <a:lnTo>
                    <a:pt x="10133" y="10282"/>
                  </a:lnTo>
                  <a:lnTo>
                    <a:pt x="10175" y="10421"/>
                  </a:lnTo>
                  <a:lnTo>
                    <a:pt x="10218" y="10549"/>
                  </a:lnTo>
                  <a:lnTo>
                    <a:pt x="10271" y="10666"/>
                  </a:lnTo>
                  <a:lnTo>
                    <a:pt x="10389" y="10901"/>
                  </a:lnTo>
                  <a:lnTo>
                    <a:pt x="10517" y="11104"/>
                  </a:lnTo>
                  <a:lnTo>
                    <a:pt x="10645" y="11274"/>
                  </a:lnTo>
                  <a:lnTo>
                    <a:pt x="10773" y="11424"/>
                  </a:lnTo>
                  <a:lnTo>
                    <a:pt x="10879" y="11541"/>
                  </a:lnTo>
                  <a:lnTo>
                    <a:pt x="10965" y="11626"/>
                  </a:lnTo>
                  <a:lnTo>
                    <a:pt x="11050" y="11701"/>
                  </a:lnTo>
                  <a:lnTo>
                    <a:pt x="10965" y="11818"/>
                  </a:lnTo>
                  <a:lnTo>
                    <a:pt x="10869" y="11968"/>
                  </a:lnTo>
                  <a:lnTo>
                    <a:pt x="10762" y="12170"/>
                  </a:lnTo>
                  <a:lnTo>
                    <a:pt x="10655" y="12416"/>
                  </a:lnTo>
                  <a:lnTo>
                    <a:pt x="10549" y="12704"/>
                  </a:lnTo>
                  <a:lnTo>
                    <a:pt x="10495" y="12864"/>
                  </a:lnTo>
                  <a:lnTo>
                    <a:pt x="10453" y="13024"/>
                  </a:lnTo>
                  <a:lnTo>
                    <a:pt x="10410" y="13194"/>
                  </a:lnTo>
                  <a:lnTo>
                    <a:pt x="10389" y="13376"/>
                  </a:lnTo>
                  <a:lnTo>
                    <a:pt x="10357" y="13557"/>
                  </a:lnTo>
                  <a:lnTo>
                    <a:pt x="10314" y="13738"/>
                  </a:lnTo>
                  <a:lnTo>
                    <a:pt x="10261" y="13909"/>
                  </a:lnTo>
                  <a:lnTo>
                    <a:pt x="10197" y="14079"/>
                  </a:lnTo>
                  <a:lnTo>
                    <a:pt x="10133" y="14239"/>
                  </a:lnTo>
                  <a:lnTo>
                    <a:pt x="10058" y="14389"/>
                  </a:lnTo>
                  <a:lnTo>
                    <a:pt x="9919" y="14666"/>
                  </a:lnTo>
                  <a:lnTo>
                    <a:pt x="9781" y="14901"/>
                  </a:lnTo>
                  <a:lnTo>
                    <a:pt x="9653" y="15082"/>
                  </a:lnTo>
                  <a:lnTo>
                    <a:pt x="9546" y="15231"/>
                  </a:lnTo>
                  <a:lnTo>
                    <a:pt x="10602" y="15807"/>
                  </a:lnTo>
                  <a:lnTo>
                    <a:pt x="10655" y="15658"/>
                  </a:lnTo>
                  <a:lnTo>
                    <a:pt x="10730" y="15509"/>
                  </a:lnTo>
                  <a:lnTo>
                    <a:pt x="10837" y="15327"/>
                  </a:lnTo>
                  <a:lnTo>
                    <a:pt x="10901" y="15242"/>
                  </a:lnTo>
                  <a:lnTo>
                    <a:pt x="10975" y="15146"/>
                  </a:lnTo>
                  <a:lnTo>
                    <a:pt x="11050" y="15061"/>
                  </a:lnTo>
                  <a:lnTo>
                    <a:pt x="11146" y="14986"/>
                  </a:lnTo>
                  <a:lnTo>
                    <a:pt x="11253" y="14911"/>
                  </a:lnTo>
                  <a:lnTo>
                    <a:pt x="11359" y="14858"/>
                  </a:lnTo>
                  <a:lnTo>
                    <a:pt x="11487" y="14815"/>
                  </a:lnTo>
                  <a:lnTo>
                    <a:pt x="11626" y="14794"/>
                  </a:lnTo>
                  <a:lnTo>
                    <a:pt x="11775" y="14783"/>
                  </a:lnTo>
                  <a:lnTo>
                    <a:pt x="11925" y="14773"/>
                  </a:lnTo>
                  <a:lnTo>
                    <a:pt x="12063" y="14783"/>
                  </a:lnTo>
                  <a:lnTo>
                    <a:pt x="12191" y="14805"/>
                  </a:lnTo>
                  <a:lnTo>
                    <a:pt x="12309" y="14837"/>
                  </a:lnTo>
                  <a:lnTo>
                    <a:pt x="12426" y="14869"/>
                  </a:lnTo>
                  <a:lnTo>
                    <a:pt x="12532" y="14922"/>
                  </a:lnTo>
                  <a:lnTo>
                    <a:pt x="12628" y="14975"/>
                  </a:lnTo>
                  <a:lnTo>
                    <a:pt x="12724" y="15029"/>
                  </a:lnTo>
                  <a:lnTo>
                    <a:pt x="12810" y="15103"/>
                  </a:lnTo>
                  <a:lnTo>
                    <a:pt x="12895" y="15178"/>
                  </a:lnTo>
                  <a:lnTo>
                    <a:pt x="12959" y="15253"/>
                  </a:lnTo>
                  <a:lnTo>
                    <a:pt x="13023" y="15349"/>
                  </a:lnTo>
                  <a:lnTo>
                    <a:pt x="13087" y="15434"/>
                  </a:lnTo>
                  <a:lnTo>
                    <a:pt x="13140" y="15541"/>
                  </a:lnTo>
                  <a:lnTo>
                    <a:pt x="13183" y="15637"/>
                  </a:lnTo>
                  <a:lnTo>
                    <a:pt x="13215" y="15743"/>
                  </a:lnTo>
                  <a:lnTo>
                    <a:pt x="13247" y="15861"/>
                  </a:lnTo>
                  <a:lnTo>
                    <a:pt x="13279" y="15978"/>
                  </a:lnTo>
                  <a:lnTo>
                    <a:pt x="13300" y="16095"/>
                  </a:lnTo>
                  <a:lnTo>
                    <a:pt x="13311" y="16341"/>
                  </a:lnTo>
                  <a:lnTo>
                    <a:pt x="13311" y="16597"/>
                  </a:lnTo>
                  <a:lnTo>
                    <a:pt x="13290" y="16853"/>
                  </a:lnTo>
                  <a:lnTo>
                    <a:pt x="13236" y="17109"/>
                  </a:lnTo>
                  <a:lnTo>
                    <a:pt x="13172" y="17365"/>
                  </a:lnTo>
                  <a:lnTo>
                    <a:pt x="13076" y="17620"/>
                  </a:lnTo>
                  <a:lnTo>
                    <a:pt x="13023" y="17738"/>
                  </a:lnTo>
                  <a:lnTo>
                    <a:pt x="12970" y="17844"/>
                  </a:lnTo>
                  <a:lnTo>
                    <a:pt x="12906" y="17951"/>
                  </a:lnTo>
                  <a:lnTo>
                    <a:pt x="12831" y="18036"/>
                  </a:lnTo>
                  <a:lnTo>
                    <a:pt x="12756" y="18122"/>
                  </a:lnTo>
                  <a:lnTo>
                    <a:pt x="12682" y="18196"/>
                  </a:lnTo>
                  <a:lnTo>
                    <a:pt x="12596" y="18271"/>
                  </a:lnTo>
                  <a:lnTo>
                    <a:pt x="12511" y="18335"/>
                  </a:lnTo>
                  <a:lnTo>
                    <a:pt x="12426" y="18388"/>
                  </a:lnTo>
                  <a:lnTo>
                    <a:pt x="12330" y="18431"/>
                  </a:lnTo>
                  <a:lnTo>
                    <a:pt x="12149" y="18506"/>
                  </a:lnTo>
                  <a:lnTo>
                    <a:pt x="11957" y="18570"/>
                  </a:lnTo>
                  <a:lnTo>
                    <a:pt x="11775" y="18602"/>
                  </a:lnTo>
                  <a:lnTo>
                    <a:pt x="11594" y="18623"/>
                  </a:lnTo>
                  <a:lnTo>
                    <a:pt x="11434" y="18634"/>
                  </a:lnTo>
                  <a:lnTo>
                    <a:pt x="11274" y="18634"/>
                  </a:lnTo>
                  <a:lnTo>
                    <a:pt x="11146" y="18623"/>
                  </a:lnTo>
                  <a:lnTo>
                    <a:pt x="10943" y="18602"/>
                  </a:lnTo>
                  <a:lnTo>
                    <a:pt x="10869" y="18591"/>
                  </a:lnTo>
                  <a:lnTo>
                    <a:pt x="10879" y="18666"/>
                  </a:lnTo>
                  <a:lnTo>
                    <a:pt x="10890" y="18751"/>
                  </a:lnTo>
                  <a:lnTo>
                    <a:pt x="10922" y="18868"/>
                  </a:lnTo>
                  <a:lnTo>
                    <a:pt x="10954" y="18996"/>
                  </a:lnTo>
                  <a:lnTo>
                    <a:pt x="11007" y="19135"/>
                  </a:lnTo>
                  <a:lnTo>
                    <a:pt x="11082" y="19284"/>
                  </a:lnTo>
                  <a:lnTo>
                    <a:pt x="11178" y="19434"/>
                  </a:lnTo>
                  <a:lnTo>
                    <a:pt x="11231" y="19498"/>
                  </a:lnTo>
                  <a:lnTo>
                    <a:pt x="11295" y="19572"/>
                  </a:lnTo>
                  <a:lnTo>
                    <a:pt x="11359" y="19636"/>
                  </a:lnTo>
                  <a:lnTo>
                    <a:pt x="11434" y="19700"/>
                  </a:lnTo>
                  <a:lnTo>
                    <a:pt x="11519" y="19754"/>
                  </a:lnTo>
                  <a:lnTo>
                    <a:pt x="11615" y="19807"/>
                  </a:lnTo>
                  <a:lnTo>
                    <a:pt x="11711" y="19860"/>
                  </a:lnTo>
                  <a:lnTo>
                    <a:pt x="11818" y="19892"/>
                  </a:lnTo>
                  <a:lnTo>
                    <a:pt x="11935" y="19924"/>
                  </a:lnTo>
                  <a:lnTo>
                    <a:pt x="12063" y="19956"/>
                  </a:lnTo>
                  <a:lnTo>
                    <a:pt x="12202" y="19967"/>
                  </a:lnTo>
                  <a:lnTo>
                    <a:pt x="12500" y="19967"/>
                  </a:lnTo>
                  <a:lnTo>
                    <a:pt x="12671" y="19946"/>
                  </a:lnTo>
                  <a:lnTo>
                    <a:pt x="12852" y="19914"/>
                  </a:lnTo>
                  <a:lnTo>
                    <a:pt x="13034" y="19871"/>
                  </a:lnTo>
                  <a:lnTo>
                    <a:pt x="13183" y="19818"/>
                  </a:lnTo>
                  <a:lnTo>
                    <a:pt x="13322" y="19732"/>
                  </a:lnTo>
                  <a:lnTo>
                    <a:pt x="13439" y="19636"/>
                  </a:lnTo>
                  <a:lnTo>
                    <a:pt x="13546" y="19530"/>
                  </a:lnTo>
                  <a:lnTo>
                    <a:pt x="13631" y="19412"/>
                  </a:lnTo>
                  <a:lnTo>
                    <a:pt x="13716" y="19295"/>
                  </a:lnTo>
                  <a:lnTo>
                    <a:pt x="13780" y="19167"/>
                  </a:lnTo>
                  <a:lnTo>
                    <a:pt x="13834" y="19039"/>
                  </a:lnTo>
                  <a:lnTo>
                    <a:pt x="13887" y="18922"/>
                  </a:lnTo>
                  <a:lnTo>
                    <a:pt x="13919" y="18804"/>
                  </a:lnTo>
                  <a:lnTo>
                    <a:pt x="13972" y="18602"/>
                  </a:lnTo>
                  <a:lnTo>
                    <a:pt x="14004" y="18463"/>
                  </a:lnTo>
                  <a:lnTo>
                    <a:pt x="14004" y="18410"/>
                  </a:lnTo>
                  <a:lnTo>
                    <a:pt x="14090" y="18431"/>
                  </a:lnTo>
                  <a:lnTo>
                    <a:pt x="14196" y="18442"/>
                  </a:lnTo>
                  <a:lnTo>
                    <a:pt x="14484" y="18442"/>
                  </a:lnTo>
                  <a:lnTo>
                    <a:pt x="14676" y="18431"/>
                  </a:lnTo>
                  <a:lnTo>
                    <a:pt x="14890" y="18410"/>
                  </a:lnTo>
                  <a:lnTo>
                    <a:pt x="15114" y="18356"/>
                  </a:lnTo>
                  <a:lnTo>
                    <a:pt x="15359" y="18292"/>
                  </a:lnTo>
                  <a:lnTo>
                    <a:pt x="15487" y="18239"/>
                  </a:lnTo>
                  <a:lnTo>
                    <a:pt x="15615" y="18186"/>
                  </a:lnTo>
                  <a:lnTo>
                    <a:pt x="15743" y="18132"/>
                  </a:lnTo>
                  <a:lnTo>
                    <a:pt x="15871" y="18058"/>
                  </a:lnTo>
                  <a:lnTo>
                    <a:pt x="15999" y="17983"/>
                  </a:lnTo>
                  <a:lnTo>
                    <a:pt x="16137" y="17887"/>
                  </a:lnTo>
                  <a:lnTo>
                    <a:pt x="16265" y="17791"/>
                  </a:lnTo>
                  <a:lnTo>
                    <a:pt x="16393" y="17684"/>
                  </a:lnTo>
                  <a:lnTo>
                    <a:pt x="16532" y="17567"/>
                  </a:lnTo>
                  <a:lnTo>
                    <a:pt x="16660" y="17429"/>
                  </a:lnTo>
                  <a:lnTo>
                    <a:pt x="16788" y="17290"/>
                  </a:lnTo>
                  <a:lnTo>
                    <a:pt x="16905" y="17130"/>
                  </a:lnTo>
                  <a:lnTo>
                    <a:pt x="17033" y="16959"/>
                  </a:lnTo>
                  <a:lnTo>
                    <a:pt x="17151" y="16778"/>
                  </a:lnTo>
                  <a:lnTo>
                    <a:pt x="17215" y="16671"/>
                  </a:lnTo>
                  <a:lnTo>
                    <a:pt x="17279" y="16565"/>
                  </a:lnTo>
                  <a:lnTo>
                    <a:pt x="17332" y="16458"/>
                  </a:lnTo>
                  <a:lnTo>
                    <a:pt x="17375" y="16330"/>
                  </a:lnTo>
                  <a:lnTo>
                    <a:pt x="17417" y="16213"/>
                  </a:lnTo>
                  <a:lnTo>
                    <a:pt x="17439" y="16085"/>
                  </a:lnTo>
                  <a:lnTo>
                    <a:pt x="17471" y="15957"/>
                  </a:lnTo>
                  <a:lnTo>
                    <a:pt x="17481" y="15818"/>
                  </a:lnTo>
                  <a:lnTo>
                    <a:pt x="17503" y="15551"/>
                  </a:lnTo>
                  <a:lnTo>
                    <a:pt x="17492" y="15274"/>
                  </a:lnTo>
                  <a:lnTo>
                    <a:pt x="17481" y="15007"/>
                  </a:lnTo>
                  <a:lnTo>
                    <a:pt x="17449" y="14741"/>
                  </a:lnTo>
                  <a:lnTo>
                    <a:pt x="17407" y="14495"/>
                  </a:lnTo>
                  <a:lnTo>
                    <a:pt x="17353" y="14261"/>
                  </a:lnTo>
                  <a:lnTo>
                    <a:pt x="17257" y="13866"/>
                  </a:lnTo>
                  <a:lnTo>
                    <a:pt x="17183" y="13610"/>
                  </a:lnTo>
                  <a:lnTo>
                    <a:pt x="17151" y="13504"/>
                  </a:lnTo>
                  <a:lnTo>
                    <a:pt x="17268" y="13472"/>
                  </a:lnTo>
                  <a:lnTo>
                    <a:pt x="17407" y="13418"/>
                  </a:lnTo>
                  <a:lnTo>
                    <a:pt x="17577" y="13344"/>
                  </a:lnTo>
                  <a:lnTo>
                    <a:pt x="17791" y="13237"/>
                  </a:lnTo>
                  <a:lnTo>
                    <a:pt x="18015" y="13098"/>
                  </a:lnTo>
                  <a:lnTo>
                    <a:pt x="18132" y="13024"/>
                  </a:lnTo>
                  <a:lnTo>
                    <a:pt x="18249" y="12928"/>
                  </a:lnTo>
                  <a:lnTo>
                    <a:pt x="18367" y="12832"/>
                  </a:lnTo>
                  <a:lnTo>
                    <a:pt x="18495" y="12714"/>
                  </a:lnTo>
                  <a:lnTo>
                    <a:pt x="18612" y="12597"/>
                  </a:lnTo>
                  <a:lnTo>
                    <a:pt x="18719" y="12469"/>
                  </a:lnTo>
                  <a:lnTo>
                    <a:pt x="18836" y="12330"/>
                  </a:lnTo>
                  <a:lnTo>
                    <a:pt x="18943" y="12170"/>
                  </a:lnTo>
                  <a:lnTo>
                    <a:pt x="19039" y="12010"/>
                  </a:lnTo>
                  <a:lnTo>
                    <a:pt x="19135" y="11829"/>
                  </a:lnTo>
                  <a:lnTo>
                    <a:pt x="19220" y="11637"/>
                  </a:lnTo>
                  <a:lnTo>
                    <a:pt x="19295" y="11434"/>
                  </a:lnTo>
                  <a:lnTo>
                    <a:pt x="19359" y="11221"/>
                  </a:lnTo>
                  <a:lnTo>
                    <a:pt x="19412" y="10997"/>
                  </a:lnTo>
                  <a:lnTo>
                    <a:pt x="19444" y="10752"/>
                  </a:lnTo>
                  <a:lnTo>
                    <a:pt x="19465" y="10496"/>
                  </a:lnTo>
                  <a:lnTo>
                    <a:pt x="19476" y="10218"/>
                  </a:lnTo>
                  <a:lnTo>
                    <a:pt x="19476" y="9930"/>
                  </a:lnTo>
                  <a:lnTo>
                    <a:pt x="19444" y="9632"/>
                  </a:lnTo>
                  <a:lnTo>
                    <a:pt x="19401" y="9312"/>
                  </a:lnTo>
                  <a:lnTo>
                    <a:pt x="19380" y="9173"/>
                  </a:lnTo>
                  <a:lnTo>
                    <a:pt x="19348" y="9045"/>
                  </a:lnTo>
                  <a:lnTo>
                    <a:pt x="19316" y="8917"/>
                  </a:lnTo>
                  <a:lnTo>
                    <a:pt x="19273" y="8789"/>
                  </a:lnTo>
                  <a:lnTo>
                    <a:pt x="19231" y="8672"/>
                  </a:lnTo>
                  <a:lnTo>
                    <a:pt x="19167" y="8544"/>
                  </a:lnTo>
                  <a:lnTo>
                    <a:pt x="19049" y="8309"/>
                  </a:lnTo>
                  <a:lnTo>
                    <a:pt x="18900" y="8085"/>
                  </a:lnTo>
                  <a:lnTo>
                    <a:pt x="18729" y="7872"/>
                  </a:lnTo>
                  <a:lnTo>
                    <a:pt x="18548" y="7680"/>
                  </a:lnTo>
                  <a:lnTo>
                    <a:pt x="18367" y="7488"/>
                  </a:lnTo>
                  <a:lnTo>
                    <a:pt x="18164" y="7328"/>
                  </a:lnTo>
                  <a:lnTo>
                    <a:pt x="17961" y="7168"/>
                  </a:lnTo>
                  <a:lnTo>
                    <a:pt x="17759" y="7040"/>
                  </a:lnTo>
                  <a:lnTo>
                    <a:pt x="17545" y="6933"/>
                  </a:lnTo>
                  <a:lnTo>
                    <a:pt x="17343" y="6837"/>
                  </a:lnTo>
                  <a:lnTo>
                    <a:pt x="17151" y="6763"/>
                  </a:lnTo>
                  <a:lnTo>
                    <a:pt x="16969" y="6720"/>
                  </a:lnTo>
                  <a:lnTo>
                    <a:pt x="16799" y="6699"/>
                  </a:lnTo>
                  <a:lnTo>
                    <a:pt x="16841" y="6581"/>
                  </a:lnTo>
                  <a:lnTo>
                    <a:pt x="16895" y="6432"/>
                  </a:lnTo>
                  <a:lnTo>
                    <a:pt x="16948" y="6240"/>
                  </a:lnTo>
                  <a:lnTo>
                    <a:pt x="17012" y="6016"/>
                  </a:lnTo>
                  <a:lnTo>
                    <a:pt x="17065" y="5739"/>
                  </a:lnTo>
                  <a:lnTo>
                    <a:pt x="17108" y="5440"/>
                  </a:lnTo>
                  <a:lnTo>
                    <a:pt x="17140" y="5110"/>
                  </a:lnTo>
                  <a:lnTo>
                    <a:pt x="17140" y="4939"/>
                  </a:lnTo>
                  <a:lnTo>
                    <a:pt x="17140" y="4758"/>
                  </a:lnTo>
                  <a:lnTo>
                    <a:pt x="17129" y="4576"/>
                  </a:lnTo>
                  <a:lnTo>
                    <a:pt x="17108" y="4395"/>
                  </a:lnTo>
                  <a:lnTo>
                    <a:pt x="17087" y="4214"/>
                  </a:lnTo>
                  <a:lnTo>
                    <a:pt x="17055" y="4022"/>
                  </a:lnTo>
                  <a:lnTo>
                    <a:pt x="17001" y="3830"/>
                  </a:lnTo>
                  <a:lnTo>
                    <a:pt x="16948" y="3638"/>
                  </a:lnTo>
                  <a:lnTo>
                    <a:pt x="16873" y="3456"/>
                  </a:lnTo>
                  <a:lnTo>
                    <a:pt x="16788" y="3264"/>
                  </a:lnTo>
                  <a:lnTo>
                    <a:pt x="16692" y="3083"/>
                  </a:lnTo>
                  <a:lnTo>
                    <a:pt x="16575" y="2891"/>
                  </a:lnTo>
                  <a:lnTo>
                    <a:pt x="16447" y="2710"/>
                  </a:lnTo>
                  <a:lnTo>
                    <a:pt x="16297" y="2539"/>
                  </a:lnTo>
                  <a:lnTo>
                    <a:pt x="16137" y="2358"/>
                  </a:lnTo>
                  <a:lnTo>
                    <a:pt x="15956" y="2198"/>
                  </a:lnTo>
                  <a:lnTo>
                    <a:pt x="15764" y="2038"/>
                  </a:lnTo>
                  <a:lnTo>
                    <a:pt x="15562" y="1899"/>
                  </a:lnTo>
                  <a:lnTo>
                    <a:pt x="15359" y="1782"/>
                  </a:lnTo>
                  <a:lnTo>
                    <a:pt x="15156" y="1675"/>
                  </a:lnTo>
                  <a:lnTo>
                    <a:pt x="14954" y="1590"/>
                  </a:lnTo>
                  <a:lnTo>
                    <a:pt x="14751" y="1515"/>
                  </a:lnTo>
                  <a:lnTo>
                    <a:pt x="14548" y="1462"/>
                  </a:lnTo>
                  <a:lnTo>
                    <a:pt x="14335" y="1409"/>
                  </a:lnTo>
                  <a:lnTo>
                    <a:pt x="14132" y="1377"/>
                  </a:lnTo>
                  <a:lnTo>
                    <a:pt x="13930" y="1355"/>
                  </a:lnTo>
                  <a:lnTo>
                    <a:pt x="13727" y="1345"/>
                  </a:lnTo>
                  <a:lnTo>
                    <a:pt x="13524" y="1345"/>
                  </a:lnTo>
                  <a:lnTo>
                    <a:pt x="13322" y="1355"/>
                  </a:lnTo>
                  <a:lnTo>
                    <a:pt x="13130" y="1366"/>
                  </a:lnTo>
                  <a:lnTo>
                    <a:pt x="12948" y="1387"/>
                  </a:lnTo>
                  <a:lnTo>
                    <a:pt x="12756" y="1419"/>
                  </a:lnTo>
                  <a:lnTo>
                    <a:pt x="12415" y="1494"/>
                  </a:lnTo>
                  <a:lnTo>
                    <a:pt x="12095" y="1579"/>
                  </a:lnTo>
                  <a:lnTo>
                    <a:pt x="11807" y="1665"/>
                  </a:lnTo>
                  <a:lnTo>
                    <a:pt x="11562" y="1761"/>
                  </a:lnTo>
                  <a:lnTo>
                    <a:pt x="11370" y="1835"/>
                  </a:lnTo>
                  <a:lnTo>
                    <a:pt x="11221" y="1910"/>
                  </a:lnTo>
                  <a:lnTo>
                    <a:pt x="11093" y="1974"/>
                  </a:lnTo>
                  <a:lnTo>
                    <a:pt x="11029" y="1878"/>
                  </a:lnTo>
                  <a:lnTo>
                    <a:pt x="10954" y="1771"/>
                  </a:lnTo>
                  <a:lnTo>
                    <a:pt x="10847" y="1633"/>
                  </a:lnTo>
                  <a:lnTo>
                    <a:pt x="10709" y="1462"/>
                  </a:lnTo>
                  <a:lnTo>
                    <a:pt x="10538" y="1291"/>
                  </a:lnTo>
                  <a:lnTo>
                    <a:pt x="10335" y="1099"/>
                  </a:lnTo>
                  <a:lnTo>
                    <a:pt x="10101" y="897"/>
                  </a:lnTo>
                  <a:lnTo>
                    <a:pt x="9834" y="705"/>
                  </a:lnTo>
                  <a:lnTo>
                    <a:pt x="9685" y="619"/>
                  </a:lnTo>
                  <a:lnTo>
                    <a:pt x="9535" y="523"/>
                  </a:lnTo>
                  <a:lnTo>
                    <a:pt x="9375" y="438"/>
                  </a:lnTo>
                  <a:lnTo>
                    <a:pt x="9205" y="363"/>
                  </a:lnTo>
                  <a:lnTo>
                    <a:pt x="9023" y="289"/>
                  </a:lnTo>
                  <a:lnTo>
                    <a:pt x="8831" y="214"/>
                  </a:lnTo>
                  <a:lnTo>
                    <a:pt x="8640" y="161"/>
                  </a:lnTo>
                  <a:lnTo>
                    <a:pt x="8437" y="107"/>
                  </a:lnTo>
                  <a:lnTo>
                    <a:pt x="8224" y="65"/>
                  </a:lnTo>
                  <a:lnTo>
                    <a:pt x="8000" y="33"/>
                  </a:lnTo>
                  <a:lnTo>
                    <a:pt x="7765" y="11"/>
                  </a:lnTo>
                  <a:lnTo>
                    <a:pt x="75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631;p25">
              <a:extLst>
                <a:ext uri="{FF2B5EF4-FFF2-40B4-BE49-F238E27FC236}">
                  <a16:creationId xmlns:a16="http://schemas.microsoft.com/office/drawing/2014/main" id="{38CC65DE-6F9A-4AFD-87CF-EAEA164E762D}"/>
                </a:ext>
              </a:extLst>
            </p:cNvPr>
            <p:cNvSpPr/>
            <p:nvPr/>
          </p:nvSpPr>
          <p:spPr>
            <a:xfrm>
              <a:off x="8109244" y="2562017"/>
              <a:ext cx="44465" cy="78059"/>
            </a:xfrm>
            <a:custGeom>
              <a:avLst/>
              <a:gdLst/>
              <a:ahLst/>
              <a:cxnLst/>
              <a:rect l="l" t="t" r="r" b="b"/>
              <a:pathLst>
                <a:path w="1313" h="2305" extrusionOk="0">
                  <a:moveTo>
                    <a:pt x="960" y="1"/>
                  </a:moveTo>
                  <a:lnTo>
                    <a:pt x="896" y="11"/>
                  </a:lnTo>
                  <a:lnTo>
                    <a:pt x="843" y="33"/>
                  </a:lnTo>
                  <a:lnTo>
                    <a:pt x="779" y="65"/>
                  </a:lnTo>
                  <a:lnTo>
                    <a:pt x="715" y="107"/>
                  </a:lnTo>
                  <a:lnTo>
                    <a:pt x="651" y="161"/>
                  </a:lnTo>
                  <a:lnTo>
                    <a:pt x="587" y="214"/>
                  </a:lnTo>
                  <a:lnTo>
                    <a:pt x="459" y="363"/>
                  </a:lnTo>
                  <a:lnTo>
                    <a:pt x="342" y="534"/>
                  </a:lnTo>
                  <a:lnTo>
                    <a:pt x="235" y="737"/>
                  </a:lnTo>
                  <a:lnTo>
                    <a:pt x="139" y="961"/>
                  </a:lnTo>
                  <a:lnTo>
                    <a:pt x="75" y="1195"/>
                  </a:lnTo>
                  <a:lnTo>
                    <a:pt x="22" y="1419"/>
                  </a:lnTo>
                  <a:lnTo>
                    <a:pt x="0" y="1633"/>
                  </a:lnTo>
                  <a:lnTo>
                    <a:pt x="0" y="1825"/>
                  </a:lnTo>
                  <a:lnTo>
                    <a:pt x="11" y="1910"/>
                  </a:lnTo>
                  <a:lnTo>
                    <a:pt x="22" y="1985"/>
                  </a:lnTo>
                  <a:lnTo>
                    <a:pt x="43" y="2059"/>
                  </a:lnTo>
                  <a:lnTo>
                    <a:pt x="75" y="2123"/>
                  </a:lnTo>
                  <a:lnTo>
                    <a:pt x="107" y="2177"/>
                  </a:lnTo>
                  <a:lnTo>
                    <a:pt x="150" y="2230"/>
                  </a:lnTo>
                  <a:lnTo>
                    <a:pt x="192" y="2262"/>
                  </a:lnTo>
                  <a:lnTo>
                    <a:pt x="246" y="2283"/>
                  </a:lnTo>
                  <a:lnTo>
                    <a:pt x="299" y="2294"/>
                  </a:lnTo>
                  <a:lnTo>
                    <a:pt x="352" y="2305"/>
                  </a:lnTo>
                  <a:lnTo>
                    <a:pt x="416" y="2294"/>
                  </a:lnTo>
                  <a:lnTo>
                    <a:pt x="470" y="2273"/>
                  </a:lnTo>
                  <a:lnTo>
                    <a:pt x="534" y="2241"/>
                  </a:lnTo>
                  <a:lnTo>
                    <a:pt x="598" y="2198"/>
                  </a:lnTo>
                  <a:lnTo>
                    <a:pt x="662" y="2145"/>
                  </a:lnTo>
                  <a:lnTo>
                    <a:pt x="726" y="2081"/>
                  </a:lnTo>
                  <a:lnTo>
                    <a:pt x="854" y="1942"/>
                  </a:lnTo>
                  <a:lnTo>
                    <a:pt x="971" y="1761"/>
                  </a:lnTo>
                  <a:lnTo>
                    <a:pt x="1078" y="1558"/>
                  </a:lnTo>
                  <a:lnTo>
                    <a:pt x="1163" y="1334"/>
                  </a:lnTo>
                  <a:lnTo>
                    <a:pt x="1238" y="1110"/>
                  </a:lnTo>
                  <a:lnTo>
                    <a:pt x="1291" y="886"/>
                  </a:lnTo>
                  <a:lnTo>
                    <a:pt x="1312" y="673"/>
                  </a:lnTo>
                  <a:lnTo>
                    <a:pt x="1312" y="481"/>
                  </a:lnTo>
                  <a:lnTo>
                    <a:pt x="1302" y="395"/>
                  </a:lnTo>
                  <a:lnTo>
                    <a:pt x="1280" y="310"/>
                  </a:lnTo>
                  <a:lnTo>
                    <a:pt x="1259" y="246"/>
                  </a:lnTo>
                  <a:lnTo>
                    <a:pt x="1238" y="182"/>
                  </a:lnTo>
                  <a:lnTo>
                    <a:pt x="1206" y="118"/>
                  </a:lnTo>
                  <a:lnTo>
                    <a:pt x="1163" y="75"/>
                  </a:lnTo>
                  <a:lnTo>
                    <a:pt x="1120" y="43"/>
                  </a:lnTo>
                  <a:lnTo>
                    <a:pt x="1067" y="11"/>
                  </a:lnTo>
                  <a:lnTo>
                    <a:pt x="1014" y="1"/>
                  </a:lnTo>
                  <a:close/>
                </a:path>
              </a:pathLst>
            </a:custGeom>
            <a:solidFill>
              <a:srgbClr val="AD5A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632;p25">
              <a:extLst>
                <a:ext uri="{FF2B5EF4-FFF2-40B4-BE49-F238E27FC236}">
                  <a16:creationId xmlns:a16="http://schemas.microsoft.com/office/drawing/2014/main" id="{3F711707-DA39-44DB-9178-F257492099E9}"/>
                </a:ext>
              </a:extLst>
            </p:cNvPr>
            <p:cNvSpPr/>
            <p:nvPr/>
          </p:nvSpPr>
          <p:spPr>
            <a:xfrm>
              <a:off x="8258789" y="2610070"/>
              <a:ext cx="44431" cy="77686"/>
            </a:xfrm>
            <a:custGeom>
              <a:avLst/>
              <a:gdLst/>
              <a:ahLst/>
              <a:cxnLst/>
              <a:rect l="l" t="t" r="r" b="b"/>
              <a:pathLst>
                <a:path w="1312" h="2294" extrusionOk="0">
                  <a:moveTo>
                    <a:pt x="960" y="0"/>
                  </a:moveTo>
                  <a:lnTo>
                    <a:pt x="896" y="11"/>
                  </a:lnTo>
                  <a:lnTo>
                    <a:pt x="843" y="32"/>
                  </a:lnTo>
                  <a:lnTo>
                    <a:pt x="779" y="64"/>
                  </a:lnTo>
                  <a:lnTo>
                    <a:pt x="715" y="107"/>
                  </a:lnTo>
                  <a:lnTo>
                    <a:pt x="651" y="150"/>
                  </a:lnTo>
                  <a:lnTo>
                    <a:pt x="587" y="214"/>
                  </a:lnTo>
                  <a:lnTo>
                    <a:pt x="459" y="363"/>
                  </a:lnTo>
                  <a:lnTo>
                    <a:pt x="341" y="534"/>
                  </a:lnTo>
                  <a:lnTo>
                    <a:pt x="235" y="736"/>
                  </a:lnTo>
                  <a:lnTo>
                    <a:pt x="149" y="960"/>
                  </a:lnTo>
                  <a:lnTo>
                    <a:pt x="75" y="1195"/>
                  </a:lnTo>
                  <a:lnTo>
                    <a:pt x="21" y="1419"/>
                  </a:lnTo>
                  <a:lnTo>
                    <a:pt x="0" y="1632"/>
                  </a:lnTo>
                  <a:lnTo>
                    <a:pt x="0" y="1824"/>
                  </a:lnTo>
                  <a:lnTo>
                    <a:pt x="11" y="1909"/>
                  </a:lnTo>
                  <a:lnTo>
                    <a:pt x="21" y="1984"/>
                  </a:lnTo>
                  <a:lnTo>
                    <a:pt x="43" y="2059"/>
                  </a:lnTo>
                  <a:lnTo>
                    <a:pt x="75" y="2123"/>
                  </a:lnTo>
                  <a:lnTo>
                    <a:pt x="107" y="2176"/>
                  </a:lnTo>
                  <a:lnTo>
                    <a:pt x="149" y="2219"/>
                  </a:lnTo>
                  <a:lnTo>
                    <a:pt x="192" y="2261"/>
                  </a:lnTo>
                  <a:lnTo>
                    <a:pt x="245" y="2283"/>
                  </a:lnTo>
                  <a:lnTo>
                    <a:pt x="299" y="2293"/>
                  </a:lnTo>
                  <a:lnTo>
                    <a:pt x="352" y="2293"/>
                  </a:lnTo>
                  <a:lnTo>
                    <a:pt x="416" y="2283"/>
                  </a:lnTo>
                  <a:lnTo>
                    <a:pt x="469" y="2272"/>
                  </a:lnTo>
                  <a:lnTo>
                    <a:pt x="533" y="2240"/>
                  </a:lnTo>
                  <a:lnTo>
                    <a:pt x="597" y="2197"/>
                  </a:lnTo>
                  <a:lnTo>
                    <a:pt x="661" y="2144"/>
                  </a:lnTo>
                  <a:lnTo>
                    <a:pt x="725" y="2080"/>
                  </a:lnTo>
                  <a:lnTo>
                    <a:pt x="853" y="1941"/>
                  </a:lnTo>
                  <a:lnTo>
                    <a:pt x="971" y="1760"/>
                  </a:lnTo>
                  <a:lnTo>
                    <a:pt x="1077" y="1557"/>
                  </a:lnTo>
                  <a:lnTo>
                    <a:pt x="1173" y="1333"/>
                  </a:lnTo>
                  <a:lnTo>
                    <a:pt x="1237" y="1099"/>
                  </a:lnTo>
                  <a:lnTo>
                    <a:pt x="1291" y="875"/>
                  </a:lnTo>
                  <a:lnTo>
                    <a:pt x="1312" y="672"/>
                  </a:lnTo>
                  <a:lnTo>
                    <a:pt x="1312" y="480"/>
                  </a:lnTo>
                  <a:lnTo>
                    <a:pt x="1301" y="395"/>
                  </a:lnTo>
                  <a:lnTo>
                    <a:pt x="1291" y="310"/>
                  </a:lnTo>
                  <a:lnTo>
                    <a:pt x="1269" y="235"/>
                  </a:lnTo>
                  <a:lnTo>
                    <a:pt x="1237" y="171"/>
                  </a:lnTo>
                  <a:lnTo>
                    <a:pt x="1205" y="118"/>
                  </a:lnTo>
                  <a:lnTo>
                    <a:pt x="1163" y="75"/>
                  </a:lnTo>
                  <a:lnTo>
                    <a:pt x="1120" y="43"/>
                  </a:lnTo>
                  <a:lnTo>
                    <a:pt x="1067" y="11"/>
                  </a:lnTo>
                  <a:lnTo>
                    <a:pt x="1013" y="0"/>
                  </a:lnTo>
                  <a:close/>
                </a:path>
              </a:pathLst>
            </a:custGeom>
            <a:solidFill>
              <a:srgbClr val="AD5A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633;p25">
              <a:extLst>
                <a:ext uri="{FF2B5EF4-FFF2-40B4-BE49-F238E27FC236}">
                  <a16:creationId xmlns:a16="http://schemas.microsoft.com/office/drawing/2014/main" id="{1518C179-4860-41BC-ADD6-57BE38F29C45}"/>
                </a:ext>
              </a:extLst>
            </p:cNvPr>
            <p:cNvSpPr/>
            <p:nvPr/>
          </p:nvSpPr>
          <p:spPr>
            <a:xfrm>
              <a:off x="8145344" y="2641835"/>
              <a:ext cx="53507" cy="65427"/>
            </a:xfrm>
            <a:custGeom>
              <a:avLst/>
              <a:gdLst/>
              <a:ahLst/>
              <a:cxnLst/>
              <a:rect l="l" t="t" r="r" b="b"/>
              <a:pathLst>
                <a:path w="1580" h="1932" extrusionOk="0">
                  <a:moveTo>
                    <a:pt x="844" y="1"/>
                  </a:moveTo>
                  <a:lnTo>
                    <a:pt x="705" y="12"/>
                  </a:lnTo>
                  <a:lnTo>
                    <a:pt x="577" y="54"/>
                  </a:lnTo>
                  <a:lnTo>
                    <a:pt x="513" y="86"/>
                  </a:lnTo>
                  <a:lnTo>
                    <a:pt x="449" y="118"/>
                  </a:lnTo>
                  <a:lnTo>
                    <a:pt x="342" y="204"/>
                  </a:lnTo>
                  <a:lnTo>
                    <a:pt x="236" y="310"/>
                  </a:lnTo>
                  <a:lnTo>
                    <a:pt x="161" y="427"/>
                  </a:lnTo>
                  <a:lnTo>
                    <a:pt x="97" y="545"/>
                  </a:lnTo>
                  <a:lnTo>
                    <a:pt x="44" y="673"/>
                  </a:lnTo>
                  <a:lnTo>
                    <a:pt x="12" y="811"/>
                  </a:lnTo>
                  <a:lnTo>
                    <a:pt x="1" y="950"/>
                  </a:lnTo>
                  <a:lnTo>
                    <a:pt x="1" y="1089"/>
                  </a:lnTo>
                  <a:lnTo>
                    <a:pt x="22" y="1238"/>
                  </a:lnTo>
                  <a:lnTo>
                    <a:pt x="76" y="1366"/>
                  </a:lnTo>
                  <a:lnTo>
                    <a:pt x="140" y="1494"/>
                  </a:lnTo>
                  <a:lnTo>
                    <a:pt x="225" y="1601"/>
                  </a:lnTo>
                  <a:lnTo>
                    <a:pt x="332" y="1697"/>
                  </a:lnTo>
                  <a:lnTo>
                    <a:pt x="449" y="1782"/>
                  </a:lnTo>
                  <a:lnTo>
                    <a:pt x="566" y="1846"/>
                  </a:lnTo>
                  <a:lnTo>
                    <a:pt x="694" y="1889"/>
                  </a:lnTo>
                  <a:lnTo>
                    <a:pt x="822" y="1921"/>
                  </a:lnTo>
                  <a:lnTo>
                    <a:pt x="961" y="1931"/>
                  </a:lnTo>
                  <a:lnTo>
                    <a:pt x="1089" y="1931"/>
                  </a:lnTo>
                  <a:lnTo>
                    <a:pt x="1217" y="1921"/>
                  </a:lnTo>
                  <a:lnTo>
                    <a:pt x="1345" y="1889"/>
                  </a:lnTo>
                  <a:lnTo>
                    <a:pt x="1462" y="1846"/>
                  </a:lnTo>
                  <a:lnTo>
                    <a:pt x="1580" y="1803"/>
                  </a:lnTo>
                  <a:lnTo>
                    <a:pt x="1452" y="1814"/>
                  </a:lnTo>
                  <a:lnTo>
                    <a:pt x="1206" y="1814"/>
                  </a:lnTo>
                  <a:lnTo>
                    <a:pt x="1089" y="1803"/>
                  </a:lnTo>
                  <a:lnTo>
                    <a:pt x="982" y="1782"/>
                  </a:lnTo>
                  <a:lnTo>
                    <a:pt x="865" y="1750"/>
                  </a:lnTo>
                  <a:lnTo>
                    <a:pt x="758" y="1707"/>
                  </a:lnTo>
                  <a:lnTo>
                    <a:pt x="662" y="1665"/>
                  </a:lnTo>
                  <a:lnTo>
                    <a:pt x="566" y="1601"/>
                  </a:lnTo>
                  <a:lnTo>
                    <a:pt x="481" y="1526"/>
                  </a:lnTo>
                  <a:lnTo>
                    <a:pt x="406" y="1451"/>
                  </a:lnTo>
                  <a:lnTo>
                    <a:pt x="353" y="1366"/>
                  </a:lnTo>
                  <a:lnTo>
                    <a:pt x="310" y="1270"/>
                  </a:lnTo>
                  <a:lnTo>
                    <a:pt x="278" y="1174"/>
                  </a:lnTo>
                  <a:lnTo>
                    <a:pt x="257" y="1067"/>
                  </a:lnTo>
                  <a:lnTo>
                    <a:pt x="257" y="961"/>
                  </a:lnTo>
                  <a:lnTo>
                    <a:pt x="268" y="854"/>
                  </a:lnTo>
                  <a:lnTo>
                    <a:pt x="289" y="747"/>
                  </a:lnTo>
                  <a:lnTo>
                    <a:pt x="332" y="651"/>
                  </a:lnTo>
                  <a:lnTo>
                    <a:pt x="374" y="545"/>
                  </a:lnTo>
                  <a:lnTo>
                    <a:pt x="428" y="449"/>
                  </a:lnTo>
                  <a:lnTo>
                    <a:pt x="492" y="374"/>
                  </a:lnTo>
                  <a:lnTo>
                    <a:pt x="577" y="300"/>
                  </a:lnTo>
                  <a:lnTo>
                    <a:pt x="662" y="246"/>
                  </a:lnTo>
                  <a:lnTo>
                    <a:pt x="758" y="193"/>
                  </a:lnTo>
                  <a:lnTo>
                    <a:pt x="865" y="161"/>
                  </a:lnTo>
                  <a:lnTo>
                    <a:pt x="982" y="150"/>
                  </a:lnTo>
                  <a:lnTo>
                    <a:pt x="1100" y="140"/>
                  </a:lnTo>
                  <a:lnTo>
                    <a:pt x="1217" y="150"/>
                  </a:lnTo>
                  <a:lnTo>
                    <a:pt x="1334" y="161"/>
                  </a:lnTo>
                  <a:lnTo>
                    <a:pt x="1462" y="182"/>
                  </a:lnTo>
                  <a:lnTo>
                    <a:pt x="1580" y="214"/>
                  </a:lnTo>
                  <a:lnTo>
                    <a:pt x="1473" y="150"/>
                  </a:lnTo>
                  <a:lnTo>
                    <a:pt x="1356" y="86"/>
                  </a:lnTo>
                  <a:lnTo>
                    <a:pt x="1238" y="44"/>
                  </a:lnTo>
                  <a:lnTo>
                    <a:pt x="1110" y="12"/>
                  </a:lnTo>
                  <a:lnTo>
                    <a:pt x="982" y="1"/>
                  </a:lnTo>
                  <a:close/>
                </a:path>
              </a:pathLst>
            </a:custGeom>
            <a:solidFill>
              <a:srgbClr val="AD5A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634;p25">
              <a:extLst>
                <a:ext uri="{FF2B5EF4-FFF2-40B4-BE49-F238E27FC236}">
                  <a16:creationId xmlns:a16="http://schemas.microsoft.com/office/drawing/2014/main" id="{32DFA693-945D-48AD-B301-A9184ACB2880}"/>
                </a:ext>
              </a:extLst>
            </p:cNvPr>
            <p:cNvSpPr/>
            <p:nvPr/>
          </p:nvSpPr>
          <p:spPr>
            <a:xfrm>
              <a:off x="8131290" y="2739737"/>
              <a:ext cx="87439" cy="30716"/>
            </a:xfrm>
            <a:custGeom>
              <a:avLst/>
              <a:gdLst/>
              <a:ahLst/>
              <a:cxnLst/>
              <a:rect l="l" t="t" r="r" b="b"/>
              <a:pathLst>
                <a:path w="2582" h="907" extrusionOk="0">
                  <a:moveTo>
                    <a:pt x="2581" y="0"/>
                  </a:moveTo>
                  <a:lnTo>
                    <a:pt x="2282" y="203"/>
                  </a:lnTo>
                  <a:lnTo>
                    <a:pt x="2122" y="310"/>
                  </a:lnTo>
                  <a:lnTo>
                    <a:pt x="1973" y="395"/>
                  </a:lnTo>
                  <a:lnTo>
                    <a:pt x="1813" y="470"/>
                  </a:lnTo>
                  <a:lnTo>
                    <a:pt x="1653" y="544"/>
                  </a:lnTo>
                  <a:lnTo>
                    <a:pt x="1493" y="587"/>
                  </a:lnTo>
                  <a:lnTo>
                    <a:pt x="1333" y="630"/>
                  </a:lnTo>
                  <a:lnTo>
                    <a:pt x="1163" y="651"/>
                  </a:lnTo>
                  <a:lnTo>
                    <a:pt x="992" y="651"/>
                  </a:lnTo>
                  <a:lnTo>
                    <a:pt x="832" y="640"/>
                  </a:lnTo>
                  <a:lnTo>
                    <a:pt x="661" y="608"/>
                  </a:lnTo>
                  <a:lnTo>
                    <a:pt x="491" y="555"/>
                  </a:lnTo>
                  <a:lnTo>
                    <a:pt x="331" y="491"/>
                  </a:lnTo>
                  <a:lnTo>
                    <a:pt x="171" y="416"/>
                  </a:lnTo>
                  <a:lnTo>
                    <a:pt x="0" y="320"/>
                  </a:lnTo>
                  <a:lnTo>
                    <a:pt x="0" y="320"/>
                  </a:lnTo>
                  <a:lnTo>
                    <a:pt x="64" y="395"/>
                  </a:lnTo>
                  <a:lnTo>
                    <a:pt x="117" y="470"/>
                  </a:lnTo>
                  <a:lnTo>
                    <a:pt x="192" y="534"/>
                  </a:lnTo>
                  <a:lnTo>
                    <a:pt x="267" y="598"/>
                  </a:lnTo>
                  <a:lnTo>
                    <a:pt x="341" y="662"/>
                  </a:lnTo>
                  <a:lnTo>
                    <a:pt x="427" y="715"/>
                  </a:lnTo>
                  <a:lnTo>
                    <a:pt x="512" y="758"/>
                  </a:lnTo>
                  <a:lnTo>
                    <a:pt x="597" y="800"/>
                  </a:lnTo>
                  <a:lnTo>
                    <a:pt x="683" y="832"/>
                  </a:lnTo>
                  <a:lnTo>
                    <a:pt x="779" y="864"/>
                  </a:lnTo>
                  <a:lnTo>
                    <a:pt x="875" y="886"/>
                  </a:lnTo>
                  <a:lnTo>
                    <a:pt x="981" y="896"/>
                  </a:lnTo>
                  <a:lnTo>
                    <a:pt x="1077" y="907"/>
                  </a:lnTo>
                  <a:lnTo>
                    <a:pt x="1173" y="907"/>
                  </a:lnTo>
                  <a:lnTo>
                    <a:pt x="1280" y="896"/>
                  </a:lnTo>
                  <a:lnTo>
                    <a:pt x="1376" y="886"/>
                  </a:lnTo>
                  <a:lnTo>
                    <a:pt x="1472" y="864"/>
                  </a:lnTo>
                  <a:lnTo>
                    <a:pt x="1568" y="843"/>
                  </a:lnTo>
                  <a:lnTo>
                    <a:pt x="1749" y="768"/>
                  </a:lnTo>
                  <a:lnTo>
                    <a:pt x="1845" y="726"/>
                  </a:lnTo>
                  <a:lnTo>
                    <a:pt x="1920" y="672"/>
                  </a:lnTo>
                  <a:lnTo>
                    <a:pt x="2005" y="619"/>
                  </a:lnTo>
                  <a:lnTo>
                    <a:pt x="2080" y="566"/>
                  </a:lnTo>
                  <a:lnTo>
                    <a:pt x="2229" y="438"/>
                  </a:lnTo>
                  <a:lnTo>
                    <a:pt x="2368" y="299"/>
                  </a:lnTo>
                  <a:lnTo>
                    <a:pt x="2485" y="160"/>
                  </a:lnTo>
                  <a:lnTo>
                    <a:pt x="2581" y="0"/>
                  </a:lnTo>
                  <a:close/>
                </a:path>
              </a:pathLst>
            </a:custGeom>
            <a:solidFill>
              <a:srgbClr val="AD5A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635;p25">
              <a:extLst>
                <a:ext uri="{FF2B5EF4-FFF2-40B4-BE49-F238E27FC236}">
                  <a16:creationId xmlns:a16="http://schemas.microsoft.com/office/drawing/2014/main" id="{F723993F-CF2B-49C0-90D0-9D3E4C9BF864}"/>
                </a:ext>
              </a:extLst>
            </p:cNvPr>
            <p:cNvSpPr/>
            <p:nvPr/>
          </p:nvSpPr>
          <p:spPr>
            <a:xfrm>
              <a:off x="8122959" y="2510001"/>
              <a:ext cx="60720" cy="19540"/>
            </a:xfrm>
            <a:custGeom>
              <a:avLst/>
              <a:gdLst/>
              <a:ahLst/>
              <a:cxnLst/>
              <a:rect l="l" t="t" r="r" b="b"/>
              <a:pathLst>
                <a:path w="1793" h="577" extrusionOk="0">
                  <a:moveTo>
                    <a:pt x="1078" y="1"/>
                  </a:moveTo>
                  <a:lnTo>
                    <a:pt x="950" y="12"/>
                  </a:lnTo>
                  <a:lnTo>
                    <a:pt x="822" y="33"/>
                  </a:lnTo>
                  <a:lnTo>
                    <a:pt x="705" y="65"/>
                  </a:lnTo>
                  <a:lnTo>
                    <a:pt x="577" y="108"/>
                  </a:lnTo>
                  <a:lnTo>
                    <a:pt x="459" y="161"/>
                  </a:lnTo>
                  <a:lnTo>
                    <a:pt x="353" y="225"/>
                  </a:lnTo>
                  <a:lnTo>
                    <a:pt x="257" y="300"/>
                  </a:lnTo>
                  <a:lnTo>
                    <a:pt x="161" y="385"/>
                  </a:lnTo>
                  <a:lnTo>
                    <a:pt x="118" y="427"/>
                  </a:lnTo>
                  <a:lnTo>
                    <a:pt x="75" y="481"/>
                  </a:lnTo>
                  <a:lnTo>
                    <a:pt x="1" y="577"/>
                  </a:lnTo>
                  <a:lnTo>
                    <a:pt x="118" y="534"/>
                  </a:lnTo>
                  <a:lnTo>
                    <a:pt x="225" y="491"/>
                  </a:lnTo>
                  <a:lnTo>
                    <a:pt x="342" y="449"/>
                  </a:lnTo>
                  <a:lnTo>
                    <a:pt x="449" y="406"/>
                  </a:lnTo>
                  <a:lnTo>
                    <a:pt x="662" y="342"/>
                  </a:lnTo>
                  <a:lnTo>
                    <a:pt x="875" y="289"/>
                  </a:lnTo>
                  <a:lnTo>
                    <a:pt x="1099" y="246"/>
                  </a:lnTo>
                  <a:lnTo>
                    <a:pt x="1323" y="225"/>
                  </a:lnTo>
                  <a:lnTo>
                    <a:pt x="1558" y="214"/>
                  </a:lnTo>
                  <a:lnTo>
                    <a:pt x="1793" y="214"/>
                  </a:lnTo>
                  <a:lnTo>
                    <a:pt x="1697" y="140"/>
                  </a:lnTo>
                  <a:lnTo>
                    <a:pt x="1579" y="86"/>
                  </a:lnTo>
                  <a:lnTo>
                    <a:pt x="1462" y="44"/>
                  </a:lnTo>
                  <a:lnTo>
                    <a:pt x="1334" y="22"/>
                  </a:lnTo>
                  <a:lnTo>
                    <a:pt x="1206" y="1"/>
                  </a:lnTo>
                  <a:close/>
                </a:path>
              </a:pathLst>
            </a:custGeom>
            <a:solidFill>
              <a:srgbClr val="AD5A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636;p25">
              <a:extLst>
                <a:ext uri="{FF2B5EF4-FFF2-40B4-BE49-F238E27FC236}">
                  <a16:creationId xmlns:a16="http://schemas.microsoft.com/office/drawing/2014/main" id="{4B2688D7-AC7C-43AA-B7BB-DD44D610B092}"/>
                </a:ext>
              </a:extLst>
            </p:cNvPr>
            <p:cNvSpPr/>
            <p:nvPr/>
          </p:nvSpPr>
          <p:spPr>
            <a:xfrm>
              <a:off x="8295600" y="2556971"/>
              <a:ext cx="50256" cy="61059"/>
            </a:xfrm>
            <a:custGeom>
              <a:avLst/>
              <a:gdLst/>
              <a:ahLst/>
              <a:cxnLst/>
              <a:rect l="l" t="t" r="r" b="b"/>
              <a:pathLst>
                <a:path w="1484" h="1803" extrusionOk="0">
                  <a:moveTo>
                    <a:pt x="1" y="0"/>
                  </a:moveTo>
                  <a:lnTo>
                    <a:pt x="438" y="416"/>
                  </a:lnTo>
                  <a:lnTo>
                    <a:pt x="652" y="619"/>
                  </a:lnTo>
                  <a:lnTo>
                    <a:pt x="843" y="832"/>
                  </a:lnTo>
                  <a:lnTo>
                    <a:pt x="1025" y="1046"/>
                  </a:lnTo>
                  <a:lnTo>
                    <a:pt x="1195" y="1280"/>
                  </a:lnTo>
                  <a:lnTo>
                    <a:pt x="1270" y="1398"/>
                  </a:lnTo>
                  <a:lnTo>
                    <a:pt x="1345" y="1526"/>
                  </a:lnTo>
                  <a:lnTo>
                    <a:pt x="1473" y="1803"/>
                  </a:lnTo>
                  <a:lnTo>
                    <a:pt x="1483" y="1643"/>
                  </a:lnTo>
                  <a:lnTo>
                    <a:pt x="1462" y="1494"/>
                  </a:lnTo>
                  <a:lnTo>
                    <a:pt x="1430" y="1334"/>
                  </a:lnTo>
                  <a:lnTo>
                    <a:pt x="1377" y="1184"/>
                  </a:lnTo>
                  <a:lnTo>
                    <a:pt x="1313" y="1046"/>
                  </a:lnTo>
                  <a:lnTo>
                    <a:pt x="1227" y="907"/>
                  </a:lnTo>
                  <a:lnTo>
                    <a:pt x="1142" y="779"/>
                  </a:lnTo>
                  <a:lnTo>
                    <a:pt x="1035" y="651"/>
                  </a:lnTo>
                  <a:lnTo>
                    <a:pt x="929" y="544"/>
                  </a:lnTo>
                  <a:lnTo>
                    <a:pt x="811" y="438"/>
                  </a:lnTo>
                  <a:lnTo>
                    <a:pt x="694" y="342"/>
                  </a:lnTo>
                  <a:lnTo>
                    <a:pt x="566" y="256"/>
                  </a:lnTo>
                  <a:lnTo>
                    <a:pt x="428" y="171"/>
                  </a:lnTo>
                  <a:lnTo>
                    <a:pt x="289" y="107"/>
                  </a:lnTo>
                  <a:lnTo>
                    <a:pt x="150" y="4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D5A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37;p25">
              <a:extLst>
                <a:ext uri="{FF2B5EF4-FFF2-40B4-BE49-F238E27FC236}">
                  <a16:creationId xmlns:a16="http://schemas.microsoft.com/office/drawing/2014/main" id="{4B6FD3D2-FABC-40A0-BE99-CAB3860BEB59}"/>
                </a:ext>
              </a:extLst>
            </p:cNvPr>
            <p:cNvSpPr/>
            <p:nvPr/>
          </p:nvSpPr>
          <p:spPr>
            <a:xfrm>
              <a:off x="8403593" y="2720231"/>
              <a:ext cx="49544" cy="60347"/>
            </a:xfrm>
            <a:custGeom>
              <a:avLst/>
              <a:gdLst/>
              <a:ahLst/>
              <a:cxnLst/>
              <a:rect l="l" t="t" r="r" b="b"/>
              <a:pathLst>
                <a:path w="1463" h="1782" extrusionOk="0">
                  <a:moveTo>
                    <a:pt x="758" y="0"/>
                  </a:moveTo>
                  <a:lnTo>
                    <a:pt x="662" y="11"/>
                  </a:lnTo>
                  <a:lnTo>
                    <a:pt x="609" y="32"/>
                  </a:lnTo>
                  <a:lnTo>
                    <a:pt x="545" y="54"/>
                  </a:lnTo>
                  <a:lnTo>
                    <a:pt x="502" y="75"/>
                  </a:lnTo>
                  <a:lnTo>
                    <a:pt x="449" y="107"/>
                  </a:lnTo>
                  <a:lnTo>
                    <a:pt x="374" y="182"/>
                  </a:lnTo>
                  <a:lnTo>
                    <a:pt x="310" y="267"/>
                  </a:lnTo>
                  <a:lnTo>
                    <a:pt x="257" y="352"/>
                  </a:lnTo>
                  <a:lnTo>
                    <a:pt x="214" y="438"/>
                  </a:lnTo>
                  <a:lnTo>
                    <a:pt x="172" y="523"/>
                  </a:lnTo>
                  <a:lnTo>
                    <a:pt x="108" y="704"/>
                  </a:lnTo>
                  <a:lnTo>
                    <a:pt x="65" y="875"/>
                  </a:lnTo>
                  <a:lnTo>
                    <a:pt x="33" y="1056"/>
                  </a:lnTo>
                  <a:lnTo>
                    <a:pt x="12" y="1238"/>
                  </a:lnTo>
                  <a:lnTo>
                    <a:pt x="1" y="1419"/>
                  </a:lnTo>
                  <a:lnTo>
                    <a:pt x="1" y="1600"/>
                  </a:lnTo>
                  <a:lnTo>
                    <a:pt x="22" y="1782"/>
                  </a:lnTo>
                  <a:lnTo>
                    <a:pt x="129" y="1440"/>
                  </a:lnTo>
                  <a:lnTo>
                    <a:pt x="236" y="1110"/>
                  </a:lnTo>
                  <a:lnTo>
                    <a:pt x="342" y="779"/>
                  </a:lnTo>
                  <a:lnTo>
                    <a:pt x="406" y="630"/>
                  </a:lnTo>
                  <a:lnTo>
                    <a:pt x="481" y="480"/>
                  </a:lnTo>
                  <a:lnTo>
                    <a:pt x="524" y="416"/>
                  </a:lnTo>
                  <a:lnTo>
                    <a:pt x="566" y="352"/>
                  </a:lnTo>
                  <a:lnTo>
                    <a:pt x="609" y="310"/>
                  </a:lnTo>
                  <a:lnTo>
                    <a:pt x="662" y="267"/>
                  </a:lnTo>
                  <a:lnTo>
                    <a:pt x="684" y="256"/>
                  </a:lnTo>
                  <a:lnTo>
                    <a:pt x="716" y="246"/>
                  </a:lnTo>
                  <a:lnTo>
                    <a:pt x="790" y="224"/>
                  </a:lnTo>
                  <a:lnTo>
                    <a:pt x="854" y="214"/>
                  </a:lnTo>
                  <a:lnTo>
                    <a:pt x="929" y="224"/>
                  </a:lnTo>
                  <a:lnTo>
                    <a:pt x="1004" y="235"/>
                  </a:lnTo>
                  <a:lnTo>
                    <a:pt x="1078" y="256"/>
                  </a:lnTo>
                  <a:lnTo>
                    <a:pt x="1142" y="288"/>
                  </a:lnTo>
                  <a:lnTo>
                    <a:pt x="1217" y="331"/>
                  </a:lnTo>
                  <a:lnTo>
                    <a:pt x="1281" y="384"/>
                  </a:lnTo>
                  <a:lnTo>
                    <a:pt x="1345" y="448"/>
                  </a:lnTo>
                  <a:lnTo>
                    <a:pt x="1462" y="576"/>
                  </a:lnTo>
                  <a:lnTo>
                    <a:pt x="1462" y="576"/>
                  </a:lnTo>
                  <a:lnTo>
                    <a:pt x="1441" y="491"/>
                  </a:lnTo>
                  <a:lnTo>
                    <a:pt x="1409" y="406"/>
                  </a:lnTo>
                  <a:lnTo>
                    <a:pt x="1355" y="320"/>
                  </a:lnTo>
                  <a:lnTo>
                    <a:pt x="1302" y="246"/>
                  </a:lnTo>
                  <a:lnTo>
                    <a:pt x="1238" y="171"/>
                  </a:lnTo>
                  <a:lnTo>
                    <a:pt x="1153" y="107"/>
                  </a:lnTo>
                  <a:lnTo>
                    <a:pt x="1068" y="54"/>
                  </a:lnTo>
                  <a:lnTo>
                    <a:pt x="972" y="22"/>
                  </a:lnTo>
                  <a:lnTo>
                    <a:pt x="865" y="0"/>
                  </a:lnTo>
                  <a:close/>
                </a:path>
              </a:pathLst>
            </a:custGeom>
            <a:solidFill>
              <a:srgbClr val="AD5A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38;p25">
              <a:extLst>
                <a:ext uri="{FF2B5EF4-FFF2-40B4-BE49-F238E27FC236}">
                  <a16:creationId xmlns:a16="http://schemas.microsoft.com/office/drawing/2014/main" id="{E580BFA8-9876-4335-AB13-5159663D5C9E}"/>
                </a:ext>
              </a:extLst>
            </p:cNvPr>
            <p:cNvSpPr/>
            <p:nvPr/>
          </p:nvSpPr>
          <p:spPr>
            <a:xfrm>
              <a:off x="7871585" y="2885658"/>
              <a:ext cx="431305" cy="609739"/>
            </a:xfrm>
            <a:custGeom>
              <a:avLst/>
              <a:gdLst/>
              <a:ahLst/>
              <a:cxnLst/>
              <a:rect l="l" t="t" r="r" b="b"/>
              <a:pathLst>
                <a:path w="12736" h="18005" extrusionOk="0">
                  <a:moveTo>
                    <a:pt x="7669" y="0"/>
                  </a:moveTo>
                  <a:lnTo>
                    <a:pt x="7605" y="54"/>
                  </a:lnTo>
                  <a:lnTo>
                    <a:pt x="7402" y="224"/>
                  </a:lnTo>
                  <a:lnTo>
                    <a:pt x="7082" y="523"/>
                  </a:lnTo>
                  <a:lnTo>
                    <a:pt x="6880" y="715"/>
                  </a:lnTo>
                  <a:lnTo>
                    <a:pt x="6656" y="939"/>
                  </a:lnTo>
                  <a:lnTo>
                    <a:pt x="6421" y="1205"/>
                  </a:lnTo>
                  <a:lnTo>
                    <a:pt x="6165" y="1493"/>
                  </a:lnTo>
                  <a:lnTo>
                    <a:pt x="5888" y="1813"/>
                  </a:lnTo>
                  <a:lnTo>
                    <a:pt x="5589" y="2176"/>
                  </a:lnTo>
                  <a:lnTo>
                    <a:pt x="5291" y="2571"/>
                  </a:lnTo>
                  <a:lnTo>
                    <a:pt x="4981" y="3008"/>
                  </a:lnTo>
                  <a:lnTo>
                    <a:pt x="4661" y="3467"/>
                  </a:lnTo>
                  <a:lnTo>
                    <a:pt x="4331" y="3979"/>
                  </a:lnTo>
                  <a:lnTo>
                    <a:pt x="4000" y="4512"/>
                  </a:lnTo>
                  <a:lnTo>
                    <a:pt x="3669" y="5088"/>
                  </a:lnTo>
                  <a:lnTo>
                    <a:pt x="3339" y="5706"/>
                  </a:lnTo>
                  <a:lnTo>
                    <a:pt x="3008" y="6368"/>
                  </a:lnTo>
                  <a:lnTo>
                    <a:pt x="2688" y="7061"/>
                  </a:lnTo>
                  <a:lnTo>
                    <a:pt x="2368" y="7797"/>
                  </a:lnTo>
                  <a:lnTo>
                    <a:pt x="2059" y="8576"/>
                  </a:lnTo>
                  <a:lnTo>
                    <a:pt x="1910" y="8981"/>
                  </a:lnTo>
                  <a:lnTo>
                    <a:pt x="1760" y="9386"/>
                  </a:lnTo>
                  <a:lnTo>
                    <a:pt x="1611" y="9813"/>
                  </a:lnTo>
                  <a:lnTo>
                    <a:pt x="1472" y="10250"/>
                  </a:lnTo>
                  <a:lnTo>
                    <a:pt x="1334" y="10698"/>
                  </a:lnTo>
                  <a:lnTo>
                    <a:pt x="1195" y="11157"/>
                  </a:lnTo>
                  <a:lnTo>
                    <a:pt x="1067" y="11626"/>
                  </a:lnTo>
                  <a:lnTo>
                    <a:pt x="939" y="12095"/>
                  </a:lnTo>
                  <a:lnTo>
                    <a:pt x="822" y="12586"/>
                  </a:lnTo>
                  <a:lnTo>
                    <a:pt x="704" y="13087"/>
                  </a:lnTo>
                  <a:lnTo>
                    <a:pt x="598" y="13599"/>
                  </a:lnTo>
                  <a:lnTo>
                    <a:pt x="491" y="14122"/>
                  </a:lnTo>
                  <a:lnTo>
                    <a:pt x="395" y="14655"/>
                  </a:lnTo>
                  <a:lnTo>
                    <a:pt x="299" y="15199"/>
                  </a:lnTo>
                  <a:lnTo>
                    <a:pt x="214" y="15754"/>
                  </a:lnTo>
                  <a:lnTo>
                    <a:pt x="139" y="16330"/>
                  </a:lnTo>
                  <a:lnTo>
                    <a:pt x="64" y="16905"/>
                  </a:lnTo>
                  <a:lnTo>
                    <a:pt x="0" y="17492"/>
                  </a:lnTo>
                  <a:lnTo>
                    <a:pt x="192" y="17567"/>
                  </a:lnTo>
                  <a:lnTo>
                    <a:pt x="427" y="17631"/>
                  </a:lnTo>
                  <a:lnTo>
                    <a:pt x="768" y="17716"/>
                  </a:lnTo>
                  <a:lnTo>
                    <a:pt x="1195" y="17801"/>
                  </a:lnTo>
                  <a:lnTo>
                    <a:pt x="1718" y="17887"/>
                  </a:lnTo>
                  <a:lnTo>
                    <a:pt x="2016" y="17919"/>
                  </a:lnTo>
                  <a:lnTo>
                    <a:pt x="2336" y="17951"/>
                  </a:lnTo>
                  <a:lnTo>
                    <a:pt x="2688" y="17972"/>
                  </a:lnTo>
                  <a:lnTo>
                    <a:pt x="3051" y="17993"/>
                  </a:lnTo>
                  <a:lnTo>
                    <a:pt x="3445" y="18004"/>
                  </a:lnTo>
                  <a:lnTo>
                    <a:pt x="3861" y="18004"/>
                  </a:lnTo>
                  <a:lnTo>
                    <a:pt x="4299" y="17993"/>
                  </a:lnTo>
                  <a:lnTo>
                    <a:pt x="4757" y="17972"/>
                  </a:lnTo>
                  <a:lnTo>
                    <a:pt x="5248" y="17940"/>
                  </a:lnTo>
                  <a:lnTo>
                    <a:pt x="5749" y="17897"/>
                  </a:lnTo>
                  <a:lnTo>
                    <a:pt x="6282" y="17833"/>
                  </a:lnTo>
                  <a:lnTo>
                    <a:pt x="6837" y="17759"/>
                  </a:lnTo>
                  <a:lnTo>
                    <a:pt x="7413" y="17663"/>
                  </a:lnTo>
                  <a:lnTo>
                    <a:pt x="8010" y="17545"/>
                  </a:lnTo>
                  <a:lnTo>
                    <a:pt x="8640" y="17417"/>
                  </a:lnTo>
                  <a:lnTo>
                    <a:pt x="9280" y="17268"/>
                  </a:lnTo>
                  <a:lnTo>
                    <a:pt x="9951" y="17097"/>
                  </a:lnTo>
                  <a:lnTo>
                    <a:pt x="10645" y="16895"/>
                  </a:lnTo>
                  <a:lnTo>
                    <a:pt x="11349" y="16681"/>
                  </a:lnTo>
                  <a:lnTo>
                    <a:pt x="12095" y="16436"/>
                  </a:lnTo>
                  <a:lnTo>
                    <a:pt x="12074" y="16212"/>
                  </a:lnTo>
                  <a:lnTo>
                    <a:pt x="12031" y="15594"/>
                  </a:lnTo>
                  <a:lnTo>
                    <a:pt x="11989" y="14676"/>
                  </a:lnTo>
                  <a:lnTo>
                    <a:pt x="11978" y="14132"/>
                  </a:lnTo>
                  <a:lnTo>
                    <a:pt x="11957" y="13546"/>
                  </a:lnTo>
                  <a:lnTo>
                    <a:pt x="11957" y="12927"/>
                  </a:lnTo>
                  <a:lnTo>
                    <a:pt x="11967" y="12277"/>
                  </a:lnTo>
                  <a:lnTo>
                    <a:pt x="11978" y="11626"/>
                  </a:lnTo>
                  <a:lnTo>
                    <a:pt x="12010" y="10975"/>
                  </a:lnTo>
                  <a:lnTo>
                    <a:pt x="12063" y="10325"/>
                  </a:lnTo>
                  <a:lnTo>
                    <a:pt x="12127" y="9706"/>
                  </a:lnTo>
                  <a:lnTo>
                    <a:pt x="12170" y="9407"/>
                  </a:lnTo>
                  <a:lnTo>
                    <a:pt x="12213" y="9119"/>
                  </a:lnTo>
                  <a:lnTo>
                    <a:pt x="12266" y="8831"/>
                  </a:lnTo>
                  <a:lnTo>
                    <a:pt x="12330" y="8565"/>
                  </a:lnTo>
                  <a:lnTo>
                    <a:pt x="12426" y="8128"/>
                  </a:lnTo>
                  <a:lnTo>
                    <a:pt x="12511" y="7658"/>
                  </a:lnTo>
                  <a:lnTo>
                    <a:pt x="12586" y="7157"/>
                  </a:lnTo>
                  <a:lnTo>
                    <a:pt x="12639" y="6645"/>
                  </a:lnTo>
                  <a:lnTo>
                    <a:pt x="12693" y="6122"/>
                  </a:lnTo>
                  <a:lnTo>
                    <a:pt x="12725" y="5589"/>
                  </a:lnTo>
                  <a:lnTo>
                    <a:pt x="12735" y="5056"/>
                  </a:lnTo>
                  <a:lnTo>
                    <a:pt x="12735" y="4523"/>
                  </a:lnTo>
                  <a:lnTo>
                    <a:pt x="12725" y="3989"/>
                  </a:lnTo>
                  <a:lnTo>
                    <a:pt x="12693" y="3467"/>
                  </a:lnTo>
                  <a:lnTo>
                    <a:pt x="12650" y="2965"/>
                  </a:lnTo>
                  <a:lnTo>
                    <a:pt x="12575" y="2485"/>
                  </a:lnTo>
                  <a:lnTo>
                    <a:pt x="12490" y="2027"/>
                  </a:lnTo>
                  <a:lnTo>
                    <a:pt x="12447" y="1813"/>
                  </a:lnTo>
                  <a:lnTo>
                    <a:pt x="12394" y="1600"/>
                  </a:lnTo>
                  <a:lnTo>
                    <a:pt x="12330" y="1397"/>
                  </a:lnTo>
                  <a:lnTo>
                    <a:pt x="12266" y="1205"/>
                  </a:lnTo>
                  <a:lnTo>
                    <a:pt x="12191" y="1024"/>
                  </a:lnTo>
                  <a:lnTo>
                    <a:pt x="12117" y="854"/>
                  </a:lnTo>
                  <a:lnTo>
                    <a:pt x="11797" y="907"/>
                  </a:lnTo>
                  <a:lnTo>
                    <a:pt x="11455" y="939"/>
                  </a:lnTo>
                  <a:lnTo>
                    <a:pt x="11103" y="939"/>
                  </a:lnTo>
                  <a:lnTo>
                    <a:pt x="10741" y="918"/>
                  </a:lnTo>
                  <a:lnTo>
                    <a:pt x="10282" y="843"/>
                  </a:lnTo>
                  <a:lnTo>
                    <a:pt x="9845" y="747"/>
                  </a:lnTo>
                  <a:lnTo>
                    <a:pt x="9429" y="640"/>
                  </a:lnTo>
                  <a:lnTo>
                    <a:pt x="9034" y="534"/>
                  </a:lnTo>
                  <a:lnTo>
                    <a:pt x="8661" y="416"/>
                  </a:lnTo>
                  <a:lnTo>
                    <a:pt x="8309" y="288"/>
                  </a:lnTo>
                  <a:lnTo>
                    <a:pt x="7978" y="150"/>
                  </a:lnTo>
                  <a:lnTo>
                    <a:pt x="76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39;p25">
              <a:extLst>
                <a:ext uri="{FF2B5EF4-FFF2-40B4-BE49-F238E27FC236}">
                  <a16:creationId xmlns:a16="http://schemas.microsoft.com/office/drawing/2014/main" id="{9ECB3024-2EE4-408B-B83D-083250DDD07D}"/>
                </a:ext>
              </a:extLst>
            </p:cNvPr>
            <p:cNvSpPr/>
            <p:nvPr/>
          </p:nvSpPr>
          <p:spPr>
            <a:xfrm>
              <a:off x="8215781" y="2885286"/>
              <a:ext cx="205188" cy="257916"/>
            </a:xfrm>
            <a:custGeom>
              <a:avLst/>
              <a:gdLst/>
              <a:ahLst/>
              <a:cxnLst/>
              <a:rect l="l" t="t" r="r" b="b"/>
              <a:pathLst>
                <a:path w="6059" h="7616" extrusionOk="0">
                  <a:moveTo>
                    <a:pt x="2913" y="1"/>
                  </a:moveTo>
                  <a:lnTo>
                    <a:pt x="2742" y="11"/>
                  </a:lnTo>
                  <a:lnTo>
                    <a:pt x="2550" y="33"/>
                  </a:lnTo>
                  <a:lnTo>
                    <a:pt x="2358" y="54"/>
                  </a:lnTo>
                  <a:lnTo>
                    <a:pt x="2155" y="97"/>
                  </a:lnTo>
                  <a:lnTo>
                    <a:pt x="1953" y="150"/>
                  </a:lnTo>
                  <a:lnTo>
                    <a:pt x="1729" y="225"/>
                  </a:lnTo>
                  <a:lnTo>
                    <a:pt x="1505" y="310"/>
                  </a:lnTo>
                  <a:lnTo>
                    <a:pt x="1270" y="406"/>
                  </a:lnTo>
                  <a:lnTo>
                    <a:pt x="1153" y="459"/>
                  </a:lnTo>
                  <a:lnTo>
                    <a:pt x="1035" y="523"/>
                  </a:lnTo>
                  <a:lnTo>
                    <a:pt x="939" y="587"/>
                  </a:lnTo>
                  <a:lnTo>
                    <a:pt x="833" y="662"/>
                  </a:lnTo>
                  <a:lnTo>
                    <a:pt x="747" y="747"/>
                  </a:lnTo>
                  <a:lnTo>
                    <a:pt x="662" y="833"/>
                  </a:lnTo>
                  <a:lnTo>
                    <a:pt x="587" y="929"/>
                  </a:lnTo>
                  <a:lnTo>
                    <a:pt x="513" y="1024"/>
                  </a:lnTo>
                  <a:lnTo>
                    <a:pt x="438" y="1131"/>
                  </a:lnTo>
                  <a:lnTo>
                    <a:pt x="374" y="1238"/>
                  </a:lnTo>
                  <a:lnTo>
                    <a:pt x="321" y="1355"/>
                  </a:lnTo>
                  <a:lnTo>
                    <a:pt x="267" y="1472"/>
                  </a:lnTo>
                  <a:lnTo>
                    <a:pt x="182" y="1718"/>
                  </a:lnTo>
                  <a:lnTo>
                    <a:pt x="118" y="1984"/>
                  </a:lnTo>
                  <a:lnTo>
                    <a:pt x="65" y="2262"/>
                  </a:lnTo>
                  <a:lnTo>
                    <a:pt x="22" y="2550"/>
                  </a:lnTo>
                  <a:lnTo>
                    <a:pt x="1" y="2848"/>
                  </a:lnTo>
                  <a:lnTo>
                    <a:pt x="1" y="3147"/>
                  </a:lnTo>
                  <a:lnTo>
                    <a:pt x="1" y="3456"/>
                  </a:lnTo>
                  <a:lnTo>
                    <a:pt x="22" y="3776"/>
                  </a:lnTo>
                  <a:lnTo>
                    <a:pt x="54" y="4086"/>
                  </a:lnTo>
                  <a:lnTo>
                    <a:pt x="86" y="4395"/>
                  </a:lnTo>
                  <a:lnTo>
                    <a:pt x="129" y="4704"/>
                  </a:lnTo>
                  <a:lnTo>
                    <a:pt x="182" y="5003"/>
                  </a:lnTo>
                  <a:lnTo>
                    <a:pt x="299" y="5589"/>
                  </a:lnTo>
                  <a:lnTo>
                    <a:pt x="417" y="6123"/>
                  </a:lnTo>
                  <a:lnTo>
                    <a:pt x="545" y="6603"/>
                  </a:lnTo>
                  <a:lnTo>
                    <a:pt x="662" y="6997"/>
                  </a:lnTo>
                  <a:lnTo>
                    <a:pt x="747" y="7296"/>
                  </a:lnTo>
                  <a:lnTo>
                    <a:pt x="843" y="7563"/>
                  </a:lnTo>
                  <a:lnTo>
                    <a:pt x="1163" y="7584"/>
                  </a:lnTo>
                  <a:lnTo>
                    <a:pt x="1483" y="7605"/>
                  </a:lnTo>
                  <a:lnTo>
                    <a:pt x="1782" y="7616"/>
                  </a:lnTo>
                  <a:lnTo>
                    <a:pt x="2081" y="7616"/>
                  </a:lnTo>
                  <a:lnTo>
                    <a:pt x="2358" y="7605"/>
                  </a:lnTo>
                  <a:lnTo>
                    <a:pt x="2635" y="7595"/>
                  </a:lnTo>
                  <a:lnTo>
                    <a:pt x="3147" y="7563"/>
                  </a:lnTo>
                  <a:lnTo>
                    <a:pt x="3616" y="7499"/>
                  </a:lnTo>
                  <a:lnTo>
                    <a:pt x="4043" y="7435"/>
                  </a:lnTo>
                  <a:lnTo>
                    <a:pt x="4427" y="7349"/>
                  </a:lnTo>
                  <a:lnTo>
                    <a:pt x="4768" y="7253"/>
                  </a:lnTo>
                  <a:lnTo>
                    <a:pt x="5078" y="7168"/>
                  </a:lnTo>
                  <a:lnTo>
                    <a:pt x="5334" y="7072"/>
                  </a:lnTo>
                  <a:lnTo>
                    <a:pt x="5558" y="6976"/>
                  </a:lnTo>
                  <a:lnTo>
                    <a:pt x="5739" y="6901"/>
                  </a:lnTo>
                  <a:lnTo>
                    <a:pt x="5974" y="6773"/>
                  </a:lnTo>
                  <a:lnTo>
                    <a:pt x="6059" y="6720"/>
                  </a:lnTo>
                  <a:lnTo>
                    <a:pt x="4992" y="1590"/>
                  </a:lnTo>
                  <a:lnTo>
                    <a:pt x="4950" y="1430"/>
                  </a:lnTo>
                  <a:lnTo>
                    <a:pt x="4886" y="1259"/>
                  </a:lnTo>
                  <a:lnTo>
                    <a:pt x="4811" y="1078"/>
                  </a:lnTo>
                  <a:lnTo>
                    <a:pt x="4704" y="897"/>
                  </a:lnTo>
                  <a:lnTo>
                    <a:pt x="4566" y="726"/>
                  </a:lnTo>
                  <a:lnTo>
                    <a:pt x="4502" y="641"/>
                  </a:lnTo>
                  <a:lnTo>
                    <a:pt x="4416" y="555"/>
                  </a:lnTo>
                  <a:lnTo>
                    <a:pt x="4331" y="481"/>
                  </a:lnTo>
                  <a:lnTo>
                    <a:pt x="4235" y="406"/>
                  </a:lnTo>
                  <a:lnTo>
                    <a:pt x="4139" y="331"/>
                  </a:lnTo>
                  <a:lnTo>
                    <a:pt x="4032" y="267"/>
                  </a:lnTo>
                  <a:lnTo>
                    <a:pt x="3915" y="214"/>
                  </a:lnTo>
                  <a:lnTo>
                    <a:pt x="3798" y="161"/>
                  </a:lnTo>
                  <a:lnTo>
                    <a:pt x="3670" y="107"/>
                  </a:lnTo>
                  <a:lnTo>
                    <a:pt x="3531" y="75"/>
                  </a:lnTo>
                  <a:lnTo>
                    <a:pt x="3392" y="43"/>
                  </a:lnTo>
                  <a:lnTo>
                    <a:pt x="3243" y="22"/>
                  </a:lnTo>
                  <a:lnTo>
                    <a:pt x="3083" y="11"/>
                  </a:lnTo>
                  <a:lnTo>
                    <a:pt x="29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40;p25">
              <a:extLst>
                <a:ext uri="{FF2B5EF4-FFF2-40B4-BE49-F238E27FC236}">
                  <a16:creationId xmlns:a16="http://schemas.microsoft.com/office/drawing/2014/main" id="{E30A9253-818C-47F8-851E-9F9959A8E724}"/>
                </a:ext>
              </a:extLst>
            </p:cNvPr>
            <p:cNvSpPr/>
            <p:nvPr/>
          </p:nvSpPr>
          <p:spPr>
            <a:xfrm>
              <a:off x="7949236" y="2875533"/>
              <a:ext cx="182092" cy="143418"/>
            </a:xfrm>
            <a:custGeom>
              <a:avLst/>
              <a:gdLst/>
              <a:ahLst/>
              <a:cxnLst/>
              <a:rect l="l" t="t" r="r" b="b"/>
              <a:pathLst>
                <a:path w="5377" h="4235" extrusionOk="0">
                  <a:moveTo>
                    <a:pt x="4384" y="1"/>
                  </a:moveTo>
                  <a:lnTo>
                    <a:pt x="4181" y="11"/>
                  </a:lnTo>
                  <a:lnTo>
                    <a:pt x="3957" y="54"/>
                  </a:lnTo>
                  <a:lnTo>
                    <a:pt x="3712" y="118"/>
                  </a:lnTo>
                  <a:lnTo>
                    <a:pt x="3456" y="214"/>
                  </a:lnTo>
                  <a:lnTo>
                    <a:pt x="3318" y="267"/>
                  </a:lnTo>
                  <a:lnTo>
                    <a:pt x="3179" y="342"/>
                  </a:lnTo>
                  <a:lnTo>
                    <a:pt x="3030" y="417"/>
                  </a:lnTo>
                  <a:lnTo>
                    <a:pt x="2880" y="513"/>
                  </a:lnTo>
                  <a:lnTo>
                    <a:pt x="2571" y="705"/>
                  </a:lnTo>
                  <a:lnTo>
                    <a:pt x="2283" y="897"/>
                  </a:lnTo>
                  <a:lnTo>
                    <a:pt x="1739" y="1280"/>
                  </a:lnTo>
                  <a:lnTo>
                    <a:pt x="1248" y="1643"/>
                  </a:lnTo>
                  <a:lnTo>
                    <a:pt x="822" y="1974"/>
                  </a:lnTo>
                  <a:lnTo>
                    <a:pt x="480" y="2262"/>
                  </a:lnTo>
                  <a:lnTo>
                    <a:pt x="224" y="2486"/>
                  </a:lnTo>
                  <a:lnTo>
                    <a:pt x="1" y="2678"/>
                  </a:lnTo>
                  <a:lnTo>
                    <a:pt x="33" y="2720"/>
                  </a:lnTo>
                  <a:lnTo>
                    <a:pt x="139" y="2848"/>
                  </a:lnTo>
                  <a:lnTo>
                    <a:pt x="299" y="3040"/>
                  </a:lnTo>
                  <a:lnTo>
                    <a:pt x="523" y="3275"/>
                  </a:lnTo>
                  <a:lnTo>
                    <a:pt x="662" y="3403"/>
                  </a:lnTo>
                  <a:lnTo>
                    <a:pt x="822" y="3531"/>
                  </a:lnTo>
                  <a:lnTo>
                    <a:pt x="992" y="3659"/>
                  </a:lnTo>
                  <a:lnTo>
                    <a:pt x="1174" y="3787"/>
                  </a:lnTo>
                  <a:lnTo>
                    <a:pt x="1376" y="3904"/>
                  </a:lnTo>
                  <a:lnTo>
                    <a:pt x="1590" y="4022"/>
                  </a:lnTo>
                  <a:lnTo>
                    <a:pt x="1814" y="4139"/>
                  </a:lnTo>
                  <a:lnTo>
                    <a:pt x="2059" y="4235"/>
                  </a:lnTo>
                  <a:lnTo>
                    <a:pt x="2390" y="3734"/>
                  </a:lnTo>
                  <a:lnTo>
                    <a:pt x="2710" y="3275"/>
                  </a:lnTo>
                  <a:lnTo>
                    <a:pt x="3019" y="2848"/>
                  </a:lnTo>
                  <a:lnTo>
                    <a:pt x="3318" y="2454"/>
                  </a:lnTo>
                  <a:lnTo>
                    <a:pt x="3606" y="2102"/>
                  </a:lnTo>
                  <a:lnTo>
                    <a:pt x="3883" y="1782"/>
                  </a:lnTo>
                  <a:lnTo>
                    <a:pt x="4139" y="1494"/>
                  </a:lnTo>
                  <a:lnTo>
                    <a:pt x="4373" y="1238"/>
                  </a:lnTo>
                  <a:lnTo>
                    <a:pt x="4597" y="1014"/>
                  </a:lnTo>
                  <a:lnTo>
                    <a:pt x="4789" y="822"/>
                  </a:lnTo>
                  <a:lnTo>
                    <a:pt x="5109" y="523"/>
                  </a:lnTo>
                  <a:lnTo>
                    <a:pt x="5312" y="353"/>
                  </a:lnTo>
                  <a:lnTo>
                    <a:pt x="5376" y="299"/>
                  </a:lnTo>
                  <a:lnTo>
                    <a:pt x="5344" y="267"/>
                  </a:lnTo>
                  <a:lnTo>
                    <a:pt x="5216" y="193"/>
                  </a:lnTo>
                  <a:lnTo>
                    <a:pt x="5131" y="139"/>
                  </a:lnTo>
                  <a:lnTo>
                    <a:pt x="5024" y="97"/>
                  </a:lnTo>
                  <a:lnTo>
                    <a:pt x="4885" y="54"/>
                  </a:lnTo>
                  <a:lnTo>
                    <a:pt x="4747" y="22"/>
                  </a:lnTo>
                  <a:lnTo>
                    <a:pt x="45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1;p25">
              <a:extLst>
                <a:ext uri="{FF2B5EF4-FFF2-40B4-BE49-F238E27FC236}">
                  <a16:creationId xmlns:a16="http://schemas.microsoft.com/office/drawing/2014/main" id="{25791313-3974-40EF-8134-B4C24BFC46FE}"/>
                </a:ext>
              </a:extLst>
            </p:cNvPr>
            <p:cNvSpPr/>
            <p:nvPr/>
          </p:nvSpPr>
          <p:spPr>
            <a:xfrm>
              <a:off x="7641511" y="2892160"/>
              <a:ext cx="460191" cy="460191"/>
            </a:xfrm>
            <a:custGeom>
              <a:avLst/>
              <a:gdLst/>
              <a:ahLst/>
              <a:cxnLst/>
              <a:rect l="l" t="t" r="r" b="b"/>
              <a:pathLst>
                <a:path w="13589" h="13589" extrusionOk="0">
                  <a:moveTo>
                    <a:pt x="6794" y="0"/>
                  </a:moveTo>
                  <a:lnTo>
                    <a:pt x="6442" y="11"/>
                  </a:lnTo>
                  <a:lnTo>
                    <a:pt x="6101" y="43"/>
                  </a:lnTo>
                  <a:lnTo>
                    <a:pt x="5760" y="86"/>
                  </a:lnTo>
                  <a:lnTo>
                    <a:pt x="5419" y="139"/>
                  </a:lnTo>
                  <a:lnTo>
                    <a:pt x="5099" y="214"/>
                  </a:lnTo>
                  <a:lnTo>
                    <a:pt x="4768" y="310"/>
                  </a:lnTo>
                  <a:lnTo>
                    <a:pt x="4459" y="416"/>
                  </a:lnTo>
                  <a:lnTo>
                    <a:pt x="4149" y="534"/>
                  </a:lnTo>
                  <a:lnTo>
                    <a:pt x="3851" y="672"/>
                  </a:lnTo>
                  <a:lnTo>
                    <a:pt x="3552" y="821"/>
                  </a:lnTo>
                  <a:lnTo>
                    <a:pt x="3264" y="981"/>
                  </a:lnTo>
                  <a:lnTo>
                    <a:pt x="2997" y="1163"/>
                  </a:lnTo>
                  <a:lnTo>
                    <a:pt x="2731" y="1355"/>
                  </a:lnTo>
                  <a:lnTo>
                    <a:pt x="2475" y="1557"/>
                  </a:lnTo>
                  <a:lnTo>
                    <a:pt x="2219" y="1771"/>
                  </a:lnTo>
                  <a:lnTo>
                    <a:pt x="1984" y="1995"/>
                  </a:lnTo>
                  <a:lnTo>
                    <a:pt x="1760" y="2229"/>
                  </a:lnTo>
                  <a:lnTo>
                    <a:pt x="1547" y="2475"/>
                  </a:lnTo>
                  <a:lnTo>
                    <a:pt x="1344" y="2731"/>
                  </a:lnTo>
                  <a:lnTo>
                    <a:pt x="1163" y="2997"/>
                  </a:lnTo>
                  <a:lnTo>
                    <a:pt x="982" y="3275"/>
                  </a:lnTo>
                  <a:lnTo>
                    <a:pt x="822" y="3563"/>
                  </a:lnTo>
                  <a:lnTo>
                    <a:pt x="672" y="3851"/>
                  </a:lnTo>
                  <a:lnTo>
                    <a:pt x="534" y="4149"/>
                  </a:lnTo>
                  <a:lnTo>
                    <a:pt x="406" y="4459"/>
                  </a:lnTo>
                  <a:lnTo>
                    <a:pt x="299" y="4778"/>
                  </a:lnTo>
                  <a:lnTo>
                    <a:pt x="214" y="5098"/>
                  </a:lnTo>
                  <a:lnTo>
                    <a:pt x="139" y="5429"/>
                  </a:lnTo>
                  <a:lnTo>
                    <a:pt x="75" y="5760"/>
                  </a:lnTo>
                  <a:lnTo>
                    <a:pt x="32" y="6101"/>
                  </a:lnTo>
                  <a:lnTo>
                    <a:pt x="11" y="6442"/>
                  </a:lnTo>
                  <a:lnTo>
                    <a:pt x="0" y="6794"/>
                  </a:lnTo>
                  <a:lnTo>
                    <a:pt x="11" y="7146"/>
                  </a:lnTo>
                  <a:lnTo>
                    <a:pt x="32" y="7488"/>
                  </a:lnTo>
                  <a:lnTo>
                    <a:pt x="75" y="7829"/>
                  </a:lnTo>
                  <a:lnTo>
                    <a:pt x="139" y="8170"/>
                  </a:lnTo>
                  <a:lnTo>
                    <a:pt x="214" y="8490"/>
                  </a:lnTo>
                  <a:lnTo>
                    <a:pt x="299" y="8821"/>
                  </a:lnTo>
                  <a:lnTo>
                    <a:pt x="406" y="9130"/>
                  </a:lnTo>
                  <a:lnTo>
                    <a:pt x="534" y="9439"/>
                  </a:lnTo>
                  <a:lnTo>
                    <a:pt x="672" y="9738"/>
                  </a:lnTo>
                  <a:lnTo>
                    <a:pt x="822" y="10037"/>
                  </a:lnTo>
                  <a:lnTo>
                    <a:pt x="982" y="10314"/>
                  </a:lnTo>
                  <a:lnTo>
                    <a:pt x="1163" y="10591"/>
                  </a:lnTo>
                  <a:lnTo>
                    <a:pt x="1344" y="10858"/>
                  </a:lnTo>
                  <a:lnTo>
                    <a:pt x="1547" y="11114"/>
                  </a:lnTo>
                  <a:lnTo>
                    <a:pt x="1760" y="11359"/>
                  </a:lnTo>
                  <a:lnTo>
                    <a:pt x="1984" y="11605"/>
                  </a:lnTo>
                  <a:lnTo>
                    <a:pt x="2219" y="11829"/>
                  </a:lnTo>
                  <a:lnTo>
                    <a:pt x="2475" y="12042"/>
                  </a:lnTo>
                  <a:lnTo>
                    <a:pt x="2731" y="12245"/>
                  </a:lnTo>
                  <a:lnTo>
                    <a:pt x="2997" y="12426"/>
                  </a:lnTo>
                  <a:lnTo>
                    <a:pt x="3264" y="12607"/>
                  </a:lnTo>
                  <a:lnTo>
                    <a:pt x="3552" y="12767"/>
                  </a:lnTo>
                  <a:lnTo>
                    <a:pt x="3851" y="12916"/>
                  </a:lnTo>
                  <a:lnTo>
                    <a:pt x="4149" y="13055"/>
                  </a:lnTo>
                  <a:lnTo>
                    <a:pt x="4459" y="13183"/>
                  </a:lnTo>
                  <a:lnTo>
                    <a:pt x="4768" y="13290"/>
                  </a:lnTo>
                  <a:lnTo>
                    <a:pt x="5099" y="13375"/>
                  </a:lnTo>
                  <a:lnTo>
                    <a:pt x="5419" y="13450"/>
                  </a:lnTo>
                  <a:lnTo>
                    <a:pt x="5760" y="13514"/>
                  </a:lnTo>
                  <a:lnTo>
                    <a:pt x="6101" y="13556"/>
                  </a:lnTo>
                  <a:lnTo>
                    <a:pt x="6442" y="13578"/>
                  </a:lnTo>
                  <a:lnTo>
                    <a:pt x="6794" y="13588"/>
                  </a:lnTo>
                  <a:lnTo>
                    <a:pt x="7136" y="13578"/>
                  </a:lnTo>
                  <a:lnTo>
                    <a:pt x="7488" y="13556"/>
                  </a:lnTo>
                  <a:lnTo>
                    <a:pt x="7829" y="13514"/>
                  </a:lnTo>
                  <a:lnTo>
                    <a:pt x="8160" y="13450"/>
                  </a:lnTo>
                  <a:lnTo>
                    <a:pt x="8490" y="13375"/>
                  </a:lnTo>
                  <a:lnTo>
                    <a:pt x="8810" y="13290"/>
                  </a:lnTo>
                  <a:lnTo>
                    <a:pt x="9130" y="13183"/>
                  </a:lnTo>
                  <a:lnTo>
                    <a:pt x="9439" y="13055"/>
                  </a:lnTo>
                  <a:lnTo>
                    <a:pt x="9738" y="12916"/>
                  </a:lnTo>
                  <a:lnTo>
                    <a:pt x="10026" y="12767"/>
                  </a:lnTo>
                  <a:lnTo>
                    <a:pt x="10314" y="12607"/>
                  </a:lnTo>
                  <a:lnTo>
                    <a:pt x="10591" y="12426"/>
                  </a:lnTo>
                  <a:lnTo>
                    <a:pt x="10858" y="12245"/>
                  </a:lnTo>
                  <a:lnTo>
                    <a:pt x="11114" y="12042"/>
                  </a:lnTo>
                  <a:lnTo>
                    <a:pt x="11359" y="11829"/>
                  </a:lnTo>
                  <a:lnTo>
                    <a:pt x="11594" y="11605"/>
                  </a:lnTo>
                  <a:lnTo>
                    <a:pt x="11818" y="11359"/>
                  </a:lnTo>
                  <a:lnTo>
                    <a:pt x="12031" y="11114"/>
                  </a:lnTo>
                  <a:lnTo>
                    <a:pt x="12234" y="10858"/>
                  </a:lnTo>
                  <a:lnTo>
                    <a:pt x="12426" y="10591"/>
                  </a:lnTo>
                  <a:lnTo>
                    <a:pt x="12597" y="10314"/>
                  </a:lnTo>
                  <a:lnTo>
                    <a:pt x="12767" y="10037"/>
                  </a:lnTo>
                  <a:lnTo>
                    <a:pt x="12916" y="9738"/>
                  </a:lnTo>
                  <a:lnTo>
                    <a:pt x="13055" y="9439"/>
                  </a:lnTo>
                  <a:lnTo>
                    <a:pt x="13172" y="9130"/>
                  </a:lnTo>
                  <a:lnTo>
                    <a:pt x="13279" y="8821"/>
                  </a:lnTo>
                  <a:lnTo>
                    <a:pt x="13375" y="8490"/>
                  </a:lnTo>
                  <a:lnTo>
                    <a:pt x="13450" y="8170"/>
                  </a:lnTo>
                  <a:lnTo>
                    <a:pt x="13503" y="7829"/>
                  </a:lnTo>
                  <a:lnTo>
                    <a:pt x="13546" y="7488"/>
                  </a:lnTo>
                  <a:lnTo>
                    <a:pt x="13578" y="7146"/>
                  </a:lnTo>
                  <a:lnTo>
                    <a:pt x="13588" y="6794"/>
                  </a:lnTo>
                  <a:lnTo>
                    <a:pt x="13578" y="6442"/>
                  </a:lnTo>
                  <a:lnTo>
                    <a:pt x="13546" y="6101"/>
                  </a:lnTo>
                  <a:lnTo>
                    <a:pt x="13503" y="5760"/>
                  </a:lnTo>
                  <a:lnTo>
                    <a:pt x="13450" y="5429"/>
                  </a:lnTo>
                  <a:lnTo>
                    <a:pt x="13375" y="5098"/>
                  </a:lnTo>
                  <a:lnTo>
                    <a:pt x="13279" y="4778"/>
                  </a:lnTo>
                  <a:lnTo>
                    <a:pt x="13172" y="4459"/>
                  </a:lnTo>
                  <a:lnTo>
                    <a:pt x="13055" y="4149"/>
                  </a:lnTo>
                  <a:lnTo>
                    <a:pt x="12916" y="3851"/>
                  </a:lnTo>
                  <a:lnTo>
                    <a:pt x="12767" y="3563"/>
                  </a:lnTo>
                  <a:lnTo>
                    <a:pt x="12597" y="3275"/>
                  </a:lnTo>
                  <a:lnTo>
                    <a:pt x="12426" y="2997"/>
                  </a:lnTo>
                  <a:lnTo>
                    <a:pt x="12234" y="2731"/>
                  </a:lnTo>
                  <a:lnTo>
                    <a:pt x="12031" y="2475"/>
                  </a:lnTo>
                  <a:lnTo>
                    <a:pt x="11818" y="2229"/>
                  </a:lnTo>
                  <a:lnTo>
                    <a:pt x="11594" y="1995"/>
                  </a:lnTo>
                  <a:lnTo>
                    <a:pt x="11359" y="1771"/>
                  </a:lnTo>
                  <a:lnTo>
                    <a:pt x="11114" y="1557"/>
                  </a:lnTo>
                  <a:lnTo>
                    <a:pt x="10858" y="1355"/>
                  </a:lnTo>
                  <a:lnTo>
                    <a:pt x="10591" y="1163"/>
                  </a:lnTo>
                  <a:lnTo>
                    <a:pt x="10314" y="981"/>
                  </a:lnTo>
                  <a:lnTo>
                    <a:pt x="10026" y="821"/>
                  </a:lnTo>
                  <a:lnTo>
                    <a:pt x="9738" y="672"/>
                  </a:lnTo>
                  <a:lnTo>
                    <a:pt x="9439" y="534"/>
                  </a:lnTo>
                  <a:lnTo>
                    <a:pt x="9130" y="416"/>
                  </a:lnTo>
                  <a:lnTo>
                    <a:pt x="8810" y="310"/>
                  </a:lnTo>
                  <a:lnTo>
                    <a:pt x="8490" y="214"/>
                  </a:lnTo>
                  <a:lnTo>
                    <a:pt x="8160" y="139"/>
                  </a:lnTo>
                  <a:lnTo>
                    <a:pt x="7829" y="86"/>
                  </a:lnTo>
                  <a:lnTo>
                    <a:pt x="7488" y="43"/>
                  </a:lnTo>
                  <a:lnTo>
                    <a:pt x="7136" y="11"/>
                  </a:lnTo>
                  <a:lnTo>
                    <a:pt x="679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42;p25">
              <a:extLst>
                <a:ext uri="{FF2B5EF4-FFF2-40B4-BE49-F238E27FC236}">
                  <a16:creationId xmlns:a16="http://schemas.microsoft.com/office/drawing/2014/main" id="{F30D52AB-078A-4B3E-984A-D1DDCA7FE6EC}"/>
                </a:ext>
              </a:extLst>
            </p:cNvPr>
            <p:cNvSpPr/>
            <p:nvPr/>
          </p:nvSpPr>
          <p:spPr>
            <a:xfrm>
              <a:off x="7745880" y="3112854"/>
              <a:ext cx="683430" cy="304853"/>
            </a:xfrm>
            <a:custGeom>
              <a:avLst/>
              <a:gdLst/>
              <a:ahLst/>
              <a:cxnLst/>
              <a:rect l="l" t="t" r="r" b="b"/>
              <a:pathLst>
                <a:path w="20181" h="9002" extrusionOk="0">
                  <a:moveTo>
                    <a:pt x="19935" y="0"/>
                  </a:moveTo>
                  <a:lnTo>
                    <a:pt x="19850" y="53"/>
                  </a:lnTo>
                  <a:lnTo>
                    <a:pt x="19615" y="171"/>
                  </a:lnTo>
                  <a:lnTo>
                    <a:pt x="19434" y="256"/>
                  </a:lnTo>
                  <a:lnTo>
                    <a:pt x="19210" y="341"/>
                  </a:lnTo>
                  <a:lnTo>
                    <a:pt x="18943" y="437"/>
                  </a:lnTo>
                  <a:lnTo>
                    <a:pt x="18644" y="523"/>
                  </a:lnTo>
                  <a:lnTo>
                    <a:pt x="18303" y="619"/>
                  </a:lnTo>
                  <a:lnTo>
                    <a:pt x="17908" y="704"/>
                  </a:lnTo>
                  <a:lnTo>
                    <a:pt x="17482" y="768"/>
                  </a:lnTo>
                  <a:lnTo>
                    <a:pt x="17013" y="832"/>
                  </a:lnTo>
                  <a:lnTo>
                    <a:pt x="16501" y="864"/>
                  </a:lnTo>
                  <a:lnTo>
                    <a:pt x="15946" y="885"/>
                  </a:lnTo>
                  <a:lnTo>
                    <a:pt x="15658" y="885"/>
                  </a:lnTo>
                  <a:lnTo>
                    <a:pt x="15359" y="875"/>
                  </a:lnTo>
                  <a:lnTo>
                    <a:pt x="15039" y="864"/>
                  </a:lnTo>
                  <a:lnTo>
                    <a:pt x="14719" y="843"/>
                  </a:lnTo>
                  <a:lnTo>
                    <a:pt x="14858" y="1141"/>
                  </a:lnTo>
                  <a:lnTo>
                    <a:pt x="14986" y="1461"/>
                  </a:lnTo>
                  <a:lnTo>
                    <a:pt x="15146" y="1856"/>
                  </a:lnTo>
                  <a:lnTo>
                    <a:pt x="15221" y="2069"/>
                  </a:lnTo>
                  <a:lnTo>
                    <a:pt x="15285" y="2282"/>
                  </a:lnTo>
                  <a:lnTo>
                    <a:pt x="15349" y="2506"/>
                  </a:lnTo>
                  <a:lnTo>
                    <a:pt x="15402" y="2720"/>
                  </a:lnTo>
                  <a:lnTo>
                    <a:pt x="15434" y="2922"/>
                  </a:lnTo>
                  <a:lnTo>
                    <a:pt x="15455" y="3114"/>
                  </a:lnTo>
                  <a:lnTo>
                    <a:pt x="15455" y="3296"/>
                  </a:lnTo>
                  <a:lnTo>
                    <a:pt x="15455" y="3370"/>
                  </a:lnTo>
                  <a:lnTo>
                    <a:pt x="15434" y="3445"/>
                  </a:lnTo>
                  <a:lnTo>
                    <a:pt x="15423" y="3520"/>
                  </a:lnTo>
                  <a:lnTo>
                    <a:pt x="15391" y="3584"/>
                  </a:lnTo>
                  <a:lnTo>
                    <a:pt x="15359" y="3648"/>
                  </a:lnTo>
                  <a:lnTo>
                    <a:pt x="15327" y="3712"/>
                  </a:lnTo>
                  <a:lnTo>
                    <a:pt x="15231" y="3829"/>
                  </a:lnTo>
                  <a:lnTo>
                    <a:pt x="15125" y="3925"/>
                  </a:lnTo>
                  <a:lnTo>
                    <a:pt x="14986" y="4021"/>
                  </a:lnTo>
                  <a:lnTo>
                    <a:pt x="14826" y="4117"/>
                  </a:lnTo>
                  <a:lnTo>
                    <a:pt x="14645" y="4192"/>
                  </a:lnTo>
                  <a:lnTo>
                    <a:pt x="14442" y="4277"/>
                  </a:lnTo>
                  <a:lnTo>
                    <a:pt x="14207" y="4352"/>
                  </a:lnTo>
                  <a:lnTo>
                    <a:pt x="13951" y="4426"/>
                  </a:lnTo>
                  <a:lnTo>
                    <a:pt x="13376" y="4576"/>
                  </a:lnTo>
                  <a:lnTo>
                    <a:pt x="11925" y="4928"/>
                  </a:lnTo>
                  <a:lnTo>
                    <a:pt x="11477" y="5024"/>
                  </a:lnTo>
                  <a:lnTo>
                    <a:pt x="10965" y="5130"/>
                  </a:lnTo>
                  <a:lnTo>
                    <a:pt x="10421" y="5226"/>
                  </a:lnTo>
                  <a:lnTo>
                    <a:pt x="9834" y="5333"/>
                  </a:lnTo>
                  <a:lnTo>
                    <a:pt x="8597" y="5536"/>
                  </a:lnTo>
                  <a:lnTo>
                    <a:pt x="7371" y="5728"/>
                  </a:lnTo>
                  <a:lnTo>
                    <a:pt x="6251" y="5887"/>
                  </a:lnTo>
                  <a:lnTo>
                    <a:pt x="5334" y="6015"/>
                  </a:lnTo>
                  <a:lnTo>
                    <a:pt x="4480" y="6133"/>
                  </a:lnTo>
                  <a:lnTo>
                    <a:pt x="4416" y="6005"/>
                  </a:lnTo>
                  <a:lnTo>
                    <a:pt x="4352" y="5856"/>
                  </a:lnTo>
                  <a:lnTo>
                    <a:pt x="4256" y="5685"/>
                  </a:lnTo>
                  <a:lnTo>
                    <a:pt x="4150" y="5504"/>
                  </a:lnTo>
                  <a:lnTo>
                    <a:pt x="4011" y="5322"/>
                  </a:lnTo>
                  <a:lnTo>
                    <a:pt x="3947" y="5237"/>
                  </a:lnTo>
                  <a:lnTo>
                    <a:pt x="3872" y="5162"/>
                  </a:lnTo>
                  <a:lnTo>
                    <a:pt x="3787" y="5098"/>
                  </a:lnTo>
                  <a:lnTo>
                    <a:pt x="3712" y="5045"/>
                  </a:lnTo>
                  <a:lnTo>
                    <a:pt x="3520" y="4938"/>
                  </a:lnTo>
                  <a:lnTo>
                    <a:pt x="3307" y="4832"/>
                  </a:lnTo>
                  <a:lnTo>
                    <a:pt x="3072" y="4746"/>
                  </a:lnTo>
                  <a:lnTo>
                    <a:pt x="2944" y="4704"/>
                  </a:lnTo>
                  <a:lnTo>
                    <a:pt x="2827" y="4672"/>
                  </a:lnTo>
                  <a:lnTo>
                    <a:pt x="2710" y="4650"/>
                  </a:lnTo>
                  <a:lnTo>
                    <a:pt x="2582" y="4640"/>
                  </a:lnTo>
                  <a:lnTo>
                    <a:pt x="2475" y="4629"/>
                  </a:lnTo>
                  <a:lnTo>
                    <a:pt x="2369" y="4640"/>
                  </a:lnTo>
                  <a:lnTo>
                    <a:pt x="2273" y="4672"/>
                  </a:lnTo>
                  <a:lnTo>
                    <a:pt x="2177" y="4704"/>
                  </a:lnTo>
                  <a:lnTo>
                    <a:pt x="2102" y="4757"/>
                  </a:lnTo>
                  <a:lnTo>
                    <a:pt x="2027" y="4832"/>
                  </a:lnTo>
                  <a:lnTo>
                    <a:pt x="1985" y="4917"/>
                  </a:lnTo>
                  <a:lnTo>
                    <a:pt x="1953" y="5002"/>
                  </a:lnTo>
                  <a:lnTo>
                    <a:pt x="1931" y="5077"/>
                  </a:lnTo>
                  <a:lnTo>
                    <a:pt x="1942" y="5162"/>
                  </a:lnTo>
                  <a:lnTo>
                    <a:pt x="1953" y="5237"/>
                  </a:lnTo>
                  <a:lnTo>
                    <a:pt x="1985" y="5312"/>
                  </a:lnTo>
                  <a:lnTo>
                    <a:pt x="2027" y="5386"/>
                  </a:lnTo>
                  <a:lnTo>
                    <a:pt x="2081" y="5450"/>
                  </a:lnTo>
                  <a:lnTo>
                    <a:pt x="2134" y="5525"/>
                  </a:lnTo>
                  <a:lnTo>
                    <a:pt x="2198" y="5589"/>
                  </a:lnTo>
                  <a:lnTo>
                    <a:pt x="2337" y="5706"/>
                  </a:lnTo>
                  <a:lnTo>
                    <a:pt x="2464" y="5813"/>
                  </a:lnTo>
                  <a:lnTo>
                    <a:pt x="2592" y="5898"/>
                  </a:lnTo>
                  <a:lnTo>
                    <a:pt x="2699" y="5973"/>
                  </a:lnTo>
                  <a:lnTo>
                    <a:pt x="2795" y="6069"/>
                  </a:lnTo>
                  <a:lnTo>
                    <a:pt x="2880" y="6165"/>
                  </a:lnTo>
                  <a:lnTo>
                    <a:pt x="2944" y="6261"/>
                  </a:lnTo>
                  <a:lnTo>
                    <a:pt x="2987" y="6367"/>
                  </a:lnTo>
                  <a:lnTo>
                    <a:pt x="2998" y="6410"/>
                  </a:lnTo>
                  <a:lnTo>
                    <a:pt x="3008" y="6463"/>
                  </a:lnTo>
                  <a:lnTo>
                    <a:pt x="2998" y="6506"/>
                  </a:lnTo>
                  <a:lnTo>
                    <a:pt x="2987" y="6549"/>
                  </a:lnTo>
                  <a:lnTo>
                    <a:pt x="2976" y="6591"/>
                  </a:lnTo>
                  <a:lnTo>
                    <a:pt x="2944" y="6634"/>
                  </a:lnTo>
                  <a:lnTo>
                    <a:pt x="2923" y="6645"/>
                  </a:lnTo>
                  <a:lnTo>
                    <a:pt x="2902" y="6666"/>
                  </a:lnTo>
                  <a:lnTo>
                    <a:pt x="2827" y="6687"/>
                  </a:lnTo>
                  <a:lnTo>
                    <a:pt x="2624" y="6687"/>
                  </a:lnTo>
                  <a:lnTo>
                    <a:pt x="2496" y="6666"/>
                  </a:lnTo>
                  <a:lnTo>
                    <a:pt x="2358" y="6634"/>
                  </a:lnTo>
                  <a:lnTo>
                    <a:pt x="2209" y="6602"/>
                  </a:lnTo>
                  <a:lnTo>
                    <a:pt x="2038" y="6559"/>
                  </a:lnTo>
                  <a:lnTo>
                    <a:pt x="1697" y="6431"/>
                  </a:lnTo>
                  <a:lnTo>
                    <a:pt x="1345" y="6293"/>
                  </a:lnTo>
                  <a:lnTo>
                    <a:pt x="1163" y="6207"/>
                  </a:lnTo>
                  <a:lnTo>
                    <a:pt x="993" y="6111"/>
                  </a:lnTo>
                  <a:lnTo>
                    <a:pt x="833" y="6026"/>
                  </a:lnTo>
                  <a:lnTo>
                    <a:pt x="673" y="5919"/>
                  </a:lnTo>
                  <a:lnTo>
                    <a:pt x="534" y="5845"/>
                  </a:lnTo>
                  <a:lnTo>
                    <a:pt x="470" y="5824"/>
                  </a:lnTo>
                  <a:lnTo>
                    <a:pt x="406" y="5802"/>
                  </a:lnTo>
                  <a:lnTo>
                    <a:pt x="353" y="5792"/>
                  </a:lnTo>
                  <a:lnTo>
                    <a:pt x="257" y="5792"/>
                  </a:lnTo>
                  <a:lnTo>
                    <a:pt x="214" y="5813"/>
                  </a:lnTo>
                  <a:lnTo>
                    <a:pt x="182" y="5834"/>
                  </a:lnTo>
                  <a:lnTo>
                    <a:pt x="139" y="5856"/>
                  </a:lnTo>
                  <a:lnTo>
                    <a:pt x="107" y="5887"/>
                  </a:lnTo>
                  <a:lnTo>
                    <a:pt x="86" y="5919"/>
                  </a:lnTo>
                  <a:lnTo>
                    <a:pt x="43" y="6005"/>
                  </a:lnTo>
                  <a:lnTo>
                    <a:pt x="11" y="6111"/>
                  </a:lnTo>
                  <a:lnTo>
                    <a:pt x="1" y="6229"/>
                  </a:lnTo>
                  <a:lnTo>
                    <a:pt x="1" y="6346"/>
                  </a:lnTo>
                  <a:lnTo>
                    <a:pt x="11" y="6474"/>
                  </a:lnTo>
                  <a:lnTo>
                    <a:pt x="43" y="6613"/>
                  </a:lnTo>
                  <a:lnTo>
                    <a:pt x="75" y="6730"/>
                  </a:lnTo>
                  <a:lnTo>
                    <a:pt x="129" y="6858"/>
                  </a:lnTo>
                  <a:lnTo>
                    <a:pt x="193" y="6975"/>
                  </a:lnTo>
                  <a:lnTo>
                    <a:pt x="257" y="7071"/>
                  </a:lnTo>
                  <a:lnTo>
                    <a:pt x="267" y="7146"/>
                  </a:lnTo>
                  <a:lnTo>
                    <a:pt x="289" y="7359"/>
                  </a:lnTo>
                  <a:lnTo>
                    <a:pt x="321" y="7498"/>
                  </a:lnTo>
                  <a:lnTo>
                    <a:pt x="353" y="7647"/>
                  </a:lnTo>
                  <a:lnTo>
                    <a:pt x="417" y="7818"/>
                  </a:lnTo>
                  <a:lnTo>
                    <a:pt x="491" y="7989"/>
                  </a:lnTo>
                  <a:lnTo>
                    <a:pt x="587" y="8170"/>
                  </a:lnTo>
                  <a:lnTo>
                    <a:pt x="705" y="8341"/>
                  </a:lnTo>
                  <a:lnTo>
                    <a:pt x="779" y="8415"/>
                  </a:lnTo>
                  <a:lnTo>
                    <a:pt x="854" y="8501"/>
                  </a:lnTo>
                  <a:lnTo>
                    <a:pt x="939" y="8575"/>
                  </a:lnTo>
                  <a:lnTo>
                    <a:pt x="1035" y="8650"/>
                  </a:lnTo>
                  <a:lnTo>
                    <a:pt x="1131" y="8714"/>
                  </a:lnTo>
                  <a:lnTo>
                    <a:pt x="1238" y="8778"/>
                  </a:lnTo>
                  <a:lnTo>
                    <a:pt x="1355" y="8831"/>
                  </a:lnTo>
                  <a:lnTo>
                    <a:pt x="1483" y="8874"/>
                  </a:lnTo>
                  <a:lnTo>
                    <a:pt x="1622" y="8917"/>
                  </a:lnTo>
                  <a:lnTo>
                    <a:pt x="1771" y="8949"/>
                  </a:lnTo>
                  <a:lnTo>
                    <a:pt x="1921" y="8970"/>
                  </a:lnTo>
                  <a:lnTo>
                    <a:pt x="2091" y="8991"/>
                  </a:lnTo>
                  <a:lnTo>
                    <a:pt x="2422" y="9002"/>
                  </a:lnTo>
                  <a:lnTo>
                    <a:pt x="2731" y="8991"/>
                  </a:lnTo>
                  <a:lnTo>
                    <a:pt x="3019" y="8970"/>
                  </a:lnTo>
                  <a:lnTo>
                    <a:pt x="3286" y="8938"/>
                  </a:lnTo>
                  <a:lnTo>
                    <a:pt x="3531" y="8895"/>
                  </a:lnTo>
                  <a:lnTo>
                    <a:pt x="3755" y="8853"/>
                  </a:lnTo>
                  <a:lnTo>
                    <a:pt x="3958" y="8789"/>
                  </a:lnTo>
                  <a:lnTo>
                    <a:pt x="4139" y="8735"/>
                  </a:lnTo>
                  <a:lnTo>
                    <a:pt x="4299" y="8671"/>
                  </a:lnTo>
                  <a:lnTo>
                    <a:pt x="4438" y="8618"/>
                  </a:lnTo>
                  <a:lnTo>
                    <a:pt x="4651" y="8511"/>
                  </a:lnTo>
                  <a:lnTo>
                    <a:pt x="4768" y="8426"/>
                  </a:lnTo>
                  <a:lnTo>
                    <a:pt x="4811" y="8405"/>
                  </a:lnTo>
                  <a:lnTo>
                    <a:pt x="5184" y="8405"/>
                  </a:lnTo>
                  <a:lnTo>
                    <a:pt x="6208" y="8394"/>
                  </a:lnTo>
                  <a:lnTo>
                    <a:pt x="7701" y="8362"/>
                  </a:lnTo>
                  <a:lnTo>
                    <a:pt x="8587" y="8341"/>
                  </a:lnTo>
                  <a:lnTo>
                    <a:pt x="9525" y="8298"/>
                  </a:lnTo>
                  <a:lnTo>
                    <a:pt x="10517" y="8255"/>
                  </a:lnTo>
                  <a:lnTo>
                    <a:pt x="11520" y="8202"/>
                  </a:lnTo>
                  <a:lnTo>
                    <a:pt x="12533" y="8127"/>
                  </a:lnTo>
                  <a:lnTo>
                    <a:pt x="13514" y="8042"/>
                  </a:lnTo>
                  <a:lnTo>
                    <a:pt x="14474" y="7935"/>
                  </a:lnTo>
                  <a:lnTo>
                    <a:pt x="14933" y="7882"/>
                  </a:lnTo>
                  <a:lnTo>
                    <a:pt x="15370" y="7818"/>
                  </a:lnTo>
                  <a:lnTo>
                    <a:pt x="15786" y="7743"/>
                  </a:lnTo>
                  <a:lnTo>
                    <a:pt x="16181" y="7679"/>
                  </a:lnTo>
                  <a:lnTo>
                    <a:pt x="16554" y="7594"/>
                  </a:lnTo>
                  <a:lnTo>
                    <a:pt x="16906" y="7519"/>
                  </a:lnTo>
                  <a:lnTo>
                    <a:pt x="17226" y="7423"/>
                  </a:lnTo>
                  <a:lnTo>
                    <a:pt x="17524" y="7327"/>
                  </a:lnTo>
                  <a:lnTo>
                    <a:pt x="17812" y="7231"/>
                  </a:lnTo>
                  <a:lnTo>
                    <a:pt x="18068" y="7125"/>
                  </a:lnTo>
                  <a:lnTo>
                    <a:pt x="18314" y="7007"/>
                  </a:lnTo>
                  <a:lnTo>
                    <a:pt x="18538" y="6879"/>
                  </a:lnTo>
                  <a:lnTo>
                    <a:pt x="18751" y="6751"/>
                  </a:lnTo>
                  <a:lnTo>
                    <a:pt x="18943" y="6613"/>
                  </a:lnTo>
                  <a:lnTo>
                    <a:pt x="19124" y="6463"/>
                  </a:lnTo>
                  <a:lnTo>
                    <a:pt x="19284" y="6303"/>
                  </a:lnTo>
                  <a:lnTo>
                    <a:pt x="19423" y="6143"/>
                  </a:lnTo>
                  <a:lnTo>
                    <a:pt x="19551" y="5962"/>
                  </a:lnTo>
                  <a:lnTo>
                    <a:pt x="19668" y="5781"/>
                  </a:lnTo>
                  <a:lnTo>
                    <a:pt x="19775" y="5589"/>
                  </a:lnTo>
                  <a:lnTo>
                    <a:pt x="19860" y="5376"/>
                  </a:lnTo>
                  <a:lnTo>
                    <a:pt x="19935" y="5162"/>
                  </a:lnTo>
                  <a:lnTo>
                    <a:pt x="20010" y="4938"/>
                  </a:lnTo>
                  <a:lnTo>
                    <a:pt x="20063" y="4693"/>
                  </a:lnTo>
                  <a:lnTo>
                    <a:pt x="20106" y="4448"/>
                  </a:lnTo>
                  <a:lnTo>
                    <a:pt x="20138" y="4181"/>
                  </a:lnTo>
                  <a:lnTo>
                    <a:pt x="20159" y="3914"/>
                  </a:lnTo>
                  <a:lnTo>
                    <a:pt x="20170" y="3626"/>
                  </a:lnTo>
                  <a:lnTo>
                    <a:pt x="20180" y="3328"/>
                  </a:lnTo>
                  <a:lnTo>
                    <a:pt x="20170" y="3008"/>
                  </a:lnTo>
                  <a:lnTo>
                    <a:pt x="20159" y="2688"/>
                  </a:lnTo>
                  <a:lnTo>
                    <a:pt x="20148" y="2346"/>
                  </a:lnTo>
                  <a:lnTo>
                    <a:pt x="20095" y="1621"/>
                  </a:lnTo>
                  <a:lnTo>
                    <a:pt x="20020" y="843"/>
                  </a:lnTo>
                  <a:lnTo>
                    <a:pt x="19935" y="0"/>
                  </a:lnTo>
                  <a:close/>
                </a:path>
              </a:pathLst>
            </a:custGeom>
            <a:solidFill>
              <a:srgbClr val="E78A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43;p25">
              <a:extLst>
                <a:ext uri="{FF2B5EF4-FFF2-40B4-BE49-F238E27FC236}">
                  <a16:creationId xmlns:a16="http://schemas.microsoft.com/office/drawing/2014/main" id="{5362505A-7BDB-4CED-8656-0AECB983BEF1}"/>
                </a:ext>
              </a:extLst>
            </p:cNvPr>
            <p:cNvSpPr/>
            <p:nvPr/>
          </p:nvSpPr>
          <p:spPr>
            <a:xfrm>
              <a:off x="7625628" y="3190504"/>
              <a:ext cx="147753" cy="141623"/>
            </a:xfrm>
            <a:custGeom>
              <a:avLst/>
              <a:gdLst/>
              <a:ahLst/>
              <a:cxnLst/>
              <a:rect l="l" t="t" r="r" b="b"/>
              <a:pathLst>
                <a:path w="4363" h="4182" extrusionOk="0">
                  <a:moveTo>
                    <a:pt x="800" y="0"/>
                  </a:moveTo>
                  <a:lnTo>
                    <a:pt x="768" y="21"/>
                  </a:lnTo>
                  <a:lnTo>
                    <a:pt x="683" y="85"/>
                  </a:lnTo>
                  <a:lnTo>
                    <a:pt x="619" y="139"/>
                  </a:lnTo>
                  <a:lnTo>
                    <a:pt x="555" y="213"/>
                  </a:lnTo>
                  <a:lnTo>
                    <a:pt x="480" y="299"/>
                  </a:lnTo>
                  <a:lnTo>
                    <a:pt x="405" y="395"/>
                  </a:lnTo>
                  <a:lnTo>
                    <a:pt x="331" y="523"/>
                  </a:lnTo>
                  <a:lnTo>
                    <a:pt x="256" y="661"/>
                  </a:lnTo>
                  <a:lnTo>
                    <a:pt x="192" y="821"/>
                  </a:lnTo>
                  <a:lnTo>
                    <a:pt x="128" y="1003"/>
                  </a:lnTo>
                  <a:lnTo>
                    <a:pt x="75" y="1205"/>
                  </a:lnTo>
                  <a:lnTo>
                    <a:pt x="43" y="1429"/>
                  </a:lnTo>
                  <a:lnTo>
                    <a:pt x="11" y="1685"/>
                  </a:lnTo>
                  <a:lnTo>
                    <a:pt x="0" y="1963"/>
                  </a:lnTo>
                  <a:lnTo>
                    <a:pt x="11" y="2112"/>
                  </a:lnTo>
                  <a:lnTo>
                    <a:pt x="21" y="2251"/>
                  </a:lnTo>
                  <a:lnTo>
                    <a:pt x="53" y="2389"/>
                  </a:lnTo>
                  <a:lnTo>
                    <a:pt x="85" y="2517"/>
                  </a:lnTo>
                  <a:lnTo>
                    <a:pt x="139" y="2656"/>
                  </a:lnTo>
                  <a:lnTo>
                    <a:pt x="192" y="2773"/>
                  </a:lnTo>
                  <a:lnTo>
                    <a:pt x="256" y="2901"/>
                  </a:lnTo>
                  <a:lnTo>
                    <a:pt x="331" y="3019"/>
                  </a:lnTo>
                  <a:lnTo>
                    <a:pt x="405" y="3125"/>
                  </a:lnTo>
                  <a:lnTo>
                    <a:pt x="491" y="3243"/>
                  </a:lnTo>
                  <a:lnTo>
                    <a:pt x="587" y="3339"/>
                  </a:lnTo>
                  <a:lnTo>
                    <a:pt x="683" y="3435"/>
                  </a:lnTo>
                  <a:lnTo>
                    <a:pt x="789" y="3531"/>
                  </a:lnTo>
                  <a:lnTo>
                    <a:pt x="896" y="3616"/>
                  </a:lnTo>
                  <a:lnTo>
                    <a:pt x="1003" y="3701"/>
                  </a:lnTo>
                  <a:lnTo>
                    <a:pt x="1120" y="3776"/>
                  </a:lnTo>
                  <a:lnTo>
                    <a:pt x="1237" y="3850"/>
                  </a:lnTo>
                  <a:lnTo>
                    <a:pt x="1365" y="3914"/>
                  </a:lnTo>
                  <a:lnTo>
                    <a:pt x="1483" y="3968"/>
                  </a:lnTo>
                  <a:lnTo>
                    <a:pt x="1600" y="4021"/>
                  </a:lnTo>
                  <a:lnTo>
                    <a:pt x="1728" y="4064"/>
                  </a:lnTo>
                  <a:lnTo>
                    <a:pt x="1856" y="4096"/>
                  </a:lnTo>
                  <a:lnTo>
                    <a:pt x="1973" y="4128"/>
                  </a:lnTo>
                  <a:lnTo>
                    <a:pt x="2101" y="4149"/>
                  </a:lnTo>
                  <a:lnTo>
                    <a:pt x="2219" y="4170"/>
                  </a:lnTo>
                  <a:lnTo>
                    <a:pt x="2336" y="4181"/>
                  </a:lnTo>
                  <a:lnTo>
                    <a:pt x="2453" y="4181"/>
                  </a:lnTo>
                  <a:lnTo>
                    <a:pt x="2560" y="4170"/>
                  </a:lnTo>
                  <a:lnTo>
                    <a:pt x="2677" y="4149"/>
                  </a:lnTo>
                  <a:lnTo>
                    <a:pt x="2773" y="4128"/>
                  </a:lnTo>
                  <a:lnTo>
                    <a:pt x="2880" y="4096"/>
                  </a:lnTo>
                  <a:lnTo>
                    <a:pt x="2965" y="4053"/>
                  </a:lnTo>
                  <a:lnTo>
                    <a:pt x="3146" y="3957"/>
                  </a:lnTo>
                  <a:lnTo>
                    <a:pt x="3317" y="3840"/>
                  </a:lnTo>
                  <a:lnTo>
                    <a:pt x="3477" y="3712"/>
                  </a:lnTo>
                  <a:lnTo>
                    <a:pt x="3626" y="3584"/>
                  </a:lnTo>
                  <a:lnTo>
                    <a:pt x="3765" y="3435"/>
                  </a:lnTo>
                  <a:lnTo>
                    <a:pt x="3893" y="3285"/>
                  </a:lnTo>
                  <a:lnTo>
                    <a:pt x="4010" y="3125"/>
                  </a:lnTo>
                  <a:lnTo>
                    <a:pt x="4106" y="2965"/>
                  </a:lnTo>
                  <a:lnTo>
                    <a:pt x="4192" y="2795"/>
                  </a:lnTo>
                  <a:lnTo>
                    <a:pt x="4266" y="2624"/>
                  </a:lnTo>
                  <a:lnTo>
                    <a:pt x="4320" y="2453"/>
                  </a:lnTo>
                  <a:lnTo>
                    <a:pt x="4352" y="2283"/>
                  </a:lnTo>
                  <a:lnTo>
                    <a:pt x="4362" y="2112"/>
                  </a:lnTo>
                  <a:lnTo>
                    <a:pt x="4362" y="1952"/>
                  </a:lnTo>
                  <a:lnTo>
                    <a:pt x="4341" y="1792"/>
                  </a:lnTo>
                  <a:lnTo>
                    <a:pt x="4288" y="1632"/>
                  </a:lnTo>
                  <a:lnTo>
                    <a:pt x="4309" y="1504"/>
                  </a:lnTo>
                  <a:lnTo>
                    <a:pt x="4320" y="1365"/>
                  </a:lnTo>
                  <a:lnTo>
                    <a:pt x="4309" y="1195"/>
                  </a:lnTo>
                  <a:lnTo>
                    <a:pt x="4298" y="1109"/>
                  </a:lnTo>
                  <a:lnTo>
                    <a:pt x="4277" y="1024"/>
                  </a:lnTo>
                  <a:lnTo>
                    <a:pt x="4256" y="949"/>
                  </a:lnTo>
                  <a:lnTo>
                    <a:pt x="4213" y="875"/>
                  </a:lnTo>
                  <a:lnTo>
                    <a:pt x="4160" y="800"/>
                  </a:lnTo>
                  <a:lnTo>
                    <a:pt x="4096" y="747"/>
                  </a:lnTo>
                  <a:lnTo>
                    <a:pt x="4021" y="693"/>
                  </a:lnTo>
                  <a:lnTo>
                    <a:pt x="3925" y="661"/>
                  </a:lnTo>
                  <a:lnTo>
                    <a:pt x="3818" y="651"/>
                  </a:lnTo>
                  <a:lnTo>
                    <a:pt x="3722" y="640"/>
                  </a:lnTo>
                  <a:lnTo>
                    <a:pt x="3637" y="640"/>
                  </a:lnTo>
                  <a:lnTo>
                    <a:pt x="3552" y="651"/>
                  </a:lnTo>
                  <a:lnTo>
                    <a:pt x="3477" y="672"/>
                  </a:lnTo>
                  <a:lnTo>
                    <a:pt x="3402" y="693"/>
                  </a:lnTo>
                  <a:lnTo>
                    <a:pt x="3274" y="747"/>
                  </a:lnTo>
                  <a:lnTo>
                    <a:pt x="3178" y="811"/>
                  </a:lnTo>
                  <a:lnTo>
                    <a:pt x="3104" y="864"/>
                  </a:lnTo>
                  <a:lnTo>
                    <a:pt x="3040" y="917"/>
                  </a:lnTo>
                  <a:lnTo>
                    <a:pt x="2986" y="864"/>
                  </a:lnTo>
                  <a:lnTo>
                    <a:pt x="2912" y="800"/>
                  </a:lnTo>
                  <a:lnTo>
                    <a:pt x="2816" y="747"/>
                  </a:lnTo>
                  <a:lnTo>
                    <a:pt x="2688" y="693"/>
                  </a:lnTo>
                  <a:lnTo>
                    <a:pt x="2624" y="672"/>
                  </a:lnTo>
                  <a:lnTo>
                    <a:pt x="2549" y="661"/>
                  </a:lnTo>
                  <a:lnTo>
                    <a:pt x="2464" y="651"/>
                  </a:lnTo>
                  <a:lnTo>
                    <a:pt x="2378" y="661"/>
                  </a:lnTo>
                  <a:lnTo>
                    <a:pt x="2283" y="672"/>
                  </a:lnTo>
                  <a:lnTo>
                    <a:pt x="2187" y="704"/>
                  </a:lnTo>
                  <a:lnTo>
                    <a:pt x="1995" y="779"/>
                  </a:lnTo>
                  <a:lnTo>
                    <a:pt x="1824" y="853"/>
                  </a:lnTo>
                  <a:lnTo>
                    <a:pt x="1675" y="928"/>
                  </a:lnTo>
                  <a:lnTo>
                    <a:pt x="1547" y="1003"/>
                  </a:lnTo>
                  <a:lnTo>
                    <a:pt x="1365" y="1131"/>
                  </a:lnTo>
                  <a:lnTo>
                    <a:pt x="1301" y="1173"/>
                  </a:lnTo>
                  <a:lnTo>
                    <a:pt x="1259" y="1099"/>
                  </a:lnTo>
                  <a:lnTo>
                    <a:pt x="1152" y="875"/>
                  </a:lnTo>
                  <a:lnTo>
                    <a:pt x="992" y="501"/>
                  </a:lnTo>
                  <a:lnTo>
                    <a:pt x="896" y="267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rgbClr val="E78A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44;p25">
              <a:extLst>
                <a:ext uri="{FF2B5EF4-FFF2-40B4-BE49-F238E27FC236}">
                  <a16:creationId xmlns:a16="http://schemas.microsoft.com/office/drawing/2014/main" id="{8819830F-B110-4A02-A150-B388547CA57A}"/>
                </a:ext>
              </a:extLst>
            </p:cNvPr>
            <p:cNvSpPr/>
            <p:nvPr/>
          </p:nvSpPr>
          <p:spPr>
            <a:xfrm rot="16987779" flipH="1">
              <a:off x="6781200" y="1882209"/>
              <a:ext cx="1043798" cy="1136812"/>
            </a:xfrm>
            <a:custGeom>
              <a:avLst/>
              <a:gdLst/>
              <a:ahLst/>
              <a:cxnLst/>
              <a:rect l="l" t="t" r="r" b="b"/>
              <a:pathLst>
                <a:path w="30825" h="33566" extrusionOk="0">
                  <a:moveTo>
                    <a:pt x="18623" y="1"/>
                  </a:moveTo>
                  <a:lnTo>
                    <a:pt x="18228" y="11"/>
                  </a:lnTo>
                  <a:lnTo>
                    <a:pt x="17823" y="33"/>
                  </a:lnTo>
                  <a:lnTo>
                    <a:pt x="17418" y="65"/>
                  </a:lnTo>
                  <a:lnTo>
                    <a:pt x="17002" y="107"/>
                  </a:lnTo>
                  <a:lnTo>
                    <a:pt x="16692" y="150"/>
                  </a:lnTo>
                  <a:lnTo>
                    <a:pt x="16394" y="193"/>
                  </a:lnTo>
                  <a:lnTo>
                    <a:pt x="16085" y="246"/>
                  </a:lnTo>
                  <a:lnTo>
                    <a:pt x="15775" y="310"/>
                  </a:lnTo>
                  <a:lnTo>
                    <a:pt x="15466" y="385"/>
                  </a:lnTo>
                  <a:lnTo>
                    <a:pt x="15157" y="459"/>
                  </a:lnTo>
                  <a:lnTo>
                    <a:pt x="14847" y="534"/>
                  </a:lnTo>
                  <a:lnTo>
                    <a:pt x="14538" y="630"/>
                  </a:lnTo>
                  <a:lnTo>
                    <a:pt x="14229" y="726"/>
                  </a:lnTo>
                  <a:lnTo>
                    <a:pt x="13930" y="833"/>
                  </a:lnTo>
                  <a:lnTo>
                    <a:pt x="13621" y="950"/>
                  </a:lnTo>
                  <a:lnTo>
                    <a:pt x="13311" y="1067"/>
                  </a:lnTo>
                  <a:lnTo>
                    <a:pt x="13002" y="1195"/>
                  </a:lnTo>
                  <a:lnTo>
                    <a:pt x="12682" y="1323"/>
                  </a:lnTo>
                  <a:lnTo>
                    <a:pt x="12373" y="1473"/>
                  </a:lnTo>
                  <a:lnTo>
                    <a:pt x="12064" y="1622"/>
                  </a:lnTo>
                  <a:lnTo>
                    <a:pt x="11754" y="1771"/>
                  </a:lnTo>
                  <a:lnTo>
                    <a:pt x="11445" y="1942"/>
                  </a:lnTo>
                  <a:lnTo>
                    <a:pt x="10826" y="2294"/>
                  </a:lnTo>
                  <a:lnTo>
                    <a:pt x="10197" y="2667"/>
                  </a:lnTo>
                  <a:lnTo>
                    <a:pt x="9578" y="3083"/>
                  </a:lnTo>
                  <a:lnTo>
                    <a:pt x="8949" y="3520"/>
                  </a:lnTo>
                  <a:lnTo>
                    <a:pt x="8320" y="3990"/>
                  </a:lnTo>
                  <a:lnTo>
                    <a:pt x="7691" y="4480"/>
                  </a:lnTo>
                  <a:lnTo>
                    <a:pt x="7061" y="5014"/>
                  </a:lnTo>
                  <a:lnTo>
                    <a:pt x="6667" y="5355"/>
                  </a:lnTo>
                  <a:lnTo>
                    <a:pt x="6283" y="5707"/>
                  </a:lnTo>
                  <a:lnTo>
                    <a:pt x="5909" y="6059"/>
                  </a:lnTo>
                  <a:lnTo>
                    <a:pt x="5547" y="6400"/>
                  </a:lnTo>
                  <a:lnTo>
                    <a:pt x="5195" y="6752"/>
                  </a:lnTo>
                  <a:lnTo>
                    <a:pt x="4854" y="7104"/>
                  </a:lnTo>
                  <a:lnTo>
                    <a:pt x="4523" y="7456"/>
                  </a:lnTo>
                  <a:lnTo>
                    <a:pt x="4203" y="7808"/>
                  </a:lnTo>
                  <a:lnTo>
                    <a:pt x="3904" y="8149"/>
                  </a:lnTo>
                  <a:lnTo>
                    <a:pt x="3606" y="8501"/>
                  </a:lnTo>
                  <a:lnTo>
                    <a:pt x="3328" y="8853"/>
                  </a:lnTo>
                  <a:lnTo>
                    <a:pt x="3051" y="9205"/>
                  </a:lnTo>
                  <a:lnTo>
                    <a:pt x="2795" y="9557"/>
                  </a:lnTo>
                  <a:lnTo>
                    <a:pt x="2550" y="9909"/>
                  </a:lnTo>
                  <a:lnTo>
                    <a:pt x="2304" y="10261"/>
                  </a:lnTo>
                  <a:lnTo>
                    <a:pt x="2080" y="10613"/>
                  </a:lnTo>
                  <a:lnTo>
                    <a:pt x="1867" y="10965"/>
                  </a:lnTo>
                  <a:lnTo>
                    <a:pt x="1675" y="11317"/>
                  </a:lnTo>
                  <a:lnTo>
                    <a:pt x="1483" y="11669"/>
                  </a:lnTo>
                  <a:lnTo>
                    <a:pt x="1302" y="12021"/>
                  </a:lnTo>
                  <a:lnTo>
                    <a:pt x="1142" y="12384"/>
                  </a:lnTo>
                  <a:lnTo>
                    <a:pt x="982" y="12736"/>
                  </a:lnTo>
                  <a:lnTo>
                    <a:pt x="843" y="13088"/>
                  </a:lnTo>
                  <a:lnTo>
                    <a:pt x="705" y="13440"/>
                  </a:lnTo>
                  <a:lnTo>
                    <a:pt x="587" y="13792"/>
                  </a:lnTo>
                  <a:lnTo>
                    <a:pt x="481" y="14154"/>
                  </a:lnTo>
                  <a:lnTo>
                    <a:pt x="385" y="14506"/>
                  </a:lnTo>
                  <a:lnTo>
                    <a:pt x="299" y="14858"/>
                  </a:lnTo>
                  <a:lnTo>
                    <a:pt x="225" y="15221"/>
                  </a:lnTo>
                  <a:lnTo>
                    <a:pt x="161" y="15573"/>
                  </a:lnTo>
                  <a:lnTo>
                    <a:pt x="107" y="15925"/>
                  </a:lnTo>
                  <a:lnTo>
                    <a:pt x="65" y="16287"/>
                  </a:lnTo>
                  <a:lnTo>
                    <a:pt x="43" y="16639"/>
                  </a:lnTo>
                  <a:lnTo>
                    <a:pt x="22" y="17002"/>
                  </a:lnTo>
                  <a:lnTo>
                    <a:pt x="11" y="17354"/>
                  </a:lnTo>
                  <a:lnTo>
                    <a:pt x="1" y="17706"/>
                  </a:lnTo>
                  <a:lnTo>
                    <a:pt x="11" y="18058"/>
                  </a:lnTo>
                  <a:lnTo>
                    <a:pt x="22" y="18410"/>
                  </a:lnTo>
                  <a:lnTo>
                    <a:pt x="43" y="18762"/>
                  </a:lnTo>
                  <a:lnTo>
                    <a:pt x="75" y="19114"/>
                  </a:lnTo>
                  <a:lnTo>
                    <a:pt x="107" y="19466"/>
                  </a:lnTo>
                  <a:lnTo>
                    <a:pt x="161" y="19818"/>
                  </a:lnTo>
                  <a:lnTo>
                    <a:pt x="214" y="20170"/>
                  </a:lnTo>
                  <a:lnTo>
                    <a:pt x="278" y="20511"/>
                  </a:lnTo>
                  <a:lnTo>
                    <a:pt x="353" y="20863"/>
                  </a:lnTo>
                  <a:lnTo>
                    <a:pt x="427" y="21215"/>
                  </a:lnTo>
                  <a:lnTo>
                    <a:pt x="523" y="21556"/>
                  </a:lnTo>
                  <a:lnTo>
                    <a:pt x="619" y="21898"/>
                  </a:lnTo>
                  <a:lnTo>
                    <a:pt x="726" y="22250"/>
                  </a:lnTo>
                  <a:lnTo>
                    <a:pt x="843" y="22591"/>
                  </a:lnTo>
                  <a:lnTo>
                    <a:pt x="961" y="22932"/>
                  </a:lnTo>
                  <a:lnTo>
                    <a:pt x="1089" y="23273"/>
                  </a:lnTo>
                  <a:lnTo>
                    <a:pt x="1238" y="23615"/>
                  </a:lnTo>
                  <a:lnTo>
                    <a:pt x="1387" y="23956"/>
                  </a:lnTo>
                  <a:lnTo>
                    <a:pt x="1537" y="24297"/>
                  </a:lnTo>
                  <a:lnTo>
                    <a:pt x="1707" y="24639"/>
                  </a:lnTo>
                  <a:lnTo>
                    <a:pt x="1878" y="24980"/>
                  </a:lnTo>
                  <a:lnTo>
                    <a:pt x="2059" y="25321"/>
                  </a:lnTo>
                  <a:lnTo>
                    <a:pt x="2251" y="25652"/>
                  </a:lnTo>
                  <a:lnTo>
                    <a:pt x="2454" y="25993"/>
                  </a:lnTo>
                  <a:lnTo>
                    <a:pt x="2656" y="26324"/>
                  </a:lnTo>
                  <a:lnTo>
                    <a:pt x="2870" y="26665"/>
                  </a:lnTo>
                  <a:lnTo>
                    <a:pt x="3094" y="26996"/>
                  </a:lnTo>
                  <a:lnTo>
                    <a:pt x="3328" y="27337"/>
                  </a:lnTo>
                  <a:lnTo>
                    <a:pt x="13247" y="20724"/>
                  </a:lnTo>
                  <a:lnTo>
                    <a:pt x="13002" y="20362"/>
                  </a:lnTo>
                  <a:lnTo>
                    <a:pt x="12767" y="19999"/>
                  </a:lnTo>
                  <a:lnTo>
                    <a:pt x="12554" y="19647"/>
                  </a:lnTo>
                  <a:lnTo>
                    <a:pt x="12362" y="19306"/>
                  </a:lnTo>
                  <a:lnTo>
                    <a:pt x="12192" y="18964"/>
                  </a:lnTo>
                  <a:lnTo>
                    <a:pt x="12032" y="18634"/>
                  </a:lnTo>
                  <a:lnTo>
                    <a:pt x="11882" y="18314"/>
                  </a:lnTo>
                  <a:lnTo>
                    <a:pt x="11754" y="18005"/>
                  </a:lnTo>
                  <a:lnTo>
                    <a:pt x="11648" y="17695"/>
                  </a:lnTo>
                  <a:lnTo>
                    <a:pt x="11552" y="17397"/>
                  </a:lnTo>
                  <a:lnTo>
                    <a:pt x="11477" y="17109"/>
                  </a:lnTo>
                  <a:lnTo>
                    <a:pt x="11424" y="16821"/>
                  </a:lnTo>
                  <a:lnTo>
                    <a:pt x="11381" y="16543"/>
                  </a:lnTo>
                  <a:lnTo>
                    <a:pt x="11349" y="16277"/>
                  </a:lnTo>
                  <a:lnTo>
                    <a:pt x="11349" y="16010"/>
                  </a:lnTo>
                  <a:lnTo>
                    <a:pt x="11360" y="15754"/>
                  </a:lnTo>
                  <a:lnTo>
                    <a:pt x="11381" y="15509"/>
                  </a:lnTo>
                  <a:lnTo>
                    <a:pt x="11413" y="15263"/>
                  </a:lnTo>
                  <a:lnTo>
                    <a:pt x="11456" y="15018"/>
                  </a:lnTo>
                  <a:lnTo>
                    <a:pt x="11520" y="14784"/>
                  </a:lnTo>
                  <a:lnTo>
                    <a:pt x="11584" y="14560"/>
                  </a:lnTo>
                  <a:lnTo>
                    <a:pt x="11669" y="14336"/>
                  </a:lnTo>
                  <a:lnTo>
                    <a:pt x="11765" y="14112"/>
                  </a:lnTo>
                  <a:lnTo>
                    <a:pt x="11872" y="13898"/>
                  </a:lnTo>
                  <a:lnTo>
                    <a:pt x="11989" y="13685"/>
                  </a:lnTo>
                  <a:lnTo>
                    <a:pt x="12117" y="13472"/>
                  </a:lnTo>
                  <a:lnTo>
                    <a:pt x="12256" y="13269"/>
                  </a:lnTo>
                  <a:lnTo>
                    <a:pt x="12405" y="13077"/>
                  </a:lnTo>
                  <a:lnTo>
                    <a:pt x="12576" y="12885"/>
                  </a:lnTo>
                  <a:lnTo>
                    <a:pt x="12746" y="12693"/>
                  </a:lnTo>
                  <a:lnTo>
                    <a:pt x="12938" y="12512"/>
                  </a:lnTo>
                  <a:lnTo>
                    <a:pt x="13130" y="12330"/>
                  </a:lnTo>
                  <a:lnTo>
                    <a:pt x="13322" y="12170"/>
                  </a:lnTo>
                  <a:lnTo>
                    <a:pt x="13514" y="12021"/>
                  </a:lnTo>
                  <a:lnTo>
                    <a:pt x="13695" y="11893"/>
                  </a:lnTo>
                  <a:lnTo>
                    <a:pt x="13887" y="11765"/>
                  </a:lnTo>
                  <a:lnTo>
                    <a:pt x="14069" y="11648"/>
                  </a:lnTo>
                  <a:lnTo>
                    <a:pt x="14250" y="11541"/>
                  </a:lnTo>
                  <a:lnTo>
                    <a:pt x="14431" y="11445"/>
                  </a:lnTo>
                  <a:lnTo>
                    <a:pt x="14613" y="11360"/>
                  </a:lnTo>
                  <a:lnTo>
                    <a:pt x="14794" y="11285"/>
                  </a:lnTo>
                  <a:lnTo>
                    <a:pt x="14975" y="11232"/>
                  </a:lnTo>
                  <a:lnTo>
                    <a:pt x="15146" y="11178"/>
                  </a:lnTo>
                  <a:lnTo>
                    <a:pt x="15327" y="11136"/>
                  </a:lnTo>
                  <a:lnTo>
                    <a:pt x="15498" y="11104"/>
                  </a:lnTo>
                  <a:lnTo>
                    <a:pt x="15669" y="11083"/>
                  </a:lnTo>
                  <a:lnTo>
                    <a:pt x="15839" y="11072"/>
                  </a:lnTo>
                  <a:lnTo>
                    <a:pt x="16010" y="11083"/>
                  </a:lnTo>
                  <a:lnTo>
                    <a:pt x="16181" y="11093"/>
                  </a:lnTo>
                  <a:lnTo>
                    <a:pt x="16351" y="11115"/>
                  </a:lnTo>
                  <a:lnTo>
                    <a:pt x="16511" y="11147"/>
                  </a:lnTo>
                  <a:lnTo>
                    <a:pt x="16671" y="11178"/>
                  </a:lnTo>
                  <a:lnTo>
                    <a:pt x="16831" y="11232"/>
                  </a:lnTo>
                  <a:lnTo>
                    <a:pt x="16991" y="11296"/>
                  </a:lnTo>
                  <a:lnTo>
                    <a:pt x="17151" y="11360"/>
                  </a:lnTo>
                  <a:lnTo>
                    <a:pt x="17300" y="11434"/>
                  </a:lnTo>
                  <a:lnTo>
                    <a:pt x="17460" y="11530"/>
                  </a:lnTo>
                  <a:lnTo>
                    <a:pt x="17610" y="11626"/>
                  </a:lnTo>
                  <a:lnTo>
                    <a:pt x="17759" y="11733"/>
                  </a:lnTo>
                  <a:lnTo>
                    <a:pt x="17898" y="11850"/>
                  </a:lnTo>
                  <a:lnTo>
                    <a:pt x="18047" y="11968"/>
                  </a:lnTo>
                  <a:lnTo>
                    <a:pt x="18186" y="12106"/>
                  </a:lnTo>
                  <a:lnTo>
                    <a:pt x="18324" y="12256"/>
                  </a:lnTo>
                  <a:lnTo>
                    <a:pt x="18463" y="12405"/>
                  </a:lnTo>
                  <a:lnTo>
                    <a:pt x="18591" y="12576"/>
                  </a:lnTo>
                  <a:lnTo>
                    <a:pt x="18708" y="12757"/>
                  </a:lnTo>
                  <a:lnTo>
                    <a:pt x="18815" y="12949"/>
                  </a:lnTo>
                  <a:lnTo>
                    <a:pt x="18911" y="13162"/>
                  </a:lnTo>
                  <a:lnTo>
                    <a:pt x="18986" y="13386"/>
                  </a:lnTo>
                  <a:lnTo>
                    <a:pt x="19050" y="13621"/>
                  </a:lnTo>
                  <a:lnTo>
                    <a:pt x="19103" y="13877"/>
                  </a:lnTo>
                  <a:lnTo>
                    <a:pt x="19146" y="14144"/>
                  </a:lnTo>
                  <a:lnTo>
                    <a:pt x="19167" y="14421"/>
                  </a:lnTo>
                  <a:lnTo>
                    <a:pt x="19188" y="14720"/>
                  </a:lnTo>
                  <a:lnTo>
                    <a:pt x="19188" y="15029"/>
                  </a:lnTo>
                  <a:lnTo>
                    <a:pt x="19178" y="15359"/>
                  </a:lnTo>
                  <a:lnTo>
                    <a:pt x="19146" y="15701"/>
                  </a:lnTo>
                  <a:lnTo>
                    <a:pt x="19114" y="16053"/>
                  </a:lnTo>
                  <a:lnTo>
                    <a:pt x="19060" y="16426"/>
                  </a:lnTo>
                  <a:lnTo>
                    <a:pt x="18996" y="16810"/>
                  </a:lnTo>
                  <a:lnTo>
                    <a:pt x="18762" y="18229"/>
                  </a:lnTo>
                  <a:lnTo>
                    <a:pt x="18559" y="19530"/>
                  </a:lnTo>
                  <a:lnTo>
                    <a:pt x="18388" y="20714"/>
                  </a:lnTo>
                  <a:lnTo>
                    <a:pt x="18250" y="21759"/>
                  </a:lnTo>
                  <a:lnTo>
                    <a:pt x="18132" y="22698"/>
                  </a:lnTo>
                  <a:lnTo>
                    <a:pt x="18058" y="23508"/>
                  </a:lnTo>
                  <a:lnTo>
                    <a:pt x="18004" y="24191"/>
                  </a:lnTo>
                  <a:lnTo>
                    <a:pt x="17994" y="24489"/>
                  </a:lnTo>
                  <a:lnTo>
                    <a:pt x="17983" y="24756"/>
                  </a:lnTo>
                  <a:lnTo>
                    <a:pt x="17994" y="25268"/>
                  </a:lnTo>
                  <a:lnTo>
                    <a:pt x="18026" y="25759"/>
                  </a:lnTo>
                  <a:lnTo>
                    <a:pt x="18079" y="26249"/>
                  </a:lnTo>
                  <a:lnTo>
                    <a:pt x="18154" y="26729"/>
                  </a:lnTo>
                  <a:lnTo>
                    <a:pt x="18250" y="27209"/>
                  </a:lnTo>
                  <a:lnTo>
                    <a:pt x="18367" y="27689"/>
                  </a:lnTo>
                  <a:lnTo>
                    <a:pt x="18506" y="28148"/>
                  </a:lnTo>
                  <a:lnTo>
                    <a:pt x="18676" y="28617"/>
                  </a:lnTo>
                  <a:lnTo>
                    <a:pt x="18762" y="28841"/>
                  </a:lnTo>
                  <a:lnTo>
                    <a:pt x="18868" y="29076"/>
                  </a:lnTo>
                  <a:lnTo>
                    <a:pt x="18975" y="29321"/>
                  </a:lnTo>
                  <a:lnTo>
                    <a:pt x="19092" y="29556"/>
                  </a:lnTo>
                  <a:lnTo>
                    <a:pt x="19231" y="29801"/>
                  </a:lnTo>
                  <a:lnTo>
                    <a:pt x="19370" y="30046"/>
                  </a:lnTo>
                  <a:lnTo>
                    <a:pt x="19519" y="30302"/>
                  </a:lnTo>
                  <a:lnTo>
                    <a:pt x="19679" y="30548"/>
                  </a:lnTo>
                  <a:lnTo>
                    <a:pt x="20020" y="31070"/>
                  </a:lnTo>
                  <a:lnTo>
                    <a:pt x="20404" y="31593"/>
                  </a:lnTo>
                  <a:lnTo>
                    <a:pt x="20831" y="32137"/>
                  </a:lnTo>
                  <a:lnTo>
                    <a:pt x="21300" y="32691"/>
                  </a:lnTo>
                  <a:lnTo>
                    <a:pt x="22057" y="33566"/>
                  </a:lnTo>
                  <a:lnTo>
                    <a:pt x="30825" y="26004"/>
                  </a:lnTo>
                  <a:lnTo>
                    <a:pt x="30633" y="25780"/>
                  </a:lnTo>
                  <a:lnTo>
                    <a:pt x="30451" y="25556"/>
                  </a:lnTo>
                  <a:lnTo>
                    <a:pt x="30281" y="25343"/>
                  </a:lnTo>
                  <a:lnTo>
                    <a:pt x="30121" y="25119"/>
                  </a:lnTo>
                  <a:lnTo>
                    <a:pt x="29971" y="24895"/>
                  </a:lnTo>
                  <a:lnTo>
                    <a:pt x="29833" y="24681"/>
                  </a:lnTo>
                  <a:lnTo>
                    <a:pt x="29694" y="24457"/>
                  </a:lnTo>
                  <a:lnTo>
                    <a:pt x="29577" y="24244"/>
                  </a:lnTo>
                  <a:lnTo>
                    <a:pt x="29459" y="24031"/>
                  </a:lnTo>
                  <a:lnTo>
                    <a:pt x="29353" y="23817"/>
                  </a:lnTo>
                  <a:lnTo>
                    <a:pt x="29257" y="23604"/>
                  </a:lnTo>
                  <a:lnTo>
                    <a:pt x="29171" y="23391"/>
                  </a:lnTo>
                  <a:lnTo>
                    <a:pt x="29097" y="23188"/>
                  </a:lnTo>
                  <a:lnTo>
                    <a:pt x="29033" y="22975"/>
                  </a:lnTo>
                  <a:lnTo>
                    <a:pt x="28969" y="22772"/>
                  </a:lnTo>
                  <a:lnTo>
                    <a:pt x="28915" y="22559"/>
                  </a:lnTo>
                  <a:lnTo>
                    <a:pt x="28883" y="22346"/>
                  </a:lnTo>
                  <a:lnTo>
                    <a:pt x="28851" y="22111"/>
                  </a:lnTo>
                  <a:lnTo>
                    <a:pt x="28830" y="21866"/>
                  </a:lnTo>
                  <a:lnTo>
                    <a:pt x="28809" y="21599"/>
                  </a:lnTo>
                  <a:lnTo>
                    <a:pt x="28809" y="21311"/>
                  </a:lnTo>
                  <a:lnTo>
                    <a:pt x="28809" y="21012"/>
                  </a:lnTo>
                  <a:lnTo>
                    <a:pt x="28819" y="20692"/>
                  </a:lnTo>
                  <a:lnTo>
                    <a:pt x="28841" y="20362"/>
                  </a:lnTo>
                  <a:lnTo>
                    <a:pt x="28873" y="20010"/>
                  </a:lnTo>
                  <a:lnTo>
                    <a:pt x="28905" y="19636"/>
                  </a:lnTo>
                  <a:lnTo>
                    <a:pt x="29011" y="18847"/>
                  </a:lnTo>
                  <a:lnTo>
                    <a:pt x="29139" y="17983"/>
                  </a:lnTo>
                  <a:lnTo>
                    <a:pt x="29310" y="17055"/>
                  </a:lnTo>
                  <a:lnTo>
                    <a:pt x="29438" y="16383"/>
                  </a:lnTo>
                  <a:lnTo>
                    <a:pt x="29555" y="15722"/>
                  </a:lnTo>
                  <a:lnTo>
                    <a:pt x="29662" y="15082"/>
                  </a:lnTo>
                  <a:lnTo>
                    <a:pt x="29747" y="14474"/>
                  </a:lnTo>
                  <a:lnTo>
                    <a:pt x="29833" y="13877"/>
                  </a:lnTo>
                  <a:lnTo>
                    <a:pt x="29897" y="13312"/>
                  </a:lnTo>
                  <a:lnTo>
                    <a:pt x="29950" y="12757"/>
                  </a:lnTo>
                  <a:lnTo>
                    <a:pt x="29993" y="12234"/>
                  </a:lnTo>
                  <a:lnTo>
                    <a:pt x="30025" y="11722"/>
                  </a:lnTo>
                  <a:lnTo>
                    <a:pt x="30046" y="11242"/>
                  </a:lnTo>
                  <a:lnTo>
                    <a:pt x="30057" y="10773"/>
                  </a:lnTo>
                  <a:lnTo>
                    <a:pt x="30046" y="10336"/>
                  </a:lnTo>
                  <a:lnTo>
                    <a:pt x="30035" y="9920"/>
                  </a:lnTo>
                  <a:lnTo>
                    <a:pt x="30003" y="9515"/>
                  </a:lnTo>
                  <a:lnTo>
                    <a:pt x="29961" y="9141"/>
                  </a:lnTo>
                  <a:lnTo>
                    <a:pt x="29907" y="8789"/>
                  </a:lnTo>
                  <a:lnTo>
                    <a:pt x="29833" y="8448"/>
                  </a:lnTo>
                  <a:lnTo>
                    <a:pt x="29758" y="8107"/>
                  </a:lnTo>
                  <a:lnTo>
                    <a:pt x="29683" y="7776"/>
                  </a:lnTo>
                  <a:lnTo>
                    <a:pt x="29587" y="7456"/>
                  </a:lnTo>
                  <a:lnTo>
                    <a:pt x="29481" y="7136"/>
                  </a:lnTo>
                  <a:lnTo>
                    <a:pt x="29374" y="6827"/>
                  </a:lnTo>
                  <a:lnTo>
                    <a:pt x="29246" y="6528"/>
                  </a:lnTo>
                  <a:lnTo>
                    <a:pt x="29118" y="6230"/>
                  </a:lnTo>
                  <a:lnTo>
                    <a:pt x="28979" y="5931"/>
                  </a:lnTo>
                  <a:lnTo>
                    <a:pt x="28830" y="5643"/>
                  </a:lnTo>
                  <a:lnTo>
                    <a:pt x="28670" y="5366"/>
                  </a:lnTo>
                  <a:lnTo>
                    <a:pt x="28499" y="5099"/>
                  </a:lnTo>
                  <a:lnTo>
                    <a:pt x="28318" y="4832"/>
                  </a:lnTo>
                  <a:lnTo>
                    <a:pt x="28126" y="4566"/>
                  </a:lnTo>
                  <a:lnTo>
                    <a:pt x="27934" y="4310"/>
                  </a:lnTo>
                  <a:lnTo>
                    <a:pt x="27731" y="4064"/>
                  </a:lnTo>
                  <a:lnTo>
                    <a:pt x="27465" y="3776"/>
                  </a:lnTo>
                  <a:lnTo>
                    <a:pt x="27209" y="3499"/>
                  </a:lnTo>
                  <a:lnTo>
                    <a:pt x="26942" y="3222"/>
                  </a:lnTo>
                  <a:lnTo>
                    <a:pt x="26665" y="2966"/>
                  </a:lnTo>
                  <a:lnTo>
                    <a:pt x="26388" y="2721"/>
                  </a:lnTo>
                  <a:lnTo>
                    <a:pt x="26110" y="2486"/>
                  </a:lnTo>
                  <a:lnTo>
                    <a:pt x="25822" y="2262"/>
                  </a:lnTo>
                  <a:lnTo>
                    <a:pt x="25524" y="2038"/>
                  </a:lnTo>
                  <a:lnTo>
                    <a:pt x="25225" y="1835"/>
                  </a:lnTo>
                  <a:lnTo>
                    <a:pt x="24926" y="1643"/>
                  </a:lnTo>
                  <a:lnTo>
                    <a:pt x="24617" y="1462"/>
                  </a:lnTo>
                  <a:lnTo>
                    <a:pt x="24308" y="1291"/>
                  </a:lnTo>
                  <a:lnTo>
                    <a:pt x="23988" y="1131"/>
                  </a:lnTo>
                  <a:lnTo>
                    <a:pt x="23668" y="982"/>
                  </a:lnTo>
                  <a:lnTo>
                    <a:pt x="23337" y="843"/>
                  </a:lnTo>
                  <a:lnTo>
                    <a:pt x="23007" y="705"/>
                  </a:lnTo>
                  <a:lnTo>
                    <a:pt x="22665" y="587"/>
                  </a:lnTo>
                  <a:lnTo>
                    <a:pt x="22324" y="481"/>
                  </a:lnTo>
                  <a:lnTo>
                    <a:pt x="21983" y="385"/>
                  </a:lnTo>
                  <a:lnTo>
                    <a:pt x="21631" y="299"/>
                  </a:lnTo>
                  <a:lnTo>
                    <a:pt x="21268" y="225"/>
                  </a:lnTo>
                  <a:lnTo>
                    <a:pt x="20905" y="161"/>
                  </a:lnTo>
                  <a:lnTo>
                    <a:pt x="20543" y="107"/>
                  </a:lnTo>
                  <a:lnTo>
                    <a:pt x="20169" y="65"/>
                  </a:lnTo>
                  <a:lnTo>
                    <a:pt x="19786" y="33"/>
                  </a:lnTo>
                  <a:lnTo>
                    <a:pt x="19402" y="11"/>
                  </a:lnTo>
                  <a:lnTo>
                    <a:pt x="1901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645;p25">
              <a:extLst>
                <a:ext uri="{FF2B5EF4-FFF2-40B4-BE49-F238E27FC236}">
                  <a16:creationId xmlns:a16="http://schemas.microsoft.com/office/drawing/2014/main" id="{6ED98D1E-1158-4C9E-814C-6453B2BB6A2E}"/>
                </a:ext>
              </a:extLst>
            </p:cNvPr>
            <p:cNvSpPr/>
            <p:nvPr/>
          </p:nvSpPr>
          <p:spPr>
            <a:xfrm>
              <a:off x="7460912" y="3478012"/>
              <a:ext cx="567476" cy="1021131"/>
            </a:xfrm>
            <a:custGeom>
              <a:avLst/>
              <a:gdLst/>
              <a:ahLst/>
              <a:cxnLst/>
              <a:rect l="l" t="t" r="r" b="b"/>
              <a:pathLst>
                <a:path w="16757" h="30153" extrusionOk="0">
                  <a:moveTo>
                    <a:pt x="12127" y="0"/>
                  </a:moveTo>
                  <a:lnTo>
                    <a:pt x="0" y="29715"/>
                  </a:lnTo>
                  <a:lnTo>
                    <a:pt x="2080" y="30152"/>
                  </a:lnTo>
                  <a:lnTo>
                    <a:pt x="16756" y="10634"/>
                  </a:lnTo>
                  <a:lnTo>
                    <a:pt x="1212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46;p25">
              <a:extLst>
                <a:ext uri="{FF2B5EF4-FFF2-40B4-BE49-F238E27FC236}">
                  <a16:creationId xmlns:a16="http://schemas.microsoft.com/office/drawing/2014/main" id="{49BB1519-9EC9-4F90-B05E-B2F531AAA19B}"/>
                </a:ext>
              </a:extLst>
            </p:cNvPr>
            <p:cNvSpPr/>
            <p:nvPr/>
          </p:nvSpPr>
          <p:spPr>
            <a:xfrm>
              <a:off x="7250717" y="4484256"/>
              <a:ext cx="280673" cy="106946"/>
            </a:xfrm>
            <a:custGeom>
              <a:avLst/>
              <a:gdLst/>
              <a:ahLst/>
              <a:cxnLst/>
              <a:rect l="l" t="t" r="r" b="b"/>
              <a:pathLst>
                <a:path w="8288" h="3158" extrusionOk="0">
                  <a:moveTo>
                    <a:pt x="6207" y="1"/>
                  </a:moveTo>
                  <a:lnTo>
                    <a:pt x="5888" y="172"/>
                  </a:lnTo>
                  <a:lnTo>
                    <a:pt x="5482" y="374"/>
                  </a:lnTo>
                  <a:lnTo>
                    <a:pt x="5013" y="587"/>
                  </a:lnTo>
                  <a:lnTo>
                    <a:pt x="4501" y="801"/>
                  </a:lnTo>
                  <a:lnTo>
                    <a:pt x="3968" y="1003"/>
                  </a:lnTo>
                  <a:lnTo>
                    <a:pt x="3712" y="1089"/>
                  </a:lnTo>
                  <a:lnTo>
                    <a:pt x="3466" y="1174"/>
                  </a:lnTo>
                  <a:lnTo>
                    <a:pt x="3221" y="1249"/>
                  </a:lnTo>
                  <a:lnTo>
                    <a:pt x="2997" y="1302"/>
                  </a:lnTo>
                  <a:lnTo>
                    <a:pt x="2794" y="1345"/>
                  </a:lnTo>
                  <a:lnTo>
                    <a:pt x="2602" y="1377"/>
                  </a:lnTo>
                  <a:lnTo>
                    <a:pt x="2283" y="1409"/>
                  </a:lnTo>
                  <a:lnTo>
                    <a:pt x="1984" y="1451"/>
                  </a:lnTo>
                  <a:lnTo>
                    <a:pt x="1717" y="1505"/>
                  </a:lnTo>
                  <a:lnTo>
                    <a:pt x="1472" y="1558"/>
                  </a:lnTo>
                  <a:lnTo>
                    <a:pt x="1259" y="1611"/>
                  </a:lnTo>
                  <a:lnTo>
                    <a:pt x="1056" y="1675"/>
                  </a:lnTo>
                  <a:lnTo>
                    <a:pt x="875" y="1739"/>
                  </a:lnTo>
                  <a:lnTo>
                    <a:pt x="725" y="1803"/>
                  </a:lnTo>
                  <a:lnTo>
                    <a:pt x="587" y="1878"/>
                  </a:lnTo>
                  <a:lnTo>
                    <a:pt x="459" y="1953"/>
                  </a:lnTo>
                  <a:lnTo>
                    <a:pt x="363" y="2027"/>
                  </a:lnTo>
                  <a:lnTo>
                    <a:pt x="267" y="2102"/>
                  </a:lnTo>
                  <a:lnTo>
                    <a:pt x="192" y="2177"/>
                  </a:lnTo>
                  <a:lnTo>
                    <a:pt x="139" y="2251"/>
                  </a:lnTo>
                  <a:lnTo>
                    <a:pt x="85" y="2326"/>
                  </a:lnTo>
                  <a:lnTo>
                    <a:pt x="53" y="2411"/>
                  </a:lnTo>
                  <a:lnTo>
                    <a:pt x="32" y="2486"/>
                  </a:lnTo>
                  <a:lnTo>
                    <a:pt x="11" y="2550"/>
                  </a:lnTo>
                  <a:lnTo>
                    <a:pt x="0" y="2625"/>
                  </a:lnTo>
                  <a:lnTo>
                    <a:pt x="0" y="2689"/>
                  </a:lnTo>
                  <a:lnTo>
                    <a:pt x="21" y="2817"/>
                  </a:lnTo>
                  <a:lnTo>
                    <a:pt x="53" y="2934"/>
                  </a:lnTo>
                  <a:lnTo>
                    <a:pt x="96" y="3030"/>
                  </a:lnTo>
                  <a:lnTo>
                    <a:pt x="128" y="3105"/>
                  </a:lnTo>
                  <a:lnTo>
                    <a:pt x="171" y="3158"/>
                  </a:lnTo>
                  <a:lnTo>
                    <a:pt x="7946" y="3158"/>
                  </a:lnTo>
                  <a:lnTo>
                    <a:pt x="7989" y="3019"/>
                  </a:lnTo>
                  <a:lnTo>
                    <a:pt x="8031" y="2721"/>
                  </a:lnTo>
                  <a:lnTo>
                    <a:pt x="8138" y="1867"/>
                  </a:lnTo>
                  <a:lnTo>
                    <a:pt x="8245" y="982"/>
                  </a:lnTo>
                  <a:lnTo>
                    <a:pt x="8287" y="438"/>
                  </a:lnTo>
                  <a:lnTo>
                    <a:pt x="62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647;p25">
              <a:extLst>
                <a:ext uri="{FF2B5EF4-FFF2-40B4-BE49-F238E27FC236}">
                  <a16:creationId xmlns:a16="http://schemas.microsoft.com/office/drawing/2014/main" id="{DE30CCE6-6135-42AB-A696-29E92C7A3663}"/>
                </a:ext>
              </a:extLst>
            </p:cNvPr>
            <p:cNvSpPr/>
            <p:nvPr/>
          </p:nvSpPr>
          <p:spPr>
            <a:xfrm>
              <a:off x="8123704" y="4474503"/>
              <a:ext cx="270920" cy="116699"/>
            </a:xfrm>
            <a:custGeom>
              <a:avLst/>
              <a:gdLst/>
              <a:ahLst/>
              <a:cxnLst/>
              <a:rect l="l" t="t" r="r" b="b"/>
              <a:pathLst>
                <a:path w="8000" h="3446" extrusionOk="0">
                  <a:moveTo>
                    <a:pt x="7445" y="1"/>
                  </a:moveTo>
                  <a:lnTo>
                    <a:pt x="5632" y="587"/>
                  </a:lnTo>
                  <a:lnTo>
                    <a:pt x="5344" y="747"/>
                  </a:lnTo>
                  <a:lnTo>
                    <a:pt x="5002" y="907"/>
                  </a:lnTo>
                  <a:lnTo>
                    <a:pt x="4618" y="1078"/>
                  </a:lnTo>
                  <a:lnTo>
                    <a:pt x="4213" y="1238"/>
                  </a:lnTo>
                  <a:lnTo>
                    <a:pt x="3786" y="1387"/>
                  </a:lnTo>
                  <a:lnTo>
                    <a:pt x="3370" y="1505"/>
                  </a:lnTo>
                  <a:lnTo>
                    <a:pt x="3168" y="1558"/>
                  </a:lnTo>
                  <a:lnTo>
                    <a:pt x="2976" y="1601"/>
                  </a:lnTo>
                  <a:lnTo>
                    <a:pt x="2784" y="1633"/>
                  </a:lnTo>
                  <a:lnTo>
                    <a:pt x="2602" y="1665"/>
                  </a:lnTo>
                  <a:lnTo>
                    <a:pt x="2282" y="1697"/>
                  </a:lnTo>
                  <a:lnTo>
                    <a:pt x="1984" y="1739"/>
                  </a:lnTo>
                  <a:lnTo>
                    <a:pt x="1717" y="1793"/>
                  </a:lnTo>
                  <a:lnTo>
                    <a:pt x="1472" y="1846"/>
                  </a:lnTo>
                  <a:lnTo>
                    <a:pt x="1248" y="1899"/>
                  </a:lnTo>
                  <a:lnTo>
                    <a:pt x="1056" y="1963"/>
                  </a:lnTo>
                  <a:lnTo>
                    <a:pt x="875" y="2027"/>
                  </a:lnTo>
                  <a:lnTo>
                    <a:pt x="715" y="2091"/>
                  </a:lnTo>
                  <a:lnTo>
                    <a:pt x="576" y="2166"/>
                  </a:lnTo>
                  <a:lnTo>
                    <a:pt x="459" y="2241"/>
                  </a:lnTo>
                  <a:lnTo>
                    <a:pt x="352" y="2315"/>
                  </a:lnTo>
                  <a:lnTo>
                    <a:pt x="267" y="2390"/>
                  </a:lnTo>
                  <a:lnTo>
                    <a:pt x="192" y="2465"/>
                  </a:lnTo>
                  <a:lnTo>
                    <a:pt x="128" y="2539"/>
                  </a:lnTo>
                  <a:lnTo>
                    <a:pt x="85" y="2614"/>
                  </a:lnTo>
                  <a:lnTo>
                    <a:pt x="53" y="2699"/>
                  </a:lnTo>
                  <a:lnTo>
                    <a:pt x="21" y="2774"/>
                  </a:lnTo>
                  <a:lnTo>
                    <a:pt x="11" y="2838"/>
                  </a:lnTo>
                  <a:lnTo>
                    <a:pt x="0" y="2913"/>
                  </a:lnTo>
                  <a:lnTo>
                    <a:pt x="0" y="2977"/>
                  </a:lnTo>
                  <a:lnTo>
                    <a:pt x="11" y="3105"/>
                  </a:lnTo>
                  <a:lnTo>
                    <a:pt x="53" y="3222"/>
                  </a:lnTo>
                  <a:lnTo>
                    <a:pt x="85" y="3318"/>
                  </a:lnTo>
                  <a:lnTo>
                    <a:pt x="128" y="3393"/>
                  </a:lnTo>
                  <a:lnTo>
                    <a:pt x="171" y="3446"/>
                  </a:lnTo>
                  <a:lnTo>
                    <a:pt x="7946" y="3446"/>
                  </a:lnTo>
                  <a:lnTo>
                    <a:pt x="7957" y="3403"/>
                  </a:lnTo>
                  <a:lnTo>
                    <a:pt x="7978" y="3318"/>
                  </a:lnTo>
                  <a:lnTo>
                    <a:pt x="7999" y="3051"/>
                  </a:lnTo>
                  <a:lnTo>
                    <a:pt x="7999" y="2678"/>
                  </a:lnTo>
                  <a:lnTo>
                    <a:pt x="7999" y="2454"/>
                  </a:lnTo>
                  <a:lnTo>
                    <a:pt x="7989" y="2209"/>
                  </a:lnTo>
                  <a:lnTo>
                    <a:pt x="7957" y="1963"/>
                  </a:lnTo>
                  <a:lnTo>
                    <a:pt x="7925" y="1686"/>
                  </a:lnTo>
                  <a:lnTo>
                    <a:pt x="7882" y="1419"/>
                  </a:lnTo>
                  <a:lnTo>
                    <a:pt x="7829" y="1131"/>
                  </a:lnTo>
                  <a:lnTo>
                    <a:pt x="7754" y="843"/>
                  </a:lnTo>
                  <a:lnTo>
                    <a:pt x="7669" y="556"/>
                  </a:lnTo>
                  <a:lnTo>
                    <a:pt x="7562" y="278"/>
                  </a:lnTo>
                  <a:lnTo>
                    <a:pt x="74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648;p25">
              <a:extLst>
                <a:ext uri="{FF2B5EF4-FFF2-40B4-BE49-F238E27FC236}">
                  <a16:creationId xmlns:a16="http://schemas.microsoft.com/office/drawing/2014/main" id="{55912D77-75C7-471B-97CC-2C4E7AD4A3A1}"/>
                </a:ext>
              </a:extLst>
            </p:cNvPr>
            <p:cNvSpPr/>
            <p:nvPr/>
          </p:nvSpPr>
          <p:spPr>
            <a:xfrm>
              <a:off x="7871585" y="3442252"/>
              <a:ext cx="504250" cy="1052186"/>
            </a:xfrm>
            <a:custGeom>
              <a:avLst/>
              <a:gdLst/>
              <a:ahLst/>
              <a:cxnLst/>
              <a:rect l="l" t="t" r="r" b="b"/>
              <a:pathLst>
                <a:path w="14890" h="31070" extrusionOk="0">
                  <a:moveTo>
                    <a:pt x="12095" y="0"/>
                  </a:moveTo>
                  <a:lnTo>
                    <a:pt x="11349" y="245"/>
                  </a:lnTo>
                  <a:lnTo>
                    <a:pt x="10645" y="459"/>
                  </a:lnTo>
                  <a:lnTo>
                    <a:pt x="9951" y="661"/>
                  </a:lnTo>
                  <a:lnTo>
                    <a:pt x="9280" y="832"/>
                  </a:lnTo>
                  <a:lnTo>
                    <a:pt x="8640" y="981"/>
                  </a:lnTo>
                  <a:lnTo>
                    <a:pt x="8010" y="1109"/>
                  </a:lnTo>
                  <a:lnTo>
                    <a:pt x="7413" y="1227"/>
                  </a:lnTo>
                  <a:lnTo>
                    <a:pt x="6837" y="1323"/>
                  </a:lnTo>
                  <a:lnTo>
                    <a:pt x="6282" y="1397"/>
                  </a:lnTo>
                  <a:lnTo>
                    <a:pt x="5749" y="1461"/>
                  </a:lnTo>
                  <a:lnTo>
                    <a:pt x="5248" y="1504"/>
                  </a:lnTo>
                  <a:lnTo>
                    <a:pt x="4757" y="1536"/>
                  </a:lnTo>
                  <a:lnTo>
                    <a:pt x="4299" y="1557"/>
                  </a:lnTo>
                  <a:lnTo>
                    <a:pt x="3861" y="1568"/>
                  </a:lnTo>
                  <a:lnTo>
                    <a:pt x="3445" y="1568"/>
                  </a:lnTo>
                  <a:lnTo>
                    <a:pt x="3051" y="1557"/>
                  </a:lnTo>
                  <a:lnTo>
                    <a:pt x="2688" y="1536"/>
                  </a:lnTo>
                  <a:lnTo>
                    <a:pt x="2336" y="1515"/>
                  </a:lnTo>
                  <a:lnTo>
                    <a:pt x="2016" y="1483"/>
                  </a:lnTo>
                  <a:lnTo>
                    <a:pt x="1718" y="1451"/>
                  </a:lnTo>
                  <a:lnTo>
                    <a:pt x="1195" y="1365"/>
                  </a:lnTo>
                  <a:lnTo>
                    <a:pt x="768" y="1280"/>
                  </a:lnTo>
                  <a:lnTo>
                    <a:pt x="427" y="1195"/>
                  </a:lnTo>
                  <a:lnTo>
                    <a:pt x="192" y="1131"/>
                  </a:lnTo>
                  <a:lnTo>
                    <a:pt x="0" y="1056"/>
                  </a:lnTo>
                  <a:lnTo>
                    <a:pt x="13077" y="31069"/>
                  </a:lnTo>
                  <a:lnTo>
                    <a:pt x="14890" y="30483"/>
                  </a:lnTo>
                  <a:lnTo>
                    <a:pt x="14602" y="27806"/>
                  </a:lnTo>
                  <a:lnTo>
                    <a:pt x="13940" y="21598"/>
                  </a:lnTo>
                  <a:lnTo>
                    <a:pt x="13567" y="18015"/>
                  </a:lnTo>
                  <a:lnTo>
                    <a:pt x="13215" y="14570"/>
                  </a:lnTo>
                  <a:lnTo>
                    <a:pt x="12927" y="11605"/>
                  </a:lnTo>
                  <a:lnTo>
                    <a:pt x="12821" y="10410"/>
                  </a:lnTo>
                  <a:lnTo>
                    <a:pt x="12746" y="9461"/>
                  </a:lnTo>
                  <a:lnTo>
                    <a:pt x="12618" y="7807"/>
                  </a:lnTo>
                  <a:lnTo>
                    <a:pt x="12501" y="6154"/>
                  </a:lnTo>
                  <a:lnTo>
                    <a:pt x="12287" y="3104"/>
                  </a:lnTo>
                  <a:lnTo>
                    <a:pt x="120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649;p25">
              <a:extLst>
                <a:ext uri="{FF2B5EF4-FFF2-40B4-BE49-F238E27FC236}">
                  <a16:creationId xmlns:a16="http://schemas.microsoft.com/office/drawing/2014/main" id="{23DD059A-BD17-4D6D-837F-83A80984BCE2}"/>
                </a:ext>
              </a:extLst>
            </p:cNvPr>
            <p:cNvSpPr/>
            <p:nvPr/>
          </p:nvSpPr>
          <p:spPr>
            <a:xfrm>
              <a:off x="8148595" y="2899373"/>
              <a:ext cx="86728" cy="32544"/>
            </a:xfrm>
            <a:custGeom>
              <a:avLst/>
              <a:gdLst/>
              <a:ahLst/>
              <a:cxnLst/>
              <a:rect l="l" t="t" r="r" b="b"/>
              <a:pathLst>
                <a:path w="2561" h="961" extrusionOk="0">
                  <a:moveTo>
                    <a:pt x="470" y="1"/>
                  </a:moveTo>
                  <a:lnTo>
                    <a:pt x="374" y="65"/>
                  </a:lnTo>
                  <a:lnTo>
                    <a:pt x="289" y="139"/>
                  </a:lnTo>
                  <a:lnTo>
                    <a:pt x="182" y="235"/>
                  </a:lnTo>
                  <a:lnTo>
                    <a:pt x="140" y="289"/>
                  </a:lnTo>
                  <a:lnTo>
                    <a:pt x="97" y="353"/>
                  </a:lnTo>
                  <a:lnTo>
                    <a:pt x="54" y="417"/>
                  </a:lnTo>
                  <a:lnTo>
                    <a:pt x="22" y="491"/>
                  </a:lnTo>
                  <a:lnTo>
                    <a:pt x="12" y="566"/>
                  </a:lnTo>
                  <a:lnTo>
                    <a:pt x="1" y="640"/>
                  </a:lnTo>
                  <a:lnTo>
                    <a:pt x="12" y="726"/>
                  </a:lnTo>
                  <a:lnTo>
                    <a:pt x="33" y="811"/>
                  </a:lnTo>
                  <a:lnTo>
                    <a:pt x="54" y="854"/>
                  </a:lnTo>
                  <a:lnTo>
                    <a:pt x="86" y="886"/>
                  </a:lnTo>
                  <a:lnTo>
                    <a:pt x="129" y="907"/>
                  </a:lnTo>
                  <a:lnTo>
                    <a:pt x="193" y="928"/>
                  </a:lnTo>
                  <a:lnTo>
                    <a:pt x="257" y="939"/>
                  </a:lnTo>
                  <a:lnTo>
                    <a:pt x="332" y="950"/>
                  </a:lnTo>
                  <a:lnTo>
                    <a:pt x="502" y="960"/>
                  </a:lnTo>
                  <a:lnTo>
                    <a:pt x="694" y="939"/>
                  </a:lnTo>
                  <a:lnTo>
                    <a:pt x="908" y="918"/>
                  </a:lnTo>
                  <a:lnTo>
                    <a:pt x="1132" y="875"/>
                  </a:lnTo>
                  <a:lnTo>
                    <a:pt x="1356" y="832"/>
                  </a:lnTo>
                  <a:lnTo>
                    <a:pt x="1803" y="726"/>
                  </a:lnTo>
                  <a:lnTo>
                    <a:pt x="2187" y="630"/>
                  </a:lnTo>
                  <a:lnTo>
                    <a:pt x="2561" y="513"/>
                  </a:lnTo>
                  <a:lnTo>
                    <a:pt x="2358" y="481"/>
                  </a:lnTo>
                  <a:lnTo>
                    <a:pt x="1846" y="363"/>
                  </a:lnTo>
                  <a:lnTo>
                    <a:pt x="1515" y="289"/>
                  </a:lnTo>
                  <a:lnTo>
                    <a:pt x="1164" y="203"/>
                  </a:lnTo>
                  <a:lnTo>
                    <a:pt x="812" y="107"/>
                  </a:lnTo>
                  <a:lnTo>
                    <a:pt x="470" y="1"/>
                  </a:lnTo>
                  <a:close/>
                </a:path>
              </a:pathLst>
            </a:custGeom>
            <a:solidFill>
              <a:srgbClr val="E789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650;p25">
              <a:extLst>
                <a:ext uri="{FF2B5EF4-FFF2-40B4-BE49-F238E27FC236}">
                  <a16:creationId xmlns:a16="http://schemas.microsoft.com/office/drawing/2014/main" id="{2CDB1F63-06CC-4F06-92EB-36D928E47FD4}"/>
                </a:ext>
              </a:extLst>
            </p:cNvPr>
            <p:cNvSpPr/>
            <p:nvPr/>
          </p:nvSpPr>
          <p:spPr>
            <a:xfrm>
              <a:off x="7664979" y="3221558"/>
              <a:ext cx="63598" cy="51305"/>
            </a:xfrm>
            <a:custGeom>
              <a:avLst/>
              <a:gdLst/>
              <a:ahLst/>
              <a:cxnLst/>
              <a:rect l="l" t="t" r="r" b="b"/>
              <a:pathLst>
                <a:path w="1878" h="1515" extrusionOk="0">
                  <a:moveTo>
                    <a:pt x="1878" y="0"/>
                  </a:moveTo>
                  <a:lnTo>
                    <a:pt x="1440" y="427"/>
                  </a:lnTo>
                  <a:lnTo>
                    <a:pt x="1216" y="630"/>
                  </a:lnTo>
                  <a:lnTo>
                    <a:pt x="1110" y="736"/>
                  </a:lnTo>
                  <a:lnTo>
                    <a:pt x="993" y="832"/>
                  </a:lnTo>
                  <a:lnTo>
                    <a:pt x="758" y="1024"/>
                  </a:lnTo>
                  <a:lnTo>
                    <a:pt x="641" y="1110"/>
                  </a:lnTo>
                  <a:lnTo>
                    <a:pt x="513" y="1206"/>
                  </a:lnTo>
                  <a:lnTo>
                    <a:pt x="267" y="1366"/>
                  </a:lnTo>
                  <a:lnTo>
                    <a:pt x="1" y="1515"/>
                  </a:lnTo>
                  <a:lnTo>
                    <a:pt x="150" y="1472"/>
                  </a:lnTo>
                  <a:lnTo>
                    <a:pt x="299" y="1419"/>
                  </a:lnTo>
                  <a:lnTo>
                    <a:pt x="438" y="1355"/>
                  </a:lnTo>
                  <a:lnTo>
                    <a:pt x="577" y="1291"/>
                  </a:lnTo>
                  <a:lnTo>
                    <a:pt x="705" y="1206"/>
                  </a:lnTo>
                  <a:lnTo>
                    <a:pt x="833" y="1120"/>
                  </a:lnTo>
                  <a:lnTo>
                    <a:pt x="1078" y="928"/>
                  </a:lnTo>
                  <a:lnTo>
                    <a:pt x="1302" y="715"/>
                  </a:lnTo>
                  <a:lnTo>
                    <a:pt x="1515" y="491"/>
                  </a:lnTo>
                  <a:lnTo>
                    <a:pt x="1707" y="256"/>
                  </a:lnTo>
                  <a:lnTo>
                    <a:pt x="1803" y="128"/>
                  </a:lnTo>
                  <a:lnTo>
                    <a:pt x="1878" y="0"/>
                  </a:lnTo>
                  <a:close/>
                </a:path>
              </a:pathLst>
            </a:custGeom>
            <a:solidFill>
              <a:srgbClr val="AD5A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651;p25">
              <a:extLst>
                <a:ext uri="{FF2B5EF4-FFF2-40B4-BE49-F238E27FC236}">
                  <a16:creationId xmlns:a16="http://schemas.microsoft.com/office/drawing/2014/main" id="{06C23EB2-EF2A-41A3-B9B2-4800BA80648A}"/>
                </a:ext>
              </a:extLst>
            </p:cNvPr>
            <p:cNvSpPr/>
            <p:nvPr/>
          </p:nvSpPr>
          <p:spPr>
            <a:xfrm>
              <a:off x="7718450" y="3245771"/>
              <a:ext cx="52389" cy="52389"/>
            </a:xfrm>
            <a:custGeom>
              <a:avLst/>
              <a:gdLst/>
              <a:ahLst/>
              <a:cxnLst/>
              <a:rect l="l" t="t" r="r" b="b"/>
              <a:pathLst>
                <a:path w="1547" h="1547" extrusionOk="0">
                  <a:moveTo>
                    <a:pt x="1547" y="0"/>
                  </a:moveTo>
                  <a:lnTo>
                    <a:pt x="1195" y="437"/>
                  </a:lnTo>
                  <a:lnTo>
                    <a:pt x="832" y="853"/>
                  </a:lnTo>
                  <a:lnTo>
                    <a:pt x="640" y="1056"/>
                  </a:lnTo>
                  <a:lnTo>
                    <a:pt x="448" y="1237"/>
                  </a:lnTo>
                  <a:lnTo>
                    <a:pt x="341" y="1333"/>
                  </a:lnTo>
                  <a:lnTo>
                    <a:pt x="235" y="1408"/>
                  </a:lnTo>
                  <a:lnTo>
                    <a:pt x="117" y="1483"/>
                  </a:lnTo>
                  <a:lnTo>
                    <a:pt x="0" y="1547"/>
                  </a:lnTo>
                  <a:lnTo>
                    <a:pt x="0" y="1547"/>
                  </a:lnTo>
                  <a:lnTo>
                    <a:pt x="64" y="1536"/>
                  </a:lnTo>
                  <a:lnTo>
                    <a:pt x="128" y="1515"/>
                  </a:lnTo>
                  <a:lnTo>
                    <a:pt x="267" y="1461"/>
                  </a:lnTo>
                  <a:lnTo>
                    <a:pt x="395" y="1397"/>
                  </a:lnTo>
                  <a:lnTo>
                    <a:pt x="512" y="1323"/>
                  </a:lnTo>
                  <a:lnTo>
                    <a:pt x="619" y="1237"/>
                  </a:lnTo>
                  <a:lnTo>
                    <a:pt x="725" y="1141"/>
                  </a:lnTo>
                  <a:lnTo>
                    <a:pt x="832" y="1045"/>
                  </a:lnTo>
                  <a:lnTo>
                    <a:pt x="928" y="939"/>
                  </a:lnTo>
                  <a:lnTo>
                    <a:pt x="1109" y="725"/>
                  </a:lnTo>
                  <a:lnTo>
                    <a:pt x="1269" y="491"/>
                  </a:lnTo>
                  <a:lnTo>
                    <a:pt x="1419" y="256"/>
                  </a:lnTo>
                  <a:lnTo>
                    <a:pt x="1483" y="128"/>
                  </a:lnTo>
                  <a:lnTo>
                    <a:pt x="1547" y="0"/>
                  </a:lnTo>
                  <a:close/>
                </a:path>
              </a:pathLst>
            </a:custGeom>
            <a:solidFill>
              <a:srgbClr val="AD5A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652;p25">
              <a:extLst>
                <a:ext uri="{FF2B5EF4-FFF2-40B4-BE49-F238E27FC236}">
                  <a16:creationId xmlns:a16="http://schemas.microsoft.com/office/drawing/2014/main" id="{F0C5CFDC-C711-40B9-AF41-746BAA1BDA26}"/>
                </a:ext>
              </a:extLst>
            </p:cNvPr>
            <p:cNvSpPr/>
            <p:nvPr/>
          </p:nvSpPr>
          <p:spPr>
            <a:xfrm>
              <a:off x="7649096" y="3230227"/>
              <a:ext cx="20624" cy="6908"/>
            </a:xfrm>
            <a:custGeom>
              <a:avLst/>
              <a:gdLst/>
              <a:ahLst/>
              <a:cxnLst/>
              <a:rect l="l" t="t" r="r" b="b"/>
              <a:pathLst>
                <a:path w="609" h="204" extrusionOk="0">
                  <a:moveTo>
                    <a:pt x="608" y="0"/>
                  </a:moveTo>
                  <a:lnTo>
                    <a:pt x="448" y="32"/>
                  </a:lnTo>
                  <a:lnTo>
                    <a:pt x="299" y="64"/>
                  </a:lnTo>
                  <a:lnTo>
                    <a:pt x="160" y="107"/>
                  </a:lnTo>
                  <a:lnTo>
                    <a:pt x="0" y="139"/>
                  </a:lnTo>
                  <a:lnTo>
                    <a:pt x="75" y="182"/>
                  </a:lnTo>
                  <a:lnTo>
                    <a:pt x="160" y="203"/>
                  </a:lnTo>
                  <a:lnTo>
                    <a:pt x="246" y="203"/>
                  </a:lnTo>
                  <a:lnTo>
                    <a:pt x="331" y="192"/>
                  </a:lnTo>
                  <a:lnTo>
                    <a:pt x="416" y="171"/>
                  </a:lnTo>
                  <a:lnTo>
                    <a:pt x="491" y="128"/>
                  </a:lnTo>
                  <a:lnTo>
                    <a:pt x="555" y="75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rgbClr val="AD5A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53;p25">
              <a:extLst>
                <a:ext uri="{FF2B5EF4-FFF2-40B4-BE49-F238E27FC236}">
                  <a16:creationId xmlns:a16="http://schemas.microsoft.com/office/drawing/2014/main" id="{484BFF8E-E37E-4606-810C-71214F5044F2}"/>
                </a:ext>
              </a:extLst>
            </p:cNvPr>
            <p:cNvSpPr/>
            <p:nvPr/>
          </p:nvSpPr>
          <p:spPr>
            <a:xfrm>
              <a:off x="7754550" y="3352308"/>
              <a:ext cx="47716" cy="32544"/>
            </a:xfrm>
            <a:custGeom>
              <a:avLst/>
              <a:gdLst/>
              <a:ahLst/>
              <a:cxnLst/>
              <a:rect l="l" t="t" r="r" b="b"/>
              <a:pathLst>
                <a:path w="1409" h="961" extrusionOk="0">
                  <a:moveTo>
                    <a:pt x="1" y="0"/>
                  </a:moveTo>
                  <a:lnTo>
                    <a:pt x="43" y="107"/>
                  </a:lnTo>
                  <a:lnTo>
                    <a:pt x="97" y="203"/>
                  </a:lnTo>
                  <a:lnTo>
                    <a:pt x="161" y="299"/>
                  </a:lnTo>
                  <a:lnTo>
                    <a:pt x="235" y="384"/>
                  </a:lnTo>
                  <a:lnTo>
                    <a:pt x="310" y="470"/>
                  </a:lnTo>
                  <a:lnTo>
                    <a:pt x="395" y="544"/>
                  </a:lnTo>
                  <a:lnTo>
                    <a:pt x="481" y="619"/>
                  </a:lnTo>
                  <a:lnTo>
                    <a:pt x="577" y="683"/>
                  </a:lnTo>
                  <a:lnTo>
                    <a:pt x="673" y="736"/>
                  </a:lnTo>
                  <a:lnTo>
                    <a:pt x="769" y="790"/>
                  </a:lnTo>
                  <a:lnTo>
                    <a:pt x="875" y="843"/>
                  </a:lnTo>
                  <a:lnTo>
                    <a:pt x="982" y="875"/>
                  </a:lnTo>
                  <a:lnTo>
                    <a:pt x="1089" y="907"/>
                  </a:lnTo>
                  <a:lnTo>
                    <a:pt x="1195" y="939"/>
                  </a:lnTo>
                  <a:lnTo>
                    <a:pt x="1302" y="950"/>
                  </a:lnTo>
                  <a:lnTo>
                    <a:pt x="1409" y="960"/>
                  </a:lnTo>
                  <a:lnTo>
                    <a:pt x="1409" y="960"/>
                  </a:lnTo>
                  <a:lnTo>
                    <a:pt x="1217" y="875"/>
                  </a:lnTo>
                  <a:lnTo>
                    <a:pt x="1110" y="832"/>
                  </a:lnTo>
                  <a:lnTo>
                    <a:pt x="1067" y="811"/>
                  </a:lnTo>
                  <a:lnTo>
                    <a:pt x="1014" y="779"/>
                  </a:lnTo>
                  <a:lnTo>
                    <a:pt x="918" y="736"/>
                  </a:lnTo>
                  <a:lnTo>
                    <a:pt x="822" y="683"/>
                  </a:lnTo>
                  <a:lnTo>
                    <a:pt x="779" y="662"/>
                  </a:lnTo>
                  <a:lnTo>
                    <a:pt x="737" y="630"/>
                  </a:lnTo>
                  <a:lnTo>
                    <a:pt x="641" y="576"/>
                  </a:lnTo>
                  <a:lnTo>
                    <a:pt x="470" y="448"/>
                  </a:lnTo>
                  <a:lnTo>
                    <a:pt x="310" y="310"/>
                  </a:lnTo>
                  <a:lnTo>
                    <a:pt x="150" y="1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D5A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" name="Google Shape;263;p18">
            <a:extLst>
              <a:ext uri="{FF2B5EF4-FFF2-40B4-BE49-F238E27FC236}">
                <a16:creationId xmlns:a16="http://schemas.microsoft.com/office/drawing/2014/main" id="{CCFEA4C9-DC25-47A1-BC88-DAFB9CD6476F}"/>
              </a:ext>
            </a:extLst>
          </p:cNvPr>
          <p:cNvGrpSpPr/>
          <p:nvPr/>
        </p:nvGrpSpPr>
        <p:grpSpPr>
          <a:xfrm>
            <a:off x="3814904" y="3262866"/>
            <a:ext cx="1405200" cy="670187"/>
            <a:chOff x="457189" y="2789388"/>
            <a:chExt cx="1405200" cy="670187"/>
          </a:xfrm>
        </p:grpSpPr>
        <p:sp>
          <p:nvSpPr>
            <p:cNvPr id="78" name="Google Shape;264;p18">
              <a:extLst>
                <a:ext uri="{FF2B5EF4-FFF2-40B4-BE49-F238E27FC236}">
                  <a16:creationId xmlns:a16="http://schemas.microsoft.com/office/drawing/2014/main" id="{2501D01D-2744-4C62-B876-EA2662957895}"/>
                </a:ext>
              </a:extLst>
            </p:cNvPr>
            <p:cNvSpPr txBox="1"/>
            <p:nvPr/>
          </p:nvSpPr>
          <p:spPr>
            <a:xfrm>
              <a:off x="457189" y="3127775"/>
              <a:ext cx="1405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Outro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0" name="Google Shape;266;p18">
              <a:extLst>
                <a:ext uri="{FF2B5EF4-FFF2-40B4-BE49-F238E27FC236}">
                  <a16:creationId xmlns:a16="http://schemas.microsoft.com/office/drawing/2014/main" id="{A2417487-0416-40FF-B3D1-6F01516FA631}"/>
                </a:ext>
              </a:extLst>
            </p:cNvPr>
            <p:cNvSpPr txBox="1"/>
            <p:nvPr/>
          </p:nvSpPr>
          <p:spPr>
            <a:xfrm>
              <a:off x="457189" y="2789388"/>
              <a:ext cx="1405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0%</a:t>
              </a:r>
              <a:endParaRPr sz="1800" b="1" dirty="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82" name="Google Shape;261;p18">
            <a:extLst>
              <a:ext uri="{FF2B5EF4-FFF2-40B4-BE49-F238E27FC236}">
                <a16:creationId xmlns:a16="http://schemas.microsoft.com/office/drawing/2014/main" id="{A8BEF81A-3B1B-4E8C-B787-ECD2E70E4BE2}"/>
              </a:ext>
            </a:extLst>
          </p:cNvPr>
          <p:cNvSpPr txBox="1"/>
          <p:nvPr/>
        </p:nvSpPr>
        <p:spPr>
          <a:xfrm>
            <a:off x="4785609" y="2366286"/>
            <a:ext cx="1547204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21 dos inquiridos são do sexo feminino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95288893"/>
      </p:ext>
    </p:extLst>
  </p:cSld>
  <p:clrMapOvr>
    <a:masterClrMapping/>
  </p:clrMapOvr>
</p:sld>
</file>

<file path=ppt/theme/theme1.xml><?xml version="1.0" encoding="utf-8"?>
<a:theme xmlns:a="http://schemas.openxmlformats.org/drawingml/2006/main" name="Clarify Decision-Making Tool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56C098"/>
      </a:accent1>
      <a:accent2>
        <a:srgbClr val="4CAE9B"/>
      </a:accent2>
      <a:accent3>
        <a:srgbClr val="419C9E"/>
      </a:accent3>
      <a:accent4>
        <a:srgbClr val="378BA0"/>
      </a:accent4>
      <a:accent5>
        <a:srgbClr val="2C79A3"/>
      </a:accent5>
      <a:accent6>
        <a:srgbClr val="2267A6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2264</TotalTime>
  <Words>1950</Words>
  <Application>Microsoft Office PowerPoint</Application>
  <PresentationFormat>Apresentação no Ecrã (16:9)</PresentationFormat>
  <Paragraphs>518</Paragraphs>
  <Slides>47</Slides>
  <Notes>38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47</vt:i4>
      </vt:variant>
    </vt:vector>
  </HeadingPairs>
  <TitlesOfParts>
    <vt:vector size="54" baseType="lpstr">
      <vt:lpstr>Calibri</vt:lpstr>
      <vt:lpstr>Fira Sans Extra Condensed</vt:lpstr>
      <vt:lpstr>Arial</vt:lpstr>
      <vt:lpstr>Fira Sans Extra Condensed SemiBold</vt:lpstr>
      <vt:lpstr>Roboto</vt:lpstr>
      <vt:lpstr>Fira Sans Extra Condensed Mediu</vt:lpstr>
      <vt:lpstr>Clarify Decision-Making Tool Infographics by Slidesgo</vt:lpstr>
      <vt:lpstr>Uso de aplicações GVC  Group Video Chat</vt:lpstr>
      <vt:lpstr>Sobre os participantes</vt:lpstr>
      <vt:lpstr>Total de Participantes</vt:lpstr>
      <vt:lpstr>Entrevistas</vt:lpstr>
      <vt:lpstr>Apresentação do PowerPoint</vt:lpstr>
      <vt:lpstr>Apresentação do PowerPoint</vt:lpstr>
      <vt:lpstr>Questionários</vt:lpstr>
      <vt:lpstr>Idade dos Participantes</vt:lpstr>
      <vt:lpstr>Sexo dos Participantes</vt:lpstr>
      <vt:lpstr>Apresentação do PowerPoint</vt:lpstr>
      <vt:lpstr>“As aplicações de computador/tablet estão desenvolvidas tendo em conta a acessibilidade e as pessoas com deficiência”</vt:lpstr>
      <vt:lpstr>Apresentação do PowerPoint</vt:lpstr>
      <vt:lpstr>Frequência de uso de dispositivos tecnológicos</vt:lpstr>
      <vt:lpstr>Dispositivos mais utilizados</vt:lpstr>
      <vt:lpstr>Ambiente de utilização do computador/tablet</vt:lpstr>
      <vt:lpstr>Tarefas mais frequentes</vt:lpstr>
      <vt:lpstr>Aplicações mais utilizadas</vt:lpstr>
      <vt:lpstr>Aprendizagem de novas aplicações</vt:lpstr>
      <vt:lpstr>Apresentação do PowerPoint</vt:lpstr>
      <vt:lpstr>Nível de motivação dos inquiridos para aprender a utilizar uma nova aplicação para computador</vt:lpstr>
      <vt:lpstr>Sobre as GVC</vt:lpstr>
      <vt:lpstr>Já utilizou uma aplicaçao do tipo GVC?</vt:lpstr>
      <vt:lpstr>Nunca utilizou uma GVC</vt:lpstr>
      <vt:lpstr>Nunca usou uma GVC</vt:lpstr>
      <vt:lpstr>Se pudesse ter uma formação neste tipo de aplicação, qual o seu nível de interesse?</vt:lpstr>
      <vt:lpstr>Que funcionalidades são oferecidas?</vt:lpstr>
      <vt:lpstr>Já utilizou uma GVC</vt:lpstr>
      <vt:lpstr>Frequência de utilização de GVC</vt:lpstr>
      <vt:lpstr>Em que dispositivo utiliza este tipo de aplicações?</vt:lpstr>
      <vt:lpstr>Contexto de utilização das GVC</vt:lpstr>
      <vt:lpstr>Funcionalidades usada com mais frequência</vt:lpstr>
      <vt:lpstr>“As GVC existentes apresentam funcionalidades suficientes para a realização das tarefas necessárias”</vt:lpstr>
      <vt:lpstr>Nível de satisfação dos inquiridos com as aplicações de chamadas de vídeo em grupo existentes</vt:lpstr>
      <vt:lpstr>Quanto é que estas ferramentas facilitam a comunicação com os outros?</vt:lpstr>
      <vt:lpstr>Dificuldades no uso de GVC - Usabilidade</vt:lpstr>
      <vt:lpstr>Dificuldades no uso de GVC - Funcionalidade</vt:lpstr>
      <vt:lpstr>Apresentação do PowerPoint</vt:lpstr>
      <vt:lpstr>Apresentação do PowerPoint</vt:lpstr>
      <vt:lpstr>Aspetos a melhorar</vt:lpstr>
      <vt:lpstr>Aspetos a melhorar</vt:lpstr>
      <vt:lpstr>Aspetos a melhorar</vt:lpstr>
      <vt:lpstr>Novas funcionalidade sugeridas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Clarify Decision-Making Tool Infographics</dc:title>
  <cp:lastModifiedBy>fc55853</cp:lastModifiedBy>
  <cp:revision>182</cp:revision>
  <dcterms:modified xsi:type="dcterms:W3CDTF">2021-10-08T08:54:30Z</dcterms:modified>
</cp:coreProperties>
</file>