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4937" autoAdjust="0"/>
  </p:normalViewPr>
  <p:slideViewPr>
    <p:cSldViewPr snapToGrid="0">
      <p:cViewPr varScale="1">
        <p:scale>
          <a:sx n="53" d="100"/>
          <a:sy n="53" d="100"/>
        </p:scale>
        <p:origin x="183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7C307-53B4-4B29-8ECF-B61FEE5976A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E5CDF-73AD-48D3-9155-CDB864222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E5CDF-73AD-48D3-9155-CDB8642223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5C68-AD07-A864-869A-67230978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D7B36-1A14-A1EB-034A-43907E835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B2603-7534-54BD-27C1-8E00E0ED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0C44-6307-B80E-49CC-F9B83900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63EB-B5D7-AE20-AD02-E2FADF71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9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4E9A-04F4-469B-2165-F5677B38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73F2D-395B-0B69-3761-A2BD7B49D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9D0B-0F5D-A9FA-E269-F61340BB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F2E4-B7CF-9771-61A7-23DD40FD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05A8-E5F2-C7F7-CCF9-EBFEA2ED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4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99D44-FB52-434C-D078-DCBB23F9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094C7-7AFC-BAAA-3BA8-A6178137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18FA-EBA0-D59A-C78E-CA413F66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F29AA-F20D-F016-8252-81528D5A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6272-683A-E37E-6600-59C294C2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29CB-C56E-8906-75FB-AAF5733D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C195-D814-E229-7BB0-D622CD45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4425C-82D7-BA4F-DFE1-2DA8D681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2E80-FD23-7028-E4D8-6964B6BB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D022-E108-9B1A-5F26-9368CBFC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F457-049F-7F2A-1408-CE9B7A8E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0C8D-D9CD-4D7D-C49A-1DF7F51C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E33A-B298-AEAA-7EBE-DB5FC544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B54E-3E31-D77A-BE1F-8891BEAF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DC9F-7E95-365E-B002-CE9D7C34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B7C-B340-CEED-9172-5E0FFB7E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D3CC-F9C8-C186-EBB4-FB3E639B6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ECD7-FC70-E262-1AA2-568E4C2F2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3426-A3E8-BE2D-BEC8-C781BAB0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5FA5-CF42-10E1-13B7-BABA03F7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226A-C0D5-838F-0156-639D85D5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1040-22FB-F61B-203E-500525B7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82AC-0592-AEE3-FF3C-AA52F41B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DA4ED-99BA-4BE0-D783-2EBA22D65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F693B-1DB3-DDEA-6769-5E5C4332F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B626F-BB4A-5A5A-9D66-5AABCE1D1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F55A4-3162-CA20-DFF0-945DE58F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EDD25-0C81-DF25-96FA-D28D71D0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8A44A-5018-F4A0-DE7F-F0A8BC33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1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DBF1-D201-ECC8-A804-EB3ACC1E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64D98-469B-26F4-3F72-735F20A2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2A8AD-93EE-7482-E56D-8F466622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506E8-AB6A-91FD-3DD7-2840FE2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0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AC617-E3BD-EBE5-AE38-2248784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5C01B-39B0-E523-6E83-4E6B0295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EB6D0-0CE3-AB58-6011-17E2183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2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D02C-0B5B-6D48-5A41-86D62D2F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CF8D-B0E5-A00F-2731-79EA7FD0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DBE7-8348-2B89-22BC-62F9D313F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0C03B-4D16-2134-5542-08AE3518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53DE-F321-A927-9302-177294E7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A933B-4661-E547-6C00-4FE6AE97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F649-0077-2352-E2DF-24657873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3887F-ABCD-AE08-E04C-03B0A96A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96132-7D17-6C49-F00C-5D9BA7C4D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6A55-704D-99B6-B739-BF53ABF3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B67D5-BA8A-E0B5-D3F3-E8F89CE2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25FF-17B2-4EF0-AAAC-6252955F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0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32D1D-01AE-F41A-7804-1AE61C3E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CCBD3-1F46-3E26-88F1-6FDE1F1A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A545E-36F3-C565-FD7F-0F8B9026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CA35-79A2-6928-537B-A84EE5829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3975-1F90-04CA-4551-1A38D9BED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3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4863-CEE8-D229-8549-2E69DF3E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46942" y="-4478161"/>
            <a:ext cx="21629260" cy="25309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635C-198C-DB5C-5EC9-AACE0290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DEPARTMENTS OF ELECTRONICS AND COMMUNICATION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TEAM MEMBERS: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BOLLEDDU KISHORE (113321106012)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CHILAKA SARATH(113321106015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l">
              <a:buNone/>
            </a:pPr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KONDURU ABHILASH(113321106046)</a:t>
            </a:r>
          </a:p>
          <a:p>
            <a:pPr marL="0" indent="0" algn="l">
              <a:buNone/>
            </a:pPr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MIKILI MANOAJITH(113321106051)</a:t>
            </a:r>
            <a:endParaRPr lang="en-IN" dirty="0"/>
          </a:p>
          <a:p>
            <a:pPr marL="0" indent="0" algn="l">
              <a:buNone/>
            </a:pPr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NEERUKATTU MADHAN KUMAR(113321106061)                                                                                                                                  </a:t>
            </a:r>
            <a:endParaRPr lang="en-IN" dirty="0"/>
          </a:p>
        </p:txBody>
      </p:sp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FC09679-6F5B-FB21-52F5-E816B272C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9" y="145143"/>
            <a:ext cx="11088914" cy="150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1" y="1081826"/>
            <a:ext cx="9311425" cy="38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INTERACTING WITH CHATBOT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256" y="2408349"/>
            <a:ext cx="7547019" cy="30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BASE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996225"/>
            <a:ext cx="8994818" cy="3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946" y="2112135"/>
            <a:ext cx="9827652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1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PART -2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25" y="2665927"/>
            <a:ext cx="9814773" cy="24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8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69" y="796030"/>
            <a:ext cx="10444767" cy="474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9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58" y="785611"/>
            <a:ext cx="10277341" cy="50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8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3338"/>
          </a:xfrm>
        </p:spPr>
        <p:txBody>
          <a:bodyPr>
            <a:normAutofit/>
          </a:bodyPr>
          <a:lstStyle/>
          <a:p>
            <a:r>
              <a:rPr lang="en-US" b="1" dirty="0"/>
              <a:t>CREATING INTENTS FILE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227385"/>
            <a:ext cx="9278813" cy="36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9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31" y="1970469"/>
            <a:ext cx="9697792" cy="39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9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84109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666241"/>
            <a:ext cx="9601196" cy="42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682580"/>
            <a:ext cx="10122793" cy="44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0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79101"/>
            <a:ext cx="9601196" cy="1152899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THE MODEL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99" y="1828801"/>
            <a:ext cx="9465971" cy="40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2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67</Words>
  <Application>Microsoft Office PowerPoint</Application>
  <PresentationFormat>Widescreen</PresentationFormat>
  <Paragraphs>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DEVELOPMENT PART -2 INTRODUCTION</vt:lpstr>
      <vt:lpstr>PowerPoint Presentation</vt:lpstr>
      <vt:lpstr>PowerPoint Presentation</vt:lpstr>
      <vt:lpstr>CREATING INTENTS FILE </vt:lpstr>
      <vt:lpstr>IMPLEMENTATION </vt:lpstr>
      <vt:lpstr>PREPROCESSING</vt:lpstr>
      <vt:lpstr>PowerPoint Presentation</vt:lpstr>
      <vt:lpstr>TESTING THE MODEL </vt:lpstr>
      <vt:lpstr>PowerPoint Presentation</vt:lpstr>
      <vt:lpstr>INTERACTING WITH CHATBOT</vt:lpstr>
      <vt:lpstr>DATA BASE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Nivetha S</dc:creator>
  <cp:lastModifiedBy>Nafisa parvin</cp:lastModifiedBy>
  <cp:revision>7</cp:revision>
  <dcterms:created xsi:type="dcterms:W3CDTF">2023-10-21T07:26:01Z</dcterms:created>
  <dcterms:modified xsi:type="dcterms:W3CDTF">2023-10-25T12:51:13Z</dcterms:modified>
</cp:coreProperties>
</file>