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48" r:id="rId3"/>
    <p:sldId id="349" r:id="rId5"/>
    <p:sldId id="268" r:id="rId6"/>
    <p:sldId id="350" r:id="rId7"/>
    <p:sldId id="351" r:id="rId8"/>
    <p:sldId id="352" r:id="rId9"/>
    <p:sldId id="353" r:id="rId10"/>
    <p:sldId id="354" r:id="rId1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55" d="100"/>
          <a:sy n="55" d="100"/>
        </p:scale>
        <p:origin x="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BD0F57-F4C1-4FB1-864D-380FCFCB29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A018B7-25C7-40E8-838D-A07AF4F1048E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DD8812-632B-44E3-B183-D20ADC793C3A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1A404CF-1042-4ADE-846A-A8B97ED9DD5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1" name="椭圆形 10"/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椭圆形 11"/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/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/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/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48E6F1B-E46E-42C2-BE93-17F8DED77868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21" name="组 20"/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椭圆形 21"/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椭圆形 22"/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椭圆形 23"/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椭圆形 24"/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椭圆形 25"/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椭圆形 26"/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8" name="标题 1"/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29" name="椭圆形 28"/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椭圆形 30"/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椭圆形 31"/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/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BEA2895-AE5A-47E7-8245-ABA8B7B9FDFA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图片占位符 3"/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2" name="图片占位符 3"/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  <a:endParaRPr lang="zh-CN" altLang="en-US" noProof="0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  <a:endParaRPr lang="zh-CN" altLang="en-US" noProof="0" dirty="0"/>
          </a:p>
        </p:txBody>
      </p:sp>
      <p:grpSp>
        <p:nvGrpSpPr>
          <p:cNvPr id="26" name="组 25"/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椭圆形 26"/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椭圆形 27"/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椭圆形 28"/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椭圆形 29"/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椭圆形 30"/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/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4" name="标题 1"/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32DD6-3745-450D-9639-BC1248F9864D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2" name="椭圆形 11"/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/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/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/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椭圆形 15"/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9" name="组 38"/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任意多边形(F) 32"/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/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8CBB31-C1FB-4BF0-BD73-96607DE45D6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椭圆形 11"/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/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/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/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/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19" name="椭圆形 18"/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/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/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/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808204-4C90-47FF-B97A-FA4581BED22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3" name="组 12"/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椭圆形 13"/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/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/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椭圆形 17"/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椭圆形 18"/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21" name="椭圆形 20"/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/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/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/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BCAA829-9DFB-4173-9978-E3CA70991D5D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9" name="组 8"/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/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/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/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/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/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17" name="椭圆形 16"/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/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/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椭圆形 26"/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43D53C-1806-4A83-A211-8671989BB35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9" name="组 8"/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/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/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/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/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/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4ACC5-A778-46B8-BCD4-0E4BAAD40D7F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6A4FBD-32D7-4F41-8EDC-A34B0FECF96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4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idx="4294967295"/>
          </p:nvPr>
        </p:nvSpPr>
        <p:spPr>
          <a:xfrm>
            <a:off x="0" y="219075"/>
            <a:ext cx="7681913" cy="1069975"/>
          </a:xfrm>
          <a:noFill/>
        </p:spPr>
        <p:txBody>
          <a:bodyPr>
            <a:noAutofit/>
          </a:bodyPr>
          <a:lstStyle/>
          <a:p>
            <a:r>
              <a:rPr lang="zh-CN" altLang="en-US" sz="7200" b="1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糕点订购系统答辩</a:t>
            </a:r>
            <a:endParaRPr lang="zh-CN" altLang="en-US" sz="7200" b="1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4294967295"/>
          </p:nvPr>
        </p:nvSpPr>
        <p:spPr>
          <a:xfrm>
            <a:off x="6829425" y="5664200"/>
            <a:ext cx="5153025" cy="469900"/>
          </a:xfrm>
        </p:spPr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组：吴臻海、赵珅、田伟、王宇航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9" y="3999923"/>
            <a:ext cx="2374034" cy="1899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61" y="1765877"/>
            <a:ext cx="3274963" cy="1846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75" y="4389942"/>
            <a:ext cx="3290842" cy="2052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949" y="295275"/>
            <a:ext cx="1935052" cy="896112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6600" b="1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目录：</a:t>
            </a:r>
            <a:endParaRPr lang="zh-CN" altLang="en-US" sz="6600" b="1" spc="0" dirty="0">
              <a:ln w="222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571624" y="1439037"/>
            <a:ext cx="8467725" cy="4047363"/>
          </a:xfrm>
        </p:spPr>
        <p:txBody>
          <a:bodyPr>
            <a:noAutofit/>
          </a:bodyPr>
          <a:lstStyle/>
          <a:p>
            <a:r>
              <a:rPr lang="en-US" altLang="zh-CN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1.</a:t>
            </a:r>
            <a:r>
              <a:rPr lang="zh-CN" altLang="en-US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背景</a:t>
            </a:r>
            <a:r>
              <a:rPr lang="en-US" altLang="zh-CN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		2.</a:t>
            </a:r>
            <a:r>
              <a:rPr lang="zh-CN" altLang="en-US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功能结构图</a:t>
            </a:r>
            <a:endParaRPr lang="en-US" altLang="zh-CN" sz="3600" b="1" cap="none" spc="50" dirty="0">
              <a:ln w="952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ea"/>
              <a:ea typeface="+mn-ea"/>
            </a:endParaRPr>
          </a:p>
          <a:p>
            <a:endParaRPr lang="en-US" altLang="zh-CN" sz="3600" b="1" cap="none" spc="50" dirty="0">
              <a:ln w="952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ea"/>
              <a:ea typeface="+mn-ea"/>
            </a:endParaRPr>
          </a:p>
          <a:p>
            <a:r>
              <a:rPr lang="en-US" altLang="zh-CN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3.</a:t>
            </a:r>
            <a:r>
              <a:rPr lang="zh-CN" altLang="en-US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分工</a:t>
            </a:r>
            <a:endParaRPr lang="en-US" altLang="zh-CN" sz="3600" b="1" cap="none" spc="50" dirty="0">
              <a:ln w="952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ea"/>
              <a:ea typeface="+mn-ea"/>
            </a:endParaRPr>
          </a:p>
          <a:p>
            <a:endParaRPr lang="en-US" altLang="zh-CN" sz="3600" b="1" cap="none" spc="50" dirty="0">
              <a:ln w="952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ea"/>
              <a:ea typeface="+mn-ea"/>
            </a:endParaRPr>
          </a:p>
          <a:p>
            <a:r>
              <a:rPr lang="en-US" altLang="zh-CN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4.</a:t>
            </a:r>
            <a:r>
              <a:rPr lang="zh-CN" altLang="en-US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成果展示</a:t>
            </a:r>
            <a:r>
              <a:rPr lang="en-US" altLang="zh-CN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		5.</a:t>
            </a:r>
            <a:r>
              <a:rPr lang="zh-CN" altLang="en-US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总结</a:t>
            </a:r>
            <a:endParaRPr lang="zh-CN" altLang="en-US" sz="3600" b="1" dirty="0">
              <a:ln w="952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57349" y="-419100"/>
            <a:ext cx="8382000" cy="8382000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背景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90762" y="1843183"/>
            <a:ext cx="7343775" cy="3171634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201295" lvl="1" indent="0">
              <a:buNone/>
            </a:pPr>
            <a:r>
              <a:rPr lang="en-US" altLang="zh-CN" sz="2600" dirty="0">
                <a:latin typeface="+mn-ea"/>
                <a:ea typeface="+mn-ea"/>
              </a:rPr>
              <a:t>	</a:t>
            </a:r>
            <a:endParaRPr lang="en-US" altLang="zh-CN" sz="2600" dirty="0">
              <a:latin typeface="+mn-ea"/>
              <a:ea typeface="+mn-ea"/>
            </a:endParaRPr>
          </a:p>
          <a:p>
            <a:pPr marL="201295" lvl="1" indent="0">
              <a:buNone/>
            </a:pPr>
            <a:r>
              <a:rPr lang="en-US" altLang="zh-CN" sz="2600" dirty="0">
                <a:latin typeface="+mn-ea"/>
                <a:ea typeface="+mn-ea"/>
              </a:rPr>
              <a:t>	</a:t>
            </a:r>
            <a:r>
              <a:rPr lang="zh-CN" altLang="en-US" sz="2600" dirty="0">
                <a:latin typeface="+mn-ea"/>
                <a:ea typeface="+mn-ea"/>
              </a:rPr>
              <a:t>糕点订购系统是基于现代都市快节奏的生活而研发的，该系统可以方便于人们对个人喜欢的糕点进行购买，节省了去门店、排队、等出餐的时间，并且线上交易对个人人身安全也有一定保障。</a:t>
            </a:r>
            <a:endParaRPr lang="zh-CN" altLang="en-US" sz="2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412" y="76261"/>
            <a:ext cx="9263063" cy="68511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055" y="259892"/>
            <a:ext cx="10058400" cy="1369074"/>
          </a:xfrm>
        </p:spPr>
        <p:txBody>
          <a:bodyPr rtlCol="0"/>
          <a:lstStyle/>
          <a:p>
            <a:pPr rtl="0"/>
            <a:r>
              <a:rPr lang="zh-CN" altLang="en-US" dirty="0"/>
              <a:t>功能结构图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AutoShape 1"/>
          <p:cNvSpPr>
            <a:spLocks noChangeAspect="1" noChangeArrowheads="1"/>
          </p:cNvSpPr>
          <p:nvPr/>
        </p:nvSpPr>
        <p:spPr bwMode="auto">
          <a:xfrm>
            <a:off x="0" y="0"/>
            <a:ext cx="52768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136130" y="1684484"/>
            <a:ext cx="2834640" cy="1757217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赵珅</a:t>
            </a:r>
            <a:r>
              <a:rPr lang="en-US" altLang="zh-CN" sz="2800" dirty="0">
                <a:latin typeface="+mn-ea"/>
                <a:ea typeface="+mn-ea"/>
              </a:rPr>
              <a:t>: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en-US" sz="2800" dirty="0">
                <a:latin typeface="+mn-ea"/>
                <a:ea typeface="+mn-ea"/>
              </a:rPr>
              <a:t>注册模块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en-US" sz="2800" dirty="0">
                <a:latin typeface="+mn-ea"/>
                <a:ea typeface="+mn-ea"/>
              </a:rPr>
              <a:t>商品展示（前端）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4" name="内容占位符 4"/>
          <p:cNvSpPr txBox="1"/>
          <p:nvPr/>
        </p:nvSpPr>
        <p:spPr>
          <a:xfrm>
            <a:off x="7136130" y="4365624"/>
            <a:ext cx="2834640" cy="175721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ea"/>
                <a:ea typeface="+mn-ea"/>
              </a:rPr>
              <a:t>王宇航</a:t>
            </a:r>
            <a:r>
              <a:rPr lang="en-US" altLang="zh-CN" sz="2800" dirty="0">
                <a:latin typeface="+mn-ea"/>
                <a:ea typeface="+mn-ea"/>
              </a:rPr>
              <a:t>: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en-US" sz="2800" dirty="0">
                <a:latin typeface="+mn-ea"/>
                <a:ea typeface="+mn-ea"/>
              </a:rPr>
              <a:t>商品管理（后台）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en-US" sz="2800" dirty="0">
                <a:latin typeface="+mn-ea"/>
                <a:ea typeface="+mn-ea"/>
              </a:rPr>
              <a:t>功能测试</a:t>
            </a:r>
            <a:endParaRPr lang="en-US" altLang="zh-CN" sz="28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6" name="内容占位符 4"/>
          <p:cNvSpPr txBox="1"/>
          <p:nvPr/>
        </p:nvSpPr>
        <p:spPr>
          <a:xfrm>
            <a:off x="2221230" y="4365624"/>
            <a:ext cx="3001934" cy="1910485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ea"/>
                <a:ea typeface="+mn-ea"/>
              </a:rPr>
              <a:t>田伟</a:t>
            </a:r>
            <a:r>
              <a:rPr lang="en-US" altLang="zh-CN" sz="2800" dirty="0">
                <a:latin typeface="+mn-ea"/>
                <a:ea typeface="+mn-ea"/>
              </a:rPr>
              <a:t>: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en-US" sz="2800" dirty="0">
                <a:latin typeface="+mn-ea"/>
                <a:ea typeface="+mn-ea"/>
              </a:rPr>
              <a:t>登录模块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en-US" sz="2800" dirty="0">
                <a:latin typeface="+mn-ea"/>
                <a:ea typeface="+mn-ea"/>
              </a:rPr>
              <a:t>订单管理（后台）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" name="内容占位符 4"/>
          <p:cNvSpPr txBox="1"/>
          <p:nvPr/>
        </p:nvSpPr>
        <p:spPr>
          <a:xfrm>
            <a:off x="2221230" y="1684484"/>
            <a:ext cx="3001934" cy="175721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dirty="0">
                <a:latin typeface="+mn-ea"/>
                <a:ea typeface="+mn-ea"/>
              </a:rPr>
              <a:t>吴臻海</a:t>
            </a:r>
            <a:r>
              <a:rPr lang="en-US" altLang="zh-CN" sz="3000" dirty="0">
                <a:latin typeface="+mn-ea"/>
                <a:ea typeface="+mn-ea"/>
              </a:rPr>
              <a:t>:</a:t>
            </a:r>
            <a:endParaRPr lang="en-US" altLang="zh-CN" sz="3000" dirty="0">
              <a:latin typeface="+mn-ea"/>
              <a:ea typeface="+mn-ea"/>
            </a:endParaRPr>
          </a:p>
          <a:p>
            <a:r>
              <a:rPr lang="zh-CN" altLang="en-US" sz="3000" dirty="0">
                <a:latin typeface="+mn-ea"/>
                <a:ea typeface="+mn-ea"/>
              </a:rPr>
              <a:t>界面设计</a:t>
            </a:r>
            <a:endParaRPr lang="en-US" altLang="zh-CN" sz="3000" dirty="0">
              <a:latin typeface="+mn-ea"/>
              <a:ea typeface="+mn-ea"/>
            </a:endParaRPr>
          </a:p>
          <a:p>
            <a:r>
              <a:rPr lang="zh-CN" altLang="en-US" sz="3000" dirty="0">
                <a:latin typeface="+mn-ea"/>
                <a:ea typeface="+mn-ea"/>
              </a:rPr>
              <a:t>购物车模块</a:t>
            </a:r>
            <a:endParaRPr lang="en-US" altLang="zh-CN" sz="30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成果展示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3780" y="1681480"/>
            <a:ext cx="2638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部分效果图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0720" y="2409825"/>
            <a:ext cx="4899660" cy="3502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585" y="1682115"/>
            <a:ext cx="4180205" cy="4705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总结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165" y="1871345"/>
            <a:ext cx="71113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1.</a:t>
            </a:r>
            <a:r>
              <a:rPr lang="zh-CN" altLang="en-US" sz="2800">
                <a:sym typeface="+mn-ea"/>
              </a:rPr>
              <a:t>加强小组的分工合作能力。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>
                <a:sym typeface="+mn-ea"/>
              </a:rPr>
              <a:t>2.</a:t>
            </a:r>
            <a:r>
              <a:rPr lang="zh-CN" altLang="en-US" sz="2800">
                <a:sym typeface="+mn-ea"/>
              </a:rPr>
              <a:t>深入学习相关知识点，加强理解。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>
                <a:sym typeface="+mn-ea"/>
              </a:rPr>
              <a:t>3.</a:t>
            </a:r>
            <a:r>
              <a:rPr lang="zh-CN" altLang="en-US" sz="2800">
                <a:sym typeface="+mn-ea"/>
              </a:rPr>
              <a:t>灵活运用学习工具，解决学习过程中遇到的问题。</a:t>
            </a:r>
            <a:endParaRPr lang="zh-CN" altLang="en-US" sz="2800"/>
          </a:p>
          <a:p>
            <a:endParaRPr lang="en-US" altLang="zh-CN" sz="2800"/>
          </a:p>
          <a:p>
            <a:r>
              <a:rPr lang="en-US" altLang="zh-CN" sz="2800"/>
              <a:t>4.</a:t>
            </a:r>
            <a:r>
              <a:rPr lang="zh-CN" altLang="en-US" sz="2800"/>
              <a:t>项目中具有许多缺陷和不完备的地方，可以进行一些修改和完善，应和需求，提高整个项目的可用性。</a:t>
            </a:r>
            <a:endParaRPr lang="en-US" altLang="zh-CN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52601" y="2767280"/>
            <a:ext cx="805815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	</a:t>
            </a:r>
            <a:r>
              <a:rPr lang="zh-CN" alt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谢谢观看！</a:t>
            </a:r>
            <a:endParaRPr lang="zh-CN" altLang="en-US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440,&quot;width&quot;:10410}"/>
</p:tagLst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轻快推销宣传演示</Template>
  <TotalTime>0</TotalTime>
  <Words>335</Words>
  <Application>WPS 演示</Application>
  <PresentationFormat>宽屏</PresentationFormat>
  <Paragraphs>55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Microsoft YaHei UI</vt:lpstr>
      <vt:lpstr>Calibri</vt:lpstr>
      <vt:lpstr>隶书</vt:lpstr>
      <vt:lpstr>微软雅黑</vt:lpstr>
      <vt:lpstr>Arial Unicode MS</vt:lpstr>
      <vt:lpstr>Verdana</vt:lpstr>
      <vt:lpstr>RetrospectVTI</vt:lpstr>
      <vt:lpstr>糕点订购系统答辩</vt:lpstr>
      <vt:lpstr>目录：</vt:lpstr>
      <vt:lpstr>背景</vt:lpstr>
      <vt:lpstr>功能结构图</vt:lpstr>
      <vt:lpstr>分工</vt:lpstr>
      <vt:lpstr>成果展示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糕点订购系统答辩</dc:title>
  <dc:creator>田 伟</dc:creator>
  <cp:lastModifiedBy>lenovo</cp:lastModifiedBy>
  <cp:revision>3</cp:revision>
  <dcterms:created xsi:type="dcterms:W3CDTF">2021-12-08T06:45:00Z</dcterms:created>
  <dcterms:modified xsi:type="dcterms:W3CDTF">2021-12-08T10:59:29Z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B1797C3D41A84A938C0A81C481F886E8</vt:lpwstr>
  </property>
  <property fmtid="{D5CDD505-2E9C-101B-9397-08002B2CF9AE}" pid="4" name="KSOProductBuildVer">
    <vt:lpwstr>2052-11.1.0.10700</vt:lpwstr>
  </property>
</Properties>
</file>