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2020-10-24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2020-10-24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2020-10-24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css5.com/shouce/" TargetMode="External"/><Relationship Id="rId2" Type="http://schemas.openxmlformats.org/officeDocument/2006/relationships/hyperlink" Target="http://www.w3school.com.cn/css/inde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adem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7.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中期整合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构建一个网页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图片搜索引擎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建立索引与搜索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div+css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规范网页样式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实例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0" y="837565"/>
            <a:ext cx="11443283" cy="5959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代码：                                               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363980"/>
            <a:ext cx="6558280" cy="490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1363980"/>
            <a:ext cx="4532630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1. </a:t>
            </a:r>
            <a:r>
              <a:rPr lang="zh-CN" altLang="en-US">
                <a:sym typeface="+mn-ea"/>
              </a:rPr>
              <a:t>制作一个图片加文字的搜索引擎，作为中期整合。在上次的基础上，加入图片搜索，使用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制定样式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551940"/>
            <a:ext cx="9434830" cy="5081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2457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" y="973455"/>
            <a:ext cx="9811385" cy="527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提示：网页和图片搜索可分别建立搜索页和结果页</a:t>
            </a:r>
          </a:p>
          <a:p>
            <a:pPr marL="0" indent="0">
              <a:buNone/>
            </a:pPr>
            <a:r>
              <a:rPr lang="zh-CN" altLang="en-US" dirty="0"/>
              <a:t>  比如：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  <a:r>
              <a:rPr lang="zh-CN" altLang="en-US" dirty="0"/>
              <a:t>对应网页搜索，</a:t>
            </a:r>
            <a:r>
              <a:rPr lang="en-US" altLang="zh-CN" dirty="0">
                <a:solidFill>
                  <a:srgbClr val="FF0000"/>
                </a:solidFill>
              </a:rPr>
              <a:t>@app.route('/im')</a:t>
            </a:r>
            <a:r>
              <a:rPr lang="zh-CN" altLang="en-US" dirty="0"/>
              <a:t>对应图片搜索；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@app.route('/result')</a:t>
            </a:r>
            <a:r>
              <a:rPr lang="zh-CN" altLang="en-US" dirty="0"/>
              <a:t>对应网页结果，</a:t>
            </a:r>
            <a:r>
              <a:rPr lang="en-US" altLang="zh-CN" dirty="0">
                <a:solidFill>
                  <a:srgbClr val="FF0000"/>
                </a:solidFill>
              </a:rPr>
              <a:t>@app.route('/imresult')</a:t>
            </a:r>
            <a:r>
              <a:rPr lang="zh-CN" altLang="en-US" dirty="0"/>
              <a:t>对应图片结果。</a:t>
            </a:r>
          </a:p>
          <a:p>
            <a:r>
              <a:rPr lang="zh-CN" altLang="en-US" dirty="0"/>
              <a:t>搜索页中，</a:t>
            </a:r>
            <a:r>
              <a:rPr lang="zh-CN" altLang="en-US" dirty="0">
                <a:sym typeface="+mn-ea"/>
              </a:rPr>
              <a:t>更换网页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图片搜索，可使用超链接，如在网页搜索页：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&lt;a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href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="/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" &gt;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图片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&lt;/a&gt;</a:t>
            </a:r>
            <a:endParaRPr lang="en-US" altLang="zh-CN" dirty="0"/>
          </a:p>
          <a:p>
            <a:r>
              <a:rPr lang="zh-CN" altLang="en-US" dirty="0"/>
              <a:t>若要在网页中加入中文，</a:t>
            </a:r>
            <a:r>
              <a:rPr lang="en-US" altLang="zh-CN" dirty="0"/>
              <a:t>Python</a:t>
            </a:r>
            <a:r>
              <a:rPr lang="zh-CN" altLang="en-US" dirty="0"/>
              <a:t>中加入：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HTML</a:t>
            </a:r>
            <a:r>
              <a:rPr lang="zh-CN" altLang="en-US" dirty="0"/>
              <a:t>模板：另存为</a:t>
            </a:r>
            <a:r>
              <a:rPr lang="en-US" altLang="zh-CN" dirty="0"/>
              <a:t>UTF8 NO DOM</a:t>
            </a:r>
            <a:r>
              <a:rPr lang="zh-CN" altLang="en-US" dirty="0"/>
              <a:t>编码</a:t>
            </a:r>
          </a:p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div+css</a:t>
            </a:r>
            <a:r>
              <a:rPr lang="zh-CN" altLang="en-US" dirty="0">
                <a:sym typeface="+mn-ea"/>
              </a:rPr>
              <a:t>在单行中输出多个图片：可规定主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和每个子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大小。当子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排列数量对应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到达主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width</a:t>
            </a:r>
            <a:r>
              <a:rPr lang="zh-CN" altLang="en-US" dirty="0">
                <a:sym typeface="+mn-ea"/>
              </a:rPr>
              <a:t>时，会自动换行</a:t>
            </a: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vm_env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initVM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一句写在主函数中，每次搜索时使用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vm_env.attachCurrentThread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新建线程，可阻止多次搜索程序崩溃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图片自动缩放：注意图片的</a:t>
            </a:r>
            <a:r>
              <a:rPr lang="en-US" altLang="zh-CN" dirty="0">
                <a:sym typeface="+mn-ea"/>
              </a:rPr>
              <a:t>max-width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max-height</a:t>
            </a:r>
            <a:r>
              <a:rPr lang="zh-CN" altLang="en-US" dirty="0">
                <a:sym typeface="+mn-ea"/>
              </a:rPr>
              <a:t>属性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3213100"/>
            <a:ext cx="3177540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自主调节</a:t>
            </a:r>
            <a:r>
              <a:rPr lang="en-US" altLang="zh-CN" dirty="0" err="1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中的各项属性参数与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布局。不存在标准答案，根据个人喜好决定页面表示形式和显示哪些细节。也可以使用已有的前端框架（如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有些网站的图片存在防盗链机制，本次试验可先不考虑盗链问题。提示解决方向：添加对应网站的</a:t>
            </a:r>
            <a:r>
              <a:rPr lang="en-US" altLang="zh-CN" dirty="0" err="1">
                <a:sym typeface="+mn-ea"/>
              </a:rPr>
              <a:t>referer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本次实验新内容不多，旨在整合前面学过的内容。前面实验没完成的同学应利用这段时间尽量完成。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在基础搜索功能上加入新功能，可酌情加分。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CSS</a:t>
            </a:r>
            <a:r>
              <a:rPr lang="zh-CN" altLang="en-US" dirty="0"/>
              <a:t>教程：</a:t>
            </a:r>
            <a:r>
              <a:rPr lang="en-US" altLang="zh-CN">
                <a:sym typeface="+mn-ea"/>
                <a:hlinkClick r:id="rId2"/>
              </a:rPr>
              <a:t>http://www.w3school.com.cn/css/index.asp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 dirty="0"/>
              <a:t>CSS</a:t>
            </a:r>
            <a:r>
              <a:rPr lang="zh-CN" altLang="en-US" dirty="0"/>
              <a:t>属性手册：</a:t>
            </a:r>
            <a:r>
              <a:rPr lang="en-US" altLang="zh-CN">
                <a:sym typeface="+mn-ea"/>
                <a:hlinkClick r:id="rId3"/>
              </a:rPr>
              <a:t>http://www.divcss5.com/shouce/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Codecadamy</a:t>
            </a:r>
            <a:r>
              <a:rPr lang="zh-CN" altLang="en-US">
                <a:sym typeface="+mn-ea"/>
              </a:rPr>
              <a:t>编程练习：</a:t>
            </a:r>
            <a:r>
              <a:rPr lang="en-US" altLang="zh-CN">
                <a:sym typeface="+mn-ea"/>
                <a:hlinkClick r:id="rId4"/>
              </a:rPr>
              <a:t>http://www.codecademy.com/</a:t>
            </a:r>
            <a:endParaRPr lang="en-US" altLang="zh-CN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网页页面布局与样式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样式决定了网页中的元素以什么样的形式被显示出来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html</a:t>
            </a:r>
            <a:r>
              <a:rPr lang="zh-CN" altLang="en-US" dirty="0"/>
              <a:t>标签属性更改样式的例子：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写在</a:t>
            </a:r>
            <a:r>
              <a:rPr lang="en-US" altLang="zh-CN" dirty="0"/>
              <a:t>html</a:t>
            </a:r>
            <a:r>
              <a:rPr lang="zh-CN" altLang="en-US" dirty="0"/>
              <a:t>正文段落中，不利于维护和修改</a:t>
            </a:r>
          </a:p>
          <a:p>
            <a:r>
              <a:rPr lang="zh-CN" altLang="en-US" dirty="0"/>
              <a:t>若有多个段落使用同样样式，需要一一修改属性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071370"/>
            <a:ext cx="6393180" cy="180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" y="4010025"/>
            <a:ext cx="11210925" cy="934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简要介绍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指层叠样式表 </a:t>
            </a:r>
            <a:r>
              <a:rPr lang="en-US" altLang="zh-CN" dirty="0">
                <a:sym typeface="+mn-ea"/>
              </a:rPr>
              <a:t>(Cascading Style Sheets)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标签原本被设计为用于定义文档内容。通过使用 </a:t>
            </a:r>
            <a:r>
              <a:rPr lang="en-US" altLang="zh-CN" dirty="0">
                <a:sym typeface="+mn-ea"/>
              </a:rPr>
              <a:t>&lt;h1&gt;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&lt;p&gt;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&lt;table&gt; </a:t>
            </a:r>
            <a:r>
              <a:rPr lang="zh-CN" altLang="en-US" dirty="0">
                <a:sym typeface="+mn-ea"/>
              </a:rPr>
              <a:t>这样的标签，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的初衷是表达“这是标题”、“这是段落”、“这是表格”之类的信息。同时文档布局由浏览器来完成，而不使用任何的格式化标签。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由于两种主要的浏览器（</a:t>
            </a:r>
            <a:r>
              <a:rPr lang="en-US" altLang="zh-CN" dirty="0">
                <a:sym typeface="+mn-ea"/>
              </a:rPr>
              <a:t>Netscape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Internet Explorer</a:t>
            </a:r>
            <a:r>
              <a:rPr lang="zh-CN" altLang="en-US" dirty="0">
                <a:sym typeface="+mn-ea"/>
              </a:rPr>
              <a:t>）不断地将新的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标签和属性（比如字体标签和颜色属性）添加到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规范中，创建文档内容清晰地独立于文档表现层的站点变得越来越困难。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为了解决这个问题，万维网联盟（</a:t>
            </a:r>
            <a:r>
              <a:rPr lang="en-US" altLang="zh-CN" dirty="0">
                <a:sym typeface="+mn-ea"/>
              </a:rPr>
              <a:t>W3C</a:t>
            </a:r>
            <a:r>
              <a:rPr lang="zh-CN" altLang="en-US" dirty="0">
                <a:sym typeface="+mn-ea"/>
              </a:rPr>
              <a:t>），这个非营利的标准化联盟，肩负起了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标准化的使命，并在 </a:t>
            </a:r>
            <a:r>
              <a:rPr lang="en-US" altLang="zh-CN" dirty="0">
                <a:sym typeface="+mn-ea"/>
              </a:rPr>
              <a:t>HTML 4.0 </a:t>
            </a:r>
            <a:r>
              <a:rPr lang="zh-CN" altLang="en-US" dirty="0">
                <a:sym typeface="+mn-ea"/>
              </a:rPr>
              <a:t>之外创造出样式（</a:t>
            </a:r>
            <a:r>
              <a:rPr lang="en-US" altLang="zh-CN" dirty="0">
                <a:sym typeface="+mn-ea"/>
              </a:rPr>
              <a:t>Style</a:t>
            </a:r>
            <a:r>
              <a:rPr lang="zh-CN" altLang="en-US" dirty="0">
                <a:sym typeface="+mn-ea"/>
              </a:rPr>
              <a:t>）。把样式添加到 </a:t>
            </a:r>
            <a:r>
              <a:rPr lang="en-US" altLang="zh-CN" dirty="0">
                <a:sym typeface="+mn-ea"/>
              </a:rPr>
              <a:t>HTML 4.0 </a:t>
            </a:r>
            <a:r>
              <a:rPr lang="zh-CN" altLang="en-US" dirty="0">
                <a:sym typeface="+mn-ea"/>
              </a:rPr>
              <a:t>中，是为了</a:t>
            </a:r>
            <a:r>
              <a:rPr lang="zh-CN" altLang="en-US" i="1" dirty="0">
                <a:sym typeface="+mn-ea"/>
              </a:rPr>
              <a:t>解决内容与表现分离的问题。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+ CSS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>
                <a:sym typeface="+mn-ea"/>
              </a:rPr>
              <a:t>DIV+CSS(DIV CSS)</a:t>
            </a:r>
            <a:r>
              <a:rPr lang="zh-CN" altLang="en-US">
                <a:sym typeface="+mn-ea"/>
              </a:rPr>
              <a:t>为“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标准”中常用术语之一。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是用于搭建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网页结构（框架）标签，像</a:t>
            </a:r>
            <a:r>
              <a:rPr lang="en-US" altLang="zh-CN">
                <a:sym typeface="+mn-ea"/>
              </a:rPr>
              <a:t>&lt;b&gt;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&lt;h1&gt;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&lt;span&gt;</a:t>
            </a:r>
            <a:r>
              <a:rPr lang="zh-CN" altLang="en-US">
                <a:sym typeface="+mn-ea"/>
              </a:rPr>
              <a:t>等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标签一样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用于创建网页表现（样式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美化）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来设置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标签样式，这一切常常我们称之为</a:t>
            </a:r>
            <a:r>
              <a:rPr lang="en-US" altLang="zh-CN">
                <a:sym typeface="+mn-ea"/>
              </a:rPr>
              <a:t>div+css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语法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>
                <a:sym typeface="+mn-ea"/>
              </a:rPr>
              <a:t>CSS </a:t>
            </a:r>
            <a:r>
              <a:rPr lang="zh-CN" altLang="en-US">
                <a:sym typeface="+mn-ea"/>
              </a:rPr>
              <a:t>规则由两个主要的部分构成：选择器，以及一条或多条声明。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格式：</a:t>
            </a:r>
            <a:r>
              <a:rPr lang="en-US" altLang="zh-CN">
                <a:sym typeface="+mn-ea"/>
              </a:rPr>
              <a:t>selector {declaration1; declaration2; ... declarationN }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ym typeface="+mn-ea"/>
              </a:rPr>
              <a:t>每条声明由一个属性和一个值组成。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格式：</a:t>
            </a:r>
            <a:r>
              <a:rPr lang="en-US" altLang="zh-CN">
                <a:sym typeface="+mn-ea"/>
              </a:rPr>
              <a:t>selector {property: value}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这行代码的作用是将 </a:t>
            </a:r>
            <a:r>
              <a:rPr lang="en-US" altLang="zh-CN">
                <a:sym typeface="+mn-ea"/>
              </a:rPr>
              <a:t>h1 </a:t>
            </a:r>
            <a:r>
              <a:rPr lang="zh-CN" altLang="en-US">
                <a:sym typeface="+mn-ea"/>
              </a:rPr>
              <a:t>元素内的文字颜色定义为红色，同时将字体大小设置为 </a:t>
            </a:r>
            <a:r>
              <a:rPr lang="en-US" altLang="zh-CN">
                <a:sym typeface="+mn-ea"/>
              </a:rPr>
              <a:t>14 </a:t>
            </a:r>
            <a:r>
              <a:rPr lang="zh-CN" altLang="en-US">
                <a:sym typeface="+mn-ea"/>
              </a:rPr>
              <a:t>像素。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可以对选择器进行分组，这样，被分组的选择器就可以分享相同的声明。</a:t>
            </a:r>
            <a:endParaRPr lang="en-US" altLang="zh-CN"/>
          </a:p>
          <a:p>
            <a:pPr marL="0" indent="0">
              <a:buNone/>
            </a:pPr>
            <a:r>
              <a:rPr lang="zh-CN" altLang="en-US" dirty="0"/>
              <a:t>  样式：</a:t>
            </a:r>
            <a:r>
              <a:rPr lang="en-US" altLang="zh-CN">
                <a:sym typeface="+mn-ea"/>
              </a:rPr>
              <a:t>h1,h2,h3,h4,h5,h6 {color: green; }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" y="3289935"/>
            <a:ext cx="396875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ID</a:t>
            </a:r>
            <a:r>
              <a:rPr lang="zh-CN" altLang="en-US" dirty="0"/>
              <a:t>选择器：</a:t>
            </a:r>
            <a:r>
              <a:rPr lang="en-US" altLang="zh-CN" dirty="0"/>
              <a:t>ID</a:t>
            </a:r>
            <a:r>
              <a:rPr lang="zh-CN" altLang="en-US" dirty="0"/>
              <a:t>选择器可以为标有特定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元素指定特定的样式，</a:t>
            </a:r>
            <a:r>
              <a:rPr lang="en-US" altLang="zh-CN" dirty="0"/>
              <a:t>ID</a:t>
            </a:r>
            <a:r>
              <a:rPr lang="zh-CN" altLang="en-US" dirty="0"/>
              <a:t>选择器以</a:t>
            </a:r>
            <a:r>
              <a:rPr lang="en-US" altLang="zh-CN" dirty="0"/>
              <a:t>“#”</a:t>
            </a:r>
            <a:r>
              <a:rPr lang="zh-CN" altLang="en-US" dirty="0"/>
              <a:t>来定义。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类选择器：类选择可以匹配</a:t>
            </a:r>
            <a:r>
              <a:rPr lang="en-US" altLang="zh-CN" dirty="0"/>
              <a:t>class</a:t>
            </a:r>
            <a:r>
              <a:rPr lang="zh-CN" altLang="en-US" dirty="0"/>
              <a:t>属性中值为指定内容的元素，类选择器以一个点号来定义。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属性选择器：对带有指定属性的</a:t>
            </a:r>
            <a:r>
              <a:rPr lang="en-US" altLang="zh-CN" dirty="0"/>
              <a:t>HTML</a:t>
            </a:r>
            <a:r>
              <a:rPr lang="zh-CN" altLang="en-US" dirty="0"/>
              <a:t>元素设置样式，下面的例子为带有</a:t>
            </a:r>
            <a:r>
              <a:rPr lang="en-US" altLang="zh-CN" dirty="0"/>
              <a:t>title</a:t>
            </a:r>
            <a:r>
              <a:rPr lang="zh-CN" altLang="en-US" dirty="0"/>
              <a:t>属性的所有元素设置样式：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1682115"/>
            <a:ext cx="2880360" cy="906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3154680"/>
            <a:ext cx="3057525" cy="655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4622800"/>
            <a:ext cx="5056505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属性选择器的补充：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组合选择器：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伪类：</a:t>
            </a:r>
            <a:r>
              <a:rPr lang="en-US" altLang="zh-CN" dirty="0"/>
              <a:t>CSS</a:t>
            </a:r>
            <a:r>
              <a:rPr lang="zh-CN" altLang="en-US" dirty="0"/>
              <a:t>伪类是用来给选择器添加一些特殊效果：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694815"/>
            <a:ext cx="9378950" cy="175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3938905"/>
            <a:ext cx="8672830" cy="1062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" y="5554980"/>
            <a:ext cx="648525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CSS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当读到</a:t>
            </a:r>
            <a:r>
              <a:rPr lang="zh-CN" altLang="en-US">
                <a:sym typeface="+mn-ea"/>
              </a:rPr>
              <a:t>一个样式表时，浏览器会根据它来格式化 </a:t>
            </a:r>
            <a:r>
              <a:rPr lang="en-US" altLang="zh-CN">
                <a:sym typeface="+mn-ea"/>
              </a:rPr>
              <a:t>HTML </a:t>
            </a:r>
            <a:r>
              <a:rPr lang="zh-CN" altLang="en-US">
                <a:sym typeface="+mn-ea"/>
              </a:rPr>
              <a:t>文档。插入样式表的方法有三种</a:t>
            </a:r>
            <a:endParaRPr lang="en-US" altLang="zh-CN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内联样式表</a:t>
            </a:r>
            <a:r>
              <a:rPr lang="zh-CN" altLang="en-US" dirty="0"/>
              <a:t>：在标签内使用</a:t>
            </a:r>
            <a:r>
              <a:rPr lang="en-US" altLang="zh-CN" dirty="0"/>
              <a:t>style</a:t>
            </a:r>
            <a:r>
              <a:rPr lang="zh-CN" altLang="en-US" dirty="0"/>
              <a:t>属性指定</a:t>
            </a:r>
            <a:r>
              <a:rPr lang="en-US" altLang="zh-CN" dirty="0"/>
              <a:t>CSS</a:t>
            </a:r>
            <a:r>
              <a:rPr lang="zh-CN" altLang="en-US" dirty="0"/>
              <a:t>代码，该</a:t>
            </a:r>
            <a:r>
              <a:rPr lang="en-US" altLang="zh-CN" dirty="0"/>
              <a:t>style</a:t>
            </a:r>
            <a:r>
              <a:rPr lang="zh-CN" altLang="en-US" dirty="0"/>
              <a:t>只控制内嵌的样式。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缺点：当页面（多份</a:t>
            </a:r>
            <a:r>
              <a:rPr lang="en-US" altLang="zh-CN" dirty="0"/>
              <a:t>html</a:t>
            </a:r>
            <a:r>
              <a:rPr lang="zh-CN" altLang="en-US" dirty="0"/>
              <a:t>代码）重复使用一种类型的</a:t>
            </a:r>
            <a:r>
              <a:rPr lang="en-US" altLang="zh-CN" dirty="0"/>
              <a:t>style</a:t>
            </a:r>
            <a:r>
              <a:rPr lang="zh-CN" altLang="en-US" dirty="0"/>
              <a:t>时，代码大赘余，不易于维护。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外部样式表</a:t>
            </a:r>
            <a:r>
              <a:rPr lang="zh-CN" altLang="en-US" dirty="0"/>
              <a:t>：可以控制多个文件的样式属性，只要文件有连接上等级低于文档内嵌样式表。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文档内嵌样式表</a:t>
            </a:r>
            <a:r>
              <a:rPr lang="zh-CN" altLang="en-US" dirty="0"/>
              <a:t>：当单个文档需要特殊的样式时，就应该使用内部样式表。（推荐使用）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优点：实现了内容与表现相分离，解决了内部样式出现的冗余的问题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2037715"/>
            <a:ext cx="6597015" cy="367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3686810"/>
            <a:ext cx="659193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5" y="4919980"/>
            <a:ext cx="2541905" cy="125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属性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可使用CSS规定多种属性</a:t>
            </a:r>
          </a:p>
          <a:p>
            <a:r>
              <a:rPr lang="zh-CN" altLang="en-US" dirty="0"/>
              <a:t>高度</a:t>
            </a:r>
          </a:p>
          <a:p>
            <a:r>
              <a:rPr lang="zh-CN" altLang="en-US" dirty="0"/>
              <a:t>宽度</a:t>
            </a:r>
          </a:p>
          <a:p>
            <a:r>
              <a:rPr lang="zh-CN" altLang="en-US" dirty="0"/>
              <a:t>边框</a:t>
            </a:r>
          </a:p>
          <a:p>
            <a:r>
              <a:rPr lang="zh-CN" altLang="en-US" dirty="0"/>
              <a:t>背景</a:t>
            </a:r>
          </a:p>
          <a:p>
            <a:r>
              <a:rPr lang="zh-CN" altLang="en-US" dirty="0"/>
              <a:t>排列方式</a:t>
            </a:r>
          </a:p>
          <a:p>
            <a:r>
              <a:rPr lang="zh-CN" altLang="en-US" dirty="0"/>
              <a:t>文本</a:t>
            </a:r>
          </a:p>
          <a:p>
            <a:r>
              <a:rPr lang="zh-CN" altLang="en-US" dirty="0"/>
              <a:t>字体</a:t>
            </a:r>
          </a:p>
          <a:p>
            <a:r>
              <a:rPr lang="zh-CN" altLang="en-US" dirty="0"/>
              <a:t>超链接</a:t>
            </a:r>
          </a:p>
          <a:p>
            <a:r>
              <a:rPr lang="zh-CN" altLang="en-US" dirty="0"/>
              <a:t>边距</a:t>
            </a:r>
          </a:p>
          <a:p>
            <a:r>
              <a:rPr lang="zh-CN" altLang="en-US" dirty="0"/>
              <a:t>颜色</a:t>
            </a:r>
          </a:p>
          <a:p>
            <a:r>
              <a:rPr lang="zh-CN" altLang="en-US" dirty="0"/>
              <a:t>图片</a:t>
            </a:r>
          </a:p>
          <a:p>
            <a:r>
              <a:rPr lang="en-US" altLang="zh-CN" dirty="0"/>
              <a:t>......</a:t>
            </a:r>
            <a:endParaRPr lang="zh-CN" altLang="en-US" dirty="0"/>
          </a:p>
          <a:p>
            <a:r>
              <a:rPr lang="zh-CN" altLang="en-US" dirty="0"/>
              <a:t>具体实例可参考</a:t>
            </a:r>
            <a:r>
              <a:rPr lang="en-US" altLang="zh-CN" b="1" dirty="0"/>
              <a:t>CSS</a:t>
            </a:r>
            <a:r>
              <a:rPr lang="zh-CN" altLang="en-US" b="1" dirty="0"/>
              <a:t>属性手册（</a:t>
            </a:r>
            <a:r>
              <a:rPr lang="en-US" altLang="zh-CN" u="sng">
                <a:solidFill>
                  <a:schemeClr val="accent1"/>
                </a:solidFill>
                <a:sym typeface="+mn-ea"/>
              </a:rPr>
              <a:t>http://www.divcss5.com/shouce/</a:t>
            </a:r>
            <a:r>
              <a:rPr lang="zh-CN" altLang="en-US" b="1" dirty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</TotalTime>
  <Words>1187</Words>
  <Application>Microsoft Office PowerPoint</Application>
  <PresentationFormat>宽屏</PresentationFormat>
  <Paragraphs>238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主题1</vt:lpstr>
      <vt:lpstr>7. 中期整合</vt:lpstr>
      <vt:lpstr>网页页面布局与样式</vt:lpstr>
      <vt:lpstr>CSS简要介绍</vt:lpstr>
      <vt:lpstr>DIV + CSS</vt:lpstr>
      <vt:lpstr>CSS语法</vt:lpstr>
      <vt:lpstr>CSS选择器</vt:lpstr>
      <vt:lpstr>CSS选择器</vt:lpstr>
      <vt:lpstr>创建CSS</vt:lpstr>
      <vt:lpstr>CSS属性</vt:lpstr>
      <vt:lpstr>CSS实例</vt:lpstr>
      <vt:lpstr>练习</vt:lpstr>
      <vt:lpstr>练习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356</cp:revision>
  <dcterms:created xsi:type="dcterms:W3CDTF">2020-06-05T11:49:00Z</dcterms:created>
  <dcterms:modified xsi:type="dcterms:W3CDTF">2020-10-24T04:17:29Z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