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8" r:id="rId3"/>
    <p:sldId id="280" r:id="rId4"/>
    <p:sldId id="279" r:id="rId5"/>
    <p:sldId id="284" r:id="rId6"/>
    <p:sldId id="285" r:id="rId7"/>
    <p:sldId id="286" r:id="rId8"/>
    <p:sldId id="287" r:id="rId9"/>
    <p:sldId id="281" r:id="rId10"/>
    <p:sldId id="282" r:id="rId11"/>
    <p:sldId id="283" r:id="rId12"/>
    <p:sldId id="28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DAE84DC-BC16-4594-9894-B69C09AE713F}"/>
              </a:ext>
            </a:extLst>
          </p:cNvPr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7EE1C0-C88B-4263-837E-FDCE3C97F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1DA218-4609-4340-B6DA-5226C36F6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6C76F-86CE-4E53-856C-4FE0EC29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6/28/2020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76569-E7A0-46C6-827C-81BFCDF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44E6C9-7A05-4222-81B4-68A6672EF374}"/>
              </a:ext>
            </a:extLst>
          </p:cNvPr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A40510-2219-40BD-BD50-898349B592EA}"/>
              </a:ext>
            </a:extLst>
          </p:cNvPr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2DFE6-868C-442D-B85C-DE9E986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CFF5DB3-1E89-4D98-9E31-E4FE2745DA66}"/>
              </a:ext>
            </a:extLst>
          </p:cNvPr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129473-8162-441A-B0A6-292E780B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C0AD3-3D40-4684-A41D-75812A90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8FC0BA2F-2E01-4D0F-895C-745A1AA1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6/28/2020</a:t>
            </a:fld>
            <a:endParaRPr 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6CB324B4-AEA7-4380-BA30-DFAE58EC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1B83A9D-0FFD-49D5-9C24-6781083A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8475D-41BC-429D-8C7F-69ECA5D2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6E4DD-C9CF-4179-B9CE-838882FE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1A018-7B27-481D-A86C-BF22B0E1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6/28/2020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91B18-D5E1-4692-8FD8-55BDD8D8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31264-FEFC-4E33-80C9-EE1AE9ABC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linjiqin/archive/2013/06/08/3125861.html" TargetMode="External"/><Relationship Id="rId2" Type="http://schemas.openxmlformats.org/officeDocument/2006/relationships/hyperlink" Target="http://www.googleguide.com/advanced_operat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ucene.apache.org/core/8_3_0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2240A-00B5-4766-A793-2B7699430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5. Lucene 2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34D140-AC10-4F62-B031-01022F4BA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组合查询</a:t>
            </a:r>
          </a:p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更新索引中的文档</a:t>
            </a:r>
          </a:p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图片搜索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52386-F6FD-41E0-AB9E-4F2C3361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9CB-270C-44FF-A985-8B93FCC3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18CFD-0E0A-4EB1-8D19-2E94FAF0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AutoNum type="arabicPeriod" startAt="2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实现一个图片索引</a:t>
            </a:r>
          </a:p>
          <a:p>
            <a:pPr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新建一个索引，输入文本，输出相关的图片地址，图片所在网页的网址，图片所在网页的标题。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提示：图片周围的文本可能会用到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parent,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nextSibling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previousSibling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等函数。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做图片索引时最好选定某个你感兴趣的网站爬取。比如只对糗事百科上的图片进行索引，这样可以对特定网站的结构进行分析，让搜索结果更精确。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6BEB2-DF55-499F-92E4-1D0C537A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D7BD5176-D3B7-4EFC-9B64-FCEEA3197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349500"/>
            <a:ext cx="26670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19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9CB-270C-44FF-A985-8B93FCC3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18CFD-0E0A-4EB1-8D19-2E94FAF0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交作业时，如果爬取的网页源文件太大，可以不提交网页源文件，只提交索引文件和代码。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6BEB2-DF55-499F-92E4-1D0C537A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69214-5CB6-406E-8F01-B093E9FE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3B0E4-B309-4CE1-B399-A998617A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Search Operators </a:t>
            </a:r>
          </a:p>
          <a:p>
            <a:r>
              <a:rPr lang="en-US" altLang="zh-CN" dirty="0">
                <a:hlinkClick r:id="rId2"/>
              </a:rPr>
              <a:t>http://www.googleguide.com/advanced_operators.html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http://www.cnblogs.com/linjiqin/archive/2013/06/08/3125861.html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https://lucene.apache.org/core/8_3_0/index.html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8A310-4E3A-4542-B187-70DC7501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B3609-5967-4E3E-849B-D7289F91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1DB5F-07A0-404F-B995-A1149356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5500913" cy="59594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在多个域组合查询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1600" dirty="0">
                <a:ea typeface="微软雅黑" panose="020B0503020204020204" pitchFamily="34" charset="-122"/>
                <a:sym typeface="宋体" panose="02010600030101010101" pitchFamily="2" charset="-122"/>
              </a:rPr>
              <a:t>在</a:t>
            </a:r>
            <a:r>
              <a:rPr lang="en-US" altLang="zh-CN" sz="1600" dirty="0">
                <a:ea typeface="微软雅黑" panose="020B0503020204020204" pitchFamily="34" charset="-122"/>
                <a:sym typeface="宋体" panose="02010600030101010101" pitchFamily="2" charset="-122"/>
              </a:rPr>
              <a:t>google</a:t>
            </a:r>
            <a:r>
              <a:rPr lang="zh-CN" altLang="en-US" sz="1600" dirty="0">
                <a:ea typeface="微软雅黑" panose="020B0503020204020204" pitchFamily="34" charset="-122"/>
                <a:sym typeface="宋体" panose="02010600030101010101" pitchFamily="2" charset="-122"/>
              </a:rPr>
              <a:t>中可以通过 </a:t>
            </a:r>
            <a:r>
              <a:rPr lang="en-US" altLang="zh-CN" sz="1600" dirty="0">
                <a:ea typeface="微软雅黑" panose="020B0503020204020204" pitchFamily="34" charset="-122"/>
                <a:sym typeface="宋体" panose="02010600030101010101" pitchFamily="2" charset="-122"/>
              </a:rPr>
              <a:t>“site:” </a:t>
            </a:r>
            <a:r>
              <a:rPr lang="zh-CN" altLang="en-US" sz="1600" dirty="0">
                <a:ea typeface="微软雅黑" panose="020B0503020204020204" pitchFamily="34" charset="-122"/>
                <a:sym typeface="宋体" panose="02010600030101010101" pitchFamily="2" charset="-122"/>
              </a:rPr>
              <a:t>对搜索的网站进行限制。</a:t>
            </a:r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示例：搜索交大网页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(sjtu.edu.cn)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上所有包含“电院”的页面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DE3E8-CF62-473A-B47A-4D1B2902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0BB2FE-C9E8-47B5-8F9D-C41D1185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40" y="2225964"/>
            <a:ext cx="5030552" cy="4054474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A4814517-3F2D-4E49-BEA6-9236C84ED035}"/>
              </a:ext>
            </a:extLst>
          </p:cNvPr>
          <p:cNvSpPr txBox="1">
            <a:spLocks/>
          </p:cNvSpPr>
          <p:nvPr/>
        </p:nvSpPr>
        <p:spPr>
          <a:xfrm>
            <a:off x="6280727" y="770185"/>
            <a:ext cx="5500913" cy="5959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可以通过“</a:t>
            </a:r>
            <a:r>
              <a:rPr lang="en-US" altLang="zh-CN" sz="1600" dirty="0">
                <a:ea typeface="微软雅黑" panose="020B0503020204020204" pitchFamily="34" charset="-122"/>
                <a:sym typeface="宋体" panose="02010600030101010101" pitchFamily="2" charset="-122"/>
              </a:rPr>
              <a:t>filetype: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”查询某个扩展名的文件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示例：搜索关于“电院”的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doc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lvl="1" indent="0">
              <a:buNone/>
            </a:pPr>
            <a:endParaRPr lang="en-US" altLang="zh-CN" sz="1600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ea typeface="微软雅黑" panose="020B0503020204020204" pitchFamily="34" charset="-122"/>
                <a:sym typeface="宋体" panose="02010600030101010101" pitchFamily="2" charset="-122"/>
              </a:rPr>
              <a:t>上述查询相当于在 </a:t>
            </a:r>
            <a:r>
              <a:rPr lang="en-US" altLang="zh-CN" sz="1600" dirty="0">
                <a:ea typeface="微软雅黑" panose="020B0503020204020204" pitchFamily="34" charset="-122"/>
                <a:sym typeface="宋体" panose="02010600030101010101" pitchFamily="2" charset="-122"/>
              </a:rPr>
              <a:t>contents, site, filetype</a:t>
            </a:r>
            <a:r>
              <a:rPr lang="zh-CN" altLang="en-US" sz="1600" dirty="0">
                <a:ea typeface="微软雅黑" panose="020B0503020204020204" pitchFamily="34" charset="-122"/>
                <a:sym typeface="宋体" panose="02010600030101010101" pitchFamily="2" charset="-122"/>
              </a:rPr>
              <a:t>域查询后取</a:t>
            </a:r>
            <a:r>
              <a:rPr lang="en-US" altLang="zh-CN" sz="1600" dirty="0">
                <a:ea typeface="微软雅黑" panose="020B0503020204020204" pitchFamily="34" charset="-122"/>
                <a:sym typeface="宋体" panose="02010600030101010101" pitchFamily="2" charset="-122"/>
              </a:rPr>
              <a:t>AND</a:t>
            </a:r>
            <a:r>
              <a:rPr lang="zh-CN" altLang="en-US" sz="1600" dirty="0"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3E270A2-532D-4837-AD73-7AD36270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14" y="1942627"/>
            <a:ext cx="5428529" cy="35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07159-BB21-4044-9166-EDB81D11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8AA53-D56B-4481-A5B5-46C20816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组合查询的例子</a:t>
            </a:r>
            <a:endParaRPr lang="en-US" altLang="zh-CN" sz="2000" dirty="0"/>
          </a:p>
          <a:p>
            <a:r>
              <a:rPr lang="en-US" altLang="zh-CN" dirty="0"/>
              <a:t>IndexFiles.py</a:t>
            </a:r>
            <a:r>
              <a:rPr lang="zh-CN" altLang="en-US" dirty="0"/>
              <a:t>对</a:t>
            </a:r>
            <a:r>
              <a:rPr lang="en-US" altLang="zh-CN" dirty="0" err="1"/>
              <a:t>testfolder</a:t>
            </a:r>
            <a:r>
              <a:rPr lang="zh-CN" altLang="en-US" dirty="0"/>
              <a:t>下的</a:t>
            </a:r>
            <a:r>
              <a:rPr lang="en-US" altLang="zh-CN" dirty="0"/>
              <a:t>txt</a:t>
            </a:r>
            <a:r>
              <a:rPr lang="zh-CN" altLang="en-US" dirty="0"/>
              <a:t>小说做索引，每个小说除了原来的</a:t>
            </a:r>
            <a:r>
              <a:rPr lang="en-US" altLang="zh-CN" dirty="0"/>
              <a:t>contents</a:t>
            </a:r>
            <a:r>
              <a:rPr lang="zh-CN" altLang="en-US" dirty="0"/>
              <a:t>域索引小说内容，还添加了</a:t>
            </a:r>
            <a:r>
              <a:rPr lang="en-US" altLang="zh-CN" dirty="0"/>
              <a:t>title</a:t>
            </a:r>
            <a:r>
              <a:rPr lang="zh-CN" altLang="en-US" dirty="0"/>
              <a:t>，</a:t>
            </a:r>
            <a:r>
              <a:rPr lang="en-US" altLang="zh-CN" dirty="0"/>
              <a:t>author</a:t>
            </a:r>
            <a:r>
              <a:rPr lang="zh-CN" altLang="en-US" dirty="0"/>
              <a:t>，</a:t>
            </a:r>
            <a:r>
              <a:rPr lang="en-US" altLang="zh-CN" dirty="0"/>
              <a:t>language</a:t>
            </a:r>
            <a:r>
              <a:rPr lang="zh-CN" altLang="en-US" dirty="0"/>
              <a:t>域以供搜索。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21D181-FD9C-4755-B3B5-B959448F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66A828-9DC1-4D1C-91F3-4D0AB121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96" y="2644775"/>
            <a:ext cx="57626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3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07159-BB21-4044-9166-EDB81D11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8AA53-D56B-4481-A5B5-46C20816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组合查询的例子</a:t>
            </a:r>
            <a:endParaRPr lang="en-US" altLang="zh-CN" sz="2000" dirty="0"/>
          </a:p>
          <a:p>
            <a:pPr marL="0" lvl="1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SearchFiles.py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中，通过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parseCommand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将形如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”C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title:T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author:A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language:L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的搜索命令分解到不同的域上，通过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querys.add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(query,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BooleanClause.Occur.MUST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进行组合。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例如，搜索文本包含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london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且作者是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shakespeare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搜索文本包含“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Christian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”，作者是“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 twain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”，且标题包含“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autobiography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”的文件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21D181-FD9C-4755-B3B5-B959448F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6972FAC-D24E-491F-AAEF-A99D5FBC3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89" y="2156835"/>
            <a:ext cx="31337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22CCBE3-447D-4E67-8464-5B8946037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89" y="4941887"/>
            <a:ext cx="47625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4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23DAC-6348-4372-BB26-8F13E426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更新索引中的文档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1E187-A8A2-488A-94B1-5E374116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Lucene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update(Document)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方法一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ea typeface="微软雅黑" panose="020B0503020204020204" pitchFamily="34" charset="-122"/>
                <a:sym typeface="宋体" panose="02010600030101010101" pitchFamily="2" charset="-122"/>
              </a:rPr>
              <a:t>为了达到更新的目的，可以先从一个索引中删除待更新的文档，然后将新文档重新添加到索引中。</a:t>
            </a:r>
            <a:endParaRPr lang="en-US" altLang="zh-CN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None/>
            </a:pPr>
            <a:endParaRPr lang="en-US" altLang="zh-CN" dirty="0"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删除索引中某个文档（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IndexUpdate.py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testDelete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68288" lvl="2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文档的删除是通过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IndexWriter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类实现的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68288" lvl="2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writer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IndexWriter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config)</a:t>
            </a:r>
          </a:p>
          <a:p>
            <a:pPr marL="268288" lvl="2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writer.deleteDocuments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(Term(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fieldName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searchString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))</a:t>
            </a:r>
            <a:r>
              <a:rPr lang="en-US" altLang="zh-CN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#</a:t>
            </a:r>
            <a:r>
              <a:rPr lang="zh-CN" altLang="en-US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删除在</a:t>
            </a:r>
            <a:r>
              <a:rPr lang="en-US" altLang="zh-CN" sz="14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fieldName</a:t>
            </a:r>
            <a:r>
              <a:rPr lang="zh-CN" altLang="en-US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域中包含了</a:t>
            </a:r>
            <a:r>
              <a:rPr lang="en-US" altLang="zh-CN" sz="14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searchString</a:t>
            </a:r>
            <a:r>
              <a:rPr lang="zh-CN" altLang="en-US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的文档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68288" lvl="2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writer.close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()</a:t>
            </a: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添加文档到现有索引中（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IndexUpdate.py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testAdd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68288" lvl="1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添加文档到现有索引中还是通过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IndexWriter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68288" lvl="1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writer.addDocument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(doc)</a:t>
            </a:r>
          </a:p>
          <a:p>
            <a:pPr marL="268288" lvl="1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添加文档的方式和之前的添加方式相同。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Lucene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update(Document)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方法二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微软雅黑" panose="020B0503020204020204" pitchFamily="34" charset="-122"/>
                <a:sym typeface="宋体" panose="02010600030101010101" pitchFamily="2" charset="-122"/>
              </a:rPr>
              <a:t>可以直接使用</a:t>
            </a:r>
            <a:r>
              <a:rPr lang="en-US" altLang="zh-CN" dirty="0" err="1">
                <a:ea typeface="微软雅黑" panose="020B0503020204020204" pitchFamily="34" charset="-122"/>
                <a:sym typeface="宋体" panose="02010600030101010101" pitchFamily="2" charset="-122"/>
              </a:rPr>
              <a:t>IndexWriter</a:t>
            </a:r>
            <a:r>
              <a:rPr lang="zh-CN" altLang="en-US" dirty="0"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en-US" altLang="zh-CN" dirty="0" err="1">
                <a:ea typeface="微软雅黑" panose="020B0503020204020204" pitchFamily="34" charset="-122"/>
                <a:sym typeface="宋体" panose="02010600030101010101" pitchFamily="2" charset="-122"/>
              </a:rPr>
              <a:t>Updatedocument</a:t>
            </a:r>
            <a:r>
              <a:rPr lang="zh-CN" altLang="en-US" dirty="0">
                <a:ea typeface="微软雅黑" panose="020B0503020204020204" pitchFamily="34" charset="-122"/>
                <a:sym typeface="宋体" panose="02010600030101010101" pitchFamily="2" charset="-122"/>
              </a:rPr>
              <a:t>方法，也可以自己实现。</a:t>
            </a:r>
            <a:endParaRPr lang="en-US" altLang="zh-CN" dirty="0"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973194-93DF-4BFC-9D88-26FB9F10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8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009E8-4080-448F-A980-EB7AFEB8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29B89-4219-452A-B3E3-89114338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搜索引擎通过描述图片的文本信息搜图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FB5052-152E-4AF6-8F46-3FDFDE5A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10ED801-93C1-4B35-B845-BD4562C6D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95" y="1374775"/>
            <a:ext cx="12573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0C83CC-AA1B-47FF-8778-625CA7497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781" y="1374775"/>
            <a:ext cx="494665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77312119-9EF9-4059-9A6C-AF0F7BB83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826" y="4900612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百度图片中搜索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上海交通大学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36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DF2D3-F75E-483D-8826-60790A2B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7602C-88FA-444E-9D55-4AD939EE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网页的哪些地方可能存在描述图片的文本信息？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网站标题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(&lt;title&gt;, &lt;h1&gt;,&lt;h2&gt;…)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FD09A5-FCAF-43E0-8DC6-DD149E2D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3616E17-9347-4E15-A4A5-B4629EADF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04" y="2483138"/>
            <a:ext cx="3979863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1D8E396E-E163-4BAB-9086-F1DD7A55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854" y="2039793"/>
            <a:ext cx="307975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79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DF2D3-F75E-483D-8826-60790A2B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7602C-88FA-444E-9D55-4AD939EE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5916549" cy="5959475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网页的哪些地方可能存在描述图片的文本信息？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图片周围的文本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FD09A5-FCAF-43E0-8DC6-DD149E2D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59C5BE9-F9E9-44CB-952B-2A29B109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72" y="1635846"/>
            <a:ext cx="2593975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6C0C6CE-E549-4CD1-937F-0FDE0D683062}"/>
              </a:ext>
            </a:extLst>
          </p:cNvPr>
          <p:cNvSpPr txBox="1">
            <a:spLocks/>
          </p:cNvSpPr>
          <p:nvPr/>
        </p:nvSpPr>
        <p:spPr>
          <a:xfrm>
            <a:off x="6096000" y="785091"/>
            <a:ext cx="5916549" cy="5959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网页上的其他文本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465500D-FB5F-4573-A959-19C25921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562" y="1635846"/>
            <a:ext cx="4754563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9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9CB-270C-44FF-A985-8B93FCC3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18CFD-0E0A-4EB1-8D19-2E94FAF0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模拟实现搜索引擎的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“site:”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功能（对搜索的网站进行限制）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示例：搜索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sina.com.cn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baike.baidu.com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上包含“国家”的网页。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提示：可以在原先的索引上添加一个可以索引的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域，来对网址所在的域名进行索引。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6BEB2-DF55-499F-92E4-1D0C537A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FB766C1-7C13-4816-BBBB-4ED59989A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060" y="1973695"/>
            <a:ext cx="28003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9619D2B6-85CE-4D5E-9B02-5335D419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997" y="1984808"/>
            <a:ext cx="26384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9E524012-86BC-4568-9154-05371BAD5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85" y="1984808"/>
            <a:ext cx="24765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53248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 panose="020F0302020204030204"/>
        <a:ea typeface="黑体"/>
        <a:cs typeface=""/>
      </a:majorFont>
      <a:minorFont>
        <a:latin typeface="Consolas" panose="020F0502020204030204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E37B909-4809-4617-9C60-91B87487A85A}" vid="{F71CC669-DEC7-46CD-AE6A-AB47BFD2F8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773</TotalTime>
  <Words>707</Words>
  <Application>Microsoft Office PowerPoint</Application>
  <PresentationFormat>宽屏</PresentationFormat>
  <Paragraphs>130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黑体</vt:lpstr>
      <vt:lpstr>宋体</vt:lpstr>
      <vt:lpstr>微软雅黑</vt:lpstr>
      <vt:lpstr>Arial</vt:lpstr>
      <vt:lpstr>Calibri</vt:lpstr>
      <vt:lpstr>Consolas</vt:lpstr>
      <vt:lpstr>Wingdings</vt:lpstr>
      <vt:lpstr>主题1</vt:lpstr>
      <vt:lpstr>5. Lucene 2</vt:lpstr>
      <vt:lpstr>组合查询</vt:lpstr>
      <vt:lpstr>组合查询</vt:lpstr>
      <vt:lpstr>组合查询</vt:lpstr>
      <vt:lpstr>更新索引中的文档</vt:lpstr>
      <vt:lpstr>图片搜索</vt:lpstr>
      <vt:lpstr>图片搜索</vt:lpstr>
      <vt:lpstr>图片搜索</vt:lpstr>
      <vt:lpstr>练习</vt:lpstr>
      <vt:lpstr>练习</vt:lpstr>
      <vt:lpstr>练习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赵 阳桁</cp:lastModifiedBy>
  <cp:revision>348</cp:revision>
  <dcterms:created xsi:type="dcterms:W3CDTF">2020-06-05T11:49:48Z</dcterms:created>
  <dcterms:modified xsi:type="dcterms:W3CDTF">2020-06-28T12:05:36Z</dcterms:modified>
</cp:coreProperties>
</file>