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43F8-D05E-407F-9DAA-1259D2314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System 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C2A06-81BF-4178-9CFD-2CD51223E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Mohamed Emziane</a:t>
            </a:r>
          </a:p>
        </p:txBody>
      </p:sp>
    </p:spTree>
    <p:extLst>
      <p:ext uri="{BB962C8B-B14F-4D97-AF65-F5344CB8AC3E}">
        <p14:creationId xmlns:p14="http://schemas.microsoft.com/office/powerpoint/2010/main" val="134837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510B-29EC-482B-80F5-B30BCF01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(Result windows):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6B0734-81A0-4A57-81FD-048F8E11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5" y="2258158"/>
            <a:ext cx="11751728" cy="4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8E0A-E851-4E2A-9855-C8F036F0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user LOGIC(Error POPUPS)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7BAFC-FCEB-43A8-9ECC-CD7CF0D1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2" y="1925598"/>
            <a:ext cx="10841955" cy="4616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2D5108-8274-4A1A-8A23-1FFEF6E3B544}"/>
              </a:ext>
            </a:extLst>
          </p:cNvPr>
          <p:cNvSpPr txBox="1"/>
          <p:nvPr/>
        </p:nvSpPr>
        <p:spPr>
          <a:xfrm>
            <a:off x="7740203" y="3240713"/>
            <a:ext cx="457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&amp;&amp;&amp;&amp;&amp;&amp;&amp;&amp;&amp;&amp;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A98E8-391B-4FAE-8983-E45E8CF9E60F}"/>
              </a:ext>
            </a:extLst>
          </p:cNvPr>
          <p:cNvSpPr txBox="1"/>
          <p:nvPr/>
        </p:nvSpPr>
        <p:spPr>
          <a:xfrm>
            <a:off x="6581105" y="1925598"/>
            <a:ext cx="369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//backend: </a:t>
            </a:r>
            <a:r>
              <a:rPr lang="en-US" dirty="0" err="1"/>
              <a:t>objet</a:t>
            </a:r>
            <a:r>
              <a:rPr lang="en-US" dirty="0"/>
              <a:t> de type brain qui a tout les control (Boolean methods) </a:t>
            </a:r>
          </a:p>
        </p:txBody>
      </p:sp>
    </p:spTree>
    <p:extLst>
      <p:ext uri="{BB962C8B-B14F-4D97-AF65-F5344CB8AC3E}">
        <p14:creationId xmlns:p14="http://schemas.microsoft.com/office/powerpoint/2010/main" val="367550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289-B703-4655-BC1B-C24C3DC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live EXAMPLES: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C7D15-0F70-46D8-9C19-66CA64AA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1580892"/>
            <a:ext cx="12024575" cy="49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8B20-A162-4D9B-8C1F-55D8975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4E8E9-87C9-42C1-9E4A-9E821F7C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39" y="3905518"/>
            <a:ext cx="4086795" cy="2753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23A66-1E60-43EB-A9A2-31EBCDFE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61" y="3470325"/>
            <a:ext cx="3982006" cy="271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DAEE1-6E61-486B-8E38-193239BB5F6C}"/>
              </a:ext>
            </a:extLst>
          </p:cNvPr>
          <p:cNvSpPr txBox="1"/>
          <p:nvPr/>
        </p:nvSpPr>
        <p:spPr>
          <a:xfrm>
            <a:off x="204693" y="2228671"/>
            <a:ext cx="428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you already registered then </a:t>
            </a:r>
          </a:p>
          <a:p>
            <a:r>
              <a:rPr lang="en-US" b="1" dirty="0"/>
              <a:t>insert only name and first name</a:t>
            </a:r>
          </a:p>
          <a:p>
            <a:r>
              <a:rPr lang="en-US" b="1" dirty="0"/>
              <a:t> after that choose ‘search </a:t>
            </a:r>
            <a:r>
              <a:rPr lang="en-US" b="1" dirty="0" err="1"/>
              <a:t>Existance</a:t>
            </a:r>
            <a:r>
              <a:rPr lang="en-US" b="1" dirty="0"/>
              <a:t>’,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BC706-E5B3-4FEC-8717-20258D3398F6}"/>
              </a:ext>
            </a:extLst>
          </p:cNvPr>
          <p:cNvSpPr txBox="1"/>
          <p:nvPr/>
        </p:nvSpPr>
        <p:spPr>
          <a:xfrm>
            <a:off x="6696100" y="2383217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not register and tap ‘</a:t>
            </a:r>
            <a:r>
              <a:rPr lang="en-US" b="1" dirty="0" err="1"/>
              <a:t>valider</a:t>
            </a:r>
            <a:r>
              <a:rPr lang="en-US" b="1" dirty="0"/>
              <a:t>’ to add</a:t>
            </a:r>
          </a:p>
          <a:p>
            <a:r>
              <a:rPr lang="en-US" b="1" dirty="0"/>
              <a:t>To student’s inscription file,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3E872-D314-4828-8A68-1F92EB862A16}"/>
              </a:ext>
            </a:extLst>
          </p:cNvPr>
          <p:cNvSpPr txBox="1"/>
          <p:nvPr/>
        </p:nvSpPr>
        <p:spPr>
          <a:xfrm>
            <a:off x="4007264" y="1191853"/>
            <a:ext cx="47933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Welcome to Input Screen: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Create student’s inscription file</a:t>
            </a:r>
            <a:r>
              <a:rPr lang="en-US" b="1" dirty="0">
                <a:solidFill>
                  <a:schemeClr val="bg1"/>
                </a:solidFill>
              </a:rPr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0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6FA8-F791-4470-8CAE-BF5BE649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Codification </a:t>
            </a:r>
            <a:r>
              <a:rPr lang="en-US" dirty="0" err="1"/>
              <a:t>articulée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15286-CD1B-4664-B61D-D63B9CFA5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786"/>
          <a:stretch/>
        </p:blipFill>
        <p:spPr>
          <a:xfrm>
            <a:off x="1226964" y="2456124"/>
            <a:ext cx="8888065" cy="3648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2503F-D33B-4012-84ED-E696D94666FC}"/>
              </a:ext>
            </a:extLst>
          </p:cNvPr>
          <p:cNvSpPr txBox="1"/>
          <p:nvPr/>
        </p:nvSpPr>
        <p:spPr>
          <a:xfrm>
            <a:off x="4250028" y="5628068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This belongs to functionalities not </a:t>
            </a:r>
            <a:r>
              <a:rPr lang="en-US" dirty="0" err="1">
                <a:sym typeface="Wingdings" panose="05000000000000000000" pitchFamily="2" charset="2"/>
              </a:rPr>
              <a:t>codage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7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EF06-CF07-4DBF-A85D-A2220AC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functionalities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47F49-F559-4918-A788-8C6E2069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11" y="2596875"/>
            <a:ext cx="9424268" cy="34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EF06-CF07-4DBF-A85D-A2220AC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functionalities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F61CA-78E4-4510-8CEF-E4ABEAC6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4" y="2331076"/>
            <a:ext cx="11153561" cy="4079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185E4-FA8B-49CC-81CB-C2C00BB4200C}"/>
              </a:ext>
            </a:extLst>
          </p:cNvPr>
          <p:cNvSpPr txBox="1"/>
          <p:nvPr/>
        </p:nvSpPr>
        <p:spPr>
          <a:xfrm>
            <a:off x="4919730" y="3296990"/>
            <a:ext cx="437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// basic email contain ‘G@G.com’ so</a:t>
            </a:r>
          </a:p>
          <a:p>
            <a:r>
              <a:rPr lang="en-US" dirty="0">
                <a:solidFill>
                  <a:schemeClr val="accent6"/>
                </a:solidFill>
              </a:rPr>
              <a:t>Length must be at least seven</a:t>
            </a:r>
          </a:p>
        </p:txBody>
      </p:sp>
    </p:spTree>
    <p:extLst>
      <p:ext uri="{BB962C8B-B14F-4D97-AF65-F5344CB8AC3E}">
        <p14:creationId xmlns:p14="http://schemas.microsoft.com/office/powerpoint/2010/main" val="112812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6027-494C-4D7E-A1B5-8132E00E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1BBCB-9AFA-468F-A3ED-F46ED9E2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14640"/>
            <a:ext cx="10137042" cy="41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0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6027-494C-4D7E-A1B5-8132E00E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137A2-6FA9-4B11-8CB3-23056390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8" y="2147331"/>
            <a:ext cx="10972297" cy="44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6027-494C-4D7E-A1B5-8132E00E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8E3B2-761A-4DE4-A2C2-C1F519C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93" y="1519708"/>
            <a:ext cx="8694608" cy="51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5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6027-494C-4D7E-A1B5-8132E00E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36C0-BC02-4AF4-8D7E-D390814D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4" y="2440571"/>
            <a:ext cx="11049039" cy="3792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9E203-12A4-4C43-BB1C-23B1AE17CEF3}"/>
              </a:ext>
            </a:extLst>
          </p:cNvPr>
          <p:cNvSpPr txBox="1"/>
          <p:nvPr/>
        </p:nvSpPr>
        <p:spPr>
          <a:xfrm>
            <a:off x="4134118" y="512579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//12 </a:t>
            </a:r>
            <a:r>
              <a:rPr lang="en-US" sz="2000" b="1" dirty="0" err="1">
                <a:solidFill>
                  <a:schemeClr val="accent6"/>
                </a:solidFill>
              </a:rPr>
              <a:t>yo</a:t>
            </a:r>
            <a:r>
              <a:rPr lang="en-US" sz="2000" b="1" dirty="0">
                <a:solidFill>
                  <a:schemeClr val="accent6"/>
                </a:solidFill>
              </a:rPr>
              <a:t> kid cant have bac in </a:t>
            </a:r>
            <a:r>
              <a:rPr lang="en-US" sz="2000" b="1" dirty="0" err="1">
                <a:solidFill>
                  <a:schemeClr val="accent6"/>
                </a:solidFill>
              </a:rPr>
              <a:t>algeria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63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{E542FCA5-0079-4F57-A8C0-E0C0C2162887}tf03457503</Template>
  <TotalTime>135</TotalTime>
  <Words>134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Information System Task </vt:lpstr>
      <vt:lpstr>Interface</vt:lpstr>
      <vt:lpstr>Codification articulée</vt:lpstr>
      <vt:lpstr>Application functionalities</vt:lpstr>
      <vt:lpstr>Application functionalities</vt:lpstr>
      <vt:lpstr>Data Control</vt:lpstr>
      <vt:lpstr>Data Control</vt:lpstr>
      <vt:lpstr>Data Control</vt:lpstr>
      <vt:lpstr>Data Control</vt:lpstr>
      <vt:lpstr>Success (Result windows):</vt:lpstr>
      <vt:lpstr>Warning user LOGIC(Error POPUPS)</vt:lpstr>
      <vt:lpstr>Control live 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Task </dc:title>
  <dc:creator>Muhammad</dc:creator>
  <cp:lastModifiedBy>Muhammad</cp:lastModifiedBy>
  <cp:revision>8</cp:revision>
  <dcterms:created xsi:type="dcterms:W3CDTF">2021-06-17T18:07:31Z</dcterms:created>
  <dcterms:modified xsi:type="dcterms:W3CDTF">2021-06-17T20:23:14Z</dcterms:modified>
</cp:coreProperties>
</file>