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2F2F2"/>
    <a:srgbClr val="F8F8F8"/>
    <a:srgbClr val="FAFAFA"/>
    <a:srgbClr val="F9F9F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9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3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2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5237-D87D-4A47-8BA5-BE98C3F874AF}" type="datetimeFigureOut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790A-1A01-F441-8577-54891EC00D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510E1-D391-7145-8999-220C38C16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16805"/>
            <a:ext cx="6858000" cy="102439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SF UI Display Light" pitchFamily="2" charset="0"/>
                <a:ea typeface="SF UI Display Light" pitchFamily="2" charset="0"/>
              </a:rPr>
              <a:t>SOUTENANCE</a:t>
            </a:r>
            <a:br>
              <a:rPr lang="fr-FR" dirty="0">
                <a:latin typeface="SF UI Display Light" pitchFamily="2" charset="0"/>
                <a:ea typeface="SF UI Display Light" pitchFamily="2" charset="0"/>
              </a:rPr>
            </a:br>
            <a:r>
              <a:rPr lang="fr-FR" sz="2400" dirty="0">
                <a:latin typeface="SF UI Display Thin" pitchFamily="2" charset="0"/>
                <a:ea typeface="SF UI Display Thin" pitchFamily="2" charset="0"/>
              </a:rPr>
              <a:t>CHEF DE PROJETS INFORMATIQUES</a:t>
            </a:r>
            <a:endParaRPr lang="fr-FR" dirty="0">
              <a:latin typeface="SF UI Display Thin" pitchFamily="2" charset="0"/>
              <a:ea typeface="SF UI Display Thin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8F2DD2-1D17-FC4D-A678-0FE3A550A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46" y="5113928"/>
            <a:ext cx="1552904" cy="65005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Julien Sergent</a:t>
            </a:r>
          </a:p>
          <a:p>
            <a:pPr algn="l"/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Martin d’Allens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F5A76DC-8737-4043-A94F-7C853822FA84}"/>
              </a:ext>
            </a:extLst>
          </p:cNvPr>
          <p:cNvSpPr txBox="1">
            <a:spLocks/>
          </p:cNvSpPr>
          <p:nvPr/>
        </p:nvSpPr>
        <p:spPr>
          <a:xfrm>
            <a:off x="3127485" y="5083810"/>
            <a:ext cx="1158766" cy="68017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Soutenant</a:t>
            </a:r>
          </a:p>
          <a:p>
            <a:pPr algn="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Tuteur</a:t>
            </a:r>
            <a:endParaRPr lang="fr-FR" sz="1800" dirty="0">
              <a:solidFill>
                <a:schemeClr val="bg1">
                  <a:lumMod val="65000"/>
                </a:schemeClr>
              </a:solidFill>
              <a:latin typeface="SF UI Display Light" pitchFamily="2" charset="0"/>
              <a:ea typeface="SF UI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3C30D-ADA7-8E4B-BA63-C4C4127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6F537-C2CC-D24D-8137-530674FB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397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</Words>
  <Application>Microsoft Macintosh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SF UI Display Light</vt:lpstr>
      <vt:lpstr>SF UI Display Thin</vt:lpstr>
      <vt:lpstr>Thème Office</vt:lpstr>
      <vt:lpstr>SOUTENANCE CHEF DE PROJETS INFORMATIQUES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SERGENT Julien</dc:creator>
  <cp:lastModifiedBy>SERGENT Julien</cp:lastModifiedBy>
  <cp:revision>7</cp:revision>
  <dcterms:created xsi:type="dcterms:W3CDTF">2018-05-30T08:12:48Z</dcterms:created>
  <dcterms:modified xsi:type="dcterms:W3CDTF">2018-05-30T12:09:29Z</dcterms:modified>
</cp:coreProperties>
</file>