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80" r:id="rId3"/>
    <p:sldId id="279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2F2F2"/>
    <a:srgbClr val="F8F8F8"/>
    <a:srgbClr val="FAFAFA"/>
    <a:srgbClr val="F9F9F9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/>
    <p:restoredTop sz="93041"/>
  </p:normalViewPr>
  <p:slideViewPr>
    <p:cSldViewPr snapToGrid="0" snapToObjects="1">
      <p:cViewPr varScale="1">
        <p:scale>
          <a:sx n="102" d="100"/>
          <a:sy n="102" d="100"/>
        </p:scale>
        <p:origin x="1512" y="176"/>
      </p:cViewPr>
      <p:guideLst>
        <p:guide orient="horz" pos="2160"/>
        <p:guide pos="2880"/>
      </p:guideLst>
    </p:cSldViewPr>
  </p:slideViewPr>
  <p:outlineViewPr>
    <p:cViewPr>
      <p:scale>
        <a:sx n="35" d="100"/>
        <a:sy n="3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E9C8B-E0B4-444C-BE65-75953A2775B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F55B-02C3-7443-8831-E227F1AFC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77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269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8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87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972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54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762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5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la slide qui présente le sommaire, mettre uniquement les titres de niveau I.</a:t>
            </a:r>
          </a:p>
          <a:p>
            <a:r>
              <a:rPr lang="fr-FR" dirty="0"/>
              <a:t>Pour les slides qui présentent le titre de niveau I, mettre un sous-sommaire qui présente tous les sous-titres du titre.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2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12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9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42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93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52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F55B-02C3-7443-8831-E227F1AFC2A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4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39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3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9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3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2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8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1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65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37-D87D-4A47-8BA5-BE98C3F874AF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790A-1A01-F441-8577-54891EC00D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28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5237-D87D-4A47-8BA5-BE98C3F874AF}" type="datetimeFigureOut">
              <a:rPr lang="fr-FR" smtClean="0"/>
              <a:pPr/>
              <a:t>13/06/2018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790A-1A01-F441-8577-54891EC00D3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3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510E1-D391-7145-8999-220C38C16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916805"/>
            <a:ext cx="6858000" cy="102439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SF UI Display Light" pitchFamily="2" charset="0"/>
                <a:ea typeface="SF UI Display Light" pitchFamily="2" charset="0"/>
              </a:rPr>
              <a:t>SOUTENANCE</a:t>
            </a:r>
            <a:br>
              <a:rPr lang="fr-FR" dirty="0">
                <a:latin typeface="SF UI Display Light" pitchFamily="2" charset="0"/>
                <a:ea typeface="SF UI Display Light" pitchFamily="2" charset="0"/>
              </a:rPr>
            </a:br>
            <a:r>
              <a:rPr lang="fr-FR" sz="2400" dirty="0">
                <a:latin typeface="SF UI Display Thin" pitchFamily="2" charset="0"/>
                <a:ea typeface="SF UI Display Thin" pitchFamily="2" charset="0"/>
              </a:rPr>
              <a:t>CHEF DE PROJETS INFORMATIQUES</a:t>
            </a:r>
            <a:endParaRPr lang="fr-FR" dirty="0">
              <a:latin typeface="SF UI Display Thin" pitchFamily="2" charset="0"/>
              <a:ea typeface="SF UI Display Thin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8F2DD2-1D17-FC4D-A678-0FE3A550A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045" y="5070384"/>
            <a:ext cx="2672441" cy="1275986"/>
          </a:xfrm>
        </p:spPr>
        <p:txBody>
          <a:bodyPr>
            <a:normAutofit/>
          </a:bodyPr>
          <a:lstStyle/>
          <a:p>
            <a:pPr algn="l"/>
            <a:r>
              <a:rPr lang="fr-FR" sz="1800" dirty="0">
                <a:solidFill>
                  <a:schemeClr val="bg1">
                    <a:lumMod val="65000"/>
                  </a:schemeClr>
                </a:solidFill>
                <a:latin typeface="SF UI Display Light" pitchFamily="2" charset="0"/>
                <a:ea typeface="SF UI Display Light" pitchFamily="2" charset="0"/>
              </a:rPr>
              <a:t>Julien Sergent</a:t>
            </a:r>
          </a:p>
          <a:p>
            <a:pPr algn="l"/>
            <a:r>
              <a:rPr lang="fr-FR" sz="1800" dirty="0">
                <a:solidFill>
                  <a:schemeClr val="bg1">
                    <a:lumMod val="65000"/>
                  </a:schemeClr>
                </a:solidFill>
                <a:latin typeface="SF UI Display Light" pitchFamily="2" charset="0"/>
                <a:ea typeface="SF UI Display Light" pitchFamily="2" charset="0"/>
              </a:rPr>
              <a:t>Martin d’Allens</a:t>
            </a:r>
          </a:p>
          <a:p>
            <a:pPr algn="l"/>
            <a:r>
              <a:rPr lang="fr-FR" sz="1800" dirty="0">
                <a:solidFill>
                  <a:schemeClr val="bg1">
                    <a:lumMod val="65000"/>
                  </a:schemeClr>
                </a:solidFill>
                <a:latin typeface="SF UI Display Light" pitchFamily="2" charset="0"/>
                <a:ea typeface="SF UI Display Light" pitchFamily="2" charset="0"/>
              </a:rPr>
              <a:t>Liberty Rider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F5A76DC-8737-4043-A94F-7C853822FA84}"/>
              </a:ext>
            </a:extLst>
          </p:cNvPr>
          <p:cNvSpPr txBox="1">
            <a:spLocks/>
          </p:cNvSpPr>
          <p:nvPr/>
        </p:nvSpPr>
        <p:spPr>
          <a:xfrm>
            <a:off x="1143000" y="5083810"/>
            <a:ext cx="3143251" cy="15891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SF UI Display Light" pitchFamily="2" charset="0"/>
                <a:ea typeface="SF UI Display Light" pitchFamily="2" charset="0"/>
              </a:rPr>
              <a:t>Soutenant</a:t>
            </a:r>
          </a:p>
          <a:p>
            <a:pPr algn="r"/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SF UI Display Light" pitchFamily="2" charset="0"/>
                <a:ea typeface="SF UI Display Light" pitchFamily="2" charset="0"/>
              </a:rPr>
              <a:t>Tuteur</a:t>
            </a:r>
          </a:p>
          <a:p>
            <a:pPr algn="r"/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SF UI Display Light" pitchFamily="2" charset="0"/>
                <a:ea typeface="SF UI Display Light" pitchFamily="2" charset="0"/>
              </a:rPr>
              <a:t>Entreprise</a:t>
            </a:r>
            <a:endParaRPr lang="fr-FR" sz="1800" dirty="0">
              <a:solidFill>
                <a:schemeClr val="bg1">
                  <a:lumMod val="65000"/>
                </a:schemeClr>
              </a:solidFill>
              <a:latin typeface="SF UI Display Light" pitchFamily="2" charset="0"/>
              <a:ea typeface="SF UI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9DA9B-B53A-1342-965D-8787DA21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3.2. 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E6CE4-6394-D04A-9C51-BBADA7A7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E7D5D45-A6E9-EF45-806A-6FF57B28D948}"/>
              </a:ext>
            </a:extLst>
          </p:cNvPr>
          <p:cNvCxnSpPr/>
          <p:nvPr/>
        </p:nvCxnSpPr>
        <p:spPr>
          <a:xfrm>
            <a:off x="734291" y="1413164"/>
            <a:ext cx="7781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C05A-D730-F74C-AE23-B41C0A6C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3.3. 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183B7-A0B7-9646-A790-9696281F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F842066-4406-9F4B-869D-006DE761ABCA}"/>
              </a:ext>
            </a:extLst>
          </p:cNvPr>
          <p:cNvCxnSpPr/>
          <p:nvPr/>
        </p:nvCxnSpPr>
        <p:spPr>
          <a:xfrm>
            <a:off x="734291" y="1413164"/>
            <a:ext cx="7781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8FA2C-B70E-6A40-A936-CC6D0A77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3.4. Retours d’expériences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9BC38-8350-1D4B-BB3D-7B23D016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6EDC23D-983D-B149-A77D-88F55A590288}"/>
              </a:ext>
            </a:extLst>
          </p:cNvPr>
          <p:cNvCxnSpPr/>
          <p:nvPr/>
        </p:nvCxnSpPr>
        <p:spPr>
          <a:xfrm>
            <a:off x="734291" y="1413164"/>
            <a:ext cx="7781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9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7CA27-913B-AA4B-9425-14979B2D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Bilan et retours d’expériences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AD80C-CAB8-DF4C-B5CB-98CE4197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297B4D4-844F-9545-B9F4-B94EDCF1F528}"/>
              </a:ext>
            </a:extLst>
          </p:cNvPr>
          <p:cNvCxnSpPr/>
          <p:nvPr/>
        </p:nvCxnSpPr>
        <p:spPr>
          <a:xfrm>
            <a:off x="734291" y="1413164"/>
            <a:ext cx="7781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94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1F81E-E4BB-E64E-81A2-356D37D9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5536"/>
            <a:ext cx="9144000" cy="1706928"/>
          </a:xfrm>
        </p:spPr>
        <p:txBody>
          <a:bodyPr>
            <a:noAutofit/>
          </a:bodyPr>
          <a:lstStyle/>
          <a:p>
            <a:pPr algn="ctr"/>
            <a:r>
              <a:rPr lang="fr-FR" sz="5400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59619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1F81E-E4BB-E64E-81A2-356D37D9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5536"/>
            <a:ext cx="9144000" cy="1706928"/>
          </a:xfrm>
        </p:spPr>
        <p:txBody>
          <a:bodyPr>
            <a:noAutofit/>
          </a:bodyPr>
          <a:lstStyle/>
          <a:p>
            <a:pPr algn="ctr"/>
            <a:r>
              <a:rPr lang="fr-FR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4100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6F537-C2CC-D24D-8137-530674FB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600" dirty="0">
                <a:latin typeface="SF UI Display Light" pitchFamily="2" charset="0"/>
                <a:ea typeface="SF UI Display Light" pitchFamily="2" charset="0"/>
              </a:rPr>
              <a:t>1. Présentation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600" dirty="0">
                <a:latin typeface="SF UI Display Light" pitchFamily="2" charset="0"/>
                <a:ea typeface="SF UI Display Light" pitchFamily="2" charset="0"/>
              </a:rPr>
              <a:t>2. Contexte et projets réalisés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600" dirty="0">
                <a:latin typeface="SF UI Display Light" pitchFamily="2" charset="0"/>
                <a:ea typeface="SF UI Display Light" pitchFamily="2" charset="0"/>
              </a:rPr>
              <a:t>3. Projet : Migration et nouvelles fonctionnalités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2200" dirty="0">
                <a:latin typeface="SF UI Display Light" pitchFamily="2" charset="0"/>
                <a:ea typeface="SF UI Display Light" pitchFamily="2" charset="0"/>
              </a:rPr>
              <a:t>3.1. Contexte et objectifs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2200" dirty="0">
                <a:latin typeface="SF UI Display Light" pitchFamily="2" charset="0"/>
                <a:ea typeface="SF UI Display Light" pitchFamily="2" charset="0"/>
              </a:rPr>
              <a:t>3.2. Recrutement de compétences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2200" dirty="0">
                <a:latin typeface="SF UI Display Light" pitchFamily="2" charset="0"/>
                <a:ea typeface="SF UI Display Light" pitchFamily="2" charset="0"/>
              </a:rPr>
              <a:t>3.2. Spécifications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2200" dirty="0">
                <a:latin typeface="SF UI Display Light" pitchFamily="2" charset="0"/>
                <a:ea typeface="SF UI Display Light" pitchFamily="2" charset="0"/>
              </a:rPr>
              <a:t>3.3. Planning et roadmap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2200" dirty="0">
                <a:latin typeface="SF UI Display Light" pitchFamily="2" charset="0"/>
                <a:ea typeface="SF UI Display Light" pitchFamily="2" charset="0"/>
              </a:rPr>
              <a:t>3.3. Gestion de projet agile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2200" dirty="0">
                <a:latin typeface="SF UI Display Light" pitchFamily="2" charset="0"/>
                <a:ea typeface="SF UI Display Light" pitchFamily="2" charset="0"/>
              </a:rPr>
              <a:t>3.3. Architecture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2200" dirty="0">
                <a:latin typeface="SF UI Display Light" pitchFamily="2" charset="0"/>
                <a:ea typeface="SF UI Display Light" pitchFamily="2" charset="0"/>
              </a:rPr>
              <a:t>3.4. Environnement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2200" dirty="0">
                <a:latin typeface="SF UI Display Light" pitchFamily="2" charset="0"/>
                <a:ea typeface="SF UI Display Light" pitchFamily="2" charset="0"/>
              </a:rPr>
              <a:t>3.2. </a:t>
            </a:r>
            <a:r>
              <a:rPr lang="fr-FR" sz="2200">
                <a:latin typeface="SF UI Display Light" pitchFamily="2" charset="0"/>
                <a:ea typeface="SF UI Display Light" pitchFamily="2" charset="0"/>
              </a:rPr>
              <a:t>Réalisation</a:t>
            </a:r>
            <a:endParaRPr lang="fr-FR" sz="2200" dirty="0">
              <a:latin typeface="SF UI Display Light" pitchFamily="2" charset="0"/>
              <a:ea typeface="SF UI Display Light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2200" dirty="0">
                <a:latin typeface="SF UI Display Light" pitchFamily="2" charset="0"/>
                <a:ea typeface="SF UI Display Light" pitchFamily="2" charset="0"/>
              </a:rPr>
              <a:t>3.4. RGPD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2200" dirty="0">
                <a:latin typeface="SF UI Display Light" pitchFamily="2" charset="0"/>
                <a:ea typeface="SF UI Display Light" pitchFamily="2" charset="0"/>
              </a:rPr>
              <a:t>3.5. Résultats et KPI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sz="2200" dirty="0">
                <a:latin typeface="SF UI Display Light" pitchFamily="2" charset="0"/>
                <a:ea typeface="SF UI Display Light" pitchFamily="2" charset="0"/>
              </a:rPr>
              <a:t>3.6. Bilan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600" dirty="0">
                <a:latin typeface="SF UI Display Light" pitchFamily="2" charset="0"/>
                <a:ea typeface="SF UI Display Light" pitchFamily="2" charset="0"/>
              </a:rPr>
              <a:t>4. Bilan et retours d’expériences</a:t>
            </a:r>
          </a:p>
        </p:txBody>
      </p:sp>
    </p:spTree>
    <p:extLst>
      <p:ext uri="{BB962C8B-B14F-4D97-AF65-F5344CB8AC3E}">
        <p14:creationId xmlns:p14="http://schemas.microsoft.com/office/powerpoint/2010/main" val="160278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3C30D-ADA7-8E4B-BA63-C4C4127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F UI Display" pitchFamily="2" charset="0"/>
                <a:ea typeface="SF UI Display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6F537-C2CC-D24D-8137-530674FB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5167310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fr-FR" sz="260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41CBE1E-BA97-444A-8E0D-D12209897515}"/>
              </a:ext>
            </a:extLst>
          </p:cNvPr>
          <p:cNvCxnSpPr/>
          <p:nvPr/>
        </p:nvCxnSpPr>
        <p:spPr>
          <a:xfrm>
            <a:off x="734291" y="1413164"/>
            <a:ext cx="7781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6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3C30D-ADA7-8E4B-BA63-C4C4127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F UI Display Light" pitchFamily="2" charset="0"/>
                <a:ea typeface="SF UI Display Light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6F537-C2CC-D24D-8137-530674FB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5167310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600" dirty="0">
                <a:solidFill>
                  <a:srgbClr val="000000"/>
                </a:solidFill>
                <a:latin typeface="SF UI Display Light" pitchFamily="2" charset="0"/>
                <a:ea typeface="SF UI Display Light" pitchFamily="2" charset="0"/>
              </a:rPr>
              <a:t>1. Présentation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41CBE1E-BA97-444A-8E0D-D12209897515}"/>
              </a:ext>
            </a:extLst>
          </p:cNvPr>
          <p:cNvCxnSpPr/>
          <p:nvPr/>
        </p:nvCxnSpPr>
        <p:spPr>
          <a:xfrm>
            <a:off x="734291" y="1413164"/>
            <a:ext cx="7781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9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3C30D-ADA7-8E4B-BA63-C4C4127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F UI Display Light" pitchFamily="2" charset="0"/>
                <a:ea typeface="SF UI Display Light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6F537-C2CC-D24D-8137-530674FB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5167310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600" dirty="0">
                <a:solidFill>
                  <a:schemeClr val="bg1">
                    <a:lumMod val="65000"/>
                  </a:schemeClr>
                </a:solidFill>
                <a:latin typeface="SF UI Display Light" pitchFamily="2" charset="0"/>
                <a:ea typeface="SF UI Display Light" pitchFamily="2" charset="0"/>
              </a:rPr>
              <a:t>1. Présentation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600" dirty="0">
                <a:solidFill>
                  <a:srgbClr val="000000"/>
                </a:solidFill>
                <a:latin typeface="SF UI Display Light" pitchFamily="2" charset="0"/>
                <a:ea typeface="SF UI Display Light" pitchFamily="2" charset="0"/>
              </a:rPr>
              <a:t>2. Contexte et projets réalisés</a:t>
            </a:r>
            <a:endParaRPr lang="fr-FR" dirty="0">
              <a:solidFill>
                <a:srgbClr val="000000"/>
              </a:solidFill>
              <a:latin typeface="SF UI Display Light" pitchFamily="2" charset="0"/>
              <a:ea typeface="SF UI Display Light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41CBE1E-BA97-444A-8E0D-D12209897515}"/>
              </a:ext>
            </a:extLst>
          </p:cNvPr>
          <p:cNvCxnSpPr/>
          <p:nvPr/>
        </p:nvCxnSpPr>
        <p:spPr>
          <a:xfrm>
            <a:off x="734291" y="1413164"/>
            <a:ext cx="7781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6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2B025-8D00-354A-926D-B4FE7AE5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C5D3ED-29CD-B149-9A27-04F58E75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1D3B9D3-A937-804F-A9AD-0F66B0CD6B07}"/>
              </a:ext>
            </a:extLst>
          </p:cNvPr>
          <p:cNvCxnSpPr/>
          <p:nvPr/>
        </p:nvCxnSpPr>
        <p:spPr>
          <a:xfrm>
            <a:off x="734291" y="1413164"/>
            <a:ext cx="7781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2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96D22-A3D0-B64D-8570-A60CD723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Contexte et projets 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2BEB1-5357-F445-95E7-817A6D67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32ADF51-F4FA-BD41-A1A4-D406AF1B5266}"/>
              </a:ext>
            </a:extLst>
          </p:cNvPr>
          <p:cNvCxnSpPr/>
          <p:nvPr/>
        </p:nvCxnSpPr>
        <p:spPr>
          <a:xfrm>
            <a:off x="734291" y="1413164"/>
            <a:ext cx="7781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62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B765-980C-0441-9C32-E9FB6AB7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1136"/>
            <a:ext cx="9144000" cy="353572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3. Projet : Migration et nouvelles 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70281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63FA1-5D17-6345-9651-98C491E6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3.1. 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8EBF9-4785-7C43-8ACA-44D7DF30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BAD759D-B78B-5940-8426-ACCE1464AEE4}"/>
              </a:ext>
            </a:extLst>
          </p:cNvPr>
          <p:cNvCxnSpPr/>
          <p:nvPr/>
        </p:nvCxnSpPr>
        <p:spPr>
          <a:xfrm>
            <a:off x="734291" y="1413164"/>
            <a:ext cx="77810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11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{EDF7C913-9634-3F41-BFC1-0238213ACADC}tf10001063</Template>
  <TotalTime>3318</TotalTime>
  <Words>190</Words>
  <Application>Microsoft Macintosh PowerPoint</Application>
  <PresentationFormat>Affichage à l'écran (4:3)</PresentationFormat>
  <Paragraphs>55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SF UI Display</vt:lpstr>
      <vt:lpstr>SF UI Display Light</vt:lpstr>
      <vt:lpstr>SF UI Display Thin</vt:lpstr>
      <vt:lpstr>Thème Office</vt:lpstr>
      <vt:lpstr>SOUTENANCE CHEF DE PROJETS INFORMATIQUES</vt:lpstr>
      <vt:lpstr>Présentation PowerPoint</vt:lpstr>
      <vt:lpstr>Sommaire</vt:lpstr>
      <vt:lpstr>Sommaire</vt:lpstr>
      <vt:lpstr>Sommaire</vt:lpstr>
      <vt:lpstr>1. Présentation</vt:lpstr>
      <vt:lpstr>2. Contexte et projets réalisés</vt:lpstr>
      <vt:lpstr>3. Projet : Migration et nouvelles fonctionnalités</vt:lpstr>
      <vt:lpstr>3.1. Contexte et objectifs</vt:lpstr>
      <vt:lpstr>3.2. Réalisation</vt:lpstr>
      <vt:lpstr>3.3. Gestion de projet</vt:lpstr>
      <vt:lpstr>3.4. Retours d’expériences</vt:lpstr>
      <vt:lpstr>4. Bilan et retours d’expériences</vt:lpstr>
      <vt:lpstr>Merci pour votre attention</vt:lpstr>
      <vt:lpstr>Questions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SERGENT Julien</dc:creator>
  <cp:lastModifiedBy>SERGENT Julien</cp:lastModifiedBy>
  <cp:revision>34</cp:revision>
  <dcterms:created xsi:type="dcterms:W3CDTF">2018-05-30T08:12:48Z</dcterms:created>
  <dcterms:modified xsi:type="dcterms:W3CDTF">2018-06-15T13:32:02Z</dcterms:modified>
</cp:coreProperties>
</file>