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64" r:id="rId4"/>
    <p:sldId id="261" r:id="rId5"/>
    <p:sldId id="262" r:id="rId6"/>
    <p:sldId id="263" r:id="rId7"/>
    <p:sldId id="265" r:id="rId8"/>
  </p:sldIdLst>
  <p:sldSz cx="9144000" cy="5143500" type="screen16x9"/>
  <p:notesSz cx="6858000" cy="9144000"/>
  <p:embeddedFontLst>
    <p:embeddedFont>
      <p:font typeface="Exo 2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Roboto Condensed" panose="020B0604020202020204" charset="0"/>
      <p:regular r:id="rId18"/>
      <p:bold r:id="rId19"/>
      <p:italic r:id="rId20"/>
      <p:boldItalic r:id="rId21"/>
    </p:embeddedFont>
    <p:embeddedFont>
      <p:font typeface="Roboto Condensed Light" panose="020B0604020202020204" charset="0"/>
      <p:regular r:id="rId22"/>
      <p:bold r:id="rId23"/>
      <p:italic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1abfbaf28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1abfbaf28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3658581" y="2342660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Trabalho Prático de Laboratório e Projeto 1</a:t>
            </a:r>
            <a:endParaRPr sz="1400"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1116506" y="802837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ANÁLISE DE SÉRIES TEMPORAIS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577900" y="3688988"/>
            <a:ext cx="2402400" cy="12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300" b="1">
                <a:latin typeface="Roboto Condensed"/>
                <a:ea typeface="Roboto Condensed"/>
                <a:cs typeface="Roboto Condensed"/>
                <a:sym typeface="Roboto Condensed"/>
              </a:rPr>
              <a:t>Elaborado por:</a:t>
            </a:r>
            <a:endParaRPr sz="13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Bárbara Pinto		| 1191507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Fábio Fernandes	| 1191430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Rui Ribeiro		| 1191047</a:t>
            </a:r>
            <a:endParaRPr sz="13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Sara Borges		| 1191053</a:t>
            </a:r>
            <a:endParaRPr sz="13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PROBLEMA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que nos foi preposto resolver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CARACTERIZAÇÃO DO NEGÓCIO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Principais necessidades identificadas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46192" y="271115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46192" y="373085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SOLUÇÃO PROPOSTA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 geral da aplicação</a:t>
            </a:r>
            <a:endParaRPr dirty="0"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35742" y="239370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CONCLUSÕES</a:t>
            </a:r>
            <a:endParaRPr dirty="0"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6835742" y="284852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que aprendemos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Avaliação global do projeto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35742" y="341761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DEMONSTRAÇÃO DA APLICAÇÃO</a:t>
            </a:r>
            <a:endParaRPr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35742" y="387243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Funcionamento do programa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Perguntas &amp; Respostas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41;p27">
            <a:extLst>
              <a:ext uri="{FF2B5EF4-FFF2-40B4-BE49-F238E27FC236}">
                <a16:creationId xmlns:a16="http://schemas.microsoft.com/office/drawing/2014/main" id="{61BE5C10-D0CE-4B7F-9C72-B51CDD6E24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3970411" y="-914946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cxnSp>
        <p:nvCxnSpPr>
          <p:cNvPr id="23" name="Google Shape;134;p26">
            <a:extLst>
              <a:ext uri="{FF2B5EF4-FFF2-40B4-BE49-F238E27FC236}">
                <a16:creationId xmlns:a16="http://schemas.microsoft.com/office/drawing/2014/main" id="{9E46B54C-FDFC-4C6B-BC0D-627CC12C2696}"/>
              </a:ext>
            </a:extLst>
          </p:cNvPr>
          <p:cNvCxnSpPr/>
          <p:nvPr/>
        </p:nvCxnSpPr>
        <p:spPr>
          <a:xfrm>
            <a:off x="-57722" y="785804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33;p31">
            <a:extLst>
              <a:ext uri="{FF2B5EF4-FFF2-40B4-BE49-F238E27FC236}">
                <a16:creationId xmlns:a16="http://schemas.microsoft.com/office/drawing/2014/main" id="{63BC9B71-0C9F-4768-99A8-069350AD23F1}"/>
              </a:ext>
            </a:extLst>
          </p:cNvPr>
          <p:cNvCxnSpPr/>
          <p:nvPr/>
        </p:nvCxnSpPr>
        <p:spPr>
          <a:xfrm>
            <a:off x="1840249" y="1778631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233;p31">
            <a:extLst>
              <a:ext uri="{FF2B5EF4-FFF2-40B4-BE49-F238E27FC236}">
                <a16:creationId xmlns:a16="http://schemas.microsoft.com/office/drawing/2014/main" id="{CE52DA1C-D121-4D16-9BB0-5EA18F0E4F04}"/>
              </a:ext>
            </a:extLst>
          </p:cNvPr>
          <p:cNvCxnSpPr/>
          <p:nvPr/>
        </p:nvCxnSpPr>
        <p:spPr>
          <a:xfrm>
            <a:off x="3669050" y="2110152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30;p31">
            <a:extLst>
              <a:ext uri="{FF2B5EF4-FFF2-40B4-BE49-F238E27FC236}">
                <a16:creationId xmlns:a16="http://schemas.microsoft.com/office/drawing/2014/main" id="{1B2AAF1D-61D8-4C73-A8DF-9B21CF1C0D9D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-227828" y="1877934"/>
            <a:ext cx="2186100" cy="8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Estudar e analisar Séries Temporais</a:t>
            </a:r>
            <a:endParaRPr dirty="0"/>
          </a:p>
        </p:txBody>
      </p:sp>
      <p:sp>
        <p:nvSpPr>
          <p:cNvPr id="8" name="Google Shape;230;p31">
            <a:extLst>
              <a:ext uri="{FF2B5EF4-FFF2-40B4-BE49-F238E27FC236}">
                <a16:creationId xmlns:a16="http://schemas.microsoft.com/office/drawing/2014/main" id="{28E4BF0A-0CC7-41B6-8907-CD38EB9BC409}"/>
              </a:ext>
            </a:extLst>
          </p:cNvPr>
          <p:cNvSpPr txBox="1">
            <a:spLocks/>
          </p:cNvSpPr>
          <p:nvPr/>
        </p:nvSpPr>
        <p:spPr>
          <a:xfrm>
            <a:off x="1689458" y="2305954"/>
            <a:ext cx="21861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PT" dirty="0"/>
              <a:t>Efetuar filtragens e previsões</a:t>
            </a:r>
          </a:p>
        </p:txBody>
      </p:sp>
      <p:sp>
        <p:nvSpPr>
          <p:cNvPr id="9" name="Google Shape;230;p31">
            <a:extLst>
              <a:ext uri="{FF2B5EF4-FFF2-40B4-BE49-F238E27FC236}">
                <a16:creationId xmlns:a16="http://schemas.microsoft.com/office/drawing/2014/main" id="{83128B35-C721-42DE-B6A7-3BD89D22DB3C}"/>
              </a:ext>
            </a:extLst>
          </p:cNvPr>
          <p:cNvSpPr txBox="1">
            <a:spLocks/>
          </p:cNvSpPr>
          <p:nvPr/>
        </p:nvSpPr>
        <p:spPr>
          <a:xfrm>
            <a:off x="3636252" y="2889733"/>
            <a:ext cx="21861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PT" dirty="0"/>
              <a:t>Elaborar gráficos a partir dos dados tratados</a:t>
            </a:r>
          </a:p>
        </p:txBody>
      </p:sp>
      <p:sp>
        <p:nvSpPr>
          <p:cNvPr id="2" name="Seta: Divisa 1">
            <a:extLst>
              <a:ext uri="{FF2B5EF4-FFF2-40B4-BE49-F238E27FC236}">
                <a16:creationId xmlns:a16="http://schemas.microsoft.com/office/drawing/2014/main" id="{15297E23-75B7-4C3A-A70E-496A92F41830}"/>
              </a:ext>
            </a:extLst>
          </p:cNvPr>
          <p:cNvSpPr/>
          <p:nvPr/>
        </p:nvSpPr>
        <p:spPr>
          <a:xfrm>
            <a:off x="6009968" y="2305954"/>
            <a:ext cx="797785" cy="940277"/>
          </a:xfrm>
          <a:prstGeom prst="chevron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11" name="Google Shape;230;p31">
            <a:extLst>
              <a:ext uri="{FF2B5EF4-FFF2-40B4-BE49-F238E27FC236}">
                <a16:creationId xmlns:a16="http://schemas.microsoft.com/office/drawing/2014/main" id="{CC02BA0A-89A6-4786-9FD7-199483673B44}"/>
              </a:ext>
            </a:extLst>
          </p:cNvPr>
          <p:cNvSpPr txBox="1">
            <a:spLocks/>
          </p:cNvSpPr>
          <p:nvPr/>
        </p:nvSpPr>
        <p:spPr>
          <a:xfrm>
            <a:off x="6733414" y="2336668"/>
            <a:ext cx="21861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PT" sz="1600" dirty="0"/>
              <a:t>OBTENDO UM CÓDIGO O MAIS OTIMIZADO E SIMPLES POSSÍVEL</a:t>
            </a:r>
          </a:p>
        </p:txBody>
      </p:sp>
    </p:spTree>
    <p:extLst>
      <p:ext uri="{BB962C8B-B14F-4D97-AF65-F5344CB8AC3E}">
        <p14:creationId xmlns:p14="http://schemas.microsoft.com/office/powerpoint/2010/main" val="9954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QUATRO REQUISITOS FUNDAMENTAIS</a:t>
            </a: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ctrTitle" idx="2"/>
          </p:nvPr>
        </p:nvSpPr>
        <p:spPr>
          <a:xfrm>
            <a:off x="199875" y="2882359"/>
            <a:ext cx="2186100" cy="89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 DA RESOLUÇÃO TEMPORAL</a:t>
            </a:r>
            <a:endParaRPr dirty="0"/>
          </a:p>
        </p:txBody>
      </p:sp>
      <p:sp>
        <p:nvSpPr>
          <p:cNvPr id="231" name="Google Shape;231;p31"/>
          <p:cNvSpPr txBox="1">
            <a:spLocks noGrp="1"/>
          </p:cNvSpPr>
          <p:nvPr>
            <p:ph type="ctrTitle" idx="3"/>
          </p:nvPr>
        </p:nvSpPr>
        <p:spPr>
          <a:xfrm>
            <a:off x="2385938" y="2882356"/>
            <a:ext cx="21861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ORDENAÇÃO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ctrTitle" idx="5"/>
          </p:nvPr>
        </p:nvSpPr>
        <p:spPr>
          <a:xfrm>
            <a:off x="4631363" y="3003029"/>
            <a:ext cx="21861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 E PREVISÃO</a:t>
            </a:r>
            <a:endParaRPr/>
          </a:p>
        </p:txBody>
      </p:sp>
      <p:cxnSp>
        <p:nvCxnSpPr>
          <p:cNvPr id="233" name="Google Shape;233;p31"/>
          <p:cNvCxnSpPr/>
          <p:nvPr/>
        </p:nvCxnSpPr>
        <p:spPr>
          <a:xfrm>
            <a:off x="2385938" y="2331379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1"/>
          <p:cNvCxnSpPr/>
          <p:nvPr/>
        </p:nvCxnSpPr>
        <p:spPr>
          <a:xfrm>
            <a:off x="4572002" y="2331379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1"/>
          <p:cNvSpPr/>
          <p:nvPr/>
        </p:nvSpPr>
        <p:spPr>
          <a:xfrm>
            <a:off x="1029338" y="2035175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3215401" y="3516440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5401465" y="2036520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ctrTitle" idx="3"/>
          </p:nvPr>
        </p:nvSpPr>
        <p:spPr>
          <a:xfrm>
            <a:off x="6758025" y="2610720"/>
            <a:ext cx="21861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ESBOÇO DE GRÁFICOS</a:t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7587476" y="3516015"/>
            <a:ext cx="527400" cy="574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31"/>
          <p:cNvCxnSpPr/>
          <p:nvPr/>
        </p:nvCxnSpPr>
        <p:spPr>
          <a:xfrm>
            <a:off x="6817477" y="2400504"/>
            <a:ext cx="0" cy="14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31"/>
          <p:cNvGrpSpPr/>
          <p:nvPr/>
        </p:nvGrpSpPr>
        <p:grpSpPr>
          <a:xfrm>
            <a:off x="1119285" y="2163015"/>
            <a:ext cx="347299" cy="350720"/>
            <a:chOff x="3271200" y="1435075"/>
            <a:chExt cx="481825" cy="481825"/>
          </a:xfrm>
        </p:grpSpPr>
        <p:sp>
          <p:nvSpPr>
            <p:cNvPr id="242" name="Google Shape;242;p31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4" name="Google Shape;244;p31"/>
          <p:cNvGrpSpPr/>
          <p:nvPr/>
        </p:nvGrpSpPr>
        <p:grpSpPr>
          <a:xfrm>
            <a:off x="7676791" y="3629110"/>
            <a:ext cx="348568" cy="349449"/>
            <a:chOff x="-61783350" y="3743950"/>
            <a:chExt cx="316650" cy="317450"/>
          </a:xfrm>
        </p:grpSpPr>
        <p:sp>
          <p:nvSpPr>
            <p:cNvPr id="245" name="Google Shape;245;p31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1"/>
          <p:cNvGrpSpPr/>
          <p:nvPr/>
        </p:nvGrpSpPr>
        <p:grpSpPr>
          <a:xfrm>
            <a:off x="3313510" y="3637752"/>
            <a:ext cx="330936" cy="330743"/>
            <a:chOff x="-49764975" y="3183375"/>
            <a:chExt cx="299300" cy="299125"/>
          </a:xfrm>
        </p:grpSpPr>
        <p:sp>
          <p:nvSpPr>
            <p:cNvPr id="248" name="Google Shape;248;p31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5495912" y="2154362"/>
            <a:ext cx="338529" cy="335836"/>
            <a:chOff x="-32174975" y="3192625"/>
            <a:chExt cx="295375" cy="293025"/>
          </a:xfrm>
        </p:grpSpPr>
        <p:sp>
          <p:nvSpPr>
            <p:cNvPr id="258" name="Google Shape;258;p31"/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 flipH="1">
            <a:off x="2575493" y="1976213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CARACTERIZAÇÃO DO NEGÓCIO</a:t>
            </a:r>
            <a:endParaRPr dirty="0"/>
          </a:p>
        </p:txBody>
      </p:sp>
      <p:cxnSp>
        <p:nvCxnSpPr>
          <p:cNvPr id="263" name="Google Shape;263;p31"/>
          <p:cNvCxnSpPr/>
          <p:nvPr/>
        </p:nvCxnSpPr>
        <p:spPr>
          <a:xfrm>
            <a:off x="7583400" y="3287175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1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 rot="5400000">
            <a:off x="2063125" y="-161150"/>
            <a:ext cx="1975500" cy="4837200"/>
          </a:xfrm>
          <a:prstGeom prst="snip1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270;p32"/>
          <p:cNvCxnSpPr>
            <a:stCxn id="269" idx="1"/>
          </p:cNvCxnSpPr>
          <p:nvPr/>
        </p:nvCxnSpPr>
        <p:spPr>
          <a:xfrm flipH="1">
            <a:off x="-146225" y="2257450"/>
            <a:ext cx="7785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t="3605" r="3072"/>
          <a:stretch/>
        </p:blipFill>
        <p:spPr>
          <a:xfrm>
            <a:off x="725288" y="1496263"/>
            <a:ext cx="4651175" cy="1522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25" y="4569300"/>
            <a:ext cx="1934141" cy="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>
            <a:spLocks noGrp="1"/>
          </p:cNvSpPr>
          <p:nvPr>
            <p:ph type="ctrTitle"/>
          </p:nvPr>
        </p:nvSpPr>
        <p:spPr>
          <a:xfrm>
            <a:off x="1577313" y="546500"/>
            <a:ext cx="31665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SIMPLES</a:t>
            </a:r>
            <a:endParaRPr/>
          </a:p>
        </p:txBody>
      </p:sp>
      <p:pic>
        <p:nvPicPr>
          <p:cNvPr id="274" name="Google Shape;2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163" y="1459951"/>
            <a:ext cx="2783425" cy="15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/>
          <p:nvPr/>
        </p:nvSpPr>
        <p:spPr>
          <a:xfrm>
            <a:off x="2940875" y="2257450"/>
            <a:ext cx="5618100" cy="258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" name="Google Shape;276;p32"/>
          <p:cNvCxnSpPr/>
          <p:nvPr/>
        </p:nvCxnSpPr>
        <p:spPr>
          <a:xfrm flipH="1">
            <a:off x="8365500" y="3902575"/>
            <a:ext cx="778500" cy="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2"/>
          <p:cNvSpPr txBox="1">
            <a:spLocks noGrp="1"/>
          </p:cNvSpPr>
          <p:nvPr>
            <p:ph type="ctrTitle"/>
          </p:nvPr>
        </p:nvSpPr>
        <p:spPr>
          <a:xfrm>
            <a:off x="4233000" y="1269700"/>
            <a:ext cx="47754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EXEMPLOS DE OUTPUT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ctrTitle"/>
          </p:nvPr>
        </p:nvSpPr>
        <p:spPr>
          <a:xfrm>
            <a:off x="6911445" y="1756275"/>
            <a:ext cx="17439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FILTRAGEM</a:t>
            </a:r>
            <a:endParaRPr sz="1800"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6">
            <a:alphaModFix/>
          </a:blip>
          <a:srcRect l="17568" t="3276" r="4208" b="14398"/>
          <a:stretch/>
        </p:blipFill>
        <p:spPr>
          <a:xfrm>
            <a:off x="4233000" y="2330475"/>
            <a:ext cx="3061506" cy="24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7">
            <a:alphaModFix/>
          </a:blip>
          <a:srcRect l="6237" r="3502" b="11339"/>
          <a:stretch/>
        </p:blipFill>
        <p:spPr>
          <a:xfrm>
            <a:off x="4233000" y="2341407"/>
            <a:ext cx="3061501" cy="241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>
            <a:spLocks noGrp="1"/>
          </p:cNvSpPr>
          <p:nvPr>
            <p:ph type="ctrTitle"/>
          </p:nvPr>
        </p:nvSpPr>
        <p:spPr>
          <a:xfrm>
            <a:off x="5587849" y="1756263"/>
            <a:ext cx="31452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MÉDIA E DISTRIBUIÇÃO</a:t>
            </a:r>
            <a:endParaRPr sz="1800"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7862" y="2638738"/>
            <a:ext cx="5364125" cy="180007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>
            <a:spLocks noGrp="1"/>
          </p:cNvSpPr>
          <p:nvPr>
            <p:ph type="ctrTitle"/>
          </p:nvPr>
        </p:nvSpPr>
        <p:spPr>
          <a:xfrm>
            <a:off x="5587849" y="1756275"/>
            <a:ext cx="3145200" cy="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PREVISÃO</a:t>
            </a:r>
            <a:endParaRPr sz="1800"/>
          </a:p>
        </p:txBody>
      </p:sp>
      <p:sp>
        <p:nvSpPr>
          <p:cNvPr id="284" name="Google Shape;284;p32"/>
          <p:cNvSpPr txBox="1">
            <a:spLocks noGrp="1"/>
          </p:cNvSpPr>
          <p:nvPr>
            <p:ph type="ctrTitle" idx="4294967295"/>
          </p:nvPr>
        </p:nvSpPr>
        <p:spPr>
          <a:xfrm flipH="1">
            <a:off x="1174003" y="199288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 PROPOSTA</a:t>
            </a:r>
            <a:endParaRPr dirty="0"/>
          </a:p>
        </p:txBody>
      </p:sp>
      <p:cxnSp>
        <p:nvCxnSpPr>
          <p:cNvPr id="285" name="Google Shape;285;p32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9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9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8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TRABALHO EM NÚMEROS</a:t>
            </a:r>
            <a:endParaRPr dirty="0"/>
          </a:p>
        </p:txBody>
      </p:sp>
      <p:cxnSp>
        <p:nvCxnSpPr>
          <p:cNvPr id="291" name="Google Shape;291;p33"/>
          <p:cNvCxnSpPr/>
          <p:nvPr/>
        </p:nvCxnSpPr>
        <p:spPr>
          <a:xfrm rot="10800000">
            <a:off x="3110698" y="1839575"/>
            <a:ext cx="60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33"/>
          <p:cNvCxnSpPr/>
          <p:nvPr/>
        </p:nvCxnSpPr>
        <p:spPr>
          <a:xfrm rot="10800000">
            <a:off x="4280098" y="2865400"/>
            <a:ext cx="48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33"/>
          <p:cNvCxnSpPr/>
          <p:nvPr/>
        </p:nvCxnSpPr>
        <p:spPr>
          <a:xfrm rot="10800000">
            <a:off x="5375998" y="3890867"/>
            <a:ext cx="37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1573</a:t>
            </a:r>
            <a:endParaRPr dirty="0"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 idx="3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29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5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297" name="Google Shape;297;p33"/>
          <p:cNvSpPr/>
          <p:nvPr/>
        </p:nvSpPr>
        <p:spPr>
          <a:xfrm>
            <a:off x="3317622" y="1606925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Linhas de código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491465" y="2633500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580342" y="3658967"/>
            <a:ext cx="2030400" cy="4638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Testes unitários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Falhas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" y="4645500"/>
            <a:ext cx="1934141" cy="5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4;p32">
            <a:extLst>
              <a:ext uri="{FF2B5EF4-FFF2-40B4-BE49-F238E27FC236}">
                <a16:creationId xmlns:a16="http://schemas.microsoft.com/office/drawing/2014/main" id="{FF233B8A-5191-4920-A0C9-BD9A86BC3321}"/>
              </a:ext>
            </a:extLst>
          </p:cNvPr>
          <p:cNvSpPr txBox="1">
            <a:spLocks/>
          </p:cNvSpPr>
          <p:nvPr/>
        </p:nvSpPr>
        <p:spPr>
          <a:xfrm flipH="1">
            <a:off x="1174003" y="1992888"/>
            <a:ext cx="51957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PT" dirty="0"/>
              <a:t>CONCLUSÕES</a:t>
            </a:r>
          </a:p>
        </p:txBody>
      </p:sp>
      <p:cxnSp>
        <p:nvCxnSpPr>
          <p:cNvPr id="17" name="Google Shape;285;p32">
            <a:extLst>
              <a:ext uri="{FF2B5EF4-FFF2-40B4-BE49-F238E27FC236}">
                <a16:creationId xmlns:a16="http://schemas.microsoft.com/office/drawing/2014/main" id="{09C51A9C-492A-457F-8E46-6431C7D170B1}"/>
              </a:ext>
            </a:extLst>
          </p:cNvPr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9" grpId="0" animBg="1"/>
      <p:bldP spid="300" grpId="0" animBg="1"/>
      <p:bldP spid="302" grpId="0" build="p"/>
      <p:bldP spid="16" grpId="0"/>
      <p:bldP spid="1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1;p27">
            <a:extLst>
              <a:ext uri="{FF2B5EF4-FFF2-40B4-BE49-F238E27FC236}">
                <a16:creationId xmlns:a16="http://schemas.microsoft.com/office/drawing/2014/main" id="{7EC9EA23-D7F6-4F94-8E9F-0E87DB3FA6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3672" y="610984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DEMONSTRAÇÃO DA APLICAÇÃO</a:t>
            </a:r>
          </a:p>
        </p:txBody>
      </p:sp>
      <p:cxnSp>
        <p:nvCxnSpPr>
          <p:cNvPr id="11" name="Google Shape;134;p26">
            <a:extLst>
              <a:ext uri="{FF2B5EF4-FFF2-40B4-BE49-F238E27FC236}">
                <a16:creationId xmlns:a16="http://schemas.microsoft.com/office/drawing/2014/main" id="{0792D417-D669-489F-8BE2-5855CFA46C3F}"/>
              </a:ext>
            </a:extLst>
          </p:cNvPr>
          <p:cNvCxnSpPr/>
          <p:nvPr/>
        </p:nvCxnSpPr>
        <p:spPr>
          <a:xfrm>
            <a:off x="7057375" y="2585138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2111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155</Words>
  <Application>Microsoft Office PowerPoint</Application>
  <PresentationFormat>Apresentação no Ecrã (16:9)</PresentationFormat>
  <Paragraphs>51</Paragraphs>
  <Slides>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Roboto Condensed Light</vt:lpstr>
      <vt:lpstr>Fira Sans Extra Condensed Medium</vt:lpstr>
      <vt:lpstr>Arial</vt:lpstr>
      <vt:lpstr>Roboto Condensed</vt:lpstr>
      <vt:lpstr>Squada One</vt:lpstr>
      <vt:lpstr>Exo 2</vt:lpstr>
      <vt:lpstr>Tech Newsletter by Slidesgo</vt:lpstr>
      <vt:lpstr>ANÁLISE DE SÉRIES TEMPORAIS</vt:lpstr>
      <vt:lpstr>CONTEÚDO</vt:lpstr>
      <vt:lpstr>PROBLEMA</vt:lpstr>
      <vt:lpstr>OS QUATRO REQUISITOS FUNDAMENTAIS</vt:lpstr>
      <vt:lpstr>INTERFACE SIMPLES</vt:lpstr>
      <vt:lpstr>O NOSSO TRABALHO EM NÚMEROS</vt:lpstr>
      <vt:lpstr>DEMONSTRAÇÃO DA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cp:lastModifiedBy>Sara Borges (1191053)</cp:lastModifiedBy>
  <cp:revision>10</cp:revision>
  <dcterms:modified xsi:type="dcterms:W3CDTF">2020-01-06T19:45:21Z</dcterms:modified>
</cp:coreProperties>
</file>