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AD630-5DB2-42D9-8DE0-809634ADB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039D80-159C-45BA-B285-4F5ADB497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F919F0-BAC6-4EB9-935A-185E45FA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F724-5807-46AE-ABA6-42618BFD5580}" type="datetimeFigureOut">
              <a:rPr lang="pt-PT" smtClean="0"/>
              <a:t>23/06/2021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660BF2-C465-486D-ADBA-38A0FB41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4C1053C-E8B3-4365-B6DA-B9E3C0B9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1A70-4FDB-493F-9840-0D11130E9B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226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9832D-42F1-493A-8BB6-96C6BCED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35C264-E807-4E02-B0D8-138EEF64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B68568-753B-4E35-9B5B-BFC34292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F724-5807-46AE-ABA6-42618BFD5580}" type="datetimeFigureOut">
              <a:rPr lang="pt-PT" smtClean="0"/>
              <a:t>23/06/2021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2F4E3A-08A2-4A63-B25A-E736C269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BDD55F-E6F7-4E3A-B273-2D70B91B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1A70-4FDB-493F-9840-0D11130E9B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176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608BBB-12E3-4C76-A8A0-D637E3E8C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3BD3DC5-8002-4142-BC79-21CB53A93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071AAB-FFF4-4F4D-A4B9-1F4F94D5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F724-5807-46AE-ABA6-42618BFD5580}" type="datetimeFigureOut">
              <a:rPr lang="pt-PT" smtClean="0"/>
              <a:t>23/06/2021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468BCA-3813-45EC-8D3E-F1AC1F0E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23DAF2-1CEC-4AE1-9FEB-6BF6ECD2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1A70-4FDB-493F-9840-0D11130E9B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54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46EA4-78CE-43FB-9973-16D61B6E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AF15F8-F06C-427D-BC8E-6D3F889C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C14051-1CE7-4368-9D84-20141AB2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F724-5807-46AE-ABA6-42618BFD5580}" type="datetimeFigureOut">
              <a:rPr lang="pt-PT" smtClean="0"/>
              <a:t>23/06/2021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DDDD52-B901-4192-8E2E-7AF777BF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E9BA95-300C-4496-89F2-3779A151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1A70-4FDB-493F-9840-0D11130E9B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392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5548D-8A4A-4DBA-8D69-739782BB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5D4BAA6-8855-4D5E-9A47-7B315BB78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2368D9-EFE3-4A8A-9EB3-55AC86EA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F724-5807-46AE-ABA6-42618BFD5580}" type="datetimeFigureOut">
              <a:rPr lang="pt-PT" smtClean="0"/>
              <a:t>23/06/2021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30D591-6546-4385-8D31-837F8FDF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92CD1F5-0284-42CE-9BD8-2A79938A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1A70-4FDB-493F-9840-0D11130E9B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625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482A3-46CB-4DA9-BB8A-EF7B45CD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B1FCC3-3F12-4167-A6C3-5ED9DECB8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FFFCC15-B5E7-4DCB-9391-6B480D5E9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65E006-5C1B-4AA4-B37C-A102DFB2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F724-5807-46AE-ABA6-42618BFD5580}" type="datetimeFigureOut">
              <a:rPr lang="pt-PT" smtClean="0"/>
              <a:t>23/06/2021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9E05FC-2BA3-4801-8457-BE819CA1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F4494F-2B9B-41AE-8A16-A15A80F8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1A70-4FDB-493F-9840-0D11130E9B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94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77C6E-2D3E-4946-8362-11AA93CD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0F61F75-AC1B-428D-80B5-F92C07D8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CE9AEA8-EE08-428A-B62E-A0BD858C1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A3F3ED9-BFCF-4061-8AED-A3BF29BDB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A584493-DADF-4E48-B3EA-B85C1604C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3E2EFAF-A5DF-4264-BE68-EE0103DF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F724-5807-46AE-ABA6-42618BFD5580}" type="datetimeFigureOut">
              <a:rPr lang="pt-PT" smtClean="0"/>
              <a:t>23/06/2021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EB0BE70-A1C8-495C-A864-2A2F46D0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8286787-A965-4FC0-B93F-CC270FCB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1A70-4FDB-493F-9840-0D11130E9B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50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98376-9174-4661-9D3B-D97ADC8E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7D91698-A062-47C3-BB40-C2F066EA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F724-5807-46AE-ABA6-42618BFD5580}" type="datetimeFigureOut">
              <a:rPr lang="pt-PT" smtClean="0"/>
              <a:t>23/06/2021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B3AC13E-FC29-40A9-9FF8-1D71B1C1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8224FE0-BBA4-4828-8593-4F7BFB19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1A70-4FDB-493F-9840-0D11130E9B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952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3758096-C96A-4D40-8ACA-BD506F58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F724-5807-46AE-ABA6-42618BFD5580}" type="datetimeFigureOut">
              <a:rPr lang="pt-PT" smtClean="0"/>
              <a:t>23/06/2021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837E289-22A3-42BD-8BB4-59102428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6DD497-AA61-401C-89A4-1A283704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1A70-4FDB-493F-9840-0D11130E9B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38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424DB-FDF8-49D3-ABE5-2961297B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3E7EA2-FE83-4693-AA25-B5F2BD0B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B5FD1D6-F377-4335-82D9-C8B4FBB8A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64E9BA7-92AC-4FA3-8B5A-CECB181F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F724-5807-46AE-ABA6-42618BFD5580}" type="datetimeFigureOut">
              <a:rPr lang="pt-PT" smtClean="0"/>
              <a:t>23/06/2021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9B107EA-15EF-45E8-AD7E-A5C7D8E9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009ED1-0614-45C4-AE9E-F0592F34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1A70-4FDB-493F-9840-0D11130E9B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684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08857-15CE-4975-87B7-10F48318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7DF414C-A2FC-4293-A9D9-8A9EED60D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03D91D0-D9BC-4538-A873-5781162F4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B55B40E-F392-4994-9B0B-07ED35D6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F724-5807-46AE-ABA6-42618BFD5580}" type="datetimeFigureOut">
              <a:rPr lang="pt-PT" smtClean="0"/>
              <a:t>23/06/2021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8168552-BE4B-475D-8A64-7A97E195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5E94865-382A-4C8E-AECA-343DA2C5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1A70-4FDB-493F-9840-0D11130E9B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280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D0278BD-5A85-4193-9FB9-D14A7DB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632AF2-B4D9-4C45-96F8-20AAA408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07A739-A2F7-4A86-98B4-DBB8788A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DF724-5807-46AE-ABA6-42618BFD5580}" type="datetimeFigureOut">
              <a:rPr lang="pt-PT" smtClean="0"/>
              <a:t>23/06/2021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0480DD-DCD7-40E5-A6EF-37C6842FC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860E20-666C-4FFF-886F-59401BF1C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1A70-4FDB-493F-9840-0D11130E9B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801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3556E-BD3A-4CB7-A7CE-690D6D456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Many</a:t>
            </a:r>
            <a:r>
              <a:rPr lang="pt-PT" dirty="0"/>
              <a:t> </a:t>
            </a:r>
            <a:r>
              <a:rPr lang="pt-PT" dirty="0" err="1"/>
              <a:t>Labs</a:t>
            </a:r>
            <a:r>
              <a:rPr lang="pt-PT" dirty="0"/>
              <a:t> </a:t>
            </a:r>
            <a:r>
              <a:rPr lang="pt-PT" dirty="0" err="1"/>
              <a:t>Application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DF9382-CA11-405F-8382-DF823F6A9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01054"/>
          </a:xfrm>
        </p:spPr>
        <p:txBody>
          <a:bodyPr>
            <a:normAutofit/>
          </a:bodyPr>
          <a:lstStyle/>
          <a:p>
            <a:r>
              <a:rPr lang="pt-PT" dirty="0" err="1"/>
              <a:t>Dev</a:t>
            </a:r>
            <a:r>
              <a:rPr lang="pt-PT" dirty="0"/>
              <a:t> Team </a:t>
            </a:r>
            <a:r>
              <a:rPr lang="pt-PT" dirty="0" err="1"/>
              <a:t>Presentation</a:t>
            </a:r>
            <a:endParaRPr lang="pt-PT" dirty="0"/>
          </a:p>
          <a:p>
            <a:r>
              <a:rPr lang="pt-PT" sz="1600" dirty="0"/>
              <a:t>Bárbara Pinto</a:t>
            </a:r>
          </a:p>
          <a:p>
            <a:r>
              <a:rPr lang="pt-PT" sz="1600" dirty="0"/>
              <a:t>Diogo Gaspar</a:t>
            </a:r>
          </a:p>
          <a:p>
            <a:r>
              <a:rPr lang="pt-PT" sz="1600" dirty="0"/>
              <a:t>João Pacheco</a:t>
            </a:r>
          </a:p>
          <a:p>
            <a:r>
              <a:rPr lang="pt-PT" sz="1600" dirty="0" err="1"/>
              <a:t>Luis</a:t>
            </a:r>
            <a:r>
              <a:rPr lang="pt-PT" sz="1600" dirty="0"/>
              <a:t> Moreira</a:t>
            </a:r>
          </a:p>
          <a:p>
            <a:r>
              <a:rPr lang="pt-PT" sz="1600" dirty="0"/>
              <a:t>Tomás Cancela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036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00344-8F91-4189-9169-63263E70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016111-C31F-463B-B6D0-DBB1C79E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Laboratory</a:t>
            </a:r>
            <a:r>
              <a:rPr lang="pt-PT" dirty="0"/>
              <a:t> management software 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Many</a:t>
            </a:r>
            <a:r>
              <a:rPr lang="pt-PT" dirty="0"/>
              <a:t> </a:t>
            </a:r>
            <a:r>
              <a:rPr lang="pt-PT" dirty="0" err="1"/>
              <a:t>Labs</a:t>
            </a:r>
            <a:r>
              <a:rPr lang="pt-PT" dirty="0"/>
              <a:t>’ </a:t>
            </a:r>
            <a:r>
              <a:rPr lang="pt-PT" dirty="0" err="1"/>
              <a:t>employees</a:t>
            </a:r>
            <a:r>
              <a:rPr lang="pt-PT" dirty="0"/>
              <a:t> to </a:t>
            </a:r>
            <a:r>
              <a:rPr lang="pt-PT" dirty="0" err="1"/>
              <a:t>register</a:t>
            </a:r>
            <a:r>
              <a:rPr lang="pt-PT" dirty="0"/>
              <a:t>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clients</a:t>
            </a:r>
            <a:r>
              <a:rPr lang="pt-PT" dirty="0"/>
              <a:t> to </a:t>
            </a:r>
            <a:r>
              <a:rPr lang="pt-PT" dirty="0" err="1"/>
              <a:t>consult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917D3A-A56F-444E-8038-8EE08895A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107" y="2977685"/>
            <a:ext cx="4267796" cy="3334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65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3AF59-F2CE-4FC6-BE7F-278605B8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DF28B1-7584-4414-88CD-6C0D79B0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Graphical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interface for </a:t>
            </a:r>
          </a:p>
          <a:p>
            <a:pPr lvl="1"/>
            <a:r>
              <a:rPr lang="pt-PT" dirty="0" err="1"/>
              <a:t>Client-side</a:t>
            </a:r>
            <a:r>
              <a:rPr lang="pt-PT" dirty="0"/>
              <a:t> </a:t>
            </a:r>
            <a:r>
              <a:rPr lang="pt-PT" dirty="0" err="1"/>
              <a:t>features</a:t>
            </a:r>
            <a:endParaRPr lang="pt-PT" dirty="0"/>
          </a:p>
          <a:p>
            <a:pPr lvl="1"/>
            <a:r>
              <a:rPr lang="pt-PT" dirty="0" err="1"/>
              <a:t>Overview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client</a:t>
            </a:r>
            <a:r>
              <a:rPr lang="pt-PT" dirty="0"/>
              <a:t>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laboratory</a:t>
            </a:r>
            <a:r>
              <a:rPr lang="pt-PT" dirty="0"/>
              <a:t> performance</a:t>
            </a:r>
          </a:p>
          <a:p>
            <a:pPr lvl="1"/>
            <a:r>
              <a:rPr lang="pt-PT" dirty="0"/>
              <a:t>NHS </a:t>
            </a:r>
            <a:r>
              <a:rPr lang="pt-PT" dirty="0" err="1"/>
              <a:t>reports</a:t>
            </a:r>
            <a:endParaRPr lang="pt-PT" dirty="0"/>
          </a:p>
          <a:p>
            <a:pPr lvl="1"/>
            <a:r>
              <a:rPr lang="pt-PT" dirty="0" err="1"/>
              <a:t>Clinical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imports</a:t>
            </a:r>
            <a:endParaRPr lang="pt-PT" dirty="0"/>
          </a:p>
          <a:p>
            <a:pPr lvl="1"/>
            <a:endParaRPr lang="pt-PT" dirty="0"/>
          </a:p>
          <a:p>
            <a:r>
              <a:rPr lang="pt-PT" dirty="0"/>
              <a:t>Console interface for</a:t>
            </a:r>
          </a:p>
          <a:p>
            <a:pPr lvl="1"/>
            <a:r>
              <a:rPr lang="pt-PT" dirty="0" err="1"/>
              <a:t>Daily</a:t>
            </a:r>
            <a:r>
              <a:rPr lang="pt-PT" dirty="0"/>
              <a:t> </a:t>
            </a:r>
            <a:r>
              <a:rPr lang="pt-PT" dirty="0" err="1"/>
              <a:t>operations</a:t>
            </a:r>
            <a:r>
              <a:rPr lang="pt-PT" dirty="0"/>
              <a:t> (</a:t>
            </a:r>
            <a:r>
              <a:rPr lang="pt-PT" dirty="0" err="1"/>
              <a:t>generating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, </a:t>
            </a:r>
            <a:r>
              <a:rPr lang="pt-PT" dirty="0" err="1"/>
              <a:t>recording</a:t>
            </a:r>
            <a:r>
              <a:rPr lang="pt-PT" dirty="0"/>
              <a:t> samples, </a:t>
            </a:r>
            <a:r>
              <a:rPr lang="pt-PT" dirty="0" err="1"/>
              <a:t>results</a:t>
            </a:r>
            <a:r>
              <a:rPr lang="pt-PT" dirty="0"/>
              <a:t>, etc.)</a:t>
            </a:r>
          </a:p>
          <a:p>
            <a:pPr lvl="1"/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parameters</a:t>
            </a:r>
            <a:r>
              <a:rPr lang="pt-PT" dirty="0"/>
              <a:t> (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employees</a:t>
            </a:r>
            <a:r>
              <a:rPr lang="pt-PT" dirty="0"/>
              <a:t>,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types</a:t>
            </a:r>
            <a:r>
              <a:rPr lang="pt-PT" dirty="0"/>
              <a:t>, </a:t>
            </a:r>
            <a:r>
              <a:rPr lang="pt-PT" dirty="0" err="1"/>
              <a:t>clients</a:t>
            </a:r>
            <a:r>
              <a:rPr lang="pt-PT" dirty="0"/>
              <a:t>, etc..)</a:t>
            </a:r>
          </a:p>
        </p:txBody>
      </p:sp>
    </p:spTree>
    <p:extLst>
      <p:ext uri="{BB962C8B-B14F-4D97-AF65-F5344CB8AC3E}">
        <p14:creationId xmlns:p14="http://schemas.microsoft.com/office/powerpoint/2010/main" val="387892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4708-5311-4052-8B46-83B1F600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Who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for?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700F57-E1D8-454B-AF75-92A02453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Clients</a:t>
            </a:r>
            <a:endParaRPr lang="pt-PT" dirty="0"/>
          </a:p>
          <a:p>
            <a:r>
              <a:rPr lang="pt-PT" dirty="0" err="1"/>
              <a:t>Employees</a:t>
            </a:r>
            <a:endParaRPr lang="pt-PT" dirty="0"/>
          </a:p>
          <a:p>
            <a:pPr lvl="1"/>
            <a:r>
              <a:rPr lang="pt-PT" dirty="0" err="1"/>
              <a:t>Receptionists</a:t>
            </a:r>
            <a:endParaRPr lang="pt-PT" dirty="0"/>
          </a:p>
          <a:p>
            <a:pPr lvl="1"/>
            <a:r>
              <a:rPr lang="pt-PT" dirty="0" err="1"/>
              <a:t>Specialist</a:t>
            </a:r>
            <a:r>
              <a:rPr lang="pt-PT" dirty="0"/>
              <a:t> </a:t>
            </a:r>
            <a:r>
              <a:rPr lang="pt-PT" dirty="0" err="1"/>
              <a:t>Doctors</a:t>
            </a:r>
            <a:endParaRPr lang="pt-PT" dirty="0"/>
          </a:p>
          <a:p>
            <a:pPr lvl="1"/>
            <a:r>
              <a:rPr lang="pt-PT" dirty="0" err="1"/>
              <a:t>Administrators</a:t>
            </a:r>
            <a:endParaRPr lang="pt-PT" dirty="0"/>
          </a:p>
          <a:p>
            <a:pPr lvl="1"/>
            <a:r>
              <a:rPr lang="pt-PT" dirty="0" err="1"/>
              <a:t>Laboratory</a:t>
            </a:r>
            <a:r>
              <a:rPr lang="pt-PT" dirty="0"/>
              <a:t> </a:t>
            </a:r>
            <a:r>
              <a:rPr lang="pt-PT" dirty="0" err="1"/>
              <a:t>Coordinators</a:t>
            </a:r>
            <a:endParaRPr lang="pt-PT" dirty="0"/>
          </a:p>
          <a:p>
            <a:pPr lvl="1"/>
            <a:r>
              <a:rPr lang="pt-PT" dirty="0" err="1"/>
              <a:t>Clinical</a:t>
            </a:r>
            <a:r>
              <a:rPr lang="pt-PT" dirty="0"/>
              <a:t> </a:t>
            </a:r>
            <a:r>
              <a:rPr lang="pt-PT" dirty="0" err="1"/>
              <a:t>Chemistry</a:t>
            </a:r>
            <a:r>
              <a:rPr lang="pt-PT" dirty="0"/>
              <a:t> </a:t>
            </a:r>
            <a:r>
              <a:rPr lang="pt-PT" dirty="0" err="1"/>
              <a:t>Technologists</a:t>
            </a:r>
            <a:endParaRPr lang="pt-PT" dirty="0"/>
          </a:p>
          <a:p>
            <a:pPr lvl="1"/>
            <a:r>
              <a:rPr lang="pt-PT" dirty="0" err="1"/>
              <a:t>And</a:t>
            </a:r>
            <a:r>
              <a:rPr lang="pt-PT" dirty="0"/>
              <a:t> more…</a:t>
            </a:r>
          </a:p>
        </p:txBody>
      </p:sp>
    </p:spTree>
    <p:extLst>
      <p:ext uri="{BB962C8B-B14F-4D97-AF65-F5344CB8AC3E}">
        <p14:creationId xmlns:p14="http://schemas.microsoft.com/office/powerpoint/2010/main" val="218782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C848A-B721-4102-97FB-6BC58E7B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does </a:t>
            </a:r>
            <a:r>
              <a:rPr lang="pt-PT" dirty="0" err="1"/>
              <a:t>it</a:t>
            </a:r>
            <a:r>
              <a:rPr lang="pt-PT" dirty="0"/>
              <a:t> do?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694134-0E63-45A2-A92D-24C32C62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main application features are:</a:t>
            </a:r>
          </a:p>
          <a:p>
            <a:pPr lvl="1"/>
            <a:r>
              <a:rPr lang="en-US" dirty="0"/>
              <a:t>Registering and keeping track of tests to be performed</a:t>
            </a:r>
          </a:p>
          <a:p>
            <a:pPr lvl="1"/>
            <a:r>
              <a:rPr lang="en-US" dirty="0"/>
              <a:t>Registering test samples and generating barcodes</a:t>
            </a:r>
          </a:p>
          <a:p>
            <a:pPr lvl="1"/>
            <a:r>
              <a:rPr lang="en-US" dirty="0"/>
              <a:t>Registering clinical analysis results and generating reference values</a:t>
            </a:r>
          </a:p>
          <a:p>
            <a:pPr lvl="1"/>
            <a:r>
              <a:rPr lang="en-US" dirty="0"/>
              <a:t>Recording test diagnosis and doctor’s reports</a:t>
            </a:r>
          </a:p>
          <a:p>
            <a:pPr lvl="1"/>
            <a:r>
              <a:rPr lang="en-US" dirty="0"/>
              <a:t>Allowing validation of the test by a coordinator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Notifying clients of test results’ </a:t>
            </a:r>
            <a:r>
              <a:rPr lang="en-US" dirty="0" err="1"/>
              <a:t>availibillity</a:t>
            </a:r>
            <a:endParaRPr lang="en-US" dirty="0"/>
          </a:p>
          <a:p>
            <a:pPr lvl="1"/>
            <a:r>
              <a:rPr lang="en-US" dirty="0"/>
              <a:t>Allowing access to clients to view test results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Reporting to NHS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r>
              <a:rPr lang="en-US" sz="1900" dirty="0"/>
              <a:t>More information on the application User Manual.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456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39513-5CBC-4A12-B877-45FD7DFA6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Time for a demo…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B058959-6283-497E-B730-A83F048DE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8201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189</Words>
  <Application>Microsoft Office PowerPoint</Application>
  <PresentationFormat>Ecrã Panorâmico</PresentationFormat>
  <Paragraphs>42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Many Labs Application</vt:lpstr>
      <vt:lpstr>What is it?</vt:lpstr>
      <vt:lpstr>Apresentação do PowerPoint</vt:lpstr>
      <vt:lpstr>Who is it for?</vt:lpstr>
      <vt:lpstr>What does it do?</vt:lpstr>
      <vt:lpstr>Time for a 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Many Labs Application</dc:title>
  <dc:creator>Bárbara Pinto (1191507)</dc:creator>
  <cp:lastModifiedBy>Bárbara Pinto (1191507)</cp:lastModifiedBy>
  <cp:revision>4</cp:revision>
  <dcterms:created xsi:type="dcterms:W3CDTF">2021-06-23T13:02:09Z</dcterms:created>
  <dcterms:modified xsi:type="dcterms:W3CDTF">2021-06-23T13:18:05Z</dcterms:modified>
</cp:coreProperties>
</file>