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3.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7"/>
  </p:notesMasterIdLst>
  <p:sldIdLst>
    <p:sldId id="256" r:id="rId4"/>
    <p:sldId id="257" r:id="rId5"/>
    <p:sldId id="258" r:id="rId6"/>
    <p:sldId id="268" r:id="rId7"/>
    <p:sldId id="259" r:id="rId8"/>
    <p:sldId id="260" r:id="rId9"/>
    <p:sldId id="261" r:id="rId10"/>
    <p:sldId id="262" r:id="rId11"/>
    <p:sldId id="263" r:id="rId12"/>
    <p:sldId id="264" r:id="rId13"/>
    <p:sldId id="265" r:id="rId14"/>
    <p:sldId id="266" r:id="rId15"/>
    <p:sldId id="267" r:id="rId16"/>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836D61-813A-404F-A582-3C15E2E0D33E}" v="115" dt="2022-01-03T23:21:21.502"/>
    <p1510:client id="{D4BF0DB3-DF1F-A0FE-B8DC-D7C8DB614E7B}" v="217" dt="2022-01-03T17:47:40.2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2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c:style val="2"/>
  <c:chart>
    <c:title>
      <c:tx>
        <c:rich>
          <a:bodyPr rot="0"/>
          <a:lstStyle/>
          <a:p>
            <a:pPr>
              <a:defRPr lang="pt-PT" sz="1862" b="0" strike="noStrike" spc="-1">
                <a:solidFill>
                  <a:srgbClr val="595959"/>
                </a:solidFill>
                <a:latin typeface="Kozuka Gothic Pro R"/>
              </a:defRPr>
            </a:pPr>
            <a:r>
              <a:rPr lang="pt-PT" sz="1862" b="0" strike="noStrike" spc="-1" dirty="0" err="1">
                <a:solidFill>
                  <a:srgbClr val="595959"/>
                </a:solidFill>
                <a:latin typeface="Kozuka Gothic Pro R"/>
              </a:rPr>
              <a:t>Commit</a:t>
            </a:r>
            <a:r>
              <a:rPr lang="pt-PT" sz="1862" b="0" strike="noStrike" spc="-1" dirty="0">
                <a:solidFill>
                  <a:srgbClr val="595959"/>
                </a:solidFill>
                <a:latin typeface="Kozuka Gothic Pro R"/>
              </a:rPr>
              <a:t> </a:t>
            </a:r>
            <a:r>
              <a:rPr lang="pt-PT" sz="1862" b="0" strike="noStrike" spc="-1" dirty="0" err="1">
                <a:solidFill>
                  <a:srgbClr val="595959"/>
                </a:solidFill>
                <a:latin typeface="Kozuka Gothic Pro R"/>
              </a:rPr>
              <a:t>effort</a:t>
            </a:r>
            <a:endParaRPr lang="pt-PT" sz="1862" b="0" strike="noStrike" spc="-1" dirty="0">
              <a:solidFill>
                <a:srgbClr val="595959"/>
              </a:solidFill>
              <a:latin typeface="Kozuka Gothic Pro R"/>
            </a:endParaRPr>
          </a:p>
        </c:rich>
      </c:tx>
      <c:overlay val="0"/>
      <c:spPr>
        <a:noFill/>
        <a:ln w="0">
          <a:noFill/>
        </a:ln>
      </c:spPr>
    </c:title>
    <c:autoTitleDeleted val="0"/>
    <c:plotArea>
      <c:layout/>
      <c:barChart>
        <c:barDir val="col"/>
        <c:grouping val="clustered"/>
        <c:varyColors val="0"/>
        <c:ser>
          <c:idx val="0"/>
          <c:order val="0"/>
          <c:tx>
            <c:strRef>
              <c:f>Folha1!$B$1</c:f>
              <c:strCache>
                <c:ptCount val="1"/>
                <c:pt idx="0">
                  <c:v>time spent (min)</c:v>
                </c:pt>
              </c:strCache>
            </c:strRef>
          </c:tx>
          <c:spPr>
            <a:solidFill>
              <a:srgbClr val="F79646"/>
            </a:solidFill>
            <a:ln w="0">
              <a:noFill/>
            </a:ln>
          </c:spPr>
          <c:invertIfNegative val="0"/>
          <c:dLbls>
            <c:spPr>
              <a:noFill/>
              <a:ln>
                <a:noFill/>
              </a:ln>
              <a:effectLst/>
            </c:spPr>
            <c:txPr>
              <a:bodyPr wrap="square"/>
              <a:lstStyle/>
              <a:p>
                <a:pPr>
                  <a:defRPr sz="1000" b="0" strike="noStrike" spc="-1">
                    <a:solidFill>
                      <a:srgbClr val="000000"/>
                    </a:solidFill>
                    <a:latin typeface="Kozuka Gothic Pro R"/>
                  </a:defRPr>
                </a:pPr>
                <a:endParaRPr lang="pt-PT"/>
              </a:p>
            </c:txPr>
            <c:dLblPos val="outEnd"/>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numRef>
              <c:f>Folha1!$A$2:$A$6</c:f>
              <c:numCache>
                <c:formatCode>General</c:formatCode>
                <c:ptCount val="5"/>
                <c:pt idx="0">
                  <c:v>1191507</c:v>
                </c:pt>
                <c:pt idx="1">
                  <c:v>1200991</c:v>
                </c:pt>
                <c:pt idx="2">
                  <c:v>1201029</c:v>
                </c:pt>
                <c:pt idx="3">
                  <c:v>1201045</c:v>
                </c:pt>
                <c:pt idx="4">
                  <c:v>1201154</c:v>
                </c:pt>
              </c:numCache>
            </c:numRef>
          </c:cat>
          <c:val>
            <c:numRef>
              <c:f>Folha1!$B$2:$B$6</c:f>
              <c:numCache>
                <c:formatCode>General</c:formatCode>
                <c:ptCount val="5"/>
                <c:pt idx="0">
                  <c:v>3070</c:v>
                </c:pt>
                <c:pt idx="1">
                  <c:v>1600</c:v>
                </c:pt>
                <c:pt idx="2">
                  <c:v>1951</c:v>
                </c:pt>
                <c:pt idx="3">
                  <c:v>860</c:v>
                </c:pt>
                <c:pt idx="4">
                  <c:v>1155</c:v>
                </c:pt>
              </c:numCache>
            </c:numRef>
          </c:val>
          <c:extLst>
            <c:ext xmlns:c16="http://schemas.microsoft.com/office/drawing/2014/chart" uri="{C3380CC4-5D6E-409C-BE32-E72D297353CC}">
              <c16:uniqueId val="{00000000-E679-4AA5-BC21-60B83ABD3777}"/>
            </c:ext>
          </c:extLst>
        </c:ser>
        <c:dLbls>
          <c:showLegendKey val="0"/>
          <c:showVal val="0"/>
          <c:showCatName val="0"/>
          <c:showSerName val="0"/>
          <c:showPercent val="0"/>
          <c:showBubbleSize val="0"/>
        </c:dLbls>
        <c:gapWidth val="219"/>
        <c:overlap val="-27"/>
        <c:axId val="7535176"/>
        <c:axId val="85072911"/>
      </c:barChart>
      <c:catAx>
        <c:axId val="7535176"/>
        <c:scaling>
          <c:orientation val="minMax"/>
        </c:scaling>
        <c:delete val="0"/>
        <c:axPos val="b"/>
        <c:numFmt formatCode="General" sourceLinked="0"/>
        <c:majorTickMark val="none"/>
        <c:minorTickMark val="none"/>
        <c:tickLblPos val="nextTo"/>
        <c:spPr>
          <a:ln w="9360">
            <a:solidFill>
              <a:srgbClr val="D9D9D9"/>
            </a:solidFill>
            <a:round/>
          </a:ln>
        </c:spPr>
        <c:txPr>
          <a:bodyPr/>
          <a:lstStyle/>
          <a:p>
            <a:pPr>
              <a:defRPr sz="1197" b="0" strike="noStrike" spc="-1">
                <a:solidFill>
                  <a:srgbClr val="595959"/>
                </a:solidFill>
                <a:latin typeface="Kozuka Gothic Pro R"/>
              </a:defRPr>
            </a:pPr>
            <a:endParaRPr lang="pt-PT"/>
          </a:p>
        </c:txPr>
        <c:crossAx val="85072911"/>
        <c:crosses val="autoZero"/>
        <c:auto val="1"/>
        <c:lblAlgn val="ctr"/>
        <c:lblOffset val="100"/>
        <c:noMultiLvlLbl val="0"/>
      </c:catAx>
      <c:valAx>
        <c:axId val="85072911"/>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9360">
            <a:noFill/>
          </a:ln>
        </c:spPr>
        <c:txPr>
          <a:bodyPr/>
          <a:lstStyle/>
          <a:p>
            <a:pPr>
              <a:defRPr sz="1197" b="0" strike="noStrike" spc="-1">
                <a:solidFill>
                  <a:srgbClr val="595959"/>
                </a:solidFill>
                <a:latin typeface="Kozuka Gothic Pro R"/>
              </a:defRPr>
            </a:pPr>
            <a:endParaRPr lang="pt-PT"/>
          </a:p>
        </c:txPr>
        <c:crossAx val="7535176"/>
        <c:crosses val="autoZero"/>
        <c:crossBetween val="between"/>
      </c:valAx>
      <c:spPr>
        <a:noFill/>
        <a:ln w="0">
          <a:noFill/>
        </a:ln>
      </c:spPr>
    </c:plotArea>
    <c:legend>
      <c:legendPos val="b"/>
      <c:overlay val="0"/>
      <c:spPr>
        <a:noFill/>
        <a:ln w="0">
          <a:noFill/>
        </a:ln>
      </c:spPr>
      <c:txPr>
        <a:bodyPr/>
        <a:lstStyle/>
        <a:p>
          <a:pPr>
            <a:defRPr sz="1197" b="0" strike="noStrike" spc="-1">
              <a:solidFill>
                <a:srgbClr val="595959"/>
              </a:solidFill>
              <a:latin typeface="Kozuka Gothic Pro R"/>
            </a:defRPr>
          </a:pPr>
          <a:endParaRPr lang="pt-PT"/>
        </a:p>
      </c:txPr>
    </c:legend>
    <c:plotVisOnly val="1"/>
    <c:dispBlanksAs val="gap"/>
    <c:showDLblsOverMax val="1"/>
  </c:chart>
  <c:spPr>
    <a:noFill/>
    <a:ln w="9360">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t-PT" dirty="0" err="1"/>
              <a:t>Issues</a:t>
            </a:r>
            <a:r>
              <a:rPr lang="pt-PT" dirty="0"/>
              <a:t> per </a:t>
            </a:r>
            <a:r>
              <a:rPr lang="pt-PT" dirty="0" err="1"/>
              <a:t>component</a:t>
            </a:r>
            <a:endParaRPr lang="pt-PT" dirty="0"/>
          </a:p>
        </c:rich>
      </c:tx>
      <c:overlay val="0"/>
      <c:spPr>
        <a:noFill/>
        <a:ln>
          <a:noFill/>
        </a:ln>
        <a:effectLst/>
      </c:spPr>
      <c:txPr>
        <a:bodyPr rot="0" spcFirstLastPara="1" vertOverflow="ellipsis"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pieChart>
        <c:varyColors val="1"/>
        <c:ser>
          <c:idx val="0"/>
          <c:order val="0"/>
          <c:tx>
            <c:strRef>
              <c:f>Folha1!$B$1</c:f>
              <c:strCache>
                <c:ptCount val="1"/>
                <c:pt idx="0">
                  <c:v>Componente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AF62-4A82-A0F6-907A28742B66}"/>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AF62-4A82-A0F6-907A28742B66}"/>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AF62-4A82-A0F6-907A28742B66}"/>
              </c:ext>
            </c:extLst>
          </c:dPt>
          <c:dPt>
            <c:idx val="3"/>
            <c:bubble3D val="0"/>
            <c:spPr>
              <a:solidFill>
                <a:schemeClr val="accent2">
                  <a:lumMod val="60000"/>
                </a:schemeClr>
              </a:solidFill>
              <a:ln w="19050">
                <a:solidFill>
                  <a:schemeClr val="lt1"/>
                </a:solidFill>
              </a:ln>
              <a:effectLst/>
            </c:spPr>
          </c:dPt>
          <c:dPt>
            <c:idx val="4"/>
            <c:bubble3D val="0"/>
            <c:spPr>
              <a:solidFill>
                <a:schemeClr val="accent4">
                  <a:lumMod val="60000"/>
                </a:schemeClr>
              </a:solidFill>
              <a:ln w="19050">
                <a:solidFill>
                  <a:schemeClr val="lt1"/>
                </a:solidFill>
              </a:ln>
              <a:effectLst/>
            </c:spPr>
          </c:dPt>
          <c:dLbls>
            <c:dLbl>
              <c:idx val="0"/>
              <c:dLblPos val="bestFit"/>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1-AF62-4A82-A0F6-907A28742B66}"/>
                </c:ext>
              </c:extLst>
            </c:dLbl>
            <c:dLbl>
              <c:idx val="1"/>
              <c:dLblPos val="bestFit"/>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3-AF62-4A82-A0F6-907A28742B66}"/>
                </c:ext>
              </c:extLst>
            </c:dLbl>
            <c:dLbl>
              <c:idx val="2"/>
              <c:dLblPos val="bestFit"/>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5-AF62-4A82-A0F6-907A28742B6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t-PT"/>
              </a:p>
            </c:txPr>
            <c:dLblPos val="bestFit"/>
            <c:showLegendKey val="0"/>
            <c:showVal val="0"/>
            <c:showCatName val="0"/>
            <c:showSerName val="0"/>
            <c:showPercent val="0"/>
            <c:showBubbleSize val="1"/>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Folha1!$A$2:$A$6</c:f>
              <c:strCache>
                <c:ptCount val="5"/>
                <c:pt idx="0">
                  <c:v>ESINF</c:v>
                </c:pt>
                <c:pt idx="1">
                  <c:v>BDDAD</c:v>
                </c:pt>
                <c:pt idx="2">
                  <c:v>LAPR3</c:v>
                </c:pt>
                <c:pt idx="3">
                  <c:v>ARQCP</c:v>
                </c:pt>
                <c:pt idx="4">
                  <c:v>FSIAP</c:v>
                </c:pt>
              </c:strCache>
            </c:strRef>
          </c:cat>
          <c:val>
            <c:numRef>
              <c:f>Folha1!$B$2:$B$6</c:f>
              <c:numCache>
                <c:formatCode>General</c:formatCode>
                <c:ptCount val="5"/>
                <c:pt idx="0">
                  <c:v>0.12</c:v>
                </c:pt>
                <c:pt idx="1">
                  <c:v>0.32</c:v>
                </c:pt>
                <c:pt idx="2">
                  <c:v>0.24</c:v>
                </c:pt>
                <c:pt idx="3">
                  <c:v>0.16</c:v>
                </c:pt>
                <c:pt idx="4">
                  <c:v>0.16</c:v>
                </c:pt>
              </c:numCache>
            </c:numRef>
          </c:val>
          <c:extLst>
            <c:ext xmlns:c16="http://schemas.microsoft.com/office/drawing/2014/chart" uri="{C3380CC4-5D6E-409C-BE32-E72D297353CC}">
              <c16:uniqueId val="{00000006-AF62-4A82-A0F6-907A28742B6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legend>
    <c:plotVisOnly val="1"/>
    <c:dispBlanksAs val="gap"/>
    <c:showDLblsOverMax val="1"/>
  </c:chart>
  <c:spPr>
    <a:noFill/>
    <a:ln>
      <a:noFill/>
    </a:ln>
    <a:effectLst/>
  </c:spPr>
  <c:txPr>
    <a:bodyPr/>
    <a:lstStyle/>
    <a:p>
      <a:pPr>
        <a:defRPr/>
      </a:pPr>
      <a:endParaRPr lang="pt-P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c:style val="2"/>
  <c:chart>
    <c:autoTitleDeleted val="1"/>
    <c:plotArea>
      <c:layout/>
      <c:lineChart>
        <c:grouping val="standard"/>
        <c:varyColors val="0"/>
        <c:ser>
          <c:idx val="0"/>
          <c:order val="0"/>
          <c:tx>
            <c:strRef>
              <c:f>Folha1!$B$1</c:f>
              <c:strCache>
                <c:ptCount val="1"/>
                <c:pt idx="0">
                  <c:v>Code coverage (%)</c:v>
                </c:pt>
              </c:strCache>
            </c:strRef>
          </c:tx>
          <c:spPr>
            <a:ln w="28440" cap="rnd">
              <a:solidFill>
                <a:srgbClr val="FACAB4"/>
              </a:solidFill>
              <a:round/>
            </a:ln>
          </c:spPr>
          <c:marker>
            <c:symbol val="none"/>
          </c:marker>
          <c:dLbls>
            <c:spPr>
              <a:noFill/>
              <a:ln>
                <a:noFill/>
              </a:ln>
              <a:effectLst/>
            </c:spPr>
            <c:txPr>
              <a:bodyPr wrap="square"/>
              <a:lstStyle/>
              <a:p>
                <a:pPr>
                  <a:defRPr sz="1000" b="0" strike="noStrike" spc="-1">
                    <a:solidFill>
                      <a:srgbClr val="000000"/>
                    </a:solidFill>
                    <a:latin typeface="Kozuka Gothic Pro R"/>
                  </a:defRPr>
                </a:pPr>
                <a:endParaRPr lang="pt-PT"/>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Folha1!$A$2:$A$5</c:f>
              <c:strCache>
                <c:ptCount val="4"/>
                <c:pt idx="0">
                  <c:v>Sprint 1</c:v>
                </c:pt>
                <c:pt idx="1">
                  <c:v>Sprint 2</c:v>
                </c:pt>
                <c:pt idx="2">
                  <c:v>Sprint 3</c:v>
                </c:pt>
                <c:pt idx="3">
                  <c:v>Sprint 4</c:v>
                </c:pt>
              </c:strCache>
            </c:strRef>
          </c:cat>
          <c:val>
            <c:numRef>
              <c:f>Folha1!$B$2:$B$5</c:f>
              <c:numCache>
                <c:formatCode>General</c:formatCode>
                <c:ptCount val="4"/>
                <c:pt idx="0">
                  <c:v>97.2</c:v>
                </c:pt>
                <c:pt idx="1">
                  <c:v>94</c:v>
                </c:pt>
                <c:pt idx="2">
                  <c:v>92.2</c:v>
                </c:pt>
                <c:pt idx="3">
                  <c:v>0</c:v>
                </c:pt>
              </c:numCache>
            </c:numRef>
          </c:val>
          <c:smooth val="0"/>
          <c:extLst>
            <c:ext xmlns:c16="http://schemas.microsoft.com/office/drawing/2014/chart" uri="{C3380CC4-5D6E-409C-BE32-E72D297353CC}">
              <c16:uniqueId val="{00000000-1312-4C43-AA19-31F17D2C251C}"/>
            </c:ext>
          </c:extLst>
        </c:ser>
        <c:ser>
          <c:idx val="1"/>
          <c:order val="1"/>
          <c:tx>
            <c:strRef>
              <c:f>Folha1!$C$1</c:f>
              <c:strCache>
                <c:ptCount val="1"/>
                <c:pt idx="0">
                  <c:v>Mutation coverage (%)</c:v>
                </c:pt>
              </c:strCache>
            </c:strRef>
          </c:tx>
          <c:spPr>
            <a:ln w="28440" cap="rnd">
              <a:solidFill>
                <a:srgbClr val="F8AA7A"/>
              </a:solidFill>
              <a:round/>
            </a:ln>
          </c:spPr>
          <c:marker>
            <c:symbol val="none"/>
          </c:marker>
          <c:dLbls>
            <c:spPr>
              <a:noFill/>
              <a:ln>
                <a:noFill/>
              </a:ln>
              <a:effectLst/>
            </c:spPr>
            <c:txPr>
              <a:bodyPr wrap="square"/>
              <a:lstStyle/>
              <a:p>
                <a:pPr>
                  <a:defRPr sz="1000" b="0" strike="noStrike" spc="-1">
                    <a:solidFill>
                      <a:srgbClr val="000000"/>
                    </a:solidFill>
                    <a:latin typeface="Kozuka Gothic Pro R"/>
                  </a:defRPr>
                </a:pPr>
                <a:endParaRPr lang="pt-PT"/>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Folha1!$A$2:$A$5</c:f>
              <c:strCache>
                <c:ptCount val="4"/>
                <c:pt idx="0">
                  <c:v>Sprint 1</c:v>
                </c:pt>
                <c:pt idx="1">
                  <c:v>Sprint 2</c:v>
                </c:pt>
                <c:pt idx="2">
                  <c:v>Sprint 3</c:v>
                </c:pt>
                <c:pt idx="3">
                  <c:v>Sprint 4</c:v>
                </c:pt>
              </c:strCache>
            </c:strRef>
          </c:cat>
          <c:val>
            <c:numRef>
              <c:f>Folha1!$C$2:$C$5</c:f>
              <c:numCache>
                <c:formatCode>General</c:formatCode>
                <c:ptCount val="4"/>
                <c:pt idx="0">
                  <c:v>85.3</c:v>
                </c:pt>
                <c:pt idx="1">
                  <c:v>83.4</c:v>
                </c:pt>
                <c:pt idx="2">
                  <c:v>80.599999999999994</c:v>
                </c:pt>
                <c:pt idx="3">
                  <c:v>0</c:v>
                </c:pt>
              </c:numCache>
            </c:numRef>
          </c:val>
          <c:smooth val="0"/>
          <c:extLst>
            <c:ext xmlns:c16="http://schemas.microsoft.com/office/drawing/2014/chart" uri="{C3380CC4-5D6E-409C-BE32-E72D297353CC}">
              <c16:uniqueId val="{00000001-1312-4C43-AA19-31F17D2C251C}"/>
            </c:ext>
          </c:extLst>
        </c:ser>
        <c:ser>
          <c:idx val="2"/>
          <c:order val="2"/>
          <c:tx>
            <c:strRef>
              <c:f>Folha1!$D$1</c:f>
              <c:strCache>
                <c:ptCount val="1"/>
                <c:pt idx="0">
                  <c:v>Duplicated code (%)</c:v>
                </c:pt>
              </c:strCache>
            </c:strRef>
          </c:tx>
          <c:spPr>
            <a:ln w="28440" cap="rnd">
              <a:solidFill>
                <a:srgbClr val="E78C41"/>
              </a:solidFill>
              <a:round/>
            </a:ln>
          </c:spPr>
          <c:marker>
            <c:symbol val="none"/>
          </c:marker>
          <c:dLbls>
            <c:spPr>
              <a:noFill/>
              <a:ln>
                <a:noFill/>
              </a:ln>
              <a:effectLst/>
            </c:spPr>
            <c:txPr>
              <a:bodyPr wrap="square"/>
              <a:lstStyle/>
              <a:p>
                <a:pPr>
                  <a:defRPr sz="1000" b="0" strike="noStrike" spc="-1">
                    <a:solidFill>
                      <a:srgbClr val="000000"/>
                    </a:solidFill>
                    <a:latin typeface="Kozuka Gothic Pro R"/>
                  </a:defRPr>
                </a:pPr>
                <a:endParaRPr lang="pt-PT"/>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Folha1!$A$2:$A$5</c:f>
              <c:strCache>
                <c:ptCount val="4"/>
                <c:pt idx="0">
                  <c:v>Sprint 1</c:v>
                </c:pt>
                <c:pt idx="1">
                  <c:v>Sprint 2</c:v>
                </c:pt>
                <c:pt idx="2">
                  <c:v>Sprint 3</c:v>
                </c:pt>
                <c:pt idx="3">
                  <c:v>Sprint 4</c:v>
                </c:pt>
              </c:strCache>
            </c:strRef>
          </c:cat>
          <c:val>
            <c:numRef>
              <c:f>Folha1!$D$2:$D$5</c:f>
              <c:numCache>
                <c:formatCode>General</c:formatCode>
                <c:ptCount val="4"/>
                <c:pt idx="0">
                  <c:v>0</c:v>
                </c:pt>
                <c:pt idx="1">
                  <c:v>0</c:v>
                </c:pt>
                <c:pt idx="2">
                  <c:v>0.9</c:v>
                </c:pt>
                <c:pt idx="3">
                  <c:v>0</c:v>
                </c:pt>
              </c:numCache>
            </c:numRef>
          </c:val>
          <c:smooth val="0"/>
          <c:extLst>
            <c:ext xmlns:c16="http://schemas.microsoft.com/office/drawing/2014/chart" uri="{C3380CC4-5D6E-409C-BE32-E72D297353CC}">
              <c16:uniqueId val="{00000002-1312-4C43-AA19-31F17D2C251C}"/>
            </c:ext>
          </c:extLst>
        </c:ser>
        <c:ser>
          <c:idx val="3"/>
          <c:order val="3"/>
          <c:tx>
            <c:strRef>
              <c:f>Folha1!$E$1</c:f>
              <c:strCache>
                <c:ptCount val="1"/>
                <c:pt idx="0">
                  <c:v>Technical debt (hours)</c:v>
                </c:pt>
              </c:strCache>
            </c:strRef>
          </c:tx>
          <c:spPr>
            <a:ln w="28440" cap="rnd">
              <a:solidFill>
                <a:srgbClr val="C27637"/>
              </a:solidFill>
              <a:round/>
            </a:ln>
          </c:spPr>
          <c:marker>
            <c:symbol val="none"/>
          </c:marker>
          <c:dLbls>
            <c:spPr>
              <a:noFill/>
              <a:ln>
                <a:noFill/>
              </a:ln>
              <a:effectLst/>
            </c:spPr>
            <c:txPr>
              <a:bodyPr wrap="square"/>
              <a:lstStyle/>
              <a:p>
                <a:pPr>
                  <a:defRPr sz="1000" b="0" strike="noStrike" spc="-1">
                    <a:solidFill>
                      <a:srgbClr val="000000"/>
                    </a:solidFill>
                    <a:latin typeface="Kozuka Gothic Pro R"/>
                  </a:defRPr>
                </a:pPr>
                <a:endParaRPr lang="pt-PT"/>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Folha1!$A$2:$A$5</c:f>
              <c:strCache>
                <c:ptCount val="4"/>
                <c:pt idx="0">
                  <c:v>Sprint 1</c:v>
                </c:pt>
                <c:pt idx="1">
                  <c:v>Sprint 2</c:v>
                </c:pt>
                <c:pt idx="2">
                  <c:v>Sprint 3</c:v>
                </c:pt>
                <c:pt idx="3">
                  <c:v>Sprint 4</c:v>
                </c:pt>
              </c:strCache>
            </c:strRef>
          </c:cat>
          <c:val>
            <c:numRef>
              <c:f>Folha1!$E$2:$E$5</c:f>
              <c:numCache>
                <c:formatCode>General</c:formatCode>
                <c:ptCount val="4"/>
                <c:pt idx="0">
                  <c:v>24</c:v>
                </c:pt>
                <c:pt idx="1">
                  <c:v>48</c:v>
                </c:pt>
                <c:pt idx="2">
                  <c:v>72</c:v>
                </c:pt>
                <c:pt idx="3">
                  <c:v>0</c:v>
                </c:pt>
              </c:numCache>
            </c:numRef>
          </c:val>
          <c:smooth val="0"/>
          <c:extLst>
            <c:ext xmlns:c16="http://schemas.microsoft.com/office/drawing/2014/chart" uri="{C3380CC4-5D6E-409C-BE32-E72D297353CC}">
              <c16:uniqueId val="{00000003-1312-4C43-AA19-31F17D2C251C}"/>
            </c:ext>
          </c:extLst>
        </c:ser>
        <c:dLbls>
          <c:showLegendKey val="0"/>
          <c:showVal val="0"/>
          <c:showCatName val="0"/>
          <c:showSerName val="0"/>
          <c:showPercent val="0"/>
          <c:showBubbleSize val="0"/>
        </c:dLbls>
        <c:hiLowLines>
          <c:spPr>
            <a:ln w="0">
              <a:noFill/>
            </a:ln>
          </c:spPr>
        </c:hiLowLines>
        <c:smooth val="0"/>
        <c:axId val="63113866"/>
        <c:axId val="42158368"/>
      </c:lineChart>
      <c:catAx>
        <c:axId val="63113866"/>
        <c:scaling>
          <c:orientation val="minMax"/>
        </c:scaling>
        <c:delete val="0"/>
        <c:axPos val="b"/>
        <c:numFmt formatCode="General" sourceLinked="0"/>
        <c:majorTickMark val="none"/>
        <c:minorTickMark val="none"/>
        <c:tickLblPos val="nextTo"/>
        <c:spPr>
          <a:ln w="9360">
            <a:solidFill>
              <a:srgbClr val="D9D9D9"/>
            </a:solidFill>
            <a:round/>
          </a:ln>
        </c:spPr>
        <c:txPr>
          <a:bodyPr/>
          <a:lstStyle/>
          <a:p>
            <a:pPr>
              <a:defRPr sz="1197" b="0" strike="noStrike" spc="-1">
                <a:solidFill>
                  <a:srgbClr val="595959"/>
                </a:solidFill>
                <a:latin typeface="Kozuka Gothic Pro R"/>
              </a:defRPr>
            </a:pPr>
            <a:endParaRPr lang="pt-PT"/>
          </a:p>
        </c:txPr>
        <c:crossAx val="42158368"/>
        <c:crosses val="autoZero"/>
        <c:auto val="1"/>
        <c:lblAlgn val="ctr"/>
        <c:lblOffset val="100"/>
        <c:noMultiLvlLbl val="0"/>
      </c:catAx>
      <c:valAx>
        <c:axId val="42158368"/>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9360">
            <a:noFill/>
          </a:ln>
        </c:spPr>
        <c:txPr>
          <a:bodyPr/>
          <a:lstStyle/>
          <a:p>
            <a:pPr>
              <a:defRPr sz="1197" b="0" strike="noStrike" spc="-1">
                <a:solidFill>
                  <a:srgbClr val="595959"/>
                </a:solidFill>
                <a:latin typeface="Kozuka Gothic Pro R"/>
              </a:defRPr>
            </a:pPr>
            <a:endParaRPr lang="pt-PT"/>
          </a:p>
        </c:txPr>
        <c:crossAx val="63113866"/>
        <c:crosses val="autoZero"/>
        <c:crossBetween val="between"/>
      </c:valAx>
      <c:spPr>
        <a:noFill/>
        <a:ln w="0">
          <a:noFill/>
        </a:ln>
      </c:spPr>
    </c:plotArea>
    <c:legend>
      <c:legendPos val="b"/>
      <c:overlay val="0"/>
      <c:spPr>
        <a:noFill/>
        <a:ln w="0">
          <a:noFill/>
        </a:ln>
      </c:spPr>
      <c:txPr>
        <a:bodyPr/>
        <a:lstStyle/>
        <a:p>
          <a:pPr>
            <a:defRPr sz="1197" b="0" strike="noStrike" spc="-1">
              <a:solidFill>
                <a:srgbClr val="595959"/>
              </a:solidFill>
              <a:latin typeface="Kozuka Gothic Pro R"/>
            </a:defRPr>
          </a:pPr>
          <a:endParaRPr lang="pt-PT"/>
        </a:p>
      </c:txPr>
    </c:legend>
    <c:plotVisOnly val="1"/>
    <c:dispBlanksAs val="gap"/>
    <c:showDLblsOverMax val="1"/>
  </c:chart>
  <c:spPr>
    <a:noFill/>
    <a:ln w="9360">
      <a:noFill/>
    </a:ln>
  </c:spPr>
  <c:externalData r:id="rId1">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pt-PT" sz="1800" b="0" strike="noStrike" spc="-1">
                <a:solidFill>
                  <a:srgbClr val="000000"/>
                </a:solidFill>
                <a:latin typeface="Kozuka Gothic Pro R"/>
              </a:rPr>
              <a:t>Clique para mover o diapositivo</a:t>
            </a:r>
          </a:p>
        </p:txBody>
      </p:sp>
      <p:sp>
        <p:nvSpPr>
          <p:cNvPr id="119" name="PlaceHolder 2"/>
          <p:cNvSpPr>
            <a:spLocks noGrp="1"/>
          </p:cNvSpPr>
          <p:nvPr>
            <p:ph type="body"/>
          </p:nvPr>
        </p:nvSpPr>
        <p:spPr>
          <a:xfrm>
            <a:off x="756000" y="5078520"/>
            <a:ext cx="6047640" cy="4811040"/>
          </a:xfrm>
          <a:prstGeom prst="rect">
            <a:avLst/>
          </a:prstGeom>
        </p:spPr>
        <p:txBody>
          <a:bodyPr lIns="0" tIns="0" rIns="0" bIns="0">
            <a:noAutofit/>
          </a:bodyPr>
          <a:lstStyle/>
          <a:p>
            <a:r>
              <a:rPr lang="pt-PT" sz="2000" b="0" strike="noStrike" spc="-1">
                <a:latin typeface="Arial"/>
              </a:rPr>
              <a:t>Clique para editar o formato das notas</a:t>
            </a:r>
          </a:p>
        </p:txBody>
      </p:sp>
      <p:sp>
        <p:nvSpPr>
          <p:cNvPr id="120" name="PlaceHolder 3"/>
          <p:cNvSpPr>
            <a:spLocks noGrp="1"/>
          </p:cNvSpPr>
          <p:nvPr>
            <p:ph type="hdr"/>
          </p:nvPr>
        </p:nvSpPr>
        <p:spPr>
          <a:xfrm>
            <a:off x="0" y="0"/>
            <a:ext cx="3280680" cy="534240"/>
          </a:xfrm>
          <a:prstGeom prst="rect">
            <a:avLst/>
          </a:prstGeom>
        </p:spPr>
        <p:txBody>
          <a:bodyPr lIns="0" tIns="0" rIns="0" bIns="0">
            <a:noAutofit/>
          </a:bodyPr>
          <a:lstStyle/>
          <a:p>
            <a:r>
              <a:rPr lang="pt-PT" sz="1400" b="0" strike="noStrike" spc="-1">
                <a:latin typeface="Times New Roman"/>
              </a:rPr>
              <a:t>&lt;cabeçalho&gt;</a:t>
            </a:r>
          </a:p>
        </p:txBody>
      </p:sp>
      <p:sp>
        <p:nvSpPr>
          <p:cNvPr id="121"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pt-PT" sz="1400" b="0" strike="noStrike" spc="-1">
                <a:latin typeface="Times New Roman"/>
              </a:rPr>
              <a:t>&lt;data/hora&gt;</a:t>
            </a:r>
          </a:p>
        </p:txBody>
      </p:sp>
      <p:sp>
        <p:nvSpPr>
          <p:cNvPr id="122" name="PlaceHolder 5"/>
          <p:cNvSpPr>
            <a:spLocks noGrp="1"/>
          </p:cNvSpPr>
          <p:nvPr>
            <p:ph type="ftr"/>
          </p:nvPr>
        </p:nvSpPr>
        <p:spPr>
          <a:xfrm>
            <a:off x="0" y="10157400"/>
            <a:ext cx="3280680" cy="534240"/>
          </a:xfrm>
          <a:prstGeom prst="rect">
            <a:avLst/>
          </a:prstGeom>
        </p:spPr>
        <p:txBody>
          <a:bodyPr lIns="0" tIns="0" rIns="0" bIns="0" anchor="b">
            <a:noAutofit/>
          </a:bodyPr>
          <a:lstStyle/>
          <a:p>
            <a:r>
              <a:rPr lang="pt-PT" sz="1400" b="0" strike="noStrike" spc="-1">
                <a:latin typeface="Times New Roman"/>
              </a:rPr>
              <a:t>&lt;rodapé&gt;</a:t>
            </a:r>
          </a:p>
        </p:txBody>
      </p:sp>
      <p:sp>
        <p:nvSpPr>
          <p:cNvPr id="123"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CC65FEA0-12D9-460F-BA4F-BF50B49C7D9A}" type="slidenum">
              <a:rPr lang="pt-PT" sz="1400" b="0" strike="noStrike" spc="-1">
                <a:latin typeface="Times New Roman"/>
              </a:rPr>
              <a:t>‹nº›</a:t>
            </a:fld>
            <a:endParaRPr lang="pt-PT"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noRot="1" noChangeAspect="1"/>
          </p:cNvSpPr>
          <p:nvPr>
            <p:ph type="sldImg"/>
          </p:nvPr>
        </p:nvSpPr>
        <p:spPr>
          <a:xfrm>
            <a:off x="952500" y="685800"/>
            <a:ext cx="4953000" cy="3429000"/>
          </a:xfrm>
          <a:prstGeom prst="rect">
            <a:avLst/>
          </a:prstGeom>
        </p:spPr>
      </p:sp>
      <p:sp>
        <p:nvSpPr>
          <p:cNvPr id="153" name="PlaceHolder 2"/>
          <p:cNvSpPr>
            <a:spLocks noGrp="1"/>
          </p:cNvSpPr>
          <p:nvPr>
            <p:ph type="body"/>
          </p:nvPr>
        </p:nvSpPr>
        <p:spPr>
          <a:xfrm>
            <a:off x="685800" y="4343400"/>
            <a:ext cx="5486040" cy="4114440"/>
          </a:xfrm>
          <a:prstGeom prst="rect">
            <a:avLst/>
          </a:prstGeom>
        </p:spPr>
        <p:txBody>
          <a:bodyPr>
            <a:noAutofit/>
          </a:bodyPr>
          <a:lstStyle/>
          <a:p>
            <a:pPr marL="216000" indent="-216000">
              <a:lnSpc>
                <a:spcPct val="100000"/>
              </a:lnSpc>
            </a:pPr>
            <a:r>
              <a:rPr lang="pt-PT" sz="2000" b="0" strike="noStrike" spc="-1">
                <a:latin typeface="Arial"/>
              </a:rPr>
              <a:t>“Era interessantes inventarem componentes, tais como gestão a 15%”</a:t>
            </a:r>
          </a:p>
          <a:p>
            <a:pPr marL="216000" indent="-216000">
              <a:lnSpc>
                <a:spcPct val="100000"/>
              </a:lnSpc>
            </a:pPr>
            <a:endParaRPr lang="pt-PT" sz="2000" b="0" strike="noStrike" spc="-1">
              <a:latin typeface="Arial"/>
            </a:endParaRPr>
          </a:p>
        </p:txBody>
      </p:sp>
      <p:sp>
        <p:nvSpPr>
          <p:cNvPr id="154" name="Marcador de Posição do Número do Diapositivo 3"/>
          <p:cNvSpPr txBox="1"/>
          <p:nvPr/>
        </p:nvSpPr>
        <p:spPr>
          <a:xfrm>
            <a:off x="3884760" y="8685360"/>
            <a:ext cx="2971440" cy="456840"/>
          </a:xfrm>
          <a:prstGeom prst="rect">
            <a:avLst/>
          </a:prstGeom>
          <a:noFill/>
          <a:ln w="0">
            <a:noFill/>
          </a:ln>
        </p:spPr>
        <p:txBody>
          <a:bodyPr anchor="b">
            <a:noAutofit/>
          </a:bodyPr>
          <a:lstStyle/>
          <a:p>
            <a:pPr algn="r">
              <a:lnSpc>
                <a:spcPct val="100000"/>
              </a:lnSpc>
            </a:pPr>
            <a:fld id="{98F792C1-9249-428A-A2F5-89E26325ED8E}" type="slidenum">
              <a:rPr lang="pt-PT" sz="1200" b="0" strike="noStrike" spc="-1">
                <a:latin typeface="Times New Roman"/>
              </a:rPr>
              <a:t>7</a:t>
            </a:fld>
            <a:endParaRPr lang="pt-PT"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952500" y="685800"/>
            <a:ext cx="4953000" cy="3429000"/>
          </a:xfrm>
          <a:prstGeom prst="rect">
            <a:avLst/>
          </a:prstGeom>
        </p:spPr>
      </p:sp>
      <p:sp>
        <p:nvSpPr>
          <p:cNvPr id="156" name="PlaceHolder 2"/>
          <p:cNvSpPr>
            <a:spLocks noGrp="1"/>
          </p:cNvSpPr>
          <p:nvPr>
            <p:ph type="body"/>
          </p:nvPr>
        </p:nvSpPr>
        <p:spPr>
          <a:xfrm>
            <a:off x="685800" y="4343400"/>
            <a:ext cx="5486040" cy="4114440"/>
          </a:xfrm>
          <a:prstGeom prst="rect">
            <a:avLst/>
          </a:prstGeom>
        </p:spPr>
        <p:txBody>
          <a:bodyPr>
            <a:noAutofit/>
          </a:bodyPr>
          <a:lstStyle/>
          <a:p>
            <a:endParaRPr lang="pt-PT" sz="2000" b="0" strike="noStrike" spc="-1">
              <a:latin typeface="Arial"/>
            </a:endParaRPr>
          </a:p>
        </p:txBody>
      </p:sp>
      <p:sp>
        <p:nvSpPr>
          <p:cNvPr id="157" name="Marcador de Posição do Número do Diapositivo 3"/>
          <p:cNvSpPr txBox="1"/>
          <p:nvPr/>
        </p:nvSpPr>
        <p:spPr>
          <a:xfrm>
            <a:off x="3884760" y="8685360"/>
            <a:ext cx="2971440" cy="456840"/>
          </a:xfrm>
          <a:prstGeom prst="rect">
            <a:avLst/>
          </a:prstGeom>
          <a:noFill/>
          <a:ln w="0">
            <a:noFill/>
          </a:ln>
        </p:spPr>
        <p:txBody>
          <a:bodyPr anchor="b">
            <a:noAutofit/>
          </a:bodyPr>
          <a:lstStyle/>
          <a:p>
            <a:pPr algn="r">
              <a:lnSpc>
                <a:spcPct val="100000"/>
              </a:lnSpc>
            </a:pPr>
            <a:fld id="{C77601BE-2286-43C9-9D3D-DD2C8E6355A2}" type="slidenum">
              <a:rPr lang="pt-PT" sz="1200" b="0" strike="noStrike" spc="-1">
                <a:latin typeface="Times New Roman"/>
              </a:rPr>
              <a:t>11</a:t>
            </a:fld>
            <a:endParaRPr lang="pt-PT"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952500" y="685800"/>
            <a:ext cx="4953000" cy="3429000"/>
          </a:xfrm>
          <a:prstGeom prst="rect">
            <a:avLst/>
          </a:prstGeom>
        </p:spPr>
      </p:sp>
      <p:sp>
        <p:nvSpPr>
          <p:cNvPr id="159" name="PlaceHolder 2"/>
          <p:cNvSpPr>
            <a:spLocks noGrp="1"/>
          </p:cNvSpPr>
          <p:nvPr>
            <p:ph type="body"/>
          </p:nvPr>
        </p:nvSpPr>
        <p:spPr>
          <a:xfrm>
            <a:off x="685800" y="4343400"/>
            <a:ext cx="5486040" cy="4114440"/>
          </a:xfrm>
          <a:prstGeom prst="rect">
            <a:avLst/>
          </a:prstGeom>
        </p:spPr>
        <p:txBody>
          <a:bodyPr>
            <a:noAutofit/>
          </a:bodyPr>
          <a:lstStyle/>
          <a:p>
            <a:pPr marL="216000" indent="-216000">
              <a:lnSpc>
                <a:spcPct val="100000"/>
              </a:lnSpc>
            </a:pPr>
            <a:r>
              <a:rPr lang="pt-PT" sz="2000" b="0" strike="noStrike" spc="-1">
                <a:latin typeface="Arial"/>
              </a:rPr>
              <a:t>“Registar os vários burndowns de várias sprints para ver se há padrões”, “ Ver se a velocidade tá a  aumentar, diminuir, ou é constante”</a:t>
            </a:r>
          </a:p>
        </p:txBody>
      </p:sp>
      <p:sp>
        <p:nvSpPr>
          <p:cNvPr id="160" name="Marcador de Posição do Número do Diapositivo 3"/>
          <p:cNvSpPr txBox="1"/>
          <p:nvPr/>
        </p:nvSpPr>
        <p:spPr>
          <a:xfrm>
            <a:off x="3884760" y="8685360"/>
            <a:ext cx="2971440" cy="456840"/>
          </a:xfrm>
          <a:prstGeom prst="rect">
            <a:avLst/>
          </a:prstGeom>
          <a:noFill/>
          <a:ln w="0">
            <a:noFill/>
          </a:ln>
        </p:spPr>
        <p:txBody>
          <a:bodyPr anchor="b">
            <a:noAutofit/>
          </a:bodyPr>
          <a:lstStyle/>
          <a:p>
            <a:pPr algn="r">
              <a:lnSpc>
                <a:spcPct val="100000"/>
              </a:lnSpc>
            </a:pPr>
            <a:fld id="{A9B3149B-1FE1-4D4F-BD30-7B8FD5199A0D}" type="slidenum">
              <a:rPr lang="pt-PT" sz="1200" b="0" strike="noStrike" spc="-1">
                <a:latin typeface="Times New Roman"/>
              </a:rPr>
              <a:t>12</a:t>
            </a:fld>
            <a:endParaRPr lang="pt-PT"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95000" y="273600"/>
            <a:ext cx="8915040" cy="1144800"/>
          </a:xfrm>
          <a:prstGeom prst="rect">
            <a:avLst/>
          </a:prstGeom>
        </p:spPr>
        <p:txBody>
          <a:bodyPr lIns="0" tIns="0" rIns="0" bIns="0" anchor="ctr">
            <a:noAutofit/>
          </a:bodyPr>
          <a:lstStyle/>
          <a:p>
            <a:endParaRPr lang="pt-PT" sz="1800" b="0" strike="noStrike" spc="-1">
              <a:solidFill>
                <a:srgbClr val="000000"/>
              </a:solidFill>
              <a:latin typeface="Kozuka Gothic Pro R"/>
            </a:endParaRPr>
          </a:p>
        </p:txBody>
      </p:sp>
      <p:sp>
        <p:nvSpPr>
          <p:cNvPr id="25" name="PlaceHolder 2"/>
          <p:cNvSpPr>
            <a:spLocks noGrp="1"/>
          </p:cNvSpPr>
          <p:nvPr>
            <p:ph type="body"/>
          </p:nvPr>
        </p:nvSpPr>
        <p:spPr>
          <a:xfrm>
            <a:off x="495000" y="1604520"/>
            <a:ext cx="89150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26" name="PlaceHolder 3"/>
          <p:cNvSpPr>
            <a:spLocks noGrp="1"/>
          </p:cNvSpPr>
          <p:nvPr>
            <p:ph type="body"/>
          </p:nvPr>
        </p:nvSpPr>
        <p:spPr>
          <a:xfrm>
            <a:off x="495000" y="3682080"/>
            <a:ext cx="89150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95000" y="273600"/>
            <a:ext cx="8915040" cy="1144800"/>
          </a:xfrm>
          <a:prstGeom prst="rect">
            <a:avLst/>
          </a:prstGeom>
        </p:spPr>
        <p:txBody>
          <a:bodyPr lIns="0" tIns="0" rIns="0" bIns="0" anchor="ctr">
            <a:noAutofit/>
          </a:bodyPr>
          <a:lstStyle/>
          <a:p>
            <a:endParaRPr lang="pt-PT" sz="1800" b="0" strike="noStrike" spc="-1">
              <a:solidFill>
                <a:srgbClr val="000000"/>
              </a:solidFill>
              <a:latin typeface="Kozuka Gothic Pro R"/>
            </a:endParaRPr>
          </a:p>
        </p:txBody>
      </p:sp>
      <p:sp>
        <p:nvSpPr>
          <p:cNvPr id="28"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29"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30"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31" name="PlaceHolder 5"/>
          <p:cNvSpPr>
            <a:spLocks noGrp="1"/>
          </p:cNvSpPr>
          <p:nvPr>
            <p:ph type="body"/>
          </p:nvPr>
        </p:nvSpPr>
        <p:spPr>
          <a:xfrm>
            <a:off x="5063040" y="3682080"/>
            <a:ext cx="43502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95000" y="273600"/>
            <a:ext cx="8915040" cy="1144800"/>
          </a:xfrm>
          <a:prstGeom prst="rect">
            <a:avLst/>
          </a:prstGeom>
        </p:spPr>
        <p:txBody>
          <a:bodyPr lIns="0" tIns="0" rIns="0" bIns="0" anchor="ctr">
            <a:noAutofit/>
          </a:bodyPr>
          <a:lstStyle/>
          <a:p>
            <a:endParaRPr lang="pt-PT" sz="1800" b="0" strike="noStrike" spc="-1">
              <a:solidFill>
                <a:srgbClr val="000000"/>
              </a:solidFill>
              <a:latin typeface="Kozuka Gothic Pro R"/>
            </a:endParaRPr>
          </a:p>
        </p:txBody>
      </p:sp>
      <p:sp>
        <p:nvSpPr>
          <p:cNvPr id="33" name="PlaceHolder 2"/>
          <p:cNvSpPr>
            <a:spLocks noGrp="1"/>
          </p:cNvSpPr>
          <p:nvPr>
            <p:ph type="body"/>
          </p:nvPr>
        </p:nvSpPr>
        <p:spPr>
          <a:xfrm>
            <a:off x="495000" y="1604520"/>
            <a:ext cx="287028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34" name="PlaceHolder 3"/>
          <p:cNvSpPr>
            <a:spLocks noGrp="1"/>
          </p:cNvSpPr>
          <p:nvPr>
            <p:ph type="body"/>
          </p:nvPr>
        </p:nvSpPr>
        <p:spPr>
          <a:xfrm>
            <a:off x="3509280" y="1604520"/>
            <a:ext cx="287028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35" name="PlaceHolder 4"/>
          <p:cNvSpPr>
            <a:spLocks noGrp="1"/>
          </p:cNvSpPr>
          <p:nvPr>
            <p:ph type="body"/>
          </p:nvPr>
        </p:nvSpPr>
        <p:spPr>
          <a:xfrm>
            <a:off x="6523200" y="1604520"/>
            <a:ext cx="287028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36" name="PlaceHolder 5"/>
          <p:cNvSpPr>
            <a:spLocks noGrp="1"/>
          </p:cNvSpPr>
          <p:nvPr>
            <p:ph type="body"/>
          </p:nvPr>
        </p:nvSpPr>
        <p:spPr>
          <a:xfrm>
            <a:off x="495000" y="3682080"/>
            <a:ext cx="287028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37" name="PlaceHolder 6"/>
          <p:cNvSpPr>
            <a:spLocks noGrp="1"/>
          </p:cNvSpPr>
          <p:nvPr>
            <p:ph type="body"/>
          </p:nvPr>
        </p:nvSpPr>
        <p:spPr>
          <a:xfrm>
            <a:off x="3509280" y="3682080"/>
            <a:ext cx="287028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38" name="PlaceHolder 7"/>
          <p:cNvSpPr>
            <a:spLocks noGrp="1"/>
          </p:cNvSpPr>
          <p:nvPr>
            <p:ph type="body"/>
          </p:nvPr>
        </p:nvSpPr>
        <p:spPr>
          <a:xfrm>
            <a:off x="6523200" y="3682080"/>
            <a:ext cx="2870280" cy="1896840"/>
          </a:xfrm>
          <a:prstGeom prst="rect">
            <a:avLst/>
          </a:prstGeom>
        </p:spPr>
        <p:txBody>
          <a:bodyPr lIns="0" tIns="0" rIns="0" bIns="0">
            <a:normAutofit/>
          </a:bodyPr>
          <a:lstStyle/>
          <a:p>
            <a:endParaRPr lang="pt-PT" sz="1800" b="0" strike="noStrike" spc="-1">
              <a:solidFill>
                <a:srgbClr val="D9D9D9"/>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95000" y="273600"/>
            <a:ext cx="8915040" cy="1144800"/>
          </a:xfrm>
          <a:prstGeom prst="rect">
            <a:avLst/>
          </a:prstGeom>
        </p:spPr>
        <p:txBody>
          <a:bodyPr lIns="0" tIns="0" rIns="0" bIns="0" anchor="ctr">
            <a:noAutofit/>
          </a:bodyPr>
          <a:lstStyle/>
          <a:p>
            <a:endParaRPr lang="pt-PT" sz="1800" b="0" strike="noStrike" spc="-1">
              <a:solidFill>
                <a:srgbClr val="000000"/>
              </a:solidFill>
              <a:latin typeface="Kozuka Gothic Pro R"/>
            </a:endParaRPr>
          </a:p>
        </p:txBody>
      </p:sp>
      <p:sp>
        <p:nvSpPr>
          <p:cNvPr id="45" name="PlaceHolder 2"/>
          <p:cNvSpPr>
            <a:spLocks noGrp="1"/>
          </p:cNvSpPr>
          <p:nvPr>
            <p:ph type="subTitle"/>
          </p:nvPr>
        </p:nvSpPr>
        <p:spPr>
          <a:xfrm>
            <a:off x="495000" y="1604520"/>
            <a:ext cx="8915040" cy="3977280"/>
          </a:xfrm>
          <a:prstGeom prst="rect">
            <a:avLst/>
          </a:prstGeom>
        </p:spPr>
        <p:txBody>
          <a:bodyPr lIns="0" tIns="0" rIns="0" bIns="0" anchor="ctr">
            <a:noAutofit/>
          </a:bodyPr>
          <a:lstStyle/>
          <a:p>
            <a:pPr algn="ctr"/>
            <a:endParaRPr lang="pt-P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95000" y="273600"/>
            <a:ext cx="8915040" cy="1144800"/>
          </a:xfrm>
          <a:prstGeom prst="rect">
            <a:avLst/>
          </a:prstGeom>
        </p:spPr>
        <p:txBody>
          <a:bodyPr lIns="0" tIns="0" rIns="0" bIns="0" anchor="ctr">
            <a:noAutofit/>
          </a:bodyPr>
          <a:lstStyle/>
          <a:p>
            <a:endParaRPr lang="pt-PT" sz="1800" b="0" strike="noStrike" spc="-1">
              <a:solidFill>
                <a:srgbClr val="000000"/>
              </a:solidFill>
              <a:latin typeface="Kozuka Gothic Pro R"/>
            </a:endParaRPr>
          </a:p>
        </p:txBody>
      </p:sp>
      <p:sp>
        <p:nvSpPr>
          <p:cNvPr id="47" name="PlaceHolder 2"/>
          <p:cNvSpPr>
            <a:spLocks noGrp="1"/>
          </p:cNvSpPr>
          <p:nvPr>
            <p:ph type="body"/>
          </p:nvPr>
        </p:nvSpPr>
        <p:spPr>
          <a:xfrm>
            <a:off x="495000" y="1604520"/>
            <a:ext cx="8915040" cy="3977280"/>
          </a:xfrm>
          <a:prstGeom prst="rect">
            <a:avLst/>
          </a:prstGeom>
        </p:spPr>
        <p:txBody>
          <a:bodyPr lIns="0" tIns="0" rIns="0" bIns="0">
            <a:normAutofit/>
          </a:bodyPr>
          <a:lstStyle/>
          <a:p>
            <a:endParaRPr lang="pt-PT" sz="1800" b="0" strike="noStrike" spc="-1">
              <a:solidFill>
                <a:srgbClr val="D9D9D9"/>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95000" y="273600"/>
            <a:ext cx="8915040" cy="1144800"/>
          </a:xfrm>
          <a:prstGeom prst="rect">
            <a:avLst/>
          </a:prstGeom>
        </p:spPr>
        <p:txBody>
          <a:bodyPr lIns="0" tIns="0" rIns="0" bIns="0" anchor="ctr">
            <a:noAutofit/>
          </a:bodyPr>
          <a:lstStyle/>
          <a:p>
            <a:endParaRPr lang="pt-PT" sz="1800" b="0" strike="noStrike" spc="-1">
              <a:solidFill>
                <a:srgbClr val="000000"/>
              </a:solidFill>
              <a:latin typeface="Kozuka Gothic Pro R"/>
            </a:endParaRPr>
          </a:p>
        </p:txBody>
      </p:sp>
      <p:sp>
        <p:nvSpPr>
          <p:cNvPr id="49"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50"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pt-PT" sz="1800" b="0" strike="noStrike" spc="-1">
              <a:solidFill>
                <a:srgbClr val="D9D9D9"/>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95000" y="273600"/>
            <a:ext cx="8915040" cy="1144800"/>
          </a:xfrm>
          <a:prstGeom prst="rect">
            <a:avLst/>
          </a:prstGeom>
        </p:spPr>
        <p:txBody>
          <a:bodyPr lIns="0" tIns="0" rIns="0" bIns="0" anchor="ctr">
            <a:noAutofit/>
          </a:bodyPr>
          <a:lstStyle/>
          <a:p>
            <a:endParaRPr lang="pt-PT" sz="1800" b="0" strike="noStrike" spc="-1">
              <a:solidFill>
                <a:srgbClr val="000000"/>
              </a:solidFill>
              <a:latin typeface="Kozuka Gothic Pro 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95000" y="273600"/>
            <a:ext cx="8915040" cy="5307840"/>
          </a:xfrm>
          <a:prstGeom prst="rect">
            <a:avLst/>
          </a:prstGeom>
        </p:spPr>
        <p:txBody>
          <a:bodyPr lIns="0" tIns="0" rIns="0" bIns="0" anchor="ctr">
            <a:noAutofit/>
          </a:bodyPr>
          <a:lstStyle/>
          <a:p>
            <a:pPr algn="ctr"/>
            <a:endParaRPr lang="pt-P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95000" y="273600"/>
            <a:ext cx="8915040" cy="1144800"/>
          </a:xfrm>
          <a:prstGeom prst="rect">
            <a:avLst/>
          </a:prstGeom>
        </p:spPr>
        <p:txBody>
          <a:bodyPr lIns="0" tIns="0" rIns="0" bIns="0" anchor="ctr">
            <a:noAutofit/>
          </a:bodyPr>
          <a:lstStyle/>
          <a:p>
            <a:endParaRPr lang="pt-PT" sz="1800" b="0" strike="noStrike" spc="-1">
              <a:solidFill>
                <a:srgbClr val="000000"/>
              </a:solidFill>
              <a:latin typeface="Kozuka Gothic Pro R"/>
            </a:endParaRPr>
          </a:p>
        </p:txBody>
      </p:sp>
      <p:sp>
        <p:nvSpPr>
          <p:cNvPr id="54"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55"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56"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95000" y="273600"/>
            <a:ext cx="8915040" cy="1144800"/>
          </a:xfrm>
          <a:prstGeom prst="rect">
            <a:avLst/>
          </a:prstGeom>
        </p:spPr>
        <p:txBody>
          <a:bodyPr lIns="0" tIns="0" rIns="0" bIns="0" anchor="ctr">
            <a:noAutofit/>
          </a:bodyPr>
          <a:lstStyle/>
          <a:p>
            <a:endParaRPr lang="pt-PT" sz="1800" b="0" strike="noStrike" spc="-1">
              <a:solidFill>
                <a:srgbClr val="000000"/>
              </a:solidFill>
              <a:latin typeface="Kozuka Gothic Pro R"/>
            </a:endParaRPr>
          </a:p>
        </p:txBody>
      </p:sp>
      <p:sp>
        <p:nvSpPr>
          <p:cNvPr id="4" name="PlaceHolder 2"/>
          <p:cNvSpPr>
            <a:spLocks noGrp="1"/>
          </p:cNvSpPr>
          <p:nvPr>
            <p:ph type="subTitle"/>
          </p:nvPr>
        </p:nvSpPr>
        <p:spPr>
          <a:xfrm>
            <a:off x="495000" y="1604520"/>
            <a:ext cx="8915040" cy="3977280"/>
          </a:xfrm>
          <a:prstGeom prst="rect">
            <a:avLst/>
          </a:prstGeom>
        </p:spPr>
        <p:txBody>
          <a:bodyPr lIns="0" tIns="0" rIns="0" bIns="0" anchor="ctr">
            <a:noAutofit/>
          </a:bodyPr>
          <a:lstStyle/>
          <a:p>
            <a:pPr algn="ctr"/>
            <a:endParaRPr lang="pt-P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95000" y="273600"/>
            <a:ext cx="8915040" cy="1144800"/>
          </a:xfrm>
          <a:prstGeom prst="rect">
            <a:avLst/>
          </a:prstGeom>
        </p:spPr>
        <p:txBody>
          <a:bodyPr lIns="0" tIns="0" rIns="0" bIns="0" anchor="ctr">
            <a:noAutofit/>
          </a:bodyPr>
          <a:lstStyle/>
          <a:p>
            <a:endParaRPr lang="pt-PT" sz="1800" b="0" strike="noStrike" spc="-1">
              <a:solidFill>
                <a:srgbClr val="000000"/>
              </a:solidFill>
              <a:latin typeface="Kozuka Gothic Pro R"/>
            </a:endParaRPr>
          </a:p>
        </p:txBody>
      </p:sp>
      <p:sp>
        <p:nvSpPr>
          <p:cNvPr id="58"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59"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60"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95000" y="273600"/>
            <a:ext cx="8915040" cy="1144800"/>
          </a:xfrm>
          <a:prstGeom prst="rect">
            <a:avLst/>
          </a:prstGeom>
        </p:spPr>
        <p:txBody>
          <a:bodyPr lIns="0" tIns="0" rIns="0" bIns="0" anchor="ctr">
            <a:noAutofit/>
          </a:bodyPr>
          <a:lstStyle/>
          <a:p>
            <a:endParaRPr lang="pt-PT" sz="1800" b="0" strike="noStrike" spc="-1">
              <a:solidFill>
                <a:srgbClr val="000000"/>
              </a:solidFill>
              <a:latin typeface="Kozuka Gothic Pro R"/>
            </a:endParaRPr>
          </a:p>
        </p:txBody>
      </p:sp>
      <p:sp>
        <p:nvSpPr>
          <p:cNvPr id="62"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63"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64" name="PlaceHolder 4"/>
          <p:cNvSpPr>
            <a:spLocks noGrp="1"/>
          </p:cNvSpPr>
          <p:nvPr>
            <p:ph type="body"/>
          </p:nvPr>
        </p:nvSpPr>
        <p:spPr>
          <a:xfrm>
            <a:off x="495000" y="3682080"/>
            <a:ext cx="89150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95000" y="273600"/>
            <a:ext cx="8915040" cy="1144800"/>
          </a:xfrm>
          <a:prstGeom prst="rect">
            <a:avLst/>
          </a:prstGeom>
        </p:spPr>
        <p:txBody>
          <a:bodyPr lIns="0" tIns="0" rIns="0" bIns="0" anchor="ctr">
            <a:noAutofit/>
          </a:bodyPr>
          <a:lstStyle/>
          <a:p>
            <a:endParaRPr lang="pt-PT" sz="1800" b="0" strike="noStrike" spc="-1">
              <a:solidFill>
                <a:srgbClr val="000000"/>
              </a:solidFill>
              <a:latin typeface="Kozuka Gothic Pro R"/>
            </a:endParaRPr>
          </a:p>
        </p:txBody>
      </p:sp>
      <p:sp>
        <p:nvSpPr>
          <p:cNvPr id="66" name="PlaceHolder 2"/>
          <p:cNvSpPr>
            <a:spLocks noGrp="1"/>
          </p:cNvSpPr>
          <p:nvPr>
            <p:ph type="body"/>
          </p:nvPr>
        </p:nvSpPr>
        <p:spPr>
          <a:xfrm>
            <a:off x="495000" y="1604520"/>
            <a:ext cx="89150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67" name="PlaceHolder 3"/>
          <p:cNvSpPr>
            <a:spLocks noGrp="1"/>
          </p:cNvSpPr>
          <p:nvPr>
            <p:ph type="body"/>
          </p:nvPr>
        </p:nvSpPr>
        <p:spPr>
          <a:xfrm>
            <a:off x="495000" y="3682080"/>
            <a:ext cx="89150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95000" y="273600"/>
            <a:ext cx="8915040" cy="1144800"/>
          </a:xfrm>
          <a:prstGeom prst="rect">
            <a:avLst/>
          </a:prstGeom>
        </p:spPr>
        <p:txBody>
          <a:bodyPr lIns="0" tIns="0" rIns="0" bIns="0" anchor="ctr">
            <a:noAutofit/>
          </a:bodyPr>
          <a:lstStyle/>
          <a:p>
            <a:endParaRPr lang="pt-PT" sz="1800" b="0" strike="noStrike" spc="-1">
              <a:solidFill>
                <a:srgbClr val="000000"/>
              </a:solidFill>
              <a:latin typeface="Kozuka Gothic Pro R"/>
            </a:endParaRPr>
          </a:p>
        </p:txBody>
      </p:sp>
      <p:sp>
        <p:nvSpPr>
          <p:cNvPr id="69"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70"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71"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72" name="PlaceHolder 5"/>
          <p:cNvSpPr>
            <a:spLocks noGrp="1"/>
          </p:cNvSpPr>
          <p:nvPr>
            <p:ph type="body"/>
          </p:nvPr>
        </p:nvSpPr>
        <p:spPr>
          <a:xfrm>
            <a:off x="5063040" y="3682080"/>
            <a:ext cx="43502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95000" y="273600"/>
            <a:ext cx="8915040" cy="1144800"/>
          </a:xfrm>
          <a:prstGeom prst="rect">
            <a:avLst/>
          </a:prstGeom>
        </p:spPr>
        <p:txBody>
          <a:bodyPr lIns="0" tIns="0" rIns="0" bIns="0" anchor="ctr">
            <a:noAutofit/>
          </a:bodyPr>
          <a:lstStyle/>
          <a:p>
            <a:endParaRPr lang="pt-PT" sz="1800" b="0" strike="noStrike" spc="-1">
              <a:solidFill>
                <a:srgbClr val="000000"/>
              </a:solidFill>
              <a:latin typeface="Kozuka Gothic Pro R"/>
            </a:endParaRPr>
          </a:p>
        </p:txBody>
      </p:sp>
      <p:sp>
        <p:nvSpPr>
          <p:cNvPr id="74" name="PlaceHolder 2"/>
          <p:cNvSpPr>
            <a:spLocks noGrp="1"/>
          </p:cNvSpPr>
          <p:nvPr>
            <p:ph type="body"/>
          </p:nvPr>
        </p:nvSpPr>
        <p:spPr>
          <a:xfrm>
            <a:off x="495000" y="1604520"/>
            <a:ext cx="287028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75" name="PlaceHolder 3"/>
          <p:cNvSpPr>
            <a:spLocks noGrp="1"/>
          </p:cNvSpPr>
          <p:nvPr>
            <p:ph type="body"/>
          </p:nvPr>
        </p:nvSpPr>
        <p:spPr>
          <a:xfrm>
            <a:off x="3509280" y="1604520"/>
            <a:ext cx="287028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76" name="PlaceHolder 4"/>
          <p:cNvSpPr>
            <a:spLocks noGrp="1"/>
          </p:cNvSpPr>
          <p:nvPr>
            <p:ph type="body"/>
          </p:nvPr>
        </p:nvSpPr>
        <p:spPr>
          <a:xfrm>
            <a:off x="6523200" y="1604520"/>
            <a:ext cx="287028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77" name="PlaceHolder 5"/>
          <p:cNvSpPr>
            <a:spLocks noGrp="1"/>
          </p:cNvSpPr>
          <p:nvPr>
            <p:ph type="body"/>
          </p:nvPr>
        </p:nvSpPr>
        <p:spPr>
          <a:xfrm>
            <a:off x="495000" y="3682080"/>
            <a:ext cx="287028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78" name="PlaceHolder 6"/>
          <p:cNvSpPr>
            <a:spLocks noGrp="1"/>
          </p:cNvSpPr>
          <p:nvPr>
            <p:ph type="body"/>
          </p:nvPr>
        </p:nvSpPr>
        <p:spPr>
          <a:xfrm>
            <a:off x="3509280" y="3682080"/>
            <a:ext cx="287028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79" name="PlaceHolder 7"/>
          <p:cNvSpPr>
            <a:spLocks noGrp="1"/>
          </p:cNvSpPr>
          <p:nvPr>
            <p:ph type="body"/>
          </p:nvPr>
        </p:nvSpPr>
        <p:spPr>
          <a:xfrm>
            <a:off x="6523200" y="3682080"/>
            <a:ext cx="2870280" cy="1896840"/>
          </a:xfrm>
          <a:prstGeom prst="rect">
            <a:avLst/>
          </a:prstGeom>
        </p:spPr>
        <p:txBody>
          <a:bodyPr lIns="0" tIns="0" rIns="0" bIns="0">
            <a:normAutofit/>
          </a:bodyPr>
          <a:lstStyle/>
          <a:p>
            <a:endParaRPr lang="pt-PT" sz="1800" b="0" strike="noStrike" spc="-1">
              <a:solidFill>
                <a:srgbClr val="D9D9D9"/>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95000" y="273600"/>
            <a:ext cx="8915040" cy="1144800"/>
          </a:xfrm>
          <a:prstGeom prst="rect">
            <a:avLst/>
          </a:prstGeom>
        </p:spPr>
        <p:txBody>
          <a:bodyPr lIns="0" tIns="0" rIns="0" bIns="0" anchor="ctr">
            <a:noAutofit/>
          </a:bodyPr>
          <a:lstStyle/>
          <a:p>
            <a:endParaRPr lang="pt-PT" sz="1800" b="0" strike="noStrike" spc="-1">
              <a:solidFill>
                <a:srgbClr val="000000"/>
              </a:solidFill>
              <a:latin typeface="Kozuka Gothic Pro R"/>
            </a:endParaRPr>
          </a:p>
        </p:txBody>
      </p:sp>
      <p:sp>
        <p:nvSpPr>
          <p:cNvPr id="83" name="PlaceHolder 2"/>
          <p:cNvSpPr>
            <a:spLocks noGrp="1"/>
          </p:cNvSpPr>
          <p:nvPr>
            <p:ph type="subTitle"/>
          </p:nvPr>
        </p:nvSpPr>
        <p:spPr>
          <a:xfrm>
            <a:off x="495000" y="1604520"/>
            <a:ext cx="8915040" cy="3977280"/>
          </a:xfrm>
          <a:prstGeom prst="rect">
            <a:avLst/>
          </a:prstGeom>
        </p:spPr>
        <p:txBody>
          <a:bodyPr lIns="0" tIns="0" rIns="0" bIns="0" anchor="ctr">
            <a:noAutofit/>
          </a:bodyPr>
          <a:lstStyle/>
          <a:p>
            <a:pPr algn="ctr"/>
            <a:endParaRPr lang="pt-P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95000" y="273600"/>
            <a:ext cx="8915040" cy="1144800"/>
          </a:xfrm>
          <a:prstGeom prst="rect">
            <a:avLst/>
          </a:prstGeom>
        </p:spPr>
        <p:txBody>
          <a:bodyPr lIns="0" tIns="0" rIns="0" bIns="0" anchor="ctr">
            <a:noAutofit/>
          </a:bodyPr>
          <a:lstStyle/>
          <a:p>
            <a:endParaRPr lang="pt-PT" sz="1800" b="0" strike="noStrike" spc="-1">
              <a:solidFill>
                <a:srgbClr val="000000"/>
              </a:solidFill>
              <a:latin typeface="Kozuka Gothic Pro R"/>
            </a:endParaRPr>
          </a:p>
        </p:txBody>
      </p:sp>
      <p:sp>
        <p:nvSpPr>
          <p:cNvPr id="85" name="PlaceHolder 2"/>
          <p:cNvSpPr>
            <a:spLocks noGrp="1"/>
          </p:cNvSpPr>
          <p:nvPr>
            <p:ph type="body"/>
          </p:nvPr>
        </p:nvSpPr>
        <p:spPr>
          <a:xfrm>
            <a:off x="495000" y="1604520"/>
            <a:ext cx="8915040" cy="3977280"/>
          </a:xfrm>
          <a:prstGeom prst="rect">
            <a:avLst/>
          </a:prstGeom>
        </p:spPr>
        <p:txBody>
          <a:bodyPr lIns="0" tIns="0" rIns="0" bIns="0">
            <a:normAutofit/>
          </a:bodyPr>
          <a:lstStyle/>
          <a:p>
            <a:endParaRPr lang="pt-PT" sz="1800" b="0" strike="noStrike" spc="-1">
              <a:solidFill>
                <a:srgbClr val="D9D9D9"/>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95000" y="273600"/>
            <a:ext cx="8915040" cy="1144800"/>
          </a:xfrm>
          <a:prstGeom prst="rect">
            <a:avLst/>
          </a:prstGeom>
        </p:spPr>
        <p:txBody>
          <a:bodyPr lIns="0" tIns="0" rIns="0" bIns="0" anchor="ctr">
            <a:noAutofit/>
          </a:bodyPr>
          <a:lstStyle/>
          <a:p>
            <a:endParaRPr lang="pt-PT" sz="1800" b="0" strike="noStrike" spc="-1">
              <a:solidFill>
                <a:srgbClr val="000000"/>
              </a:solidFill>
              <a:latin typeface="Kozuka Gothic Pro R"/>
            </a:endParaRPr>
          </a:p>
        </p:txBody>
      </p:sp>
      <p:sp>
        <p:nvSpPr>
          <p:cNvPr id="87"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88"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pt-PT" sz="1800" b="0" strike="noStrike" spc="-1">
              <a:solidFill>
                <a:srgbClr val="D9D9D9"/>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95000" y="273600"/>
            <a:ext cx="8915040" cy="1144800"/>
          </a:xfrm>
          <a:prstGeom prst="rect">
            <a:avLst/>
          </a:prstGeom>
        </p:spPr>
        <p:txBody>
          <a:bodyPr lIns="0" tIns="0" rIns="0" bIns="0" anchor="ctr">
            <a:noAutofit/>
          </a:bodyPr>
          <a:lstStyle/>
          <a:p>
            <a:endParaRPr lang="pt-PT" sz="1800" b="0" strike="noStrike" spc="-1">
              <a:solidFill>
                <a:srgbClr val="000000"/>
              </a:solidFill>
              <a:latin typeface="Kozuka Gothic Pro 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95000" y="273600"/>
            <a:ext cx="8915040" cy="1144800"/>
          </a:xfrm>
          <a:prstGeom prst="rect">
            <a:avLst/>
          </a:prstGeom>
        </p:spPr>
        <p:txBody>
          <a:bodyPr lIns="0" tIns="0" rIns="0" bIns="0" anchor="ctr">
            <a:noAutofit/>
          </a:bodyPr>
          <a:lstStyle/>
          <a:p>
            <a:endParaRPr lang="pt-PT" sz="1800" b="0" strike="noStrike" spc="-1">
              <a:solidFill>
                <a:srgbClr val="000000"/>
              </a:solidFill>
              <a:latin typeface="Kozuka Gothic Pro R"/>
            </a:endParaRPr>
          </a:p>
        </p:txBody>
      </p:sp>
      <p:sp>
        <p:nvSpPr>
          <p:cNvPr id="6" name="PlaceHolder 2"/>
          <p:cNvSpPr>
            <a:spLocks noGrp="1"/>
          </p:cNvSpPr>
          <p:nvPr>
            <p:ph type="body"/>
          </p:nvPr>
        </p:nvSpPr>
        <p:spPr>
          <a:xfrm>
            <a:off x="495000" y="1604520"/>
            <a:ext cx="8915040" cy="3977280"/>
          </a:xfrm>
          <a:prstGeom prst="rect">
            <a:avLst/>
          </a:prstGeom>
        </p:spPr>
        <p:txBody>
          <a:bodyPr lIns="0" tIns="0" rIns="0" bIns="0">
            <a:normAutofit/>
          </a:bodyPr>
          <a:lstStyle/>
          <a:p>
            <a:endParaRPr lang="pt-PT" sz="1800" b="0" strike="noStrike" spc="-1">
              <a:solidFill>
                <a:srgbClr val="D9D9D9"/>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95000" y="273600"/>
            <a:ext cx="8915040" cy="5307840"/>
          </a:xfrm>
          <a:prstGeom prst="rect">
            <a:avLst/>
          </a:prstGeom>
        </p:spPr>
        <p:txBody>
          <a:bodyPr lIns="0" tIns="0" rIns="0" bIns="0" anchor="ctr">
            <a:noAutofit/>
          </a:bodyPr>
          <a:lstStyle/>
          <a:p>
            <a:pPr algn="ctr"/>
            <a:endParaRPr lang="pt-P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95000" y="273600"/>
            <a:ext cx="8915040" cy="1144800"/>
          </a:xfrm>
          <a:prstGeom prst="rect">
            <a:avLst/>
          </a:prstGeom>
        </p:spPr>
        <p:txBody>
          <a:bodyPr lIns="0" tIns="0" rIns="0" bIns="0" anchor="ctr">
            <a:noAutofit/>
          </a:bodyPr>
          <a:lstStyle/>
          <a:p>
            <a:endParaRPr lang="pt-PT" sz="1800" b="0" strike="noStrike" spc="-1">
              <a:solidFill>
                <a:srgbClr val="000000"/>
              </a:solidFill>
              <a:latin typeface="Kozuka Gothic Pro R"/>
            </a:endParaRPr>
          </a:p>
        </p:txBody>
      </p:sp>
      <p:sp>
        <p:nvSpPr>
          <p:cNvPr id="92"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93"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94"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95000" y="273600"/>
            <a:ext cx="8915040" cy="1144800"/>
          </a:xfrm>
          <a:prstGeom prst="rect">
            <a:avLst/>
          </a:prstGeom>
        </p:spPr>
        <p:txBody>
          <a:bodyPr lIns="0" tIns="0" rIns="0" bIns="0" anchor="ctr">
            <a:noAutofit/>
          </a:bodyPr>
          <a:lstStyle/>
          <a:p>
            <a:endParaRPr lang="pt-PT" sz="1800" b="0" strike="noStrike" spc="-1">
              <a:solidFill>
                <a:srgbClr val="000000"/>
              </a:solidFill>
              <a:latin typeface="Kozuka Gothic Pro R"/>
            </a:endParaRPr>
          </a:p>
        </p:txBody>
      </p:sp>
      <p:sp>
        <p:nvSpPr>
          <p:cNvPr id="96"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97"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98"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95000" y="273600"/>
            <a:ext cx="8915040" cy="1144800"/>
          </a:xfrm>
          <a:prstGeom prst="rect">
            <a:avLst/>
          </a:prstGeom>
        </p:spPr>
        <p:txBody>
          <a:bodyPr lIns="0" tIns="0" rIns="0" bIns="0" anchor="ctr">
            <a:noAutofit/>
          </a:bodyPr>
          <a:lstStyle/>
          <a:p>
            <a:endParaRPr lang="pt-PT" sz="1800" b="0" strike="noStrike" spc="-1">
              <a:solidFill>
                <a:srgbClr val="000000"/>
              </a:solidFill>
              <a:latin typeface="Kozuka Gothic Pro R"/>
            </a:endParaRPr>
          </a:p>
        </p:txBody>
      </p:sp>
      <p:sp>
        <p:nvSpPr>
          <p:cNvPr id="100"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101"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102" name="PlaceHolder 4"/>
          <p:cNvSpPr>
            <a:spLocks noGrp="1"/>
          </p:cNvSpPr>
          <p:nvPr>
            <p:ph type="body"/>
          </p:nvPr>
        </p:nvSpPr>
        <p:spPr>
          <a:xfrm>
            <a:off x="495000" y="3682080"/>
            <a:ext cx="89150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95000" y="273600"/>
            <a:ext cx="8915040" cy="1144800"/>
          </a:xfrm>
          <a:prstGeom prst="rect">
            <a:avLst/>
          </a:prstGeom>
        </p:spPr>
        <p:txBody>
          <a:bodyPr lIns="0" tIns="0" rIns="0" bIns="0" anchor="ctr">
            <a:noAutofit/>
          </a:bodyPr>
          <a:lstStyle/>
          <a:p>
            <a:endParaRPr lang="pt-PT" sz="1800" b="0" strike="noStrike" spc="-1">
              <a:solidFill>
                <a:srgbClr val="000000"/>
              </a:solidFill>
              <a:latin typeface="Kozuka Gothic Pro R"/>
            </a:endParaRPr>
          </a:p>
        </p:txBody>
      </p:sp>
      <p:sp>
        <p:nvSpPr>
          <p:cNvPr id="104" name="PlaceHolder 2"/>
          <p:cNvSpPr>
            <a:spLocks noGrp="1"/>
          </p:cNvSpPr>
          <p:nvPr>
            <p:ph type="body"/>
          </p:nvPr>
        </p:nvSpPr>
        <p:spPr>
          <a:xfrm>
            <a:off x="495000" y="1604520"/>
            <a:ext cx="89150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105" name="PlaceHolder 3"/>
          <p:cNvSpPr>
            <a:spLocks noGrp="1"/>
          </p:cNvSpPr>
          <p:nvPr>
            <p:ph type="body"/>
          </p:nvPr>
        </p:nvSpPr>
        <p:spPr>
          <a:xfrm>
            <a:off x="495000" y="3682080"/>
            <a:ext cx="89150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95000" y="273600"/>
            <a:ext cx="8915040" cy="1144800"/>
          </a:xfrm>
          <a:prstGeom prst="rect">
            <a:avLst/>
          </a:prstGeom>
        </p:spPr>
        <p:txBody>
          <a:bodyPr lIns="0" tIns="0" rIns="0" bIns="0" anchor="ctr">
            <a:noAutofit/>
          </a:bodyPr>
          <a:lstStyle/>
          <a:p>
            <a:endParaRPr lang="pt-PT" sz="1800" b="0" strike="noStrike" spc="-1">
              <a:solidFill>
                <a:srgbClr val="000000"/>
              </a:solidFill>
              <a:latin typeface="Kozuka Gothic Pro R"/>
            </a:endParaRPr>
          </a:p>
        </p:txBody>
      </p:sp>
      <p:sp>
        <p:nvSpPr>
          <p:cNvPr id="107"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108"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109"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110" name="PlaceHolder 5"/>
          <p:cNvSpPr>
            <a:spLocks noGrp="1"/>
          </p:cNvSpPr>
          <p:nvPr>
            <p:ph type="body"/>
          </p:nvPr>
        </p:nvSpPr>
        <p:spPr>
          <a:xfrm>
            <a:off x="5063040" y="3682080"/>
            <a:ext cx="43502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95000" y="273600"/>
            <a:ext cx="8915040" cy="1144800"/>
          </a:xfrm>
          <a:prstGeom prst="rect">
            <a:avLst/>
          </a:prstGeom>
        </p:spPr>
        <p:txBody>
          <a:bodyPr lIns="0" tIns="0" rIns="0" bIns="0" anchor="ctr">
            <a:noAutofit/>
          </a:bodyPr>
          <a:lstStyle/>
          <a:p>
            <a:endParaRPr lang="pt-PT" sz="1800" b="0" strike="noStrike" spc="-1">
              <a:solidFill>
                <a:srgbClr val="000000"/>
              </a:solidFill>
              <a:latin typeface="Kozuka Gothic Pro R"/>
            </a:endParaRPr>
          </a:p>
        </p:txBody>
      </p:sp>
      <p:sp>
        <p:nvSpPr>
          <p:cNvPr id="112" name="PlaceHolder 2"/>
          <p:cNvSpPr>
            <a:spLocks noGrp="1"/>
          </p:cNvSpPr>
          <p:nvPr>
            <p:ph type="body"/>
          </p:nvPr>
        </p:nvSpPr>
        <p:spPr>
          <a:xfrm>
            <a:off x="495000" y="1604520"/>
            <a:ext cx="287028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113" name="PlaceHolder 3"/>
          <p:cNvSpPr>
            <a:spLocks noGrp="1"/>
          </p:cNvSpPr>
          <p:nvPr>
            <p:ph type="body"/>
          </p:nvPr>
        </p:nvSpPr>
        <p:spPr>
          <a:xfrm>
            <a:off x="3509280" y="1604520"/>
            <a:ext cx="287028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114" name="PlaceHolder 4"/>
          <p:cNvSpPr>
            <a:spLocks noGrp="1"/>
          </p:cNvSpPr>
          <p:nvPr>
            <p:ph type="body"/>
          </p:nvPr>
        </p:nvSpPr>
        <p:spPr>
          <a:xfrm>
            <a:off x="6523200" y="1604520"/>
            <a:ext cx="287028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115" name="PlaceHolder 5"/>
          <p:cNvSpPr>
            <a:spLocks noGrp="1"/>
          </p:cNvSpPr>
          <p:nvPr>
            <p:ph type="body"/>
          </p:nvPr>
        </p:nvSpPr>
        <p:spPr>
          <a:xfrm>
            <a:off x="495000" y="3682080"/>
            <a:ext cx="287028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116" name="PlaceHolder 6"/>
          <p:cNvSpPr>
            <a:spLocks noGrp="1"/>
          </p:cNvSpPr>
          <p:nvPr>
            <p:ph type="body"/>
          </p:nvPr>
        </p:nvSpPr>
        <p:spPr>
          <a:xfrm>
            <a:off x="3509280" y="3682080"/>
            <a:ext cx="287028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117" name="PlaceHolder 7"/>
          <p:cNvSpPr>
            <a:spLocks noGrp="1"/>
          </p:cNvSpPr>
          <p:nvPr>
            <p:ph type="body"/>
          </p:nvPr>
        </p:nvSpPr>
        <p:spPr>
          <a:xfrm>
            <a:off x="6523200" y="3682080"/>
            <a:ext cx="2870280" cy="1896840"/>
          </a:xfrm>
          <a:prstGeom prst="rect">
            <a:avLst/>
          </a:prstGeom>
        </p:spPr>
        <p:txBody>
          <a:bodyPr lIns="0" tIns="0" rIns="0" bIns="0">
            <a:normAutofit/>
          </a:bodyPr>
          <a:lstStyle/>
          <a:p>
            <a:endParaRPr lang="pt-PT" sz="1800" b="0" strike="noStrike" spc="-1">
              <a:solidFill>
                <a:srgbClr val="D9D9D9"/>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95000" y="273600"/>
            <a:ext cx="8915040" cy="1144800"/>
          </a:xfrm>
          <a:prstGeom prst="rect">
            <a:avLst/>
          </a:prstGeom>
        </p:spPr>
        <p:txBody>
          <a:bodyPr lIns="0" tIns="0" rIns="0" bIns="0" anchor="ctr">
            <a:noAutofit/>
          </a:bodyPr>
          <a:lstStyle/>
          <a:p>
            <a:endParaRPr lang="pt-PT" sz="1800" b="0" strike="noStrike" spc="-1">
              <a:solidFill>
                <a:srgbClr val="000000"/>
              </a:solidFill>
              <a:latin typeface="Kozuka Gothic Pro R"/>
            </a:endParaRPr>
          </a:p>
        </p:txBody>
      </p:sp>
      <p:sp>
        <p:nvSpPr>
          <p:cNvPr id="8"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9"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pt-PT" sz="1800" b="0" strike="noStrike" spc="-1">
              <a:solidFill>
                <a:srgbClr val="D9D9D9"/>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95000" y="273600"/>
            <a:ext cx="8915040" cy="1144800"/>
          </a:xfrm>
          <a:prstGeom prst="rect">
            <a:avLst/>
          </a:prstGeom>
        </p:spPr>
        <p:txBody>
          <a:bodyPr lIns="0" tIns="0" rIns="0" bIns="0" anchor="ctr">
            <a:noAutofit/>
          </a:bodyPr>
          <a:lstStyle/>
          <a:p>
            <a:endParaRPr lang="pt-PT" sz="1800" b="0" strike="noStrike" spc="-1">
              <a:solidFill>
                <a:srgbClr val="000000"/>
              </a:solidFill>
              <a:latin typeface="Kozuka Gothic Pro 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95000" y="273600"/>
            <a:ext cx="8915040" cy="5307840"/>
          </a:xfrm>
          <a:prstGeom prst="rect">
            <a:avLst/>
          </a:prstGeom>
        </p:spPr>
        <p:txBody>
          <a:bodyPr lIns="0" tIns="0" rIns="0" bIns="0" anchor="ctr">
            <a:noAutofit/>
          </a:bodyPr>
          <a:lstStyle/>
          <a:p>
            <a:pPr algn="ctr"/>
            <a:endParaRPr lang="pt-PT"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95000" y="273600"/>
            <a:ext cx="8915040" cy="1144800"/>
          </a:xfrm>
          <a:prstGeom prst="rect">
            <a:avLst/>
          </a:prstGeom>
        </p:spPr>
        <p:txBody>
          <a:bodyPr lIns="0" tIns="0" rIns="0" bIns="0" anchor="ctr">
            <a:noAutofit/>
          </a:bodyPr>
          <a:lstStyle/>
          <a:p>
            <a:endParaRPr lang="pt-PT" sz="1800" b="0" strike="noStrike" spc="-1">
              <a:solidFill>
                <a:srgbClr val="000000"/>
              </a:solidFill>
              <a:latin typeface="Kozuka Gothic Pro R"/>
            </a:endParaRPr>
          </a:p>
        </p:txBody>
      </p:sp>
      <p:sp>
        <p:nvSpPr>
          <p:cNvPr id="13"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14"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15"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95000" y="273600"/>
            <a:ext cx="8915040" cy="1144800"/>
          </a:xfrm>
          <a:prstGeom prst="rect">
            <a:avLst/>
          </a:prstGeom>
        </p:spPr>
        <p:txBody>
          <a:bodyPr lIns="0" tIns="0" rIns="0" bIns="0" anchor="ctr">
            <a:noAutofit/>
          </a:bodyPr>
          <a:lstStyle/>
          <a:p>
            <a:endParaRPr lang="pt-PT" sz="1800" b="0" strike="noStrike" spc="-1">
              <a:solidFill>
                <a:srgbClr val="000000"/>
              </a:solidFill>
              <a:latin typeface="Kozuka Gothic Pro R"/>
            </a:endParaRPr>
          </a:p>
        </p:txBody>
      </p:sp>
      <p:sp>
        <p:nvSpPr>
          <p:cNvPr id="17"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18"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19"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95000" y="273600"/>
            <a:ext cx="8915040" cy="1144800"/>
          </a:xfrm>
          <a:prstGeom prst="rect">
            <a:avLst/>
          </a:prstGeom>
        </p:spPr>
        <p:txBody>
          <a:bodyPr lIns="0" tIns="0" rIns="0" bIns="0" anchor="ctr">
            <a:noAutofit/>
          </a:bodyPr>
          <a:lstStyle/>
          <a:p>
            <a:endParaRPr lang="pt-PT" sz="1800" b="0" strike="noStrike" spc="-1">
              <a:solidFill>
                <a:srgbClr val="000000"/>
              </a:solidFill>
              <a:latin typeface="Kozuka Gothic Pro R"/>
            </a:endParaRPr>
          </a:p>
        </p:txBody>
      </p:sp>
      <p:sp>
        <p:nvSpPr>
          <p:cNvPr id="21"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22"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
        <p:nvSpPr>
          <p:cNvPr id="23" name="PlaceHolder 4"/>
          <p:cNvSpPr>
            <a:spLocks noGrp="1"/>
          </p:cNvSpPr>
          <p:nvPr>
            <p:ph type="body"/>
          </p:nvPr>
        </p:nvSpPr>
        <p:spPr>
          <a:xfrm>
            <a:off x="495000" y="3682080"/>
            <a:ext cx="8915040" cy="1896840"/>
          </a:xfrm>
          <a:prstGeom prst="rect">
            <a:avLst/>
          </a:prstGeom>
        </p:spPr>
        <p:txBody>
          <a:bodyPr lIns="0" tIns="0" rIns="0" bIns="0">
            <a:normAutofit/>
          </a:bodyPr>
          <a:lstStyle/>
          <a:p>
            <a:endParaRPr lang="pt-PT" sz="1800" b="0" strike="noStrike" spc="-1">
              <a:solidFill>
                <a:srgbClr val="D9D9D9"/>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414000" y="4000680"/>
            <a:ext cx="8182080" cy="571320"/>
          </a:xfrm>
          <a:prstGeom prst="rect">
            <a:avLst/>
          </a:prstGeom>
        </p:spPr>
        <p:txBody>
          <a:bodyPr lIns="90000">
            <a:noAutofit/>
          </a:bodyPr>
          <a:lstStyle/>
          <a:p>
            <a:pPr>
              <a:lnSpc>
                <a:spcPct val="100000"/>
              </a:lnSpc>
            </a:pPr>
            <a:r>
              <a:rPr lang="pt-PT" sz="4000" b="0" strike="noStrike" cap="all" spc="-1">
                <a:solidFill>
                  <a:srgbClr val="FFFFFF"/>
                </a:solidFill>
                <a:latin typeface="Calibri"/>
              </a:rPr>
              <a:t>Clique para editar o estilo</a:t>
            </a:r>
            <a:endParaRPr lang="pt-PT" sz="4000" b="0" strike="noStrike" spc="-1">
              <a:solidFill>
                <a:srgbClr val="000000"/>
              </a:solidFill>
              <a:latin typeface="Kozuka Gothic Pro R"/>
            </a:endParaRPr>
          </a:p>
        </p:txBody>
      </p:sp>
      <p:sp>
        <p:nvSpPr>
          <p:cNvPr id="4" name="PlaceHolder 2"/>
          <p:cNvSpPr>
            <a:spLocks noGrp="1"/>
          </p:cNvSpPr>
          <p:nvPr>
            <p:ph type="dt"/>
          </p:nvPr>
        </p:nvSpPr>
        <p:spPr>
          <a:xfrm>
            <a:off x="495360" y="6492960"/>
            <a:ext cx="1028160" cy="364680"/>
          </a:xfrm>
          <a:prstGeom prst="rect">
            <a:avLst/>
          </a:prstGeom>
        </p:spPr>
        <p:txBody>
          <a:bodyPr anchor="ctr">
            <a:noAutofit/>
          </a:bodyPr>
          <a:lstStyle/>
          <a:p>
            <a:pPr>
              <a:lnSpc>
                <a:spcPct val="100000"/>
              </a:lnSpc>
            </a:pPr>
            <a:fld id="{89F04007-B9BF-4939-B5A0-F4CE38C4949D}" type="datetime">
              <a:rPr lang="pt-PT" sz="1200" b="0" strike="noStrike" spc="-1">
                <a:solidFill>
                  <a:srgbClr val="8B8B8B"/>
                </a:solidFill>
                <a:latin typeface="Kozuka Gothic Pro R"/>
              </a:rPr>
              <a:t>03/01/2022</a:t>
            </a:fld>
            <a:endParaRPr lang="pt-PT" sz="1200" b="0" strike="noStrike" spc="-1">
              <a:latin typeface="Times New Roman"/>
            </a:endParaRPr>
          </a:p>
        </p:txBody>
      </p:sp>
      <p:sp>
        <p:nvSpPr>
          <p:cNvPr id="2" name="PlaceHolder 3"/>
          <p:cNvSpPr>
            <a:spLocks noGrp="1"/>
          </p:cNvSpPr>
          <p:nvPr>
            <p:ph type="body"/>
          </p:nvPr>
        </p:nvSpPr>
        <p:spPr>
          <a:xfrm>
            <a:off x="495000" y="1604520"/>
            <a:ext cx="89150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PT" sz="1800" b="0" strike="noStrike" spc="-1">
                <a:solidFill>
                  <a:srgbClr val="D9D9D9"/>
                </a:solidFill>
                <a:latin typeface="Calibri"/>
              </a:rPr>
              <a:t>Clique para editar o formato de texto dos tópicos</a:t>
            </a:r>
          </a:p>
          <a:p>
            <a:pPr marL="864000" lvl="1" indent="-324000">
              <a:spcBef>
                <a:spcPts val="1134"/>
              </a:spcBef>
              <a:buClr>
                <a:srgbClr val="000000"/>
              </a:buClr>
              <a:buSzPct val="75000"/>
              <a:buFont typeface="Symbol" charset="2"/>
              <a:buChar char=""/>
            </a:pPr>
            <a:r>
              <a:rPr lang="pt-PT" sz="1800" b="0" strike="noStrike" spc="-1">
                <a:solidFill>
                  <a:srgbClr val="D9D9D9"/>
                </a:solidFill>
                <a:latin typeface="Calibri"/>
              </a:rPr>
              <a:t>Segundo nível de tópicos</a:t>
            </a:r>
          </a:p>
          <a:p>
            <a:pPr marL="1296000" lvl="2" indent="-288000">
              <a:spcBef>
                <a:spcPts val="850"/>
              </a:spcBef>
              <a:buClr>
                <a:srgbClr val="000000"/>
              </a:buClr>
              <a:buSzPct val="45000"/>
              <a:buFont typeface="Wingdings" charset="2"/>
              <a:buChar char=""/>
            </a:pPr>
            <a:r>
              <a:rPr lang="pt-PT" sz="1800" b="0" strike="noStrike" spc="-1">
                <a:solidFill>
                  <a:srgbClr val="D9D9D9"/>
                </a:solidFill>
                <a:latin typeface="Calibri"/>
              </a:rPr>
              <a:t>Terceiro nível de tópicos</a:t>
            </a:r>
          </a:p>
          <a:p>
            <a:pPr marL="1728000" lvl="3" indent="-216000">
              <a:spcBef>
                <a:spcPts val="567"/>
              </a:spcBef>
              <a:buClr>
                <a:srgbClr val="000000"/>
              </a:buClr>
              <a:buSzPct val="75000"/>
              <a:buFont typeface="Symbol" charset="2"/>
              <a:buChar char=""/>
            </a:pPr>
            <a:r>
              <a:rPr lang="pt-PT" sz="1800" b="0" strike="noStrike" spc="-1">
                <a:solidFill>
                  <a:srgbClr val="D9D9D9"/>
                </a:solidFill>
                <a:latin typeface="Calibri"/>
              </a:rPr>
              <a:t>Quarto nível de tópicos</a:t>
            </a:r>
          </a:p>
          <a:p>
            <a:pPr marL="2160000" lvl="4" indent="-216000">
              <a:spcBef>
                <a:spcPts val="283"/>
              </a:spcBef>
              <a:buClr>
                <a:srgbClr val="000000"/>
              </a:buClr>
              <a:buSzPct val="45000"/>
              <a:buFont typeface="Wingdings" charset="2"/>
              <a:buChar char=""/>
            </a:pPr>
            <a:r>
              <a:rPr lang="pt-PT" sz="2000" b="0" strike="noStrike" spc="-1">
                <a:solidFill>
                  <a:srgbClr val="D9D9D9"/>
                </a:solidFill>
                <a:latin typeface="Calibri"/>
              </a:rPr>
              <a:t>Quinto nível de tópicos</a:t>
            </a:r>
          </a:p>
          <a:p>
            <a:pPr marL="2592000" lvl="5" indent="-216000">
              <a:spcBef>
                <a:spcPts val="283"/>
              </a:spcBef>
              <a:buClr>
                <a:srgbClr val="000000"/>
              </a:buClr>
              <a:buSzPct val="45000"/>
              <a:buFont typeface="Wingdings" charset="2"/>
              <a:buChar char=""/>
            </a:pPr>
            <a:r>
              <a:rPr lang="pt-PT" sz="2000" b="0" strike="noStrike" spc="-1">
                <a:solidFill>
                  <a:srgbClr val="D9D9D9"/>
                </a:solidFill>
                <a:latin typeface="Calibri"/>
              </a:rPr>
              <a:t>Sexto nível de tópicos</a:t>
            </a:r>
          </a:p>
          <a:p>
            <a:pPr marL="3024000" lvl="6" indent="-216000">
              <a:spcBef>
                <a:spcPts val="283"/>
              </a:spcBef>
              <a:buClr>
                <a:srgbClr val="000000"/>
              </a:buClr>
              <a:buSzPct val="45000"/>
              <a:buFont typeface="Wingdings" charset="2"/>
              <a:buChar char=""/>
            </a:pPr>
            <a:r>
              <a:rPr lang="pt-PT" sz="2000" b="0" strike="noStrike" spc="-1">
                <a:solidFill>
                  <a:srgbClr val="D9D9D9"/>
                </a:solidFill>
                <a:latin typeface="Calibri"/>
              </a:rPr>
              <a:t>Sétimo nível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14000" y="1000080"/>
            <a:ext cx="9042840" cy="571320"/>
          </a:xfrm>
          <a:prstGeom prst="rect">
            <a:avLst/>
          </a:prstGeom>
        </p:spPr>
        <p:txBody>
          <a:bodyPr lIns="90000">
            <a:noAutofit/>
          </a:bodyPr>
          <a:lstStyle/>
          <a:p>
            <a:pPr>
              <a:lnSpc>
                <a:spcPct val="100000"/>
              </a:lnSpc>
            </a:pPr>
            <a:r>
              <a:rPr lang="pt-PT" sz="4000" b="1" strike="noStrike" cap="all" spc="-1">
                <a:solidFill>
                  <a:srgbClr val="FFFFFF"/>
                </a:solidFill>
                <a:latin typeface="Calibri"/>
              </a:rPr>
              <a:t>Clique para editar o estilo</a:t>
            </a:r>
            <a:endParaRPr lang="pt-PT" sz="4000" b="0" strike="noStrike" spc="-1">
              <a:solidFill>
                <a:srgbClr val="000000"/>
              </a:solidFill>
              <a:latin typeface="Kozuka Gothic Pro R"/>
            </a:endParaRPr>
          </a:p>
        </p:txBody>
      </p:sp>
      <p:sp>
        <p:nvSpPr>
          <p:cNvPr id="40" name="PlaceHolder 2"/>
          <p:cNvSpPr>
            <a:spLocks noGrp="1"/>
          </p:cNvSpPr>
          <p:nvPr>
            <p:ph type="body"/>
          </p:nvPr>
        </p:nvSpPr>
        <p:spPr>
          <a:xfrm>
            <a:off x="414000" y="1714320"/>
            <a:ext cx="9042840" cy="4589640"/>
          </a:xfrm>
          <a:prstGeom prst="rect">
            <a:avLst/>
          </a:prstGeom>
        </p:spPr>
        <p:txBody>
          <a:bodyPr lIns="90000" tIns="45000" rIns="90000" bIns="45000">
            <a:noAutofit/>
          </a:bodyPr>
          <a:lstStyle/>
          <a:p>
            <a:pPr marL="343080" indent="-342720">
              <a:lnSpc>
                <a:spcPct val="100000"/>
              </a:lnSpc>
              <a:spcAft>
                <a:spcPts val="400"/>
              </a:spcAft>
              <a:buClr>
                <a:srgbClr val="D9D9D9"/>
              </a:buClr>
              <a:buFont typeface="Arial"/>
              <a:buChar char="•"/>
            </a:pPr>
            <a:r>
              <a:rPr lang="pt-PT" sz="2000" b="0" strike="noStrike" spc="-1">
                <a:solidFill>
                  <a:srgbClr val="D9D9D9"/>
                </a:solidFill>
                <a:latin typeface="Calibri"/>
              </a:rPr>
              <a:t>Clique para editar os estilos</a:t>
            </a:r>
          </a:p>
          <a:p>
            <a:pPr marL="743040" lvl="1" indent="-285480">
              <a:lnSpc>
                <a:spcPct val="100000"/>
              </a:lnSpc>
              <a:spcAft>
                <a:spcPts val="400"/>
              </a:spcAft>
              <a:buClr>
                <a:srgbClr val="D9D9D9"/>
              </a:buClr>
              <a:buFont typeface="Arial"/>
              <a:buChar char="–"/>
            </a:pPr>
            <a:r>
              <a:rPr lang="pt-PT" sz="1800" b="0" strike="noStrike" spc="-1">
                <a:solidFill>
                  <a:srgbClr val="D9D9D9"/>
                </a:solidFill>
                <a:latin typeface="Calibri"/>
              </a:rPr>
              <a:t>Segundo nível</a:t>
            </a:r>
          </a:p>
          <a:p>
            <a:pPr marL="1143000" indent="-228240">
              <a:lnSpc>
                <a:spcPct val="100000"/>
              </a:lnSpc>
              <a:spcAft>
                <a:spcPts val="400"/>
              </a:spcAft>
              <a:tabLst>
                <a:tab pos="0" algn="l"/>
              </a:tabLst>
            </a:pPr>
            <a:r>
              <a:rPr lang="pt-PT" sz="1600" b="0" strike="noStrike" spc="-1">
                <a:solidFill>
                  <a:srgbClr val="D9D9D9"/>
                </a:solidFill>
                <a:latin typeface="Calibri"/>
              </a:rPr>
              <a:t>Terceiro nível</a:t>
            </a:r>
          </a:p>
          <a:p>
            <a:pPr marL="1600200" lvl="3" indent="-228240">
              <a:lnSpc>
                <a:spcPct val="100000"/>
              </a:lnSpc>
              <a:spcAft>
                <a:spcPts val="400"/>
              </a:spcAft>
              <a:buClr>
                <a:srgbClr val="D9D9D9"/>
              </a:buClr>
              <a:buFont typeface="Arial"/>
              <a:buChar char="–"/>
              <a:tabLst>
                <a:tab pos="0" algn="l"/>
              </a:tabLst>
            </a:pPr>
            <a:r>
              <a:rPr lang="pt-PT" sz="1400" b="0" strike="noStrike" spc="-1">
                <a:solidFill>
                  <a:srgbClr val="D9D9D9"/>
                </a:solidFill>
                <a:latin typeface="Calibri"/>
              </a:rPr>
              <a:t>Quarto nível</a:t>
            </a:r>
          </a:p>
          <a:p>
            <a:pPr marL="2057400" lvl="4" indent="-228240">
              <a:lnSpc>
                <a:spcPct val="100000"/>
              </a:lnSpc>
              <a:spcAft>
                <a:spcPts val="400"/>
              </a:spcAft>
              <a:buClr>
                <a:srgbClr val="D9D9D9"/>
              </a:buClr>
              <a:buFont typeface="Arial"/>
              <a:buChar char="»"/>
              <a:tabLst>
                <a:tab pos="0" algn="l"/>
              </a:tabLst>
            </a:pPr>
            <a:r>
              <a:rPr lang="pt-PT" sz="1200" b="0" strike="noStrike" spc="-1">
                <a:solidFill>
                  <a:srgbClr val="D9D9D9"/>
                </a:solidFill>
                <a:latin typeface="Calibri"/>
              </a:rPr>
              <a:t>Quinto nível</a:t>
            </a:r>
          </a:p>
        </p:txBody>
      </p:sp>
      <p:sp>
        <p:nvSpPr>
          <p:cNvPr id="41" name="PlaceHolder 3"/>
          <p:cNvSpPr>
            <a:spLocks noGrp="1"/>
          </p:cNvSpPr>
          <p:nvPr>
            <p:ph type="dt"/>
          </p:nvPr>
        </p:nvSpPr>
        <p:spPr>
          <a:xfrm>
            <a:off x="495360" y="6492960"/>
            <a:ext cx="1028160" cy="364680"/>
          </a:xfrm>
          <a:prstGeom prst="rect">
            <a:avLst/>
          </a:prstGeom>
        </p:spPr>
        <p:txBody>
          <a:bodyPr anchor="ctr">
            <a:noAutofit/>
          </a:bodyPr>
          <a:lstStyle/>
          <a:p>
            <a:pPr>
              <a:lnSpc>
                <a:spcPct val="100000"/>
              </a:lnSpc>
            </a:pPr>
            <a:fld id="{BC050D17-21AA-41E5-BD54-091C8E2B6807}" type="datetime">
              <a:rPr lang="pt-PT" sz="1200" b="0" strike="noStrike" spc="-1">
                <a:solidFill>
                  <a:srgbClr val="8B8B8B"/>
                </a:solidFill>
                <a:latin typeface="Kozuka Gothic Pro R"/>
              </a:rPr>
              <a:t>03/01/2022</a:t>
            </a:fld>
            <a:endParaRPr lang="pt-PT" sz="1200" b="0" strike="noStrike" spc="-1">
              <a:latin typeface="Times New Roman"/>
            </a:endParaRPr>
          </a:p>
        </p:txBody>
      </p:sp>
      <p:sp>
        <p:nvSpPr>
          <p:cNvPr id="42" name="PlaceHolder 4"/>
          <p:cNvSpPr>
            <a:spLocks noGrp="1"/>
          </p:cNvSpPr>
          <p:nvPr>
            <p:ph type="ftr"/>
          </p:nvPr>
        </p:nvSpPr>
        <p:spPr>
          <a:xfrm>
            <a:off x="1666800" y="6492960"/>
            <a:ext cx="5786280" cy="364680"/>
          </a:xfrm>
          <a:prstGeom prst="rect">
            <a:avLst/>
          </a:prstGeom>
        </p:spPr>
        <p:txBody>
          <a:bodyPr anchor="ctr">
            <a:noAutofit/>
          </a:bodyPr>
          <a:lstStyle/>
          <a:p>
            <a:endParaRPr lang="pt-PT" sz="2400" b="0" strike="noStrike" spc="-1">
              <a:latin typeface="Times New Roman"/>
            </a:endParaRPr>
          </a:p>
        </p:txBody>
      </p:sp>
      <p:sp>
        <p:nvSpPr>
          <p:cNvPr id="43" name="PlaceHolder 5"/>
          <p:cNvSpPr>
            <a:spLocks noGrp="1"/>
          </p:cNvSpPr>
          <p:nvPr>
            <p:ph type="sldNum"/>
          </p:nvPr>
        </p:nvSpPr>
        <p:spPr>
          <a:xfrm>
            <a:off x="7596360" y="6492960"/>
            <a:ext cx="856800" cy="364680"/>
          </a:xfrm>
          <a:prstGeom prst="rect">
            <a:avLst/>
          </a:prstGeom>
        </p:spPr>
        <p:txBody>
          <a:bodyPr anchor="ctr">
            <a:noAutofit/>
          </a:bodyPr>
          <a:lstStyle/>
          <a:p>
            <a:pPr algn="r">
              <a:lnSpc>
                <a:spcPct val="100000"/>
              </a:lnSpc>
            </a:pPr>
            <a:fld id="{3C7BB077-7B83-43B4-9DCB-3B1F90C41754}" type="slidenum">
              <a:rPr lang="pt-PT" sz="1200" b="0" strike="noStrike" spc="-1">
                <a:solidFill>
                  <a:srgbClr val="8B8B8B"/>
                </a:solidFill>
                <a:latin typeface="Kozuka Gothic Pro R"/>
              </a:rPr>
              <a:t>‹nº›</a:t>
            </a:fld>
            <a:endParaRPr lang="pt-PT"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495000" y="273600"/>
            <a:ext cx="8915040" cy="1144800"/>
          </a:xfrm>
          <a:prstGeom prst="rect">
            <a:avLst/>
          </a:prstGeom>
        </p:spPr>
        <p:txBody>
          <a:bodyPr lIns="0" tIns="0" rIns="0" bIns="0" anchor="ctr">
            <a:noAutofit/>
          </a:bodyPr>
          <a:lstStyle/>
          <a:p>
            <a:r>
              <a:rPr lang="pt-PT" sz="1800" b="0" strike="noStrike" spc="-1">
                <a:solidFill>
                  <a:srgbClr val="000000"/>
                </a:solidFill>
                <a:latin typeface="Kozuka Gothic Pro R"/>
              </a:rPr>
              <a:t>Clique para editar o formato do título</a:t>
            </a:r>
          </a:p>
        </p:txBody>
      </p:sp>
      <p:sp>
        <p:nvSpPr>
          <p:cNvPr id="81" name="PlaceHolder 2"/>
          <p:cNvSpPr>
            <a:spLocks noGrp="1"/>
          </p:cNvSpPr>
          <p:nvPr>
            <p:ph type="body"/>
          </p:nvPr>
        </p:nvSpPr>
        <p:spPr>
          <a:xfrm>
            <a:off x="495000" y="1604520"/>
            <a:ext cx="89150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PT" sz="1800" b="0" strike="noStrike" spc="-1">
                <a:solidFill>
                  <a:srgbClr val="D9D9D9"/>
                </a:solidFill>
                <a:latin typeface="Calibri"/>
              </a:rPr>
              <a:t>Clique para editar o formato de texto dos tópicos</a:t>
            </a:r>
          </a:p>
          <a:p>
            <a:pPr marL="864000" lvl="1" indent="-324000">
              <a:spcBef>
                <a:spcPts val="1134"/>
              </a:spcBef>
              <a:buClr>
                <a:srgbClr val="000000"/>
              </a:buClr>
              <a:buSzPct val="75000"/>
              <a:buFont typeface="Symbol" charset="2"/>
              <a:buChar char=""/>
            </a:pPr>
            <a:r>
              <a:rPr lang="pt-PT" sz="1800" b="0" strike="noStrike" spc="-1">
                <a:solidFill>
                  <a:srgbClr val="D9D9D9"/>
                </a:solidFill>
                <a:latin typeface="Calibri"/>
              </a:rPr>
              <a:t>Segundo nível de tópicos</a:t>
            </a:r>
          </a:p>
          <a:p>
            <a:pPr marL="1296000" lvl="2" indent="-288000">
              <a:spcBef>
                <a:spcPts val="850"/>
              </a:spcBef>
              <a:buClr>
                <a:srgbClr val="000000"/>
              </a:buClr>
              <a:buSzPct val="45000"/>
              <a:buFont typeface="Wingdings" charset="2"/>
              <a:buChar char=""/>
            </a:pPr>
            <a:r>
              <a:rPr lang="pt-PT" sz="1800" b="0" strike="noStrike" spc="-1">
                <a:solidFill>
                  <a:srgbClr val="D9D9D9"/>
                </a:solidFill>
                <a:latin typeface="Calibri"/>
              </a:rPr>
              <a:t>Terceiro nível de tópicos</a:t>
            </a:r>
          </a:p>
          <a:p>
            <a:pPr marL="1728000" lvl="3" indent="-216000">
              <a:spcBef>
                <a:spcPts val="567"/>
              </a:spcBef>
              <a:buClr>
                <a:srgbClr val="000000"/>
              </a:buClr>
              <a:buSzPct val="75000"/>
              <a:buFont typeface="Symbol" charset="2"/>
              <a:buChar char=""/>
            </a:pPr>
            <a:r>
              <a:rPr lang="pt-PT" sz="1800" b="0" strike="noStrike" spc="-1">
                <a:solidFill>
                  <a:srgbClr val="D9D9D9"/>
                </a:solidFill>
                <a:latin typeface="Calibri"/>
              </a:rPr>
              <a:t>Quarto nível de tópicos</a:t>
            </a:r>
          </a:p>
          <a:p>
            <a:pPr marL="2160000" lvl="4" indent="-216000">
              <a:spcBef>
                <a:spcPts val="283"/>
              </a:spcBef>
              <a:buClr>
                <a:srgbClr val="000000"/>
              </a:buClr>
              <a:buSzPct val="45000"/>
              <a:buFont typeface="Wingdings" charset="2"/>
              <a:buChar char=""/>
            </a:pPr>
            <a:r>
              <a:rPr lang="pt-PT" sz="2000" b="0" strike="noStrike" spc="-1">
                <a:solidFill>
                  <a:srgbClr val="D9D9D9"/>
                </a:solidFill>
                <a:latin typeface="Calibri"/>
              </a:rPr>
              <a:t>Quinto nível de tópicos</a:t>
            </a:r>
          </a:p>
          <a:p>
            <a:pPr marL="2592000" lvl="5" indent="-216000">
              <a:spcBef>
                <a:spcPts val="283"/>
              </a:spcBef>
              <a:buClr>
                <a:srgbClr val="000000"/>
              </a:buClr>
              <a:buSzPct val="45000"/>
              <a:buFont typeface="Wingdings" charset="2"/>
              <a:buChar char=""/>
            </a:pPr>
            <a:r>
              <a:rPr lang="pt-PT" sz="2000" b="0" strike="noStrike" spc="-1">
                <a:solidFill>
                  <a:srgbClr val="D9D9D9"/>
                </a:solidFill>
                <a:latin typeface="Calibri"/>
              </a:rPr>
              <a:t>Sexto nível de tópicos</a:t>
            </a:r>
          </a:p>
          <a:p>
            <a:pPr marL="3024000" lvl="6" indent="-216000">
              <a:spcBef>
                <a:spcPts val="283"/>
              </a:spcBef>
              <a:buClr>
                <a:srgbClr val="000000"/>
              </a:buClr>
              <a:buSzPct val="45000"/>
              <a:buFont typeface="Wingdings" charset="2"/>
              <a:buChar char=""/>
            </a:pPr>
            <a:r>
              <a:rPr lang="pt-PT" sz="2000" b="0" strike="noStrike" spc="-1">
                <a:solidFill>
                  <a:srgbClr val="D9D9D9"/>
                </a:solidFill>
                <a:latin typeface="Calibri"/>
              </a:rPr>
              <a:t>Sétimo nível de tópicos</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aixaDeTexto 1"/>
          <p:cNvSpPr/>
          <p:nvPr/>
        </p:nvSpPr>
        <p:spPr>
          <a:xfrm>
            <a:off x="3962880" y="4824000"/>
            <a:ext cx="5310360" cy="154872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100000"/>
              </a:lnSpc>
              <a:spcBef>
                <a:spcPts val="281"/>
              </a:spcBef>
            </a:pPr>
            <a:r>
              <a:rPr lang="pt-PT" sz="1400" b="0" strike="noStrike" spc="-1">
                <a:solidFill>
                  <a:srgbClr val="FFFFFF"/>
                </a:solidFill>
                <a:latin typeface="Kozuka Gothic Pro R"/>
              </a:rPr>
              <a:t>Group members:</a:t>
            </a:r>
            <a:endParaRPr lang="pt-PT" sz="1400" b="0" strike="noStrike" spc="-1">
              <a:latin typeface="Arial"/>
            </a:endParaRPr>
          </a:p>
          <a:p>
            <a:pPr marL="343080" indent="-342720">
              <a:lnSpc>
                <a:spcPct val="100000"/>
              </a:lnSpc>
              <a:spcBef>
                <a:spcPts val="281"/>
              </a:spcBef>
              <a:buClr>
                <a:srgbClr val="FFFFFF"/>
              </a:buClr>
              <a:buFont typeface="Arial"/>
              <a:buChar char="•"/>
            </a:pPr>
            <a:r>
              <a:rPr lang="pt-PT" sz="1400" b="0" strike="noStrike" spc="-1">
                <a:solidFill>
                  <a:srgbClr val="FFFFFF"/>
                </a:solidFill>
                <a:latin typeface="Kozuka Gothic Pro R"/>
              </a:rPr>
              <a:t>Bárbara Pinto (1191507)</a:t>
            </a:r>
            <a:endParaRPr lang="pt-PT" sz="1400" b="0" strike="noStrike" spc="-1">
              <a:latin typeface="Arial"/>
            </a:endParaRPr>
          </a:p>
          <a:p>
            <a:pPr marL="343080" indent="-342720">
              <a:lnSpc>
                <a:spcPct val="100000"/>
              </a:lnSpc>
              <a:spcBef>
                <a:spcPts val="281"/>
              </a:spcBef>
              <a:buClr>
                <a:srgbClr val="FFFFFF"/>
              </a:buClr>
              <a:buFont typeface="Arial"/>
              <a:buChar char="•"/>
            </a:pPr>
            <a:r>
              <a:rPr lang="pt-PT" sz="1400" b="0" strike="noStrike" spc="-1">
                <a:solidFill>
                  <a:srgbClr val="FFFFFF"/>
                </a:solidFill>
                <a:latin typeface="Kozuka Gothic Pro R"/>
              </a:rPr>
              <a:t>Carlos Dias (1200991)</a:t>
            </a:r>
            <a:endParaRPr lang="pt-PT" sz="1400" b="0" strike="noStrike" spc="-1">
              <a:latin typeface="Arial"/>
            </a:endParaRPr>
          </a:p>
          <a:p>
            <a:pPr marL="343080" indent="-342720">
              <a:lnSpc>
                <a:spcPct val="100000"/>
              </a:lnSpc>
              <a:spcBef>
                <a:spcPts val="281"/>
              </a:spcBef>
              <a:buClr>
                <a:srgbClr val="FFFFFF"/>
              </a:buClr>
              <a:buFont typeface="Arial"/>
              <a:buChar char="•"/>
            </a:pPr>
            <a:r>
              <a:rPr lang="pt-PT" sz="1400" b="0" strike="noStrike" spc="-1">
                <a:solidFill>
                  <a:srgbClr val="FFFFFF"/>
                </a:solidFill>
                <a:latin typeface="Kozuka Gothic Pro R"/>
              </a:rPr>
              <a:t>Cristóvão Sampaio (1201029)</a:t>
            </a:r>
            <a:endParaRPr lang="pt-PT" sz="1400" b="0" strike="noStrike" spc="-1">
              <a:latin typeface="Arial"/>
            </a:endParaRPr>
          </a:p>
          <a:p>
            <a:pPr marL="343080" indent="-342720">
              <a:lnSpc>
                <a:spcPct val="100000"/>
              </a:lnSpc>
              <a:spcBef>
                <a:spcPts val="281"/>
              </a:spcBef>
              <a:buClr>
                <a:srgbClr val="FFFFFF"/>
              </a:buClr>
              <a:buFont typeface="Arial"/>
              <a:buChar char="•"/>
            </a:pPr>
            <a:r>
              <a:rPr lang="pt-PT" sz="1400" b="0" strike="noStrike" spc="-1">
                <a:solidFill>
                  <a:srgbClr val="FFFFFF"/>
                </a:solidFill>
                <a:latin typeface="Kozuka Gothic Pro R"/>
              </a:rPr>
              <a:t>Miguel Silva (1201045)</a:t>
            </a:r>
            <a:endParaRPr lang="pt-PT" sz="1400" b="0" strike="noStrike" spc="-1">
              <a:latin typeface="Arial"/>
            </a:endParaRPr>
          </a:p>
          <a:p>
            <a:pPr marL="343080" indent="-342720">
              <a:lnSpc>
                <a:spcPct val="100000"/>
              </a:lnSpc>
              <a:spcBef>
                <a:spcPts val="281"/>
              </a:spcBef>
              <a:buClr>
                <a:srgbClr val="FFFFFF"/>
              </a:buClr>
              <a:buFont typeface="Arial"/>
              <a:buChar char="•"/>
            </a:pPr>
            <a:r>
              <a:rPr lang="pt-PT" sz="1400" b="0" strike="noStrike" spc="-1">
                <a:solidFill>
                  <a:srgbClr val="FFFFFF"/>
                </a:solidFill>
                <a:latin typeface="Kozuka Gothic Pro R"/>
              </a:rPr>
              <a:t>Martim Maciel (1201154)</a:t>
            </a:r>
            <a:endParaRPr lang="pt-PT" sz="1400" b="0" strike="noStrike" spc="-1">
              <a:latin typeface="Arial"/>
            </a:endParaRPr>
          </a:p>
        </p:txBody>
      </p:sp>
      <p:sp>
        <p:nvSpPr>
          <p:cNvPr id="125" name="Título 2"/>
          <p:cNvSpPr txBox="1"/>
          <p:nvPr/>
        </p:nvSpPr>
        <p:spPr>
          <a:xfrm>
            <a:off x="414000" y="4000680"/>
            <a:ext cx="8182080" cy="571320"/>
          </a:xfrm>
          <a:prstGeom prst="rect">
            <a:avLst/>
          </a:prstGeom>
          <a:noFill/>
          <a:ln w="0">
            <a:noFill/>
          </a:ln>
        </p:spPr>
        <p:txBody>
          <a:bodyPr lIns="90000">
            <a:noAutofit/>
          </a:bodyPr>
          <a:lstStyle/>
          <a:p>
            <a:pPr>
              <a:lnSpc>
                <a:spcPct val="100000"/>
              </a:lnSpc>
            </a:pPr>
            <a:r>
              <a:rPr lang="en-US" sz="3200" b="0" strike="noStrike" spc="-1">
                <a:solidFill>
                  <a:srgbClr val="000000"/>
                </a:solidFill>
                <a:latin typeface="Kozuka Gothic Pro R"/>
              </a:rPr>
              <a:t>Class 2DC2DD Group 21 SPRINT 3</a:t>
            </a:r>
            <a:endParaRPr lang="pt-PT" sz="3200" b="0" strike="noStrike" spc="-1">
              <a:solidFill>
                <a:srgbClr val="000000"/>
              </a:solidFill>
              <a:latin typeface="Kozuka Gothic Pro R"/>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ítulo 4"/>
          <p:cNvSpPr txBox="1"/>
          <p:nvPr/>
        </p:nvSpPr>
        <p:spPr>
          <a:xfrm>
            <a:off x="414000" y="1000080"/>
            <a:ext cx="9042840" cy="571320"/>
          </a:xfrm>
          <a:prstGeom prst="rect">
            <a:avLst/>
          </a:prstGeom>
          <a:noFill/>
          <a:ln w="0">
            <a:noFill/>
          </a:ln>
        </p:spPr>
        <p:txBody>
          <a:bodyPr lIns="90000">
            <a:noAutofit/>
          </a:bodyPr>
          <a:lstStyle/>
          <a:p>
            <a:pPr>
              <a:lnSpc>
                <a:spcPct val="100000"/>
              </a:lnSpc>
            </a:pPr>
            <a:r>
              <a:rPr lang="en-US" sz="3200" b="1" strike="noStrike" spc="-1">
                <a:solidFill>
                  <a:srgbClr val="000000"/>
                </a:solidFill>
                <a:latin typeface="Calibri"/>
              </a:rPr>
              <a:t>Sprint Retrospective</a:t>
            </a:r>
            <a:endParaRPr lang="pt-PT" sz="3200" b="0" strike="noStrike" spc="-1">
              <a:solidFill>
                <a:srgbClr val="000000"/>
              </a:solidFill>
              <a:latin typeface="Kozuka Gothic Pro R"/>
            </a:endParaRPr>
          </a:p>
        </p:txBody>
      </p:sp>
      <p:sp>
        <p:nvSpPr>
          <p:cNvPr id="143" name="Marcador de Posição de Conteúdo 5"/>
          <p:cNvSpPr txBox="1"/>
          <p:nvPr/>
        </p:nvSpPr>
        <p:spPr>
          <a:xfrm>
            <a:off x="414000" y="1714320"/>
            <a:ext cx="9042840" cy="4589640"/>
          </a:xfrm>
          <a:prstGeom prst="rect">
            <a:avLst/>
          </a:prstGeom>
          <a:noFill/>
          <a:ln w="0">
            <a:noFill/>
          </a:ln>
        </p:spPr>
        <p:txBody>
          <a:bodyPr lIns="90000" tIns="45000" rIns="90000" bIns="45000">
            <a:noAutofit/>
          </a:bodyPr>
          <a:lstStyle/>
          <a:p>
            <a:pPr>
              <a:lnSpc>
                <a:spcPct val="100000"/>
              </a:lnSpc>
              <a:spcAft>
                <a:spcPts val="400"/>
              </a:spcAft>
              <a:tabLst>
                <a:tab pos="0" algn="l"/>
              </a:tabLst>
            </a:pPr>
            <a:r>
              <a:rPr lang="en-US" sz="2000" b="0" strike="noStrike" spc="-1" dirty="0">
                <a:solidFill>
                  <a:srgbClr val="000000"/>
                </a:solidFill>
                <a:latin typeface="Calibri"/>
              </a:rPr>
              <a:t>Date: 03 </a:t>
            </a:r>
            <a:r>
              <a:rPr lang="en-US" sz="2000" b="0" strike="noStrike" spc="-1" dirty="0" err="1">
                <a:solidFill>
                  <a:srgbClr val="000000"/>
                </a:solidFill>
                <a:latin typeface="Calibri"/>
              </a:rPr>
              <a:t>jan.</a:t>
            </a:r>
            <a:r>
              <a:rPr lang="en-US" sz="2000" b="0" strike="noStrike" spc="-1" dirty="0">
                <a:solidFill>
                  <a:srgbClr val="000000"/>
                </a:solidFill>
                <a:latin typeface="Calibri"/>
              </a:rPr>
              <a:t> 2022</a:t>
            </a:r>
            <a:endParaRPr lang="pt-PT" sz="2000" b="0" strike="noStrike" spc="-1" dirty="0">
              <a:solidFill>
                <a:srgbClr val="D9D9D9"/>
              </a:solidFill>
              <a:latin typeface="Calibri"/>
            </a:endParaRPr>
          </a:p>
        </p:txBody>
      </p:sp>
      <p:sp>
        <p:nvSpPr>
          <p:cNvPr id="144" name="Rectangle 2"/>
          <p:cNvSpPr/>
          <p:nvPr/>
        </p:nvSpPr>
        <p:spPr>
          <a:xfrm>
            <a:off x="250920" y="2529000"/>
            <a:ext cx="2970000" cy="368532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oAutofit/>
          </a:bodyPr>
          <a:lstStyle/>
          <a:p>
            <a:pPr>
              <a:lnSpc>
                <a:spcPct val="100000"/>
              </a:lnSpc>
            </a:pPr>
            <a:r>
              <a:rPr lang="en-US" sz="1800" b="0" u="sng" strike="noStrike" spc="-1" dirty="0">
                <a:solidFill>
                  <a:srgbClr val="000000"/>
                </a:solidFill>
                <a:uFillTx/>
                <a:latin typeface="Kozuka Gothic Pro R"/>
              </a:rPr>
              <a:t>What went well?</a:t>
            </a:r>
            <a:endParaRPr lang="pt-PT" sz="1800" b="0" strike="noStrike" spc="-1" dirty="0">
              <a:latin typeface="Arial"/>
            </a:endParaRPr>
          </a:p>
          <a:p>
            <a:pPr>
              <a:lnSpc>
                <a:spcPct val="100000"/>
              </a:lnSpc>
            </a:pPr>
            <a:endParaRPr lang="pt-PT" sz="1800" b="0" strike="noStrike" spc="-1" dirty="0">
              <a:latin typeface="Arial"/>
            </a:endParaRPr>
          </a:p>
          <a:p>
            <a:pPr marL="285840" indent="-285480">
              <a:lnSpc>
                <a:spcPct val="100000"/>
              </a:lnSpc>
              <a:buClr>
                <a:srgbClr val="000000"/>
              </a:buClr>
              <a:buFont typeface="Arial"/>
              <a:buChar char="•"/>
            </a:pPr>
            <a:r>
              <a:rPr lang="en-US" sz="1300" b="0" strike="noStrike" spc="-1" dirty="0">
                <a:solidFill>
                  <a:srgbClr val="000000"/>
                </a:solidFill>
                <a:latin typeface="Kozuka Gothic Pro R"/>
              </a:rPr>
              <a:t>User Story dependencies were well determined.</a:t>
            </a:r>
          </a:p>
          <a:p>
            <a:pPr marL="285840" indent="-285480">
              <a:lnSpc>
                <a:spcPct val="100000"/>
              </a:lnSpc>
              <a:buClr>
                <a:srgbClr val="000000"/>
              </a:buClr>
              <a:buFont typeface="Arial"/>
              <a:buChar char="•"/>
            </a:pPr>
            <a:r>
              <a:rPr lang="en-US" sz="1300" spc="-1" dirty="0">
                <a:solidFill>
                  <a:srgbClr val="000000"/>
                </a:solidFill>
                <a:latin typeface="Kozuka Gothic Pro R"/>
              </a:rPr>
              <a:t>User Story estimation was accurate, leaving extra time for reviews.</a:t>
            </a:r>
            <a:endParaRPr lang="pt-PT" sz="1300" b="0" strike="noStrike" spc="-1" dirty="0">
              <a:latin typeface="Arial"/>
            </a:endParaRPr>
          </a:p>
          <a:p>
            <a:pPr marL="285840" indent="-285480">
              <a:lnSpc>
                <a:spcPct val="100000"/>
              </a:lnSpc>
              <a:buClr>
                <a:srgbClr val="000000"/>
              </a:buClr>
              <a:buFont typeface="Arial"/>
              <a:buChar char="•"/>
            </a:pPr>
            <a:r>
              <a:rPr lang="en-US" sz="1300" b="0" strike="noStrike" spc="-1" dirty="0">
                <a:solidFill>
                  <a:srgbClr val="000000"/>
                </a:solidFill>
                <a:latin typeface="Kozuka Gothic Pro R"/>
              </a:rPr>
              <a:t>Excellent team work and shared knowledge.</a:t>
            </a:r>
            <a:endParaRPr lang="pt-PT" sz="1300" b="0" strike="noStrike" spc="-1" dirty="0">
              <a:latin typeface="Arial"/>
            </a:endParaRPr>
          </a:p>
          <a:p>
            <a:pPr marL="285840" indent="-285480">
              <a:lnSpc>
                <a:spcPct val="100000"/>
              </a:lnSpc>
              <a:buClr>
                <a:srgbClr val="000000"/>
              </a:buClr>
              <a:buFont typeface="Arial"/>
              <a:buChar char="•"/>
            </a:pPr>
            <a:r>
              <a:rPr lang="en-US" sz="1300" b="0" strike="noStrike" spc="-1" dirty="0">
                <a:solidFill>
                  <a:srgbClr val="000000"/>
                </a:solidFill>
                <a:latin typeface="Kozuka Gothic Pro R"/>
              </a:rPr>
              <a:t>Faster task execution time, as the result of the solid foundation developed in Sprint </a:t>
            </a:r>
            <a:r>
              <a:rPr lang="en-US" sz="1300" spc="-1" dirty="0">
                <a:solidFill>
                  <a:srgbClr val="000000"/>
                </a:solidFill>
                <a:latin typeface="Kozuka Gothic Pro R"/>
              </a:rPr>
              <a:t>1</a:t>
            </a:r>
            <a:r>
              <a:rPr lang="en-US" sz="1300" b="0" strike="noStrike" spc="-1" dirty="0">
                <a:solidFill>
                  <a:srgbClr val="000000"/>
                </a:solidFill>
                <a:latin typeface="Kozuka Gothic Pro R"/>
              </a:rPr>
              <a:t> and previous experience.</a:t>
            </a:r>
          </a:p>
          <a:p>
            <a:pPr marL="285840" indent="-285480">
              <a:lnSpc>
                <a:spcPct val="100000"/>
              </a:lnSpc>
              <a:buClr>
                <a:srgbClr val="000000"/>
              </a:buClr>
              <a:buFont typeface="Arial"/>
              <a:buChar char="•"/>
            </a:pPr>
            <a:r>
              <a:rPr lang="en-US" sz="1300" spc="-1" dirty="0">
                <a:solidFill>
                  <a:srgbClr val="000000"/>
                </a:solidFill>
                <a:latin typeface="Kozuka Gothic Pro R"/>
              </a:rPr>
              <a:t>Improvements to backlog, with higher comment activity, issue detailing and subtask creation</a:t>
            </a:r>
            <a:r>
              <a:rPr lang="en-US" sz="1300" b="0" strike="noStrike" spc="-1" dirty="0">
                <a:solidFill>
                  <a:srgbClr val="000000"/>
                </a:solidFill>
                <a:latin typeface="Kozuka Gothic Pro R"/>
              </a:rPr>
              <a:t>.</a:t>
            </a:r>
            <a:endParaRPr lang="pt-PT" sz="1300" b="0" strike="noStrike" spc="-1" dirty="0">
              <a:latin typeface="Arial"/>
            </a:endParaRPr>
          </a:p>
        </p:txBody>
      </p:sp>
      <p:sp>
        <p:nvSpPr>
          <p:cNvPr id="145" name="Rectangle 6"/>
          <p:cNvSpPr/>
          <p:nvPr/>
        </p:nvSpPr>
        <p:spPr>
          <a:xfrm>
            <a:off x="3480840" y="2529000"/>
            <a:ext cx="2970000" cy="368532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oAutofit/>
          </a:bodyPr>
          <a:lstStyle/>
          <a:p>
            <a:pPr>
              <a:lnSpc>
                <a:spcPct val="100000"/>
              </a:lnSpc>
            </a:pPr>
            <a:r>
              <a:rPr lang="en-US" sz="1800" b="0" u="sng" strike="noStrike" spc="-1" dirty="0">
                <a:solidFill>
                  <a:srgbClr val="000000"/>
                </a:solidFill>
                <a:uFillTx/>
                <a:latin typeface="Kozuka Gothic Pro R"/>
              </a:rPr>
              <a:t>What went wrong?</a:t>
            </a:r>
            <a:endParaRPr lang="pt-PT" sz="1800" b="0" strike="noStrike" spc="-1" dirty="0">
              <a:latin typeface="Arial"/>
            </a:endParaRPr>
          </a:p>
          <a:p>
            <a:pPr>
              <a:lnSpc>
                <a:spcPct val="100000"/>
              </a:lnSpc>
            </a:pPr>
            <a:endParaRPr lang="pt-PT" sz="1800" b="0" strike="noStrike" spc="-1" dirty="0">
              <a:latin typeface="Arial"/>
            </a:endParaRPr>
          </a:p>
          <a:p>
            <a:pPr marL="285840" indent="-285480">
              <a:lnSpc>
                <a:spcPct val="100000"/>
              </a:lnSpc>
              <a:buClr>
                <a:srgbClr val="000000"/>
              </a:buClr>
              <a:buFont typeface="Arial"/>
              <a:buChar char="•"/>
            </a:pPr>
            <a:r>
              <a:rPr lang="en-US" sz="1300" b="0" strike="noStrike" spc="-1" dirty="0">
                <a:solidFill>
                  <a:srgbClr val="000000"/>
                </a:solidFill>
                <a:latin typeface="Kozuka Gothic Pro R"/>
              </a:rPr>
              <a:t>Late or insufficient clarifications from the technical team (FSIAP component).</a:t>
            </a:r>
            <a:endParaRPr lang="pt-PT" sz="1300" spc="-1" dirty="0">
              <a:solidFill>
                <a:srgbClr val="000000"/>
              </a:solidFill>
              <a:latin typeface="Arial"/>
            </a:endParaRPr>
          </a:p>
          <a:p>
            <a:pPr marL="285840" indent="-285480">
              <a:lnSpc>
                <a:spcPct val="100000"/>
              </a:lnSpc>
              <a:buClr>
                <a:srgbClr val="000000"/>
              </a:buClr>
              <a:buFont typeface="Arial"/>
              <a:buChar char="•"/>
            </a:pPr>
            <a:r>
              <a:rPr lang="pt-PT" sz="1300" spc="-1" dirty="0">
                <a:solidFill>
                  <a:srgbClr val="000000"/>
                </a:solidFill>
                <a:latin typeface="Kozuka Gothic Pro R"/>
              </a:rPr>
              <a:t>Late feedback </a:t>
            </a:r>
            <a:r>
              <a:rPr lang="pt-PT" sz="1300" spc="-1" dirty="0" err="1">
                <a:solidFill>
                  <a:srgbClr val="000000"/>
                </a:solidFill>
                <a:latin typeface="Kozuka Gothic Pro R"/>
              </a:rPr>
              <a:t>from</a:t>
            </a:r>
            <a:r>
              <a:rPr lang="pt-PT" sz="1300" spc="-1" dirty="0">
                <a:solidFill>
                  <a:srgbClr val="000000"/>
                </a:solidFill>
                <a:latin typeface="Kozuka Gothic Pro R"/>
              </a:rPr>
              <a:t> Sprint 2 </a:t>
            </a:r>
            <a:r>
              <a:rPr lang="pt-PT" sz="1300" spc="-1" dirty="0" err="1">
                <a:solidFill>
                  <a:srgbClr val="000000"/>
                </a:solidFill>
                <a:latin typeface="Kozuka Gothic Pro R"/>
              </a:rPr>
              <a:t>evaluations</a:t>
            </a:r>
            <a:r>
              <a:rPr lang="pt-PT" sz="1300" spc="-1" dirty="0">
                <a:solidFill>
                  <a:srgbClr val="000000"/>
                </a:solidFill>
                <a:latin typeface="Kozuka Gothic Pro R"/>
              </a:rPr>
              <a:t> (BDDAD </a:t>
            </a:r>
            <a:r>
              <a:rPr lang="pt-PT" sz="1300" spc="-1" dirty="0" err="1">
                <a:solidFill>
                  <a:srgbClr val="000000"/>
                </a:solidFill>
                <a:latin typeface="Kozuka Gothic Pro R"/>
              </a:rPr>
              <a:t>component</a:t>
            </a:r>
            <a:r>
              <a:rPr lang="pt-PT" sz="1300" spc="-1" dirty="0">
                <a:solidFill>
                  <a:srgbClr val="000000"/>
                </a:solidFill>
                <a:latin typeface="Kozuka Gothic Pro R"/>
              </a:rPr>
              <a:t>) </a:t>
            </a:r>
            <a:r>
              <a:rPr lang="pt-PT" sz="1300" spc="-1" dirty="0" err="1">
                <a:solidFill>
                  <a:srgbClr val="000000"/>
                </a:solidFill>
                <a:latin typeface="Kozuka Gothic Pro R"/>
              </a:rPr>
              <a:t>blocked</a:t>
            </a:r>
            <a:r>
              <a:rPr lang="pt-PT" sz="1300" spc="-1" dirty="0">
                <a:solidFill>
                  <a:srgbClr val="000000"/>
                </a:solidFill>
                <a:latin typeface="Kozuka Gothic Pro R"/>
              </a:rPr>
              <a:t> </a:t>
            </a:r>
            <a:r>
              <a:rPr lang="pt-PT" sz="1300" spc="-1" dirty="0" err="1">
                <a:solidFill>
                  <a:srgbClr val="000000"/>
                </a:solidFill>
                <a:latin typeface="Kozuka Gothic Pro R"/>
              </a:rPr>
              <a:t>the</a:t>
            </a:r>
            <a:r>
              <a:rPr lang="pt-PT" sz="1300" spc="-1" dirty="0">
                <a:solidFill>
                  <a:srgbClr val="000000"/>
                </a:solidFill>
                <a:latin typeface="Kozuka Gothic Pro R"/>
              </a:rPr>
              <a:t> team </a:t>
            </a:r>
            <a:r>
              <a:rPr lang="pt-PT" sz="1300" spc="-1" dirty="0" err="1">
                <a:solidFill>
                  <a:srgbClr val="000000"/>
                </a:solidFill>
                <a:latin typeface="Kozuka Gothic Pro R"/>
              </a:rPr>
              <a:t>from</a:t>
            </a:r>
            <a:r>
              <a:rPr lang="pt-PT" sz="1300" spc="-1" dirty="0">
                <a:solidFill>
                  <a:srgbClr val="000000"/>
                </a:solidFill>
                <a:latin typeface="Kozuka Gothic Pro R"/>
              </a:rPr>
              <a:t> </a:t>
            </a:r>
            <a:r>
              <a:rPr lang="pt-PT" sz="1300" spc="-1" dirty="0" err="1">
                <a:solidFill>
                  <a:srgbClr val="000000"/>
                </a:solidFill>
                <a:latin typeface="Kozuka Gothic Pro R"/>
              </a:rPr>
              <a:t>implementing</a:t>
            </a:r>
            <a:r>
              <a:rPr lang="pt-PT" sz="1300" spc="-1" dirty="0">
                <a:solidFill>
                  <a:srgbClr val="000000"/>
                </a:solidFill>
                <a:latin typeface="Kozuka Gothic Pro R"/>
              </a:rPr>
              <a:t> </a:t>
            </a:r>
            <a:r>
              <a:rPr lang="pt-PT" sz="1300" spc="-1" dirty="0" err="1">
                <a:solidFill>
                  <a:srgbClr val="000000"/>
                </a:solidFill>
                <a:latin typeface="Kozuka Gothic Pro R"/>
              </a:rPr>
              <a:t>necessary</a:t>
            </a:r>
            <a:r>
              <a:rPr lang="pt-PT" sz="1300" spc="-1" dirty="0">
                <a:solidFill>
                  <a:srgbClr val="000000"/>
                </a:solidFill>
                <a:latin typeface="Kozuka Gothic Pro R"/>
              </a:rPr>
              <a:t> </a:t>
            </a:r>
            <a:r>
              <a:rPr lang="pt-PT" sz="1300" spc="-1" dirty="0" err="1">
                <a:solidFill>
                  <a:srgbClr val="000000"/>
                </a:solidFill>
                <a:latin typeface="Kozuka Gothic Pro R"/>
              </a:rPr>
              <a:t>database</a:t>
            </a:r>
            <a:r>
              <a:rPr lang="pt-PT" sz="1300" spc="-1" dirty="0">
                <a:solidFill>
                  <a:srgbClr val="000000"/>
                </a:solidFill>
                <a:latin typeface="Kozuka Gothic Pro R"/>
              </a:rPr>
              <a:t> </a:t>
            </a:r>
            <a:r>
              <a:rPr lang="pt-PT" sz="1300" spc="-1" dirty="0" err="1">
                <a:solidFill>
                  <a:srgbClr val="000000"/>
                </a:solidFill>
                <a:latin typeface="Kozuka Gothic Pro R"/>
              </a:rPr>
              <a:t>changes</a:t>
            </a:r>
            <a:r>
              <a:rPr lang="pt-PT" sz="1300" spc="-1" dirty="0">
                <a:solidFill>
                  <a:srgbClr val="000000"/>
                </a:solidFill>
                <a:latin typeface="Kozuka Gothic Pro R"/>
              </a:rPr>
              <a:t> in time.</a:t>
            </a:r>
          </a:p>
          <a:p>
            <a:pPr marL="285840" indent="-285480">
              <a:lnSpc>
                <a:spcPct val="100000"/>
              </a:lnSpc>
              <a:buClr>
                <a:srgbClr val="000000"/>
              </a:buClr>
              <a:buFont typeface="Arial"/>
              <a:buChar char="•"/>
            </a:pPr>
            <a:r>
              <a:rPr lang="pt-PT" sz="1300" spc="-1" dirty="0" err="1">
                <a:solidFill>
                  <a:srgbClr val="000000"/>
                </a:solidFill>
                <a:latin typeface="Kozuka Gothic Pro R"/>
              </a:rPr>
              <a:t>Holiday</a:t>
            </a:r>
            <a:r>
              <a:rPr lang="pt-PT" sz="1300" spc="-1" dirty="0">
                <a:solidFill>
                  <a:srgbClr val="000000"/>
                </a:solidFill>
                <a:latin typeface="Kozuka Gothic Pro R"/>
              </a:rPr>
              <a:t> </a:t>
            </a:r>
            <a:r>
              <a:rPr lang="pt-PT" sz="1300" spc="-1" dirty="0" err="1">
                <a:solidFill>
                  <a:srgbClr val="000000"/>
                </a:solidFill>
                <a:latin typeface="Kozuka Gothic Pro R"/>
              </a:rPr>
              <a:t>period</a:t>
            </a:r>
            <a:r>
              <a:rPr lang="pt-PT" sz="1300" spc="-1" dirty="0">
                <a:solidFill>
                  <a:srgbClr val="000000"/>
                </a:solidFill>
                <a:latin typeface="Kozuka Gothic Pro R"/>
              </a:rPr>
              <a:t> </a:t>
            </a:r>
            <a:r>
              <a:rPr lang="pt-PT" sz="1300" spc="-1" dirty="0" err="1">
                <a:solidFill>
                  <a:srgbClr val="000000"/>
                </a:solidFill>
                <a:latin typeface="Kozuka Gothic Pro R"/>
              </a:rPr>
              <a:t>generated</a:t>
            </a:r>
            <a:r>
              <a:rPr lang="pt-PT" sz="1300" spc="-1" dirty="0">
                <a:solidFill>
                  <a:srgbClr val="000000"/>
                </a:solidFill>
                <a:latin typeface="Kozuka Gothic Pro R"/>
              </a:rPr>
              <a:t> some </a:t>
            </a:r>
            <a:r>
              <a:rPr lang="pt-PT" sz="1300" spc="-1" dirty="0" err="1">
                <a:solidFill>
                  <a:srgbClr val="000000"/>
                </a:solidFill>
                <a:latin typeface="Kozuka Gothic Pro R"/>
              </a:rPr>
              <a:t>delays</a:t>
            </a:r>
            <a:r>
              <a:rPr lang="pt-PT" sz="1300" spc="-1" dirty="0">
                <a:solidFill>
                  <a:srgbClr val="000000"/>
                </a:solidFill>
                <a:latin typeface="Kozuka Gothic Pro R"/>
              </a:rPr>
              <a:t> </a:t>
            </a:r>
            <a:r>
              <a:rPr lang="pt-PT" sz="1300" spc="-1" dirty="0" err="1">
                <a:solidFill>
                  <a:srgbClr val="000000"/>
                </a:solidFill>
                <a:latin typeface="Kozuka Gothic Pro R"/>
              </a:rPr>
              <a:t>and</a:t>
            </a:r>
            <a:r>
              <a:rPr lang="pt-PT" sz="1300" spc="-1" dirty="0">
                <a:solidFill>
                  <a:srgbClr val="000000"/>
                </a:solidFill>
                <a:latin typeface="Kozuka Gothic Pro R"/>
              </a:rPr>
              <a:t> </a:t>
            </a:r>
            <a:r>
              <a:rPr lang="pt-PT" sz="1300" spc="-1" dirty="0" err="1">
                <a:solidFill>
                  <a:srgbClr val="000000"/>
                </a:solidFill>
                <a:latin typeface="Kozuka Gothic Pro R"/>
              </a:rPr>
              <a:t>slowed</a:t>
            </a:r>
            <a:r>
              <a:rPr lang="pt-PT" sz="1300" spc="-1" dirty="0">
                <a:solidFill>
                  <a:srgbClr val="000000"/>
                </a:solidFill>
                <a:latin typeface="Kozuka Gothic Pro R"/>
              </a:rPr>
              <a:t> </a:t>
            </a:r>
            <a:r>
              <a:rPr lang="pt-PT" sz="1300" spc="-1" dirty="0" err="1">
                <a:solidFill>
                  <a:srgbClr val="000000"/>
                </a:solidFill>
                <a:latin typeface="Kozuka Gothic Pro R"/>
              </a:rPr>
              <a:t>work</a:t>
            </a:r>
            <a:r>
              <a:rPr lang="pt-PT" sz="1300" spc="-1" dirty="0">
                <a:solidFill>
                  <a:srgbClr val="000000"/>
                </a:solidFill>
                <a:latin typeface="Kozuka Gothic Pro R"/>
              </a:rPr>
              <a:t> </a:t>
            </a:r>
            <a:r>
              <a:rPr lang="pt-PT" sz="1300" spc="-1" dirty="0" err="1">
                <a:solidFill>
                  <a:srgbClr val="000000"/>
                </a:solidFill>
                <a:latin typeface="Kozuka Gothic Pro R"/>
              </a:rPr>
              <a:t>progress</a:t>
            </a:r>
            <a:r>
              <a:rPr lang="pt-PT" sz="1300" spc="-1" dirty="0">
                <a:solidFill>
                  <a:srgbClr val="000000"/>
                </a:solidFill>
                <a:latin typeface="Kozuka Gothic Pro R"/>
              </a:rPr>
              <a:t> a bit.</a:t>
            </a:r>
          </a:p>
        </p:txBody>
      </p:sp>
      <p:sp>
        <p:nvSpPr>
          <p:cNvPr id="146" name="Rectangle 7"/>
          <p:cNvSpPr/>
          <p:nvPr/>
        </p:nvSpPr>
        <p:spPr>
          <a:xfrm>
            <a:off x="6708240" y="2529000"/>
            <a:ext cx="2970000" cy="368532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oAutofit/>
          </a:bodyPr>
          <a:lstStyle/>
          <a:p>
            <a:pPr>
              <a:lnSpc>
                <a:spcPct val="100000"/>
              </a:lnSpc>
            </a:pPr>
            <a:r>
              <a:rPr lang="en-US" sz="1800" b="0" u="sng" strike="noStrike" spc="-1" dirty="0">
                <a:solidFill>
                  <a:srgbClr val="000000"/>
                </a:solidFill>
                <a:uFillTx/>
                <a:latin typeface="Kozuka Gothic Pro R"/>
              </a:rPr>
              <a:t>What we’ve learned?</a:t>
            </a:r>
            <a:endParaRPr lang="pt-PT" sz="1800" b="0" strike="noStrike" spc="-1" dirty="0">
              <a:latin typeface="Arial"/>
            </a:endParaRPr>
          </a:p>
          <a:p>
            <a:pPr>
              <a:lnSpc>
                <a:spcPct val="100000"/>
              </a:lnSpc>
            </a:pPr>
            <a:endParaRPr lang="pt-PT" sz="1800" b="0" strike="noStrike" spc="-1" dirty="0">
              <a:latin typeface="Arial"/>
            </a:endParaRPr>
          </a:p>
          <a:p>
            <a:pPr marL="285840" indent="-285480">
              <a:lnSpc>
                <a:spcPct val="100000"/>
              </a:lnSpc>
              <a:buClr>
                <a:srgbClr val="000000"/>
              </a:buClr>
              <a:buFont typeface="Arial"/>
              <a:buChar char="•"/>
            </a:pPr>
            <a:r>
              <a:rPr lang="en-US" sz="1300" b="0" strike="noStrike" spc="-1" dirty="0">
                <a:solidFill>
                  <a:srgbClr val="000000"/>
                </a:solidFill>
                <a:latin typeface="Kozuka Gothic Pro R"/>
              </a:rPr>
              <a:t>Estimates must be even more accurate. The overall estimate was close to the actual time, but some User Stories took much longer than predicted while others consumed very off the estimated time.</a:t>
            </a:r>
          </a:p>
          <a:p>
            <a:pPr marL="285840" indent="-285480">
              <a:lnSpc>
                <a:spcPct val="100000"/>
              </a:lnSpc>
              <a:buClr>
                <a:srgbClr val="000000"/>
              </a:buClr>
              <a:buFont typeface="Arial"/>
              <a:buChar char="•"/>
            </a:pPr>
            <a:r>
              <a:rPr lang="en-US" sz="1300" b="0" strike="noStrike" spc="-1" dirty="0">
                <a:solidFill>
                  <a:srgbClr val="000000"/>
                </a:solidFill>
                <a:latin typeface="Kozuka Gothic Pro R"/>
              </a:rPr>
              <a:t>Project </a:t>
            </a:r>
            <a:r>
              <a:rPr lang="en-US" sz="1300" spc="-1" dirty="0">
                <a:solidFill>
                  <a:srgbClr val="000000"/>
                </a:solidFill>
                <a:latin typeface="Kozuka Gothic Pro R"/>
              </a:rPr>
              <a:t>work load must be coordinated with study needs for exams.</a:t>
            </a:r>
          </a:p>
          <a:p>
            <a:pPr marL="285840" indent="-285480">
              <a:lnSpc>
                <a:spcPct val="100000"/>
              </a:lnSpc>
              <a:buClr>
                <a:srgbClr val="000000"/>
              </a:buClr>
              <a:buFont typeface="Arial"/>
              <a:buChar char="•"/>
            </a:pPr>
            <a:r>
              <a:rPr lang="en-US" sz="1300" b="0" strike="noStrike" spc="-1" dirty="0">
                <a:solidFill>
                  <a:srgbClr val="000000"/>
                </a:solidFill>
                <a:latin typeface="Kozuka Gothic Pro R"/>
              </a:rPr>
              <a:t>Database structure must be re</a:t>
            </a:r>
            <a:r>
              <a:rPr lang="en-US" sz="1300" spc="-1" dirty="0">
                <a:solidFill>
                  <a:srgbClr val="000000"/>
                </a:solidFill>
                <a:latin typeface="Kozuka Gothic Pro R"/>
              </a:rPr>
              <a:t>viewed very early in the sprint.</a:t>
            </a:r>
            <a:endParaRPr lang="pt-PT" sz="1300" b="0" strike="noStrike" spc="-1" dirty="0">
              <a:latin typeface="Arial"/>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ítulo 4"/>
          <p:cNvSpPr txBox="1"/>
          <p:nvPr/>
        </p:nvSpPr>
        <p:spPr>
          <a:xfrm>
            <a:off x="414000" y="1000080"/>
            <a:ext cx="9042840" cy="571320"/>
          </a:xfrm>
          <a:prstGeom prst="rect">
            <a:avLst/>
          </a:prstGeom>
          <a:noFill/>
          <a:ln w="0">
            <a:noFill/>
          </a:ln>
        </p:spPr>
        <p:txBody>
          <a:bodyPr lIns="90000">
            <a:noAutofit/>
          </a:bodyPr>
          <a:lstStyle/>
          <a:p>
            <a:pPr>
              <a:lnSpc>
                <a:spcPct val="100000"/>
              </a:lnSpc>
            </a:pPr>
            <a:r>
              <a:rPr lang="en-US" sz="3200" b="1" strike="noStrike" spc="-1">
                <a:solidFill>
                  <a:srgbClr val="000000"/>
                </a:solidFill>
                <a:latin typeface="Calibri"/>
              </a:rPr>
              <a:t>Sprint Retrospective</a:t>
            </a:r>
            <a:endParaRPr lang="pt-PT" sz="3200" b="0" strike="noStrike" spc="-1">
              <a:solidFill>
                <a:srgbClr val="000000"/>
              </a:solidFill>
              <a:latin typeface="Kozuka Gothic Pro R"/>
            </a:endParaRPr>
          </a:p>
        </p:txBody>
      </p:sp>
      <p:sp>
        <p:nvSpPr>
          <p:cNvPr id="148" name="Marcador de Posição de Conteúdo 5"/>
          <p:cNvSpPr txBox="1"/>
          <p:nvPr/>
        </p:nvSpPr>
        <p:spPr>
          <a:xfrm>
            <a:off x="414000" y="1714320"/>
            <a:ext cx="9042840" cy="4589640"/>
          </a:xfrm>
          <a:prstGeom prst="rect">
            <a:avLst/>
          </a:prstGeom>
          <a:noFill/>
          <a:ln w="0">
            <a:noFill/>
          </a:ln>
        </p:spPr>
        <p:txBody>
          <a:bodyPr lIns="90000" tIns="45000" rIns="90000" bIns="45000">
            <a:noAutofit/>
          </a:bodyPr>
          <a:lstStyle/>
          <a:p>
            <a:pPr>
              <a:lnSpc>
                <a:spcPct val="100000"/>
              </a:lnSpc>
              <a:spcAft>
                <a:spcPts val="400"/>
              </a:spcAft>
              <a:tabLst>
                <a:tab pos="0" algn="l"/>
              </a:tabLst>
            </a:pPr>
            <a:r>
              <a:rPr lang="en-US" sz="2000" b="0" strike="noStrike" spc="-1" dirty="0">
                <a:solidFill>
                  <a:srgbClr val="000000"/>
                </a:solidFill>
                <a:latin typeface="Calibri"/>
              </a:rPr>
              <a:t>Date: 03 </a:t>
            </a:r>
            <a:r>
              <a:rPr lang="en-US" sz="2000" b="0" strike="noStrike" spc="-1" dirty="0" err="1">
                <a:solidFill>
                  <a:srgbClr val="000000"/>
                </a:solidFill>
                <a:latin typeface="Calibri"/>
              </a:rPr>
              <a:t>jan.</a:t>
            </a:r>
            <a:r>
              <a:rPr lang="en-US" sz="2000" b="0" strike="noStrike" spc="-1" dirty="0">
                <a:solidFill>
                  <a:srgbClr val="000000"/>
                </a:solidFill>
                <a:latin typeface="Calibri"/>
              </a:rPr>
              <a:t> 2022</a:t>
            </a:r>
            <a:endParaRPr lang="pt-PT" sz="2000" b="0" strike="noStrike" spc="-1" dirty="0">
              <a:solidFill>
                <a:srgbClr val="D9D9D9"/>
              </a:solidFill>
              <a:latin typeface="Calibri"/>
            </a:endParaRPr>
          </a:p>
        </p:txBody>
      </p:sp>
      <p:sp>
        <p:nvSpPr>
          <p:cNvPr id="149" name="Rectangle 2"/>
          <p:cNvSpPr/>
          <p:nvPr/>
        </p:nvSpPr>
        <p:spPr>
          <a:xfrm>
            <a:off x="448920" y="2394000"/>
            <a:ext cx="9007920" cy="3555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oAutofit/>
          </a:bodyPr>
          <a:lstStyle/>
          <a:p>
            <a:pPr>
              <a:lnSpc>
                <a:spcPct val="100000"/>
              </a:lnSpc>
            </a:pPr>
            <a:r>
              <a:rPr lang="en-US" sz="1800" b="0" u="sng" strike="noStrike" spc="-1" dirty="0">
                <a:solidFill>
                  <a:srgbClr val="000000"/>
                </a:solidFill>
                <a:uFillTx/>
                <a:latin typeface="Kozuka Gothic Pro R"/>
              </a:rPr>
              <a:t>Action items:</a:t>
            </a:r>
            <a:endParaRPr lang="pt-PT" sz="1800" b="0" strike="noStrike" spc="-1" dirty="0">
              <a:latin typeface="Arial"/>
            </a:endParaRPr>
          </a:p>
          <a:p>
            <a:pPr>
              <a:lnSpc>
                <a:spcPct val="100000"/>
              </a:lnSpc>
            </a:pPr>
            <a:r>
              <a:rPr lang="en-US" sz="1400" b="0" strike="noStrike" spc="-1" dirty="0">
                <a:solidFill>
                  <a:srgbClr val="000000"/>
                </a:solidFill>
                <a:latin typeface="Kozuka Gothic Pro R"/>
              </a:rPr>
              <a:t>Project Management:</a:t>
            </a:r>
            <a:endParaRPr lang="pt-PT" sz="1400" b="0" strike="noStrike" spc="-1" dirty="0">
              <a:latin typeface="Arial"/>
            </a:endParaRPr>
          </a:p>
          <a:p>
            <a:pPr marL="285840" indent="-285480">
              <a:lnSpc>
                <a:spcPct val="100000"/>
              </a:lnSpc>
              <a:buClr>
                <a:srgbClr val="000000"/>
              </a:buClr>
              <a:buFont typeface="Arial"/>
              <a:buChar char="•"/>
            </a:pPr>
            <a:r>
              <a:rPr lang="en-US" sz="1400" b="0" strike="noStrike" spc="-1" dirty="0">
                <a:solidFill>
                  <a:srgbClr val="000000"/>
                </a:solidFill>
                <a:latin typeface="Kozuka Gothic Pro R"/>
              </a:rPr>
              <a:t>Update user story estimations when necessary and notify team members.</a:t>
            </a:r>
            <a:endParaRPr lang="pt-PT" sz="1400" b="0" strike="noStrike" spc="-1" dirty="0">
              <a:latin typeface="Arial"/>
            </a:endParaRPr>
          </a:p>
          <a:p>
            <a:pPr marL="285840" indent="-285480">
              <a:lnSpc>
                <a:spcPct val="100000"/>
              </a:lnSpc>
              <a:buClr>
                <a:srgbClr val="000000"/>
              </a:buClr>
              <a:buFont typeface="Arial"/>
              <a:buChar char="•"/>
            </a:pPr>
            <a:r>
              <a:rPr lang="en-US" sz="1400" spc="-1" dirty="0">
                <a:solidFill>
                  <a:srgbClr val="000000"/>
                </a:solidFill>
                <a:latin typeface="Kozuka Gothic Pro R"/>
              </a:rPr>
              <a:t>Create database review subtask at the beginning of the sprint.</a:t>
            </a:r>
          </a:p>
          <a:p>
            <a:pPr marL="285840" indent="-285480">
              <a:lnSpc>
                <a:spcPct val="100000"/>
              </a:lnSpc>
              <a:buClr>
                <a:srgbClr val="000000"/>
              </a:buClr>
              <a:buFont typeface="Arial"/>
              <a:buChar char="•"/>
            </a:pPr>
            <a:r>
              <a:rPr lang="en-US" sz="1400" spc="-1" dirty="0">
                <a:solidFill>
                  <a:srgbClr val="000000"/>
                </a:solidFill>
                <a:latin typeface="Kozuka Gothic Pro R"/>
              </a:rPr>
              <a:t>Record work logs (time spent) more consistently.</a:t>
            </a:r>
            <a:endParaRPr lang="pt-PT" sz="1400" b="0" strike="noStrike" spc="-1" dirty="0">
              <a:latin typeface="Arial"/>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ítulo 4"/>
          <p:cNvSpPr txBox="1"/>
          <p:nvPr/>
        </p:nvSpPr>
        <p:spPr>
          <a:xfrm>
            <a:off x="414000" y="1000080"/>
            <a:ext cx="9042840" cy="571320"/>
          </a:xfrm>
          <a:prstGeom prst="rect">
            <a:avLst/>
          </a:prstGeom>
          <a:noFill/>
          <a:ln w="0">
            <a:noFill/>
          </a:ln>
        </p:spPr>
        <p:txBody>
          <a:bodyPr lIns="90000">
            <a:noAutofit/>
          </a:bodyPr>
          <a:lstStyle/>
          <a:p>
            <a:pPr>
              <a:lnSpc>
                <a:spcPct val="100000"/>
              </a:lnSpc>
            </a:pPr>
            <a:r>
              <a:rPr lang="pt-PT" sz="3200" b="1" strike="noStrike" spc="-1">
                <a:solidFill>
                  <a:srgbClr val="000000"/>
                </a:solidFill>
                <a:latin typeface="Calibri"/>
              </a:rPr>
              <a:t>Team performance metrics</a:t>
            </a:r>
            <a:endParaRPr lang="pt-PT" sz="3200" b="0" strike="noStrike" spc="-1">
              <a:solidFill>
                <a:srgbClr val="000000"/>
              </a:solidFill>
              <a:latin typeface="Kozuka Gothic Pro R"/>
            </a:endParaRPr>
          </a:p>
        </p:txBody>
      </p:sp>
      <p:graphicFrame>
        <p:nvGraphicFramePr>
          <p:cNvPr id="151" name="Marcador de Posição de Conteúdo 6"/>
          <p:cNvGraphicFramePr/>
          <p:nvPr>
            <p:extLst>
              <p:ext uri="{D42A27DB-BD31-4B8C-83A1-F6EECF244321}">
                <p14:modId xmlns:p14="http://schemas.microsoft.com/office/powerpoint/2010/main" val="3741587687"/>
              </p:ext>
            </p:extLst>
          </p:nvPr>
        </p:nvGraphicFramePr>
        <p:xfrm>
          <a:off x="414360" y="1719360"/>
          <a:ext cx="9042120" cy="458424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ítulo 4"/>
          <p:cNvSpPr txBox="1"/>
          <p:nvPr/>
        </p:nvSpPr>
        <p:spPr>
          <a:xfrm>
            <a:off x="414000" y="1000080"/>
            <a:ext cx="9042840" cy="571320"/>
          </a:xfrm>
          <a:prstGeom prst="rect">
            <a:avLst/>
          </a:prstGeom>
          <a:noFill/>
          <a:ln w="0">
            <a:noFill/>
          </a:ln>
        </p:spPr>
        <p:txBody>
          <a:bodyPr lIns="90000">
            <a:noAutofit/>
          </a:bodyPr>
          <a:lstStyle/>
          <a:p>
            <a:pPr>
              <a:lnSpc>
                <a:spcPct val="100000"/>
              </a:lnSpc>
            </a:pPr>
            <a:r>
              <a:rPr lang="en-US" sz="3200" b="1" strike="noStrike" spc="-1">
                <a:solidFill>
                  <a:srgbClr val="000000"/>
                </a:solidFill>
                <a:latin typeface="Calibri"/>
              </a:rPr>
              <a:t>Sprint planning – Sprint 2</a:t>
            </a:r>
            <a:endParaRPr lang="pt-PT" sz="3200" b="0" strike="noStrike" spc="-1">
              <a:solidFill>
                <a:srgbClr val="000000"/>
              </a:solidFill>
              <a:latin typeface="Kozuka Gothic Pro R"/>
            </a:endParaRPr>
          </a:p>
        </p:txBody>
      </p:sp>
      <p:graphicFrame>
        <p:nvGraphicFramePr>
          <p:cNvPr id="127" name="Tabela 2"/>
          <p:cNvGraphicFramePr/>
          <p:nvPr>
            <p:extLst>
              <p:ext uri="{D42A27DB-BD31-4B8C-83A1-F6EECF244321}">
                <p14:modId xmlns:p14="http://schemas.microsoft.com/office/powerpoint/2010/main" val="1902831219"/>
              </p:ext>
            </p:extLst>
          </p:nvPr>
        </p:nvGraphicFramePr>
        <p:xfrm>
          <a:off x="1020240" y="2619000"/>
          <a:ext cx="7830720" cy="2907720"/>
        </p:xfrm>
        <a:graphic>
          <a:graphicData uri="http://schemas.openxmlformats.org/drawingml/2006/table">
            <a:tbl>
              <a:tblPr/>
              <a:tblGrid>
                <a:gridCol w="3960360">
                  <a:extLst>
                    <a:ext uri="{9D8B030D-6E8A-4147-A177-3AD203B41FA5}">
                      <a16:colId xmlns:a16="http://schemas.microsoft.com/office/drawing/2014/main" val="20000"/>
                    </a:ext>
                  </a:extLst>
                </a:gridCol>
                <a:gridCol w="3870360">
                  <a:extLst>
                    <a:ext uri="{9D8B030D-6E8A-4147-A177-3AD203B41FA5}">
                      <a16:colId xmlns:a16="http://schemas.microsoft.com/office/drawing/2014/main" val="20001"/>
                    </a:ext>
                  </a:extLst>
                </a:gridCol>
              </a:tblGrid>
              <a:tr h="413640">
                <a:tc>
                  <a:txBody>
                    <a:bodyPr/>
                    <a:lstStyle/>
                    <a:p>
                      <a:pPr>
                        <a:lnSpc>
                          <a:spcPct val="100000"/>
                        </a:lnSpc>
                      </a:pPr>
                      <a:r>
                        <a:rPr lang="pt-PT" sz="1800" b="1" strike="noStrike" spc="-1">
                          <a:solidFill>
                            <a:srgbClr val="FFFFFF"/>
                          </a:solidFill>
                          <a:latin typeface="Kozuka Gothic Pro R"/>
                        </a:rPr>
                        <a:t>SPRINT BACKLOG</a:t>
                      </a:r>
                      <a:endParaRPr lang="pt-PT" sz="18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solidFill>
                      <a:srgbClr val="F79646"/>
                    </a:solidFill>
                  </a:tcPr>
                </a:tc>
                <a:tc>
                  <a:txBody>
                    <a:bodyPr/>
                    <a:lstStyle/>
                    <a:p>
                      <a:endParaRPr lang="en-US"/>
                    </a:p>
                  </a:txBody>
                  <a:tcPr>
                    <a:lnL w="9360">
                      <a:solidFill>
                        <a:srgbClr val="FF953E"/>
                      </a:solidFill>
                    </a:lnL>
                    <a:lnR w="9360">
                      <a:solidFill>
                        <a:srgbClr val="FF953E"/>
                      </a:solidFill>
                    </a:lnR>
                    <a:lnT w="9360">
                      <a:solidFill>
                        <a:srgbClr val="FF953E"/>
                      </a:solidFill>
                    </a:lnT>
                    <a:lnB w="9360">
                      <a:solidFill>
                        <a:srgbClr val="FF953E"/>
                      </a:solidFill>
                    </a:lnB>
                    <a:solidFill>
                      <a:srgbClr val="F79646"/>
                    </a:solidFill>
                  </a:tcPr>
                </a:tc>
                <a:extLst>
                  <a:ext uri="{0D108BD9-81ED-4DB2-BD59-A6C34878D82A}">
                    <a16:rowId xmlns:a16="http://schemas.microsoft.com/office/drawing/2014/main" val="10000"/>
                  </a:ext>
                </a:extLst>
              </a:tr>
              <a:tr h="370800">
                <a:tc>
                  <a:txBody>
                    <a:bodyPr/>
                    <a:lstStyle/>
                    <a:p>
                      <a:pPr>
                        <a:lnSpc>
                          <a:spcPct val="100000"/>
                        </a:lnSpc>
                      </a:pPr>
                      <a:r>
                        <a:rPr lang="en-US" sz="1800" b="0" strike="noStrike" spc="-1">
                          <a:solidFill>
                            <a:srgbClr val="000000"/>
                          </a:solidFill>
                          <a:latin typeface="Kozuka Gothic Pro R"/>
                        </a:rPr>
                        <a:t>Number of stories</a:t>
                      </a:r>
                      <a:endParaRPr lang="pt-PT" sz="18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pPr algn="ctr">
                        <a:lnSpc>
                          <a:spcPct val="100000"/>
                        </a:lnSpc>
                      </a:pPr>
                      <a:r>
                        <a:rPr lang="en-US" sz="1800" b="0" strike="noStrike" spc="-1">
                          <a:solidFill>
                            <a:srgbClr val="000000"/>
                          </a:solidFill>
                          <a:latin typeface="Kozuka Gothic Pro R"/>
                        </a:rPr>
                        <a:t>22</a:t>
                      </a:r>
                      <a:endParaRPr lang="pt-PT" sz="18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noFill/>
                  </a:tcPr>
                </a:tc>
                <a:extLst>
                  <a:ext uri="{0D108BD9-81ED-4DB2-BD59-A6C34878D82A}">
                    <a16:rowId xmlns:a16="http://schemas.microsoft.com/office/drawing/2014/main" val="10001"/>
                  </a:ext>
                </a:extLst>
              </a:tr>
              <a:tr h="370800">
                <a:tc>
                  <a:txBody>
                    <a:bodyPr/>
                    <a:lstStyle/>
                    <a:p>
                      <a:pPr>
                        <a:lnSpc>
                          <a:spcPct val="100000"/>
                        </a:lnSpc>
                      </a:pPr>
                      <a:r>
                        <a:rPr lang="en-US" sz="1800" b="0" strike="noStrike" spc="-1">
                          <a:solidFill>
                            <a:srgbClr val="000000"/>
                          </a:solidFill>
                          <a:latin typeface="Kozuka Gothic Pro R"/>
                        </a:rPr>
                        <a:t>Number of bugs</a:t>
                      </a:r>
                      <a:endParaRPr lang="pt-PT" sz="18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pPr algn="ctr">
                        <a:lnSpc>
                          <a:spcPct val="100000"/>
                        </a:lnSpc>
                      </a:pPr>
                      <a:r>
                        <a:rPr lang="en-US" sz="1800" b="0" strike="noStrike" spc="-1">
                          <a:solidFill>
                            <a:srgbClr val="000000"/>
                          </a:solidFill>
                          <a:latin typeface="Kozuka Gothic Pro R"/>
                        </a:rPr>
                        <a:t>00</a:t>
                      </a:r>
                      <a:endParaRPr lang="pt-PT" sz="18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noFill/>
                  </a:tcPr>
                </a:tc>
                <a:extLst>
                  <a:ext uri="{0D108BD9-81ED-4DB2-BD59-A6C34878D82A}">
                    <a16:rowId xmlns:a16="http://schemas.microsoft.com/office/drawing/2014/main" val="10002"/>
                  </a:ext>
                </a:extLst>
              </a:tr>
              <a:tr h="370800">
                <a:tc>
                  <a:txBody>
                    <a:bodyPr/>
                    <a:lstStyle/>
                    <a:p>
                      <a:pPr>
                        <a:lnSpc>
                          <a:spcPct val="100000"/>
                        </a:lnSpc>
                      </a:pPr>
                      <a:r>
                        <a:rPr lang="en-US" sz="1800" b="0" strike="noStrike" spc="-1">
                          <a:solidFill>
                            <a:srgbClr val="000000"/>
                          </a:solidFill>
                          <a:latin typeface="Kozuka Gothic Pro R"/>
                        </a:rPr>
                        <a:t>Number of tasks</a:t>
                      </a:r>
                      <a:endParaRPr lang="pt-PT" sz="18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pPr algn="ctr">
                        <a:lnSpc>
                          <a:spcPct val="100000"/>
                        </a:lnSpc>
                      </a:pPr>
                      <a:r>
                        <a:rPr lang="en-US" sz="1800" b="0" strike="noStrike" spc="-1">
                          <a:solidFill>
                            <a:srgbClr val="000000"/>
                          </a:solidFill>
                          <a:latin typeface="Kozuka Gothic Pro R"/>
                        </a:rPr>
                        <a:t>64</a:t>
                      </a:r>
                      <a:endParaRPr lang="pt-PT" sz="18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noFill/>
                  </a:tcPr>
                </a:tc>
                <a:extLst>
                  <a:ext uri="{0D108BD9-81ED-4DB2-BD59-A6C34878D82A}">
                    <a16:rowId xmlns:a16="http://schemas.microsoft.com/office/drawing/2014/main" val="10003"/>
                  </a:ext>
                </a:extLst>
              </a:tr>
              <a:tr h="370800">
                <a:tc>
                  <a:txBody>
                    <a:bodyPr/>
                    <a:lstStyle/>
                    <a:p>
                      <a:pPr>
                        <a:lnSpc>
                          <a:spcPct val="100000"/>
                        </a:lnSpc>
                      </a:pPr>
                      <a:r>
                        <a:rPr lang="en-US" sz="1800" b="0" strike="noStrike" spc="-1">
                          <a:solidFill>
                            <a:srgbClr val="000000"/>
                          </a:solidFill>
                          <a:latin typeface="Kozuka Gothic Pro R"/>
                        </a:rPr>
                        <a:t>Number of Management Tasks</a:t>
                      </a:r>
                      <a:endParaRPr lang="pt-PT" sz="18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pPr algn="ctr">
                        <a:lnSpc>
                          <a:spcPct val="100000"/>
                        </a:lnSpc>
                      </a:pPr>
                      <a:r>
                        <a:rPr lang="en-US" sz="1800" b="0" strike="noStrike" spc="-1">
                          <a:solidFill>
                            <a:srgbClr val="000000"/>
                          </a:solidFill>
                          <a:latin typeface="Kozuka Gothic Pro R"/>
                        </a:rPr>
                        <a:t>06</a:t>
                      </a:r>
                      <a:endParaRPr lang="pt-PT" sz="18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noFill/>
                  </a:tcPr>
                </a:tc>
                <a:extLst>
                  <a:ext uri="{0D108BD9-81ED-4DB2-BD59-A6C34878D82A}">
                    <a16:rowId xmlns:a16="http://schemas.microsoft.com/office/drawing/2014/main" val="10004"/>
                  </a:ext>
                </a:extLst>
              </a:tr>
              <a:tr h="370800">
                <a:tc>
                  <a:txBody>
                    <a:bodyPr/>
                    <a:lstStyle/>
                    <a:p>
                      <a:pPr>
                        <a:lnSpc>
                          <a:spcPct val="100000"/>
                        </a:lnSpc>
                      </a:pPr>
                      <a:r>
                        <a:rPr lang="en-US" sz="1800" b="0" strike="noStrike" spc="-1">
                          <a:solidFill>
                            <a:srgbClr val="000000"/>
                          </a:solidFill>
                          <a:latin typeface="Kozuka Gothic Pro R"/>
                        </a:rPr>
                        <a:t>Number of team members</a:t>
                      </a:r>
                      <a:endParaRPr lang="pt-PT" sz="18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pPr algn="ctr">
                        <a:lnSpc>
                          <a:spcPct val="100000"/>
                        </a:lnSpc>
                      </a:pPr>
                      <a:r>
                        <a:rPr lang="en-US" sz="1800" b="0" strike="noStrike" spc="-1">
                          <a:solidFill>
                            <a:srgbClr val="000000"/>
                          </a:solidFill>
                          <a:latin typeface="Kozuka Gothic Pro R"/>
                        </a:rPr>
                        <a:t>Planned: 5              Actual: 5  </a:t>
                      </a:r>
                      <a:endParaRPr lang="pt-PT" sz="18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noFill/>
                  </a:tcPr>
                </a:tc>
                <a:extLst>
                  <a:ext uri="{0D108BD9-81ED-4DB2-BD59-A6C34878D82A}">
                    <a16:rowId xmlns:a16="http://schemas.microsoft.com/office/drawing/2014/main" val="10005"/>
                  </a:ext>
                </a:extLst>
              </a:tr>
              <a:tr h="603720">
                <a:tc>
                  <a:txBody>
                    <a:bodyPr/>
                    <a:lstStyle/>
                    <a:p>
                      <a:pPr>
                        <a:lnSpc>
                          <a:spcPct val="100000"/>
                        </a:lnSpc>
                      </a:pPr>
                      <a:r>
                        <a:rPr lang="en-US" sz="1800" b="0" strike="noStrike" spc="-1">
                          <a:solidFill>
                            <a:srgbClr val="000000"/>
                          </a:solidFill>
                          <a:latin typeface="Kozuka Gothic Pro R"/>
                        </a:rPr>
                        <a:t>Total planned estimation vs execution</a:t>
                      </a:r>
                      <a:endParaRPr lang="pt-PT" sz="18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pPr algn="ctr">
                        <a:lnSpc>
                          <a:spcPct val="100000"/>
                        </a:lnSpc>
                      </a:pPr>
                      <a:r>
                        <a:rPr lang="en-US" sz="1800" b="0" strike="noStrike" spc="-1">
                          <a:solidFill>
                            <a:srgbClr val="000000"/>
                          </a:solidFill>
                          <a:latin typeface="Kozuka Gothic Pro R"/>
                        </a:rPr>
                        <a:t>Planned hours: 5w 2d 5h</a:t>
                      </a:r>
                      <a:endParaRPr lang="pt-PT" sz="1800" b="0" strike="noStrike" spc="-1">
                        <a:latin typeface="Arial"/>
                      </a:endParaRPr>
                    </a:p>
                    <a:p>
                      <a:pPr algn="ctr">
                        <a:lnSpc>
                          <a:spcPct val="100000"/>
                        </a:lnSpc>
                      </a:pPr>
                      <a:r>
                        <a:rPr lang="en-US" sz="1800" b="0" strike="noStrike" spc="-1">
                          <a:solidFill>
                            <a:srgbClr val="000000"/>
                          </a:solidFill>
                          <a:latin typeface="Kozuka Gothic Pro R"/>
                        </a:rPr>
                        <a:t>Executed hours: 3w 3d 8h</a:t>
                      </a:r>
                      <a:endParaRPr lang="pt-PT" sz="18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noFill/>
                  </a:tcPr>
                </a:tc>
                <a:extLst>
                  <a:ext uri="{0D108BD9-81ED-4DB2-BD59-A6C34878D82A}">
                    <a16:rowId xmlns:a16="http://schemas.microsoft.com/office/drawing/2014/main" val="10006"/>
                  </a:ext>
                </a:extLst>
              </a:tr>
            </a:tbl>
          </a:graphicData>
        </a:graphic>
      </p:graphicFrame>
      <p:sp>
        <p:nvSpPr>
          <p:cNvPr id="128" name="Marcador de Posição de Conteúdo 5"/>
          <p:cNvSpPr/>
          <p:nvPr/>
        </p:nvSpPr>
        <p:spPr>
          <a:xfrm>
            <a:off x="448920" y="1626480"/>
            <a:ext cx="9042840" cy="710280"/>
          </a:xfrm>
          <a:prstGeom prst="rect">
            <a:avLst/>
          </a:prstGeom>
          <a:noFill/>
          <a:ln w="0">
            <a:noFill/>
          </a:ln>
        </p:spPr>
        <p:style>
          <a:lnRef idx="0">
            <a:scrgbClr r="0" g="0" b="0"/>
          </a:lnRef>
          <a:fillRef idx="0">
            <a:scrgbClr r="0" g="0" b="0"/>
          </a:fillRef>
          <a:effectRef idx="0">
            <a:scrgbClr r="0" g="0" b="0"/>
          </a:effectRef>
          <a:fontRef idx="minor"/>
        </p:style>
        <p:txBody>
          <a:bodyPr>
            <a:noAutofit/>
          </a:bodyPr>
          <a:lstStyle/>
          <a:p>
            <a:pPr>
              <a:lnSpc>
                <a:spcPct val="100000"/>
              </a:lnSpc>
              <a:spcAft>
                <a:spcPts val="400"/>
              </a:spcAft>
              <a:tabLst>
                <a:tab pos="0" algn="l"/>
              </a:tabLst>
            </a:pPr>
            <a:r>
              <a:rPr lang="en-US" sz="1800" b="0" strike="noStrike" spc="-1">
                <a:solidFill>
                  <a:srgbClr val="000000"/>
                </a:solidFill>
                <a:latin typeface="Calibri"/>
              </a:rPr>
              <a:t>Planned Start Date: Dec. 6th                                 Real Start Date:  Dec. 6th</a:t>
            </a:r>
            <a:endParaRPr lang="pt-PT" sz="1800" b="0" strike="noStrike" spc="-1">
              <a:latin typeface="Arial"/>
            </a:endParaRPr>
          </a:p>
          <a:p>
            <a:pPr>
              <a:lnSpc>
                <a:spcPct val="100000"/>
              </a:lnSpc>
              <a:spcAft>
                <a:spcPts val="400"/>
              </a:spcAft>
              <a:tabLst>
                <a:tab pos="0" algn="l"/>
              </a:tabLst>
            </a:pPr>
            <a:r>
              <a:rPr lang="en-US" sz="1800" b="0" strike="noStrike" spc="-1">
                <a:solidFill>
                  <a:srgbClr val="000000"/>
                </a:solidFill>
                <a:latin typeface="Calibri"/>
              </a:rPr>
              <a:t>Planned Finished Date:  Jan. 3rd                          Real Finish Date: Jan. 2nd</a:t>
            </a:r>
            <a:endParaRPr lang="pt-PT" sz="1800" b="0" strike="noStrike" spc="-1">
              <a:latin typeface="Arial"/>
            </a:endParaRPr>
          </a:p>
          <a:p>
            <a:pPr>
              <a:lnSpc>
                <a:spcPct val="100000"/>
              </a:lnSpc>
              <a:spcAft>
                <a:spcPts val="400"/>
              </a:spcAft>
              <a:tabLst>
                <a:tab pos="0" algn="l"/>
              </a:tabLst>
            </a:pPr>
            <a:endParaRPr lang="pt-PT" sz="1800" b="0" strike="noStrike" spc="-1">
              <a:latin typeface="Arial"/>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ítulo 4"/>
          <p:cNvSpPr txBox="1"/>
          <p:nvPr/>
        </p:nvSpPr>
        <p:spPr>
          <a:xfrm>
            <a:off x="414000" y="1000080"/>
            <a:ext cx="9219240" cy="571320"/>
          </a:xfrm>
          <a:prstGeom prst="rect">
            <a:avLst/>
          </a:prstGeom>
          <a:noFill/>
          <a:ln w="0">
            <a:noFill/>
          </a:ln>
        </p:spPr>
        <p:txBody>
          <a:bodyPr lIns="90000">
            <a:noAutofit/>
          </a:bodyPr>
          <a:lstStyle/>
          <a:p>
            <a:pPr>
              <a:lnSpc>
                <a:spcPct val="100000"/>
              </a:lnSpc>
            </a:pPr>
            <a:r>
              <a:rPr lang="en-US" sz="3200" b="1" strike="noStrike" spc="-1">
                <a:solidFill>
                  <a:srgbClr val="000000"/>
                </a:solidFill>
                <a:latin typeface="Calibri"/>
              </a:rPr>
              <a:t>Sprint planning</a:t>
            </a:r>
            <a:endParaRPr lang="pt-PT" sz="3200" b="0" strike="noStrike" spc="-1">
              <a:solidFill>
                <a:srgbClr val="000000"/>
              </a:solidFill>
              <a:latin typeface="Kozuka Gothic Pro R"/>
            </a:endParaRPr>
          </a:p>
        </p:txBody>
      </p:sp>
      <p:graphicFrame>
        <p:nvGraphicFramePr>
          <p:cNvPr id="130" name="Tabela 2"/>
          <p:cNvGraphicFramePr/>
          <p:nvPr>
            <p:extLst>
              <p:ext uri="{D42A27DB-BD31-4B8C-83A1-F6EECF244321}">
                <p14:modId xmlns:p14="http://schemas.microsoft.com/office/powerpoint/2010/main" val="428492884"/>
              </p:ext>
            </p:extLst>
          </p:nvPr>
        </p:nvGraphicFramePr>
        <p:xfrm>
          <a:off x="447120" y="1592280"/>
          <a:ext cx="9007920" cy="4799160"/>
        </p:xfrm>
        <a:graphic>
          <a:graphicData uri="http://schemas.openxmlformats.org/drawingml/2006/table">
            <a:tbl>
              <a:tblPr/>
              <a:tblGrid>
                <a:gridCol w="1715760">
                  <a:extLst>
                    <a:ext uri="{9D8B030D-6E8A-4147-A177-3AD203B41FA5}">
                      <a16:colId xmlns:a16="http://schemas.microsoft.com/office/drawing/2014/main" val="20000"/>
                    </a:ext>
                  </a:extLst>
                </a:gridCol>
                <a:gridCol w="1480320">
                  <a:extLst>
                    <a:ext uri="{9D8B030D-6E8A-4147-A177-3AD203B41FA5}">
                      <a16:colId xmlns:a16="http://schemas.microsoft.com/office/drawing/2014/main" val="20001"/>
                    </a:ext>
                  </a:extLst>
                </a:gridCol>
                <a:gridCol w="921240">
                  <a:extLst>
                    <a:ext uri="{9D8B030D-6E8A-4147-A177-3AD203B41FA5}">
                      <a16:colId xmlns:a16="http://schemas.microsoft.com/office/drawing/2014/main" val="20002"/>
                    </a:ext>
                  </a:extLst>
                </a:gridCol>
                <a:gridCol w="967680">
                  <a:extLst>
                    <a:ext uri="{9D8B030D-6E8A-4147-A177-3AD203B41FA5}">
                      <a16:colId xmlns:a16="http://schemas.microsoft.com/office/drawing/2014/main" val="20003"/>
                    </a:ext>
                  </a:extLst>
                </a:gridCol>
                <a:gridCol w="1405080">
                  <a:extLst>
                    <a:ext uri="{9D8B030D-6E8A-4147-A177-3AD203B41FA5}">
                      <a16:colId xmlns:a16="http://schemas.microsoft.com/office/drawing/2014/main" val="20004"/>
                    </a:ext>
                  </a:extLst>
                </a:gridCol>
                <a:gridCol w="1258560">
                  <a:extLst>
                    <a:ext uri="{9D8B030D-6E8A-4147-A177-3AD203B41FA5}">
                      <a16:colId xmlns:a16="http://schemas.microsoft.com/office/drawing/2014/main" val="20005"/>
                    </a:ext>
                  </a:extLst>
                </a:gridCol>
                <a:gridCol w="1259280">
                  <a:extLst>
                    <a:ext uri="{9D8B030D-6E8A-4147-A177-3AD203B41FA5}">
                      <a16:colId xmlns:a16="http://schemas.microsoft.com/office/drawing/2014/main" val="20006"/>
                    </a:ext>
                  </a:extLst>
                </a:gridCol>
              </a:tblGrid>
              <a:tr h="662040">
                <a:tc>
                  <a:txBody>
                    <a:bodyPr/>
                    <a:lstStyle/>
                    <a:p>
                      <a:pPr>
                        <a:lnSpc>
                          <a:spcPct val="100000"/>
                        </a:lnSpc>
                      </a:pPr>
                      <a:r>
                        <a:rPr lang="en-US" sz="1600" b="1" strike="noStrike" spc="-1">
                          <a:solidFill>
                            <a:srgbClr val="FFFFFF"/>
                          </a:solidFill>
                          <a:latin typeface="Kozuka Gothic Pro R"/>
                        </a:rPr>
                        <a:t>Assignment US</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79646"/>
                    </a:solidFill>
                  </a:tcPr>
                </a:tc>
                <a:tc>
                  <a:txBody>
                    <a:bodyPr/>
                    <a:lstStyle/>
                    <a:p>
                      <a:pPr algn="ctr">
                        <a:lnSpc>
                          <a:spcPct val="100000"/>
                        </a:lnSpc>
                      </a:pPr>
                      <a:r>
                        <a:rPr lang="en-US" sz="1600" b="1" strike="noStrike" spc="-1">
                          <a:solidFill>
                            <a:srgbClr val="FFFFFF"/>
                          </a:solidFill>
                          <a:latin typeface="Kozuka Gothic Pro R"/>
                        </a:rPr>
                        <a:t>Commited?</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79646"/>
                    </a:solidFill>
                  </a:tcPr>
                </a:tc>
                <a:tc>
                  <a:txBody>
                    <a:bodyPr/>
                    <a:lstStyle/>
                    <a:p>
                      <a:pPr algn="ctr">
                        <a:lnSpc>
                          <a:spcPct val="100000"/>
                        </a:lnSpc>
                      </a:pPr>
                      <a:r>
                        <a:rPr lang="en-US" sz="1600" b="1" strike="noStrike" spc="-1">
                          <a:solidFill>
                            <a:srgbClr val="FFFFFF"/>
                          </a:solidFill>
                          <a:latin typeface="Kozuka Gothic Pro R"/>
                        </a:rPr>
                        <a:t>Todo</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79646"/>
                    </a:solidFill>
                  </a:tcPr>
                </a:tc>
                <a:tc>
                  <a:txBody>
                    <a:bodyPr/>
                    <a:lstStyle/>
                    <a:p>
                      <a:pPr algn="ctr">
                        <a:lnSpc>
                          <a:spcPct val="100000"/>
                        </a:lnSpc>
                      </a:pPr>
                      <a:r>
                        <a:rPr lang="en-US" sz="1600" b="1" strike="noStrike" spc="-1">
                          <a:solidFill>
                            <a:srgbClr val="FFFFFF"/>
                          </a:solidFill>
                          <a:latin typeface="Kozuka Gothic Pro R"/>
                        </a:rPr>
                        <a:t>Doing</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79646"/>
                    </a:solidFill>
                  </a:tcPr>
                </a:tc>
                <a:tc>
                  <a:txBody>
                    <a:bodyPr/>
                    <a:lstStyle/>
                    <a:p>
                      <a:pPr algn="ctr">
                        <a:lnSpc>
                          <a:spcPct val="100000"/>
                        </a:lnSpc>
                      </a:pPr>
                      <a:r>
                        <a:rPr lang="en-US" sz="1600" b="1" strike="noStrike" spc="-1">
                          <a:solidFill>
                            <a:srgbClr val="FFFFFF"/>
                          </a:solidFill>
                          <a:latin typeface="Kozuka Gothic Pro R"/>
                        </a:rPr>
                        <a:t>Testing</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79646"/>
                    </a:solidFill>
                  </a:tcPr>
                </a:tc>
                <a:tc>
                  <a:txBody>
                    <a:bodyPr/>
                    <a:lstStyle/>
                    <a:p>
                      <a:pPr algn="ctr">
                        <a:lnSpc>
                          <a:spcPct val="100000"/>
                        </a:lnSpc>
                      </a:pPr>
                      <a:r>
                        <a:rPr lang="en-US" sz="1600" b="1" strike="noStrike" spc="-1">
                          <a:solidFill>
                            <a:srgbClr val="FFFFFF"/>
                          </a:solidFill>
                          <a:latin typeface="Kozuka Gothic Pro R"/>
                        </a:rPr>
                        <a:t>Done</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79646"/>
                    </a:solidFill>
                  </a:tcPr>
                </a:tc>
                <a:tc>
                  <a:txBody>
                    <a:bodyPr/>
                    <a:lstStyle/>
                    <a:p>
                      <a:pPr algn="ctr">
                        <a:lnSpc>
                          <a:spcPct val="100000"/>
                        </a:lnSpc>
                      </a:pPr>
                      <a:r>
                        <a:rPr lang="en-US" sz="1600" b="1" strike="noStrike" spc="-1">
                          <a:solidFill>
                            <a:srgbClr val="FFFFFF"/>
                          </a:solidFill>
                          <a:latin typeface="Kozuka Gothic Pro R"/>
                        </a:rPr>
                        <a:t>Blocked</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79646"/>
                    </a:solidFill>
                  </a:tcPr>
                </a:tc>
                <a:extLst>
                  <a:ext uri="{0D108BD9-81ED-4DB2-BD59-A6C34878D82A}">
                    <a16:rowId xmlns:a16="http://schemas.microsoft.com/office/drawing/2014/main" val="10000"/>
                  </a:ext>
                </a:extLst>
              </a:tr>
              <a:tr h="362880">
                <a:tc>
                  <a:txBody>
                    <a:bodyPr/>
                    <a:lstStyle/>
                    <a:p>
                      <a:pPr>
                        <a:lnSpc>
                          <a:spcPct val="100000"/>
                        </a:lnSpc>
                      </a:pPr>
                      <a:r>
                        <a:rPr lang="pt-PT" sz="1600" b="0" strike="noStrike" spc="-1">
                          <a:solidFill>
                            <a:srgbClr val="000000"/>
                          </a:solidFill>
                          <a:latin typeface="Kozuka Gothic Pro R"/>
                        </a:rPr>
                        <a:t>US301</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600" b="0" strike="noStrike" spc="-1">
                          <a:solidFill>
                            <a:srgbClr val="000000"/>
                          </a:solidFill>
                          <a:latin typeface="Kozuka Gothic Pro R"/>
                        </a:rPr>
                        <a:t>Yes</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800" b="0" strike="noStrike" spc="-1">
                          <a:solidFill>
                            <a:srgbClr val="000000"/>
                          </a:solidFill>
                          <a:latin typeface="Kozuka Gothic Pro R"/>
                        </a:rPr>
                        <a:t>x</a:t>
                      </a:r>
                      <a:endParaRPr lang="pt-PT"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76920">
                <a:tc>
                  <a:txBody>
                    <a:bodyPr/>
                    <a:lstStyle/>
                    <a:p>
                      <a:pPr>
                        <a:lnSpc>
                          <a:spcPct val="100000"/>
                        </a:lnSpc>
                      </a:pPr>
                      <a:r>
                        <a:rPr lang="pt-PT" sz="1600" b="0" strike="noStrike" spc="-1">
                          <a:solidFill>
                            <a:srgbClr val="000000"/>
                          </a:solidFill>
                          <a:latin typeface="Kozuka Gothic Pro R"/>
                        </a:rPr>
                        <a:t>US302</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600" b="0" strike="noStrike" spc="-1">
                          <a:solidFill>
                            <a:srgbClr val="000000"/>
                          </a:solidFill>
                          <a:latin typeface="Kozuka Gothic Pro R"/>
                        </a:rPr>
                        <a:t>Yes</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800" b="0" strike="noStrike" spc="-1">
                          <a:solidFill>
                            <a:srgbClr val="000000"/>
                          </a:solidFill>
                          <a:latin typeface="Kozuka Gothic Pro R"/>
                        </a:rPr>
                        <a:t>x</a:t>
                      </a:r>
                      <a:endParaRPr lang="pt-PT"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70800">
                <a:tc>
                  <a:txBody>
                    <a:bodyPr/>
                    <a:lstStyle/>
                    <a:p>
                      <a:pPr>
                        <a:lnSpc>
                          <a:spcPct val="100000"/>
                        </a:lnSpc>
                      </a:pPr>
                      <a:r>
                        <a:rPr lang="pt-PT" sz="1600" b="0" strike="noStrike" spc="-1">
                          <a:solidFill>
                            <a:srgbClr val="000000"/>
                          </a:solidFill>
                          <a:latin typeface="Kozuka Gothic Pro R"/>
                        </a:rPr>
                        <a:t>US303</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600" b="0" strike="noStrike" spc="-1">
                          <a:solidFill>
                            <a:srgbClr val="000000"/>
                          </a:solidFill>
                          <a:latin typeface="Kozuka Gothic Pro R"/>
                        </a:rPr>
                        <a:t>Yes</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800" b="0" strike="noStrike" spc="-1">
                          <a:solidFill>
                            <a:srgbClr val="000000"/>
                          </a:solidFill>
                          <a:latin typeface="Kozuka Gothic Pro R"/>
                        </a:rPr>
                        <a:t>x</a:t>
                      </a:r>
                      <a:endParaRPr lang="pt-PT"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370800">
                <a:tc>
                  <a:txBody>
                    <a:bodyPr/>
                    <a:lstStyle/>
                    <a:p>
                      <a:pPr>
                        <a:lnSpc>
                          <a:spcPct val="100000"/>
                        </a:lnSpc>
                      </a:pPr>
                      <a:r>
                        <a:rPr lang="pt-PT" sz="1600" b="0" strike="noStrike" spc="-1">
                          <a:solidFill>
                            <a:srgbClr val="000000"/>
                          </a:solidFill>
                          <a:latin typeface="Kozuka Gothic Pro R"/>
                        </a:rPr>
                        <a:t>US304</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600" b="0" strike="noStrike" spc="-1">
                          <a:solidFill>
                            <a:srgbClr val="000000"/>
                          </a:solidFill>
                          <a:latin typeface="Kozuka Gothic Pro R"/>
                        </a:rPr>
                        <a:t>Yes</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800" b="0" strike="noStrike" spc="-1">
                          <a:solidFill>
                            <a:srgbClr val="000000"/>
                          </a:solidFill>
                          <a:latin typeface="Kozuka Gothic Pro R"/>
                        </a:rPr>
                        <a:t>x</a:t>
                      </a:r>
                      <a:endParaRPr lang="pt-PT"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370800">
                <a:tc>
                  <a:txBody>
                    <a:bodyPr/>
                    <a:lstStyle/>
                    <a:p>
                      <a:pPr>
                        <a:lnSpc>
                          <a:spcPct val="100000"/>
                        </a:lnSpc>
                      </a:pPr>
                      <a:r>
                        <a:rPr lang="pt-PT" sz="1600" b="0" strike="noStrike" spc="-1">
                          <a:solidFill>
                            <a:srgbClr val="000000"/>
                          </a:solidFill>
                          <a:latin typeface="Kozuka Gothic Pro R"/>
                        </a:rPr>
                        <a:t>US305</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600" b="0" strike="noStrike" spc="-1">
                          <a:solidFill>
                            <a:srgbClr val="000000"/>
                          </a:solidFill>
                          <a:latin typeface="Kozuka Gothic Pro R"/>
                        </a:rPr>
                        <a:t>Yes</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800" b="0" strike="noStrike" spc="-1">
                          <a:solidFill>
                            <a:srgbClr val="000000"/>
                          </a:solidFill>
                          <a:latin typeface="Kozuka Gothic Pro R"/>
                        </a:rPr>
                        <a:t>x</a:t>
                      </a:r>
                      <a:endParaRPr lang="pt-PT"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5"/>
                  </a:ext>
                </a:extLst>
              </a:tr>
              <a:tr h="370800">
                <a:tc>
                  <a:txBody>
                    <a:bodyPr/>
                    <a:lstStyle/>
                    <a:p>
                      <a:pPr>
                        <a:lnSpc>
                          <a:spcPct val="100000"/>
                        </a:lnSpc>
                      </a:pPr>
                      <a:r>
                        <a:rPr lang="pt-PT" sz="1600" b="0" strike="noStrike" spc="-1">
                          <a:solidFill>
                            <a:srgbClr val="000000"/>
                          </a:solidFill>
                          <a:latin typeface="Kozuka Gothic Pro R"/>
                        </a:rPr>
                        <a:t>US306</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600" b="0" strike="noStrike" spc="-1">
                          <a:solidFill>
                            <a:srgbClr val="000000"/>
                          </a:solidFill>
                          <a:latin typeface="Kozuka Gothic Pro R"/>
                        </a:rPr>
                        <a:t>Yes</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800" b="0" strike="noStrike" spc="-1">
                          <a:solidFill>
                            <a:srgbClr val="000000"/>
                          </a:solidFill>
                          <a:latin typeface="Kozuka Gothic Pro R"/>
                        </a:rPr>
                        <a:t>x</a:t>
                      </a:r>
                      <a:endParaRPr lang="pt-PT"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6"/>
                  </a:ext>
                </a:extLst>
              </a:tr>
              <a:tr h="370800">
                <a:tc>
                  <a:txBody>
                    <a:bodyPr/>
                    <a:lstStyle/>
                    <a:p>
                      <a:pPr>
                        <a:lnSpc>
                          <a:spcPct val="100000"/>
                        </a:lnSpc>
                      </a:pPr>
                      <a:r>
                        <a:rPr lang="pt-PT" sz="1600" b="0" strike="noStrike" spc="-1">
                          <a:solidFill>
                            <a:srgbClr val="000000"/>
                          </a:solidFill>
                          <a:latin typeface="Kozuka Gothic Pro R"/>
                        </a:rPr>
                        <a:t>US307</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600" b="0" strike="noStrike" spc="-1">
                          <a:solidFill>
                            <a:srgbClr val="000000"/>
                          </a:solidFill>
                          <a:latin typeface="Kozuka Gothic Pro R"/>
                        </a:rPr>
                        <a:t>Yes</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800" b="0" strike="noStrike" spc="-1">
                          <a:solidFill>
                            <a:srgbClr val="000000"/>
                          </a:solidFill>
                          <a:latin typeface="Kozuka Gothic Pro R"/>
                        </a:rPr>
                        <a:t>x</a:t>
                      </a:r>
                      <a:endParaRPr lang="pt-PT"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7"/>
                  </a:ext>
                </a:extLst>
              </a:tr>
              <a:tr h="370800">
                <a:tc>
                  <a:txBody>
                    <a:bodyPr/>
                    <a:lstStyle/>
                    <a:p>
                      <a:pPr>
                        <a:lnSpc>
                          <a:spcPct val="100000"/>
                        </a:lnSpc>
                      </a:pPr>
                      <a:r>
                        <a:rPr lang="pt-PT" sz="1600" b="0" strike="noStrike" spc="-1">
                          <a:solidFill>
                            <a:srgbClr val="000000"/>
                          </a:solidFill>
                          <a:latin typeface="Kozuka Gothic Pro R"/>
                        </a:rPr>
                        <a:t>US308</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600" b="0" strike="noStrike" spc="-1">
                          <a:solidFill>
                            <a:srgbClr val="000000"/>
                          </a:solidFill>
                          <a:latin typeface="Kozuka Gothic Pro R"/>
                        </a:rPr>
                        <a:t>Yes</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800" b="0" strike="noStrike" spc="-1">
                          <a:solidFill>
                            <a:srgbClr val="000000"/>
                          </a:solidFill>
                          <a:latin typeface="Kozuka Gothic Pro R"/>
                        </a:rPr>
                        <a:t>x</a:t>
                      </a:r>
                      <a:endParaRPr lang="pt-PT"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8"/>
                  </a:ext>
                </a:extLst>
              </a:tr>
              <a:tr h="370800">
                <a:tc>
                  <a:txBody>
                    <a:bodyPr/>
                    <a:lstStyle/>
                    <a:p>
                      <a:pPr>
                        <a:lnSpc>
                          <a:spcPct val="100000"/>
                        </a:lnSpc>
                      </a:pPr>
                      <a:r>
                        <a:rPr lang="pt-PT" sz="1600" b="0" strike="noStrike" spc="-1">
                          <a:solidFill>
                            <a:srgbClr val="000000"/>
                          </a:solidFill>
                          <a:latin typeface="Kozuka Gothic Pro R"/>
                        </a:rPr>
                        <a:t>US309</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600" b="0" strike="noStrike" spc="-1">
                          <a:solidFill>
                            <a:srgbClr val="000000"/>
                          </a:solidFill>
                          <a:latin typeface="Kozuka Gothic Pro R"/>
                        </a:rPr>
                        <a:t>Yes</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800" b="0" strike="noStrike" spc="-1">
                          <a:solidFill>
                            <a:srgbClr val="000000"/>
                          </a:solidFill>
                          <a:latin typeface="Kozuka Gothic Pro R"/>
                        </a:rPr>
                        <a:t>x</a:t>
                      </a:r>
                      <a:endParaRPr lang="pt-PT"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9"/>
                  </a:ext>
                </a:extLst>
              </a:tr>
              <a:tr h="433080">
                <a:tc>
                  <a:txBody>
                    <a:bodyPr/>
                    <a:lstStyle/>
                    <a:p>
                      <a:pPr>
                        <a:lnSpc>
                          <a:spcPct val="100000"/>
                        </a:lnSpc>
                      </a:pPr>
                      <a:r>
                        <a:rPr lang="pt-PT" sz="1600" b="0" strike="noStrike" spc="-1">
                          <a:solidFill>
                            <a:srgbClr val="000000"/>
                          </a:solidFill>
                          <a:latin typeface="Kozuka Gothic Pro R"/>
                        </a:rPr>
                        <a:t>US310</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600" b="0" strike="noStrike" spc="-1">
                          <a:solidFill>
                            <a:srgbClr val="000000"/>
                          </a:solidFill>
                          <a:latin typeface="Kozuka Gothic Pro R"/>
                        </a:rPr>
                        <a:t>Yes</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800" b="0" strike="noStrike" spc="-1">
                          <a:solidFill>
                            <a:srgbClr val="000000"/>
                          </a:solidFill>
                          <a:latin typeface="Kozuka Gothic Pro R"/>
                        </a:rPr>
                        <a:t>x</a:t>
                      </a:r>
                      <a:endParaRPr lang="pt-PT"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endParaRPr lang="pt-PT"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10"/>
                  </a:ext>
                </a:extLst>
              </a:tr>
              <a:tr h="0">
                <a:tc>
                  <a:txBody>
                    <a:bodyPr/>
                    <a:lstStyle/>
                    <a:p>
                      <a:pPr>
                        <a:lnSpc>
                          <a:spcPct val="100000"/>
                        </a:lnSpc>
                      </a:pPr>
                      <a:r>
                        <a:rPr lang="pt-PT" sz="1600" b="0" strike="noStrike" spc="-1">
                          <a:solidFill>
                            <a:srgbClr val="000000"/>
                          </a:solidFill>
                          <a:latin typeface="Kozuka Gothic Pro R"/>
                        </a:rPr>
                        <a:t>US311</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600" b="0" strike="noStrike" spc="-1">
                          <a:solidFill>
                            <a:srgbClr val="000000"/>
                          </a:solidFill>
                          <a:latin typeface="Kozuka Gothic Pro R"/>
                        </a:rPr>
                        <a:t>No</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endParaRPr lang="pt-PT"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endParaRPr lang="pt-PT"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11"/>
                  </a:ext>
                </a:extLst>
              </a:tr>
            </a:tbl>
          </a:graphicData>
        </a:graphic>
      </p:graphicFrame>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ítulo 4"/>
          <p:cNvSpPr txBox="1"/>
          <p:nvPr/>
        </p:nvSpPr>
        <p:spPr>
          <a:xfrm>
            <a:off x="414000" y="1000080"/>
            <a:ext cx="9219240" cy="571320"/>
          </a:xfrm>
          <a:prstGeom prst="rect">
            <a:avLst/>
          </a:prstGeom>
          <a:noFill/>
          <a:ln w="0">
            <a:noFill/>
          </a:ln>
        </p:spPr>
        <p:txBody>
          <a:bodyPr lIns="90000">
            <a:noAutofit/>
          </a:bodyPr>
          <a:lstStyle/>
          <a:p>
            <a:pPr>
              <a:lnSpc>
                <a:spcPct val="100000"/>
              </a:lnSpc>
            </a:pPr>
            <a:r>
              <a:rPr lang="en-US" sz="3200" b="1" strike="noStrike" spc="-1">
                <a:solidFill>
                  <a:srgbClr val="000000"/>
                </a:solidFill>
                <a:latin typeface="Calibri"/>
              </a:rPr>
              <a:t>Sprint planning</a:t>
            </a:r>
            <a:endParaRPr lang="pt-PT" sz="3200" b="0" strike="noStrike" spc="-1">
              <a:solidFill>
                <a:srgbClr val="000000"/>
              </a:solidFill>
              <a:latin typeface="Kozuka Gothic Pro R"/>
            </a:endParaRPr>
          </a:p>
        </p:txBody>
      </p:sp>
      <p:graphicFrame>
        <p:nvGraphicFramePr>
          <p:cNvPr id="130" name="Tabela 2"/>
          <p:cNvGraphicFramePr/>
          <p:nvPr>
            <p:extLst>
              <p:ext uri="{D42A27DB-BD31-4B8C-83A1-F6EECF244321}">
                <p14:modId xmlns:p14="http://schemas.microsoft.com/office/powerpoint/2010/main" val="3989054131"/>
              </p:ext>
            </p:extLst>
          </p:nvPr>
        </p:nvGraphicFramePr>
        <p:xfrm>
          <a:off x="447120" y="1592280"/>
          <a:ext cx="9007920" cy="4799160"/>
        </p:xfrm>
        <a:graphic>
          <a:graphicData uri="http://schemas.openxmlformats.org/drawingml/2006/table">
            <a:tbl>
              <a:tblPr/>
              <a:tblGrid>
                <a:gridCol w="1715760">
                  <a:extLst>
                    <a:ext uri="{9D8B030D-6E8A-4147-A177-3AD203B41FA5}">
                      <a16:colId xmlns:a16="http://schemas.microsoft.com/office/drawing/2014/main" val="20000"/>
                    </a:ext>
                  </a:extLst>
                </a:gridCol>
                <a:gridCol w="1480320">
                  <a:extLst>
                    <a:ext uri="{9D8B030D-6E8A-4147-A177-3AD203B41FA5}">
                      <a16:colId xmlns:a16="http://schemas.microsoft.com/office/drawing/2014/main" val="20001"/>
                    </a:ext>
                  </a:extLst>
                </a:gridCol>
                <a:gridCol w="921240">
                  <a:extLst>
                    <a:ext uri="{9D8B030D-6E8A-4147-A177-3AD203B41FA5}">
                      <a16:colId xmlns:a16="http://schemas.microsoft.com/office/drawing/2014/main" val="20002"/>
                    </a:ext>
                  </a:extLst>
                </a:gridCol>
                <a:gridCol w="967680">
                  <a:extLst>
                    <a:ext uri="{9D8B030D-6E8A-4147-A177-3AD203B41FA5}">
                      <a16:colId xmlns:a16="http://schemas.microsoft.com/office/drawing/2014/main" val="20003"/>
                    </a:ext>
                  </a:extLst>
                </a:gridCol>
                <a:gridCol w="1405080">
                  <a:extLst>
                    <a:ext uri="{9D8B030D-6E8A-4147-A177-3AD203B41FA5}">
                      <a16:colId xmlns:a16="http://schemas.microsoft.com/office/drawing/2014/main" val="20004"/>
                    </a:ext>
                  </a:extLst>
                </a:gridCol>
                <a:gridCol w="1258560">
                  <a:extLst>
                    <a:ext uri="{9D8B030D-6E8A-4147-A177-3AD203B41FA5}">
                      <a16:colId xmlns:a16="http://schemas.microsoft.com/office/drawing/2014/main" val="20005"/>
                    </a:ext>
                  </a:extLst>
                </a:gridCol>
                <a:gridCol w="1259280">
                  <a:extLst>
                    <a:ext uri="{9D8B030D-6E8A-4147-A177-3AD203B41FA5}">
                      <a16:colId xmlns:a16="http://schemas.microsoft.com/office/drawing/2014/main" val="20006"/>
                    </a:ext>
                  </a:extLst>
                </a:gridCol>
              </a:tblGrid>
              <a:tr h="662040">
                <a:tc>
                  <a:txBody>
                    <a:bodyPr/>
                    <a:lstStyle/>
                    <a:p>
                      <a:pPr>
                        <a:lnSpc>
                          <a:spcPct val="100000"/>
                        </a:lnSpc>
                      </a:pPr>
                      <a:r>
                        <a:rPr lang="en-US" sz="1600" b="1" strike="noStrike" spc="-1">
                          <a:solidFill>
                            <a:srgbClr val="FFFFFF"/>
                          </a:solidFill>
                          <a:latin typeface="Kozuka Gothic Pro R"/>
                        </a:rPr>
                        <a:t>Assignment US</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79646"/>
                    </a:solidFill>
                  </a:tcPr>
                </a:tc>
                <a:tc>
                  <a:txBody>
                    <a:bodyPr/>
                    <a:lstStyle/>
                    <a:p>
                      <a:pPr algn="ctr">
                        <a:lnSpc>
                          <a:spcPct val="100000"/>
                        </a:lnSpc>
                      </a:pPr>
                      <a:r>
                        <a:rPr lang="en-US" sz="1600" b="1" strike="noStrike" spc="-1">
                          <a:solidFill>
                            <a:srgbClr val="FFFFFF"/>
                          </a:solidFill>
                          <a:latin typeface="Kozuka Gothic Pro R"/>
                        </a:rPr>
                        <a:t>Commited?</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79646"/>
                    </a:solidFill>
                  </a:tcPr>
                </a:tc>
                <a:tc>
                  <a:txBody>
                    <a:bodyPr/>
                    <a:lstStyle/>
                    <a:p>
                      <a:pPr algn="ctr">
                        <a:lnSpc>
                          <a:spcPct val="100000"/>
                        </a:lnSpc>
                      </a:pPr>
                      <a:r>
                        <a:rPr lang="en-US" sz="1600" b="1" strike="noStrike" spc="-1">
                          <a:solidFill>
                            <a:srgbClr val="FFFFFF"/>
                          </a:solidFill>
                          <a:latin typeface="Kozuka Gothic Pro R"/>
                        </a:rPr>
                        <a:t>Todo</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79646"/>
                    </a:solidFill>
                  </a:tcPr>
                </a:tc>
                <a:tc>
                  <a:txBody>
                    <a:bodyPr/>
                    <a:lstStyle/>
                    <a:p>
                      <a:pPr algn="ctr">
                        <a:lnSpc>
                          <a:spcPct val="100000"/>
                        </a:lnSpc>
                      </a:pPr>
                      <a:r>
                        <a:rPr lang="en-US" sz="1600" b="1" strike="noStrike" spc="-1">
                          <a:solidFill>
                            <a:srgbClr val="FFFFFF"/>
                          </a:solidFill>
                          <a:latin typeface="Kozuka Gothic Pro R"/>
                        </a:rPr>
                        <a:t>Doing</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79646"/>
                    </a:solidFill>
                  </a:tcPr>
                </a:tc>
                <a:tc>
                  <a:txBody>
                    <a:bodyPr/>
                    <a:lstStyle/>
                    <a:p>
                      <a:pPr algn="ctr">
                        <a:lnSpc>
                          <a:spcPct val="100000"/>
                        </a:lnSpc>
                      </a:pPr>
                      <a:r>
                        <a:rPr lang="en-US" sz="1600" b="1" strike="noStrike" spc="-1">
                          <a:solidFill>
                            <a:srgbClr val="FFFFFF"/>
                          </a:solidFill>
                          <a:latin typeface="Kozuka Gothic Pro R"/>
                        </a:rPr>
                        <a:t>Testing</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79646"/>
                    </a:solidFill>
                  </a:tcPr>
                </a:tc>
                <a:tc>
                  <a:txBody>
                    <a:bodyPr/>
                    <a:lstStyle/>
                    <a:p>
                      <a:pPr algn="ctr">
                        <a:lnSpc>
                          <a:spcPct val="100000"/>
                        </a:lnSpc>
                      </a:pPr>
                      <a:r>
                        <a:rPr lang="en-US" sz="1600" b="1" strike="noStrike" spc="-1">
                          <a:solidFill>
                            <a:srgbClr val="FFFFFF"/>
                          </a:solidFill>
                          <a:latin typeface="Kozuka Gothic Pro R"/>
                        </a:rPr>
                        <a:t>Done</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79646"/>
                    </a:solidFill>
                  </a:tcPr>
                </a:tc>
                <a:tc>
                  <a:txBody>
                    <a:bodyPr/>
                    <a:lstStyle/>
                    <a:p>
                      <a:pPr algn="ctr">
                        <a:lnSpc>
                          <a:spcPct val="100000"/>
                        </a:lnSpc>
                      </a:pPr>
                      <a:r>
                        <a:rPr lang="en-US" sz="1600" b="1" strike="noStrike" spc="-1">
                          <a:solidFill>
                            <a:srgbClr val="FFFFFF"/>
                          </a:solidFill>
                          <a:latin typeface="Kozuka Gothic Pro R"/>
                        </a:rPr>
                        <a:t>Blocked</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79646"/>
                    </a:solidFill>
                  </a:tcPr>
                </a:tc>
                <a:extLst>
                  <a:ext uri="{0D108BD9-81ED-4DB2-BD59-A6C34878D82A}">
                    <a16:rowId xmlns:a16="http://schemas.microsoft.com/office/drawing/2014/main" val="10000"/>
                  </a:ext>
                </a:extLst>
              </a:tr>
              <a:tr h="362880">
                <a:tc>
                  <a:txBody>
                    <a:bodyPr/>
                    <a:lstStyle/>
                    <a:p>
                      <a:pPr>
                        <a:lnSpc>
                          <a:spcPct val="100000"/>
                        </a:lnSpc>
                      </a:pPr>
                      <a:r>
                        <a:rPr lang="pt-PT" sz="1600" b="0" strike="noStrike" spc="-1">
                          <a:solidFill>
                            <a:srgbClr val="000000"/>
                          </a:solidFill>
                          <a:latin typeface="Kozuka Gothic Pro R"/>
                        </a:rPr>
                        <a:t>US312</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600" b="0" strike="noStrike" spc="-1">
                          <a:solidFill>
                            <a:srgbClr val="000000"/>
                          </a:solidFill>
                          <a:latin typeface="Kozuka Gothic Pro R"/>
                        </a:rPr>
                        <a:t>Yes</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800" b="0" strike="noStrike" spc="-1">
                          <a:solidFill>
                            <a:srgbClr val="000000"/>
                          </a:solidFill>
                          <a:latin typeface="Kozuka Gothic Pro R"/>
                        </a:rPr>
                        <a:t>x</a:t>
                      </a:r>
                      <a:endParaRPr lang="pt-PT"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76920">
                <a:tc>
                  <a:txBody>
                    <a:bodyPr/>
                    <a:lstStyle/>
                    <a:p>
                      <a:pPr>
                        <a:lnSpc>
                          <a:spcPct val="100000"/>
                        </a:lnSpc>
                      </a:pPr>
                      <a:r>
                        <a:rPr lang="pt-PT" sz="1600" b="0" strike="noStrike" spc="-1">
                          <a:solidFill>
                            <a:srgbClr val="000000"/>
                          </a:solidFill>
                          <a:latin typeface="Kozuka Gothic Pro R"/>
                        </a:rPr>
                        <a:t>US313</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600" b="0" strike="noStrike" spc="-1">
                          <a:solidFill>
                            <a:srgbClr val="000000"/>
                          </a:solidFill>
                          <a:latin typeface="Kozuka Gothic Pro R"/>
                        </a:rPr>
                        <a:t>Yes</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800" b="0" strike="noStrike" spc="-1">
                          <a:solidFill>
                            <a:srgbClr val="000000"/>
                          </a:solidFill>
                          <a:latin typeface="Kozuka Gothic Pro R"/>
                        </a:rPr>
                        <a:t>x</a:t>
                      </a:r>
                      <a:endParaRPr lang="pt-PT"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70800">
                <a:tc>
                  <a:txBody>
                    <a:bodyPr/>
                    <a:lstStyle/>
                    <a:p>
                      <a:pPr>
                        <a:lnSpc>
                          <a:spcPct val="100000"/>
                        </a:lnSpc>
                      </a:pPr>
                      <a:r>
                        <a:rPr lang="pt-PT" sz="1600" b="0" strike="noStrike" spc="-1">
                          <a:solidFill>
                            <a:srgbClr val="000000"/>
                          </a:solidFill>
                          <a:latin typeface="Kozuka Gothic Pro R"/>
                        </a:rPr>
                        <a:t>US314</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600" b="0" strike="noStrike" spc="-1">
                          <a:solidFill>
                            <a:srgbClr val="000000"/>
                          </a:solidFill>
                          <a:latin typeface="Kozuka Gothic Pro R"/>
                        </a:rPr>
                        <a:t>Yes</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800" b="0" strike="noStrike" spc="-1">
                          <a:solidFill>
                            <a:srgbClr val="000000"/>
                          </a:solidFill>
                          <a:latin typeface="Kozuka Gothic Pro R"/>
                        </a:rPr>
                        <a:t>x</a:t>
                      </a:r>
                      <a:endParaRPr lang="pt-PT"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370800">
                <a:tc>
                  <a:txBody>
                    <a:bodyPr/>
                    <a:lstStyle/>
                    <a:p>
                      <a:pPr>
                        <a:lnSpc>
                          <a:spcPct val="100000"/>
                        </a:lnSpc>
                      </a:pPr>
                      <a:r>
                        <a:rPr lang="pt-PT" sz="1600" b="0" strike="noStrike" spc="-1">
                          <a:solidFill>
                            <a:srgbClr val="000000"/>
                          </a:solidFill>
                          <a:latin typeface="Kozuka Gothic Pro R"/>
                        </a:rPr>
                        <a:t>US315</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600" b="0" strike="noStrike" spc="-1">
                          <a:solidFill>
                            <a:srgbClr val="000000"/>
                          </a:solidFill>
                          <a:latin typeface="Kozuka Gothic Pro R"/>
                        </a:rPr>
                        <a:t>Yes</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800" b="0" strike="noStrike" spc="-1">
                          <a:solidFill>
                            <a:srgbClr val="000000"/>
                          </a:solidFill>
                          <a:latin typeface="Kozuka Gothic Pro R"/>
                        </a:rPr>
                        <a:t>x</a:t>
                      </a:r>
                      <a:endParaRPr lang="pt-PT"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370800">
                <a:tc>
                  <a:txBody>
                    <a:bodyPr/>
                    <a:lstStyle/>
                    <a:p>
                      <a:pPr>
                        <a:lnSpc>
                          <a:spcPct val="100000"/>
                        </a:lnSpc>
                      </a:pPr>
                      <a:r>
                        <a:rPr lang="pt-PT" sz="1600" b="0" strike="noStrike" spc="-1">
                          <a:solidFill>
                            <a:srgbClr val="000000"/>
                          </a:solidFill>
                          <a:latin typeface="Kozuka Gothic Pro R"/>
                        </a:rPr>
                        <a:t>US316</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600" b="0" strike="noStrike" spc="-1">
                          <a:solidFill>
                            <a:srgbClr val="000000"/>
                          </a:solidFill>
                          <a:latin typeface="Kozuka Gothic Pro R"/>
                        </a:rPr>
                        <a:t>Yes</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800" b="0" strike="noStrike" spc="-1">
                          <a:solidFill>
                            <a:srgbClr val="000000"/>
                          </a:solidFill>
                          <a:latin typeface="Kozuka Gothic Pro R"/>
                        </a:rPr>
                        <a:t>x</a:t>
                      </a:r>
                      <a:endParaRPr lang="pt-PT"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5"/>
                  </a:ext>
                </a:extLst>
              </a:tr>
              <a:tr h="370800">
                <a:tc>
                  <a:txBody>
                    <a:bodyPr/>
                    <a:lstStyle/>
                    <a:p>
                      <a:pPr>
                        <a:lnSpc>
                          <a:spcPct val="100000"/>
                        </a:lnSpc>
                      </a:pPr>
                      <a:r>
                        <a:rPr lang="pt-PT" sz="1600" b="0" strike="noStrike" spc="-1">
                          <a:solidFill>
                            <a:srgbClr val="000000"/>
                          </a:solidFill>
                          <a:latin typeface="Kozuka Gothic Pro R"/>
                        </a:rPr>
                        <a:t>US317</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600" b="0" strike="noStrike" spc="-1">
                          <a:solidFill>
                            <a:srgbClr val="000000"/>
                          </a:solidFill>
                          <a:latin typeface="Kozuka Gothic Pro R"/>
                        </a:rPr>
                        <a:t>Yes</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800" b="0" strike="noStrike" spc="-1">
                          <a:solidFill>
                            <a:srgbClr val="000000"/>
                          </a:solidFill>
                          <a:latin typeface="Kozuka Gothic Pro R"/>
                        </a:rPr>
                        <a:t>x</a:t>
                      </a:r>
                      <a:endParaRPr lang="pt-PT"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6"/>
                  </a:ext>
                </a:extLst>
              </a:tr>
              <a:tr h="370800">
                <a:tc>
                  <a:txBody>
                    <a:bodyPr/>
                    <a:lstStyle/>
                    <a:p>
                      <a:pPr>
                        <a:lnSpc>
                          <a:spcPct val="100000"/>
                        </a:lnSpc>
                      </a:pPr>
                      <a:r>
                        <a:rPr lang="pt-PT" sz="1600" b="0" strike="noStrike" spc="-1">
                          <a:solidFill>
                            <a:srgbClr val="000000"/>
                          </a:solidFill>
                          <a:latin typeface="Kozuka Gothic Pro R"/>
                        </a:rPr>
                        <a:t>US318</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600" b="0" strike="noStrike" spc="-1">
                          <a:solidFill>
                            <a:srgbClr val="000000"/>
                          </a:solidFill>
                          <a:latin typeface="Kozuka Gothic Pro R"/>
                        </a:rPr>
                        <a:t>Yes</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800" b="0" strike="noStrike" spc="-1">
                          <a:solidFill>
                            <a:srgbClr val="000000"/>
                          </a:solidFill>
                          <a:latin typeface="Kozuka Gothic Pro R"/>
                        </a:rPr>
                        <a:t>x</a:t>
                      </a:r>
                      <a:endParaRPr lang="pt-PT"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7"/>
                  </a:ext>
                </a:extLst>
              </a:tr>
              <a:tr h="370800">
                <a:tc>
                  <a:txBody>
                    <a:bodyPr/>
                    <a:lstStyle/>
                    <a:p>
                      <a:pPr>
                        <a:lnSpc>
                          <a:spcPct val="100000"/>
                        </a:lnSpc>
                      </a:pPr>
                      <a:r>
                        <a:rPr lang="pt-PT" sz="1600" b="0" strike="noStrike" spc="-1">
                          <a:solidFill>
                            <a:srgbClr val="000000"/>
                          </a:solidFill>
                          <a:latin typeface="Kozuka Gothic Pro R"/>
                        </a:rPr>
                        <a:t>US319</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600" b="0" strike="noStrike" spc="-1">
                          <a:solidFill>
                            <a:srgbClr val="000000"/>
                          </a:solidFill>
                          <a:latin typeface="Kozuka Gothic Pro R"/>
                        </a:rPr>
                        <a:t>Yes</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800" b="0" strike="noStrike" spc="-1">
                          <a:solidFill>
                            <a:srgbClr val="000000"/>
                          </a:solidFill>
                          <a:latin typeface="Kozuka Gothic Pro R"/>
                        </a:rPr>
                        <a:t>x</a:t>
                      </a:r>
                      <a:endParaRPr lang="pt-PT"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8"/>
                  </a:ext>
                </a:extLst>
              </a:tr>
              <a:tr h="370800">
                <a:tc>
                  <a:txBody>
                    <a:bodyPr/>
                    <a:lstStyle/>
                    <a:p>
                      <a:pPr>
                        <a:lnSpc>
                          <a:spcPct val="100000"/>
                        </a:lnSpc>
                      </a:pPr>
                      <a:r>
                        <a:rPr lang="pt-PT" sz="1600" b="0" strike="noStrike" spc="-1">
                          <a:solidFill>
                            <a:srgbClr val="000000"/>
                          </a:solidFill>
                          <a:latin typeface="Kozuka Gothic Pro R"/>
                        </a:rPr>
                        <a:t>US320</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600" b="0" strike="noStrike" spc="-1">
                          <a:solidFill>
                            <a:srgbClr val="000000"/>
                          </a:solidFill>
                          <a:latin typeface="Kozuka Gothic Pro R"/>
                        </a:rPr>
                        <a:t>Yes</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800" b="0" strike="noStrike" spc="-1">
                          <a:solidFill>
                            <a:srgbClr val="000000"/>
                          </a:solidFill>
                          <a:latin typeface="Kozuka Gothic Pro R"/>
                        </a:rPr>
                        <a:t>x</a:t>
                      </a:r>
                      <a:endParaRPr lang="pt-PT"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9"/>
                  </a:ext>
                </a:extLst>
              </a:tr>
              <a:tr h="433080">
                <a:tc>
                  <a:txBody>
                    <a:bodyPr/>
                    <a:lstStyle/>
                    <a:p>
                      <a:pPr>
                        <a:lnSpc>
                          <a:spcPct val="100000"/>
                        </a:lnSpc>
                      </a:pPr>
                      <a:r>
                        <a:rPr lang="pt-PT" sz="1600" b="0" strike="noStrike" spc="-1">
                          <a:solidFill>
                            <a:srgbClr val="000000"/>
                          </a:solidFill>
                          <a:latin typeface="Kozuka Gothic Pro R"/>
                        </a:rPr>
                        <a:t>US321</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600" b="0" strike="noStrike" spc="-1">
                          <a:solidFill>
                            <a:srgbClr val="000000"/>
                          </a:solidFill>
                          <a:latin typeface="Kozuka Gothic Pro R"/>
                        </a:rPr>
                        <a:t>Yes</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800" b="0" strike="noStrike" spc="-1">
                          <a:solidFill>
                            <a:srgbClr val="000000"/>
                          </a:solidFill>
                          <a:latin typeface="Kozuka Gothic Pro R"/>
                        </a:rPr>
                        <a:t>x</a:t>
                      </a:r>
                      <a:endParaRPr lang="pt-PT"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endParaRPr lang="pt-PT"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10"/>
                  </a:ext>
                </a:extLst>
              </a:tr>
              <a:tr h="0">
                <a:tc>
                  <a:txBody>
                    <a:bodyPr/>
                    <a:lstStyle/>
                    <a:p>
                      <a:pPr>
                        <a:lnSpc>
                          <a:spcPct val="100000"/>
                        </a:lnSpc>
                      </a:pPr>
                      <a:r>
                        <a:rPr lang="pt-PT" sz="1600" b="0" strike="noStrike" spc="-1">
                          <a:solidFill>
                            <a:srgbClr val="000000"/>
                          </a:solidFill>
                          <a:latin typeface="Kozuka Gothic Pro R"/>
                        </a:rPr>
                        <a:t>US322</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600" b="0" strike="noStrike" spc="-1">
                          <a:solidFill>
                            <a:srgbClr val="000000"/>
                          </a:solidFill>
                          <a:latin typeface="Kozuka Gothic Pro R"/>
                        </a:rPr>
                        <a:t>Yes</a:t>
                      </a:r>
                      <a:endParaRPr lang="pt-PT"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endParaRPr lang="pt-PT"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pt-PT" sz="1800" b="0" strike="noStrike" spc="-1">
                          <a:latin typeface="Arial"/>
                        </a:rPr>
                        <a:t>x</a:t>
                      </a: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86510157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ítulo 1"/>
          <p:cNvSpPr txBox="1"/>
          <p:nvPr/>
        </p:nvSpPr>
        <p:spPr>
          <a:xfrm>
            <a:off x="414000" y="1000080"/>
            <a:ext cx="9042840" cy="571320"/>
          </a:xfrm>
          <a:prstGeom prst="rect">
            <a:avLst/>
          </a:prstGeom>
          <a:noFill/>
          <a:ln w="0">
            <a:noFill/>
          </a:ln>
        </p:spPr>
        <p:txBody>
          <a:bodyPr lIns="90000">
            <a:noAutofit/>
          </a:bodyPr>
          <a:lstStyle/>
          <a:p>
            <a:pPr>
              <a:lnSpc>
                <a:spcPct val="100000"/>
              </a:lnSpc>
            </a:pPr>
            <a:r>
              <a:rPr lang="pt-PT" sz="3200" b="1" strike="noStrike" spc="-1">
                <a:solidFill>
                  <a:srgbClr val="000000"/>
                </a:solidFill>
                <a:latin typeface="Calibri"/>
              </a:rPr>
              <a:t>Sprint Execution</a:t>
            </a:r>
            <a:endParaRPr lang="pt-PT" sz="3200" b="0" strike="noStrike" spc="-1">
              <a:solidFill>
                <a:srgbClr val="000000"/>
              </a:solidFill>
              <a:latin typeface="Kozuka Gothic Pro R"/>
            </a:endParaRPr>
          </a:p>
        </p:txBody>
      </p:sp>
      <p:graphicFrame>
        <p:nvGraphicFramePr>
          <p:cNvPr id="132" name="Tabela 2"/>
          <p:cNvGraphicFramePr/>
          <p:nvPr>
            <p:extLst>
              <p:ext uri="{D42A27DB-BD31-4B8C-83A1-F6EECF244321}">
                <p14:modId xmlns:p14="http://schemas.microsoft.com/office/powerpoint/2010/main" val="3274911296"/>
              </p:ext>
            </p:extLst>
          </p:nvPr>
        </p:nvGraphicFramePr>
        <p:xfrm>
          <a:off x="433800" y="2304000"/>
          <a:ext cx="9038160" cy="3301200"/>
        </p:xfrm>
        <a:graphic>
          <a:graphicData uri="http://schemas.openxmlformats.org/drawingml/2006/table">
            <a:tbl>
              <a:tblPr/>
              <a:tblGrid>
                <a:gridCol w="1638720">
                  <a:extLst>
                    <a:ext uri="{9D8B030D-6E8A-4147-A177-3AD203B41FA5}">
                      <a16:colId xmlns:a16="http://schemas.microsoft.com/office/drawing/2014/main" val="20000"/>
                    </a:ext>
                  </a:extLst>
                </a:gridCol>
                <a:gridCol w="832320">
                  <a:extLst>
                    <a:ext uri="{9D8B030D-6E8A-4147-A177-3AD203B41FA5}">
                      <a16:colId xmlns:a16="http://schemas.microsoft.com/office/drawing/2014/main" val="20001"/>
                    </a:ext>
                  </a:extLst>
                </a:gridCol>
                <a:gridCol w="1305000">
                  <a:extLst>
                    <a:ext uri="{9D8B030D-6E8A-4147-A177-3AD203B41FA5}">
                      <a16:colId xmlns:a16="http://schemas.microsoft.com/office/drawing/2014/main" val="20002"/>
                    </a:ext>
                  </a:extLst>
                </a:gridCol>
                <a:gridCol w="1035000">
                  <a:extLst>
                    <a:ext uri="{9D8B030D-6E8A-4147-A177-3AD203B41FA5}">
                      <a16:colId xmlns:a16="http://schemas.microsoft.com/office/drawing/2014/main" val="20003"/>
                    </a:ext>
                  </a:extLst>
                </a:gridCol>
                <a:gridCol w="1080000">
                  <a:extLst>
                    <a:ext uri="{9D8B030D-6E8A-4147-A177-3AD203B41FA5}">
                      <a16:colId xmlns:a16="http://schemas.microsoft.com/office/drawing/2014/main" val="20004"/>
                    </a:ext>
                  </a:extLst>
                </a:gridCol>
                <a:gridCol w="1080000">
                  <a:extLst>
                    <a:ext uri="{9D8B030D-6E8A-4147-A177-3AD203B41FA5}">
                      <a16:colId xmlns:a16="http://schemas.microsoft.com/office/drawing/2014/main" val="20005"/>
                    </a:ext>
                  </a:extLst>
                </a:gridCol>
                <a:gridCol w="945000">
                  <a:extLst>
                    <a:ext uri="{9D8B030D-6E8A-4147-A177-3AD203B41FA5}">
                      <a16:colId xmlns:a16="http://schemas.microsoft.com/office/drawing/2014/main" val="20006"/>
                    </a:ext>
                  </a:extLst>
                </a:gridCol>
                <a:gridCol w="1122120">
                  <a:extLst>
                    <a:ext uri="{9D8B030D-6E8A-4147-A177-3AD203B41FA5}">
                      <a16:colId xmlns:a16="http://schemas.microsoft.com/office/drawing/2014/main" val="20007"/>
                    </a:ext>
                  </a:extLst>
                </a:gridCol>
              </a:tblGrid>
              <a:tr h="370800">
                <a:tc rowSpan="2">
                  <a:txBody>
                    <a:bodyPr/>
                    <a:lstStyle/>
                    <a:p>
                      <a:pPr algn="ctr">
                        <a:lnSpc>
                          <a:spcPct val="100000"/>
                        </a:lnSpc>
                      </a:pPr>
                      <a:r>
                        <a:rPr lang="pt-PT" sz="1100" b="1" strike="noStrike" spc="-1" err="1">
                          <a:solidFill>
                            <a:srgbClr val="FFFFFF"/>
                          </a:solidFill>
                          <a:latin typeface="Kozuka Gothic Pro R"/>
                        </a:rPr>
                        <a:t>Issues</a:t>
                      </a:r>
                      <a:endParaRPr lang="pt-PT" sz="1100" b="0" strike="noStrike" spc="-1" err="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solidFill>
                      <a:srgbClr val="F79646"/>
                    </a:solidFill>
                  </a:tcPr>
                </a:tc>
                <a:tc rowSpan="2">
                  <a:txBody>
                    <a:bodyPr/>
                    <a:lstStyle/>
                    <a:p>
                      <a:pPr algn="ctr">
                        <a:lnSpc>
                          <a:spcPct val="100000"/>
                        </a:lnSpc>
                      </a:pPr>
                      <a:r>
                        <a:rPr lang="pt-PT" sz="1100" b="1" strike="noStrike" spc="-1">
                          <a:solidFill>
                            <a:srgbClr val="FFFFFF"/>
                          </a:solidFill>
                          <a:latin typeface="Kozuka Gothic Pro R"/>
                        </a:rPr>
                        <a:t>Sprint </a:t>
                      </a:r>
                      <a:r>
                        <a:rPr lang="pt-PT" sz="1100" b="1" strike="noStrike" spc="-1" err="1">
                          <a:solidFill>
                            <a:srgbClr val="FFFFFF"/>
                          </a:solidFill>
                          <a:latin typeface="Kozuka Gothic Pro R"/>
                        </a:rPr>
                        <a:t>Backlog</a:t>
                      </a:r>
                      <a:endParaRPr lang="pt-PT" sz="1100" b="0" strike="noStrike" spc="-1" err="1">
                        <a:latin typeface="Arial"/>
                      </a:endParaRPr>
                    </a:p>
                    <a:p>
                      <a:pPr algn="ctr">
                        <a:lnSpc>
                          <a:spcPct val="100000"/>
                        </a:lnSpc>
                      </a:pPr>
                      <a:r>
                        <a:rPr lang="pt-PT" sz="1100" b="1" strike="noStrike" spc="-1">
                          <a:solidFill>
                            <a:srgbClr val="FFFFFF"/>
                          </a:solidFill>
                          <a:latin typeface="Kozuka Gothic Pro R"/>
                        </a:rPr>
                        <a:t>(a)</a:t>
                      </a:r>
                      <a:endParaRPr lang="pt-PT" sz="11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solidFill>
                      <a:srgbClr val="F79646"/>
                    </a:solidFill>
                  </a:tcPr>
                </a:tc>
                <a:tc rowSpan="2">
                  <a:txBody>
                    <a:bodyPr/>
                    <a:lstStyle/>
                    <a:p>
                      <a:pPr algn="ctr">
                        <a:lnSpc>
                          <a:spcPct val="100000"/>
                        </a:lnSpc>
                      </a:pPr>
                      <a:r>
                        <a:rPr lang="pt-PT" sz="1100" b="1" strike="noStrike" spc="-1" err="1">
                          <a:solidFill>
                            <a:srgbClr val="FFFFFF"/>
                          </a:solidFill>
                          <a:latin typeface="Kozuka Gothic Pro R"/>
                        </a:rPr>
                        <a:t>Added</a:t>
                      </a:r>
                      <a:r>
                        <a:rPr lang="pt-PT" sz="1100" b="1" strike="noStrike" spc="-1">
                          <a:solidFill>
                            <a:srgbClr val="FFFFFF"/>
                          </a:solidFill>
                          <a:latin typeface="Kozuka Gothic Pro R"/>
                        </a:rPr>
                        <a:t> </a:t>
                      </a:r>
                      <a:r>
                        <a:rPr lang="pt-PT" sz="1100" b="1" strike="noStrike" spc="-1" err="1">
                          <a:solidFill>
                            <a:srgbClr val="FFFFFF"/>
                          </a:solidFill>
                          <a:latin typeface="Kozuka Gothic Pro R"/>
                        </a:rPr>
                        <a:t>issues</a:t>
                      </a:r>
                      <a:r>
                        <a:rPr lang="pt-PT" sz="1100" b="1" strike="noStrike" spc="-1">
                          <a:solidFill>
                            <a:srgbClr val="FFFFFF"/>
                          </a:solidFill>
                          <a:latin typeface="Kozuka Gothic Pro R"/>
                        </a:rPr>
                        <a:t> </a:t>
                      </a:r>
                      <a:r>
                        <a:rPr lang="pt-PT" sz="1100" b="1" strike="noStrike" spc="-1" err="1">
                          <a:solidFill>
                            <a:srgbClr val="FFFFFF"/>
                          </a:solidFill>
                          <a:latin typeface="Kozuka Gothic Pro R"/>
                        </a:rPr>
                        <a:t>during</a:t>
                      </a:r>
                      <a:r>
                        <a:rPr lang="pt-PT" sz="1100" b="1" strike="noStrike" spc="-1">
                          <a:solidFill>
                            <a:srgbClr val="FFFFFF"/>
                          </a:solidFill>
                          <a:latin typeface="Kozuka Gothic Pro R"/>
                        </a:rPr>
                        <a:t> sprint (b)</a:t>
                      </a:r>
                      <a:endParaRPr lang="pt-PT" sz="11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solidFill>
                      <a:srgbClr val="A85432"/>
                    </a:solidFill>
                  </a:tcPr>
                </a:tc>
                <a:tc rowSpan="2">
                  <a:txBody>
                    <a:bodyPr/>
                    <a:lstStyle/>
                    <a:p>
                      <a:pPr algn="ctr">
                        <a:lnSpc>
                          <a:spcPct val="100000"/>
                        </a:lnSpc>
                      </a:pPr>
                      <a:r>
                        <a:rPr lang="pt-PT" sz="1100" b="1" strike="noStrike" spc="-1" err="1">
                          <a:solidFill>
                            <a:srgbClr val="FFFFFF"/>
                          </a:solidFill>
                          <a:latin typeface="Kozuka Gothic Pro R"/>
                        </a:rPr>
                        <a:t>Closed</a:t>
                      </a:r>
                      <a:r>
                        <a:rPr lang="pt-PT" sz="1100" b="1" strike="noStrike" spc="-1">
                          <a:solidFill>
                            <a:srgbClr val="FFFFFF"/>
                          </a:solidFill>
                          <a:latin typeface="Kozuka Gothic Pro R"/>
                        </a:rPr>
                        <a:t> </a:t>
                      </a:r>
                      <a:r>
                        <a:rPr lang="pt-PT" sz="1100" b="1" strike="noStrike" spc="-1" err="1">
                          <a:solidFill>
                            <a:srgbClr val="FFFFFF"/>
                          </a:solidFill>
                          <a:latin typeface="Kozuka Gothic Pro R"/>
                        </a:rPr>
                        <a:t>issues</a:t>
                      </a:r>
                      <a:r>
                        <a:rPr lang="pt-PT" sz="1100" b="1" strike="noStrike" spc="-1">
                          <a:solidFill>
                            <a:srgbClr val="FFFFFF"/>
                          </a:solidFill>
                          <a:latin typeface="Kozuka Gothic Pro R"/>
                        </a:rPr>
                        <a:t> </a:t>
                      </a:r>
                      <a:r>
                        <a:rPr lang="pt-PT" sz="1100" b="1" strike="noStrike" spc="-1" err="1">
                          <a:solidFill>
                            <a:srgbClr val="FFFFFF"/>
                          </a:solidFill>
                          <a:latin typeface="Kozuka Gothic Pro R"/>
                        </a:rPr>
                        <a:t>from</a:t>
                      </a:r>
                      <a:r>
                        <a:rPr lang="pt-PT" sz="1100" b="1" strike="noStrike" spc="-1">
                          <a:solidFill>
                            <a:srgbClr val="FFFFFF"/>
                          </a:solidFill>
                          <a:latin typeface="Kozuka Gothic Pro R"/>
                        </a:rPr>
                        <a:t> </a:t>
                      </a:r>
                      <a:r>
                        <a:rPr lang="pt-PT" sz="1100" b="1" strike="noStrike" spc="-1" err="1">
                          <a:solidFill>
                            <a:srgbClr val="FFFFFF"/>
                          </a:solidFill>
                          <a:latin typeface="Kozuka Gothic Pro R"/>
                        </a:rPr>
                        <a:t>initial</a:t>
                      </a:r>
                      <a:r>
                        <a:rPr lang="pt-PT" sz="1100" b="1" strike="noStrike" spc="-1">
                          <a:solidFill>
                            <a:srgbClr val="FFFFFF"/>
                          </a:solidFill>
                          <a:latin typeface="Kozuka Gothic Pro R"/>
                        </a:rPr>
                        <a:t> </a:t>
                      </a:r>
                      <a:r>
                        <a:rPr lang="pt-PT" sz="1100" b="1" strike="noStrike" spc="-1" err="1">
                          <a:solidFill>
                            <a:srgbClr val="FFFFFF"/>
                          </a:solidFill>
                          <a:latin typeface="Kozuka Gothic Pro R"/>
                        </a:rPr>
                        <a:t>planning</a:t>
                      </a:r>
                      <a:endParaRPr lang="pt-PT" sz="1100" b="0" strike="noStrike" spc="-1" err="1">
                        <a:latin typeface="Arial"/>
                      </a:endParaRPr>
                    </a:p>
                    <a:p>
                      <a:pPr algn="ctr">
                        <a:lnSpc>
                          <a:spcPct val="100000"/>
                        </a:lnSpc>
                      </a:pPr>
                      <a:r>
                        <a:rPr lang="pt-PT" sz="1100" b="1" strike="noStrike" spc="-1">
                          <a:solidFill>
                            <a:srgbClr val="FFFFFF"/>
                          </a:solidFill>
                          <a:latin typeface="Kozuka Gothic Pro R"/>
                        </a:rPr>
                        <a:t>(c)</a:t>
                      </a:r>
                      <a:endParaRPr lang="pt-PT" sz="11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solidFill>
                      <a:srgbClr val="F79646"/>
                    </a:solidFill>
                  </a:tcPr>
                </a:tc>
                <a:tc rowSpan="2">
                  <a:txBody>
                    <a:bodyPr/>
                    <a:lstStyle/>
                    <a:p>
                      <a:pPr algn="ctr">
                        <a:lnSpc>
                          <a:spcPct val="100000"/>
                        </a:lnSpc>
                      </a:pPr>
                      <a:r>
                        <a:rPr lang="pt-PT" sz="1100" b="1" strike="noStrike" spc="-1" err="1">
                          <a:solidFill>
                            <a:srgbClr val="FFFFFF"/>
                          </a:solidFill>
                          <a:latin typeface="Kozuka Gothic Pro R"/>
                        </a:rPr>
                        <a:t>Closed</a:t>
                      </a:r>
                      <a:r>
                        <a:rPr lang="pt-PT" sz="1100" b="1" strike="noStrike" spc="-1">
                          <a:solidFill>
                            <a:srgbClr val="FFFFFF"/>
                          </a:solidFill>
                          <a:latin typeface="Kozuka Gothic Pro R"/>
                        </a:rPr>
                        <a:t> </a:t>
                      </a:r>
                      <a:r>
                        <a:rPr lang="pt-PT" sz="1100" b="1" strike="noStrike" spc="-1" err="1">
                          <a:solidFill>
                            <a:srgbClr val="FFFFFF"/>
                          </a:solidFill>
                          <a:latin typeface="Kozuka Gothic Pro R"/>
                        </a:rPr>
                        <a:t>issues</a:t>
                      </a:r>
                      <a:r>
                        <a:rPr lang="pt-PT" sz="1100" b="1" strike="noStrike" spc="-1">
                          <a:solidFill>
                            <a:srgbClr val="FFFFFF"/>
                          </a:solidFill>
                          <a:latin typeface="Kozuka Gothic Pro R"/>
                        </a:rPr>
                        <a:t> </a:t>
                      </a:r>
                      <a:r>
                        <a:rPr lang="pt-PT" sz="1100" b="1" strike="noStrike" spc="-1" err="1">
                          <a:solidFill>
                            <a:srgbClr val="FFFFFF"/>
                          </a:solidFill>
                          <a:latin typeface="Kozuka Gothic Pro R"/>
                        </a:rPr>
                        <a:t>from</a:t>
                      </a:r>
                      <a:r>
                        <a:rPr lang="pt-PT" sz="1100" b="1" strike="noStrike" spc="-1">
                          <a:solidFill>
                            <a:srgbClr val="FFFFFF"/>
                          </a:solidFill>
                          <a:latin typeface="Kozuka Gothic Pro R"/>
                        </a:rPr>
                        <a:t> </a:t>
                      </a:r>
                      <a:r>
                        <a:rPr lang="pt-PT" sz="1100" b="1" strike="noStrike" spc="-1" err="1">
                          <a:solidFill>
                            <a:srgbClr val="FFFFFF"/>
                          </a:solidFill>
                          <a:latin typeface="Kozuka Gothic Pro R"/>
                        </a:rPr>
                        <a:t>added</a:t>
                      </a:r>
                      <a:r>
                        <a:rPr lang="pt-PT" sz="1100" b="1" strike="noStrike" spc="-1">
                          <a:solidFill>
                            <a:srgbClr val="FFFFFF"/>
                          </a:solidFill>
                          <a:latin typeface="Kozuka Gothic Pro R"/>
                        </a:rPr>
                        <a:t> </a:t>
                      </a:r>
                      <a:r>
                        <a:rPr lang="pt-PT" sz="1100" b="1" strike="noStrike" spc="-1" err="1">
                          <a:solidFill>
                            <a:srgbClr val="FFFFFF"/>
                          </a:solidFill>
                          <a:latin typeface="Kozuka Gothic Pro R"/>
                        </a:rPr>
                        <a:t>ones</a:t>
                      </a:r>
                      <a:r>
                        <a:rPr lang="pt-PT" sz="1100" b="1" strike="noStrike" spc="-1">
                          <a:solidFill>
                            <a:srgbClr val="FFFFFF"/>
                          </a:solidFill>
                          <a:latin typeface="Kozuka Gothic Pro R"/>
                        </a:rPr>
                        <a:t> (d)</a:t>
                      </a:r>
                      <a:endParaRPr lang="pt-PT" sz="11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solidFill>
                      <a:srgbClr val="A85432"/>
                    </a:solidFill>
                  </a:tcPr>
                </a:tc>
                <a:tc rowSpan="2">
                  <a:txBody>
                    <a:bodyPr/>
                    <a:lstStyle/>
                    <a:p>
                      <a:pPr algn="ctr">
                        <a:lnSpc>
                          <a:spcPct val="100000"/>
                        </a:lnSpc>
                      </a:pPr>
                      <a:r>
                        <a:rPr lang="pt-PT" sz="1100" b="1" strike="noStrike" spc="-1" err="1">
                          <a:solidFill>
                            <a:srgbClr val="FFFFFF"/>
                          </a:solidFill>
                          <a:latin typeface="Kozuka Gothic Pro R"/>
                        </a:rPr>
                        <a:t>Issues</a:t>
                      </a:r>
                      <a:r>
                        <a:rPr lang="pt-PT" sz="1100" b="1" strike="noStrike" spc="-1">
                          <a:solidFill>
                            <a:srgbClr val="FFFFFF"/>
                          </a:solidFill>
                          <a:latin typeface="Kozuka Gothic Pro R"/>
                        </a:rPr>
                        <a:t> </a:t>
                      </a:r>
                      <a:r>
                        <a:rPr lang="pt-PT" sz="1100" b="1" strike="noStrike" spc="-1" err="1">
                          <a:solidFill>
                            <a:srgbClr val="FFFFFF"/>
                          </a:solidFill>
                          <a:latin typeface="Kozuka Gothic Pro R"/>
                        </a:rPr>
                        <a:t>not</a:t>
                      </a:r>
                      <a:r>
                        <a:rPr lang="pt-PT" sz="1100" b="1" strike="noStrike" spc="-1">
                          <a:solidFill>
                            <a:srgbClr val="FFFFFF"/>
                          </a:solidFill>
                          <a:latin typeface="Kozuka Gothic Pro R"/>
                        </a:rPr>
                        <a:t> </a:t>
                      </a:r>
                      <a:r>
                        <a:rPr lang="pt-PT" sz="1100" b="1" strike="noStrike" spc="-1" err="1">
                          <a:solidFill>
                            <a:srgbClr val="FFFFFF"/>
                          </a:solidFill>
                          <a:latin typeface="Kozuka Gothic Pro R"/>
                        </a:rPr>
                        <a:t>closed</a:t>
                      </a:r>
                      <a:endParaRPr lang="pt-PT" sz="1100" b="0" strike="noStrike" spc="-1" err="1">
                        <a:latin typeface="Arial"/>
                      </a:endParaRPr>
                    </a:p>
                    <a:p>
                      <a:pPr algn="ctr">
                        <a:lnSpc>
                          <a:spcPct val="100000"/>
                        </a:lnSpc>
                      </a:pPr>
                      <a:r>
                        <a:rPr lang="pt-PT" sz="1100" b="1" strike="noStrike" spc="-1">
                          <a:solidFill>
                            <a:srgbClr val="FFFFFF"/>
                          </a:solidFill>
                          <a:latin typeface="Kozuka Gothic Pro R"/>
                        </a:rPr>
                        <a:t>(e)</a:t>
                      </a:r>
                      <a:endParaRPr lang="pt-PT" sz="11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solidFill>
                      <a:srgbClr val="F79646"/>
                    </a:solidFill>
                  </a:tcPr>
                </a:tc>
                <a:tc gridSpan="2">
                  <a:txBody>
                    <a:bodyPr/>
                    <a:lstStyle/>
                    <a:p>
                      <a:pPr algn="ctr">
                        <a:lnSpc>
                          <a:spcPct val="100000"/>
                        </a:lnSpc>
                      </a:pPr>
                      <a:r>
                        <a:rPr lang="pt-PT" sz="1400" b="1" strike="noStrike" spc="-1">
                          <a:solidFill>
                            <a:srgbClr val="FFFFFF"/>
                          </a:solidFill>
                          <a:latin typeface="Kozuka Gothic Pro R"/>
                        </a:rPr>
                        <a:t>% </a:t>
                      </a:r>
                      <a:r>
                        <a:rPr lang="pt-PT" sz="1400" b="1" strike="noStrike" spc="-1" err="1">
                          <a:solidFill>
                            <a:srgbClr val="FFFFFF"/>
                          </a:solidFill>
                          <a:latin typeface="Kozuka Gothic Pro R"/>
                        </a:rPr>
                        <a:t>Execution</a:t>
                      </a:r>
                      <a:endParaRPr lang="pt-PT" sz="1400" b="0" strike="noStrike" spc="-1" err="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solidFill>
                      <a:srgbClr val="F79646"/>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107640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gn="ctr">
                        <a:lnSpc>
                          <a:spcPct val="100000"/>
                        </a:lnSpc>
                      </a:pPr>
                      <a:r>
                        <a:rPr lang="pt-PT" sz="1100" b="0" strike="noStrike" spc="-1" err="1">
                          <a:solidFill>
                            <a:srgbClr val="FFFFFF"/>
                          </a:solidFill>
                          <a:latin typeface="Kozuka Gothic Pro R"/>
                        </a:rPr>
                        <a:t>Planned</a:t>
                      </a:r>
                      <a:endParaRPr lang="pt-PT" sz="1100" b="0" strike="noStrike" spc="-1" err="1">
                        <a:latin typeface="Arial"/>
                      </a:endParaRPr>
                    </a:p>
                    <a:p>
                      <a:pPr algn="ctr">
                        <a:lnSpc>
                          <a:spcPct val="100000"/>
                        </a:lnSpc>
                      </a:pPr>
                      <a:r>
                        <a:rPr lang="pt-PT" sz="1100" b="0" strike="noStrike" spc="-1">
                          <a:solidFill>
                            <a:srgbClr val="FFFFFF"/>
                          </a:solidFill>
                          <a:latin typeface="Kozuka Gothic Pro R"/>
                        </a:rPr>
                        <a:t>(c/a)</a:t>
                      </a:r>
                      <a:endParaRPr lang="pt-PT" sz="11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solidFill>
                      <a:srgbClr val="F79646"/>
                    </a:solidFill>
                  </a:tcPr>
                </a:tc>
                <a:tc>
                  <a:txBody>
                    <a:bodyPr/>
                    <a:lstStyle/>
                    <a:p>
                      <a:pPr algn="ctr">
                        <a:lnSpc>
                          <a:spcPct val="100000"/>
                        </a:lnSpc>
                      </a:pPr>
                      <a:r>
                        <a:rPr lang="pt-PT" sz="1100" b="0" strike="noStrike" spc="-1">
                          <a:solidFill>
                            <a:srgbClr val="FFFFFF"/>
                          </a:solidFill>
                          <a:latin typeface="Kozuka Gothic Pro R"/>
                        </a:rPr>
                        <a:t>Total</a:t>
                      </a:r>
                      <a:endParaRPr lang="pt-PT" sz="1100" b="0" strike="noStrike" spc="-1">
                        <a:latin typeface="Arial"/>
                      </a:endParaRPr>
                    </a:p>
                    <a:p>
                      <a:pPr algn="ctr">
                        <a:lnSpc>
                          <a:spcPct val="100000"/>
                        </a:lnSpc>
                      </a:pPr>
                      <a:r>
                        <a:rPr lang="pt-PT" sz="1100" b="0" strike="noStrike" spc="-1">
                          <a:solidFill>
                            <a:srgbClr val="FFFFFF"/>
                          </a:solidFill>
                          <a:latin typeface="Kozuka Gothic Pro R"/>
                        </a:rPr>
                        <a:t>(</a:t>
                      </a:r>
                      <a:r>
                        <a:rPr lang="pt-PT" sz="1100" b="0" strike="noStrike" spc="-1" err="1">
                          <a:solidFill>
                            <a:srgbClr val="FFFFFF"/>
                          </a:solidFill>
                          <a:latin typeface="Kozuka Gothic Pro R"/>
                        </a:rPr>
                        <a:t>c+d</a:t>
                      </a:r>
                      <a:r>
                        <a:rPr lang="pt-PT" sz="1100" b="0" strike="noStrike" spc="-1">
                          <a:solidFill>
                            <a:srgbClr val="FFFFFF"/>
                          </a:solidFill>
                          <a:latin typeface="Kozuka Gothic Pro R"/>
                        </a:rPr>
                        <a:t>)/(</a:t>
                      </a:r>
                      <a:r>
                        <a:rPr lang="pt-PT" sz="1100" b="0" strike="noStrike" spc="-1" err="1">
                          <a:solidFill>
                            <a:srgbClr val="FFFFFF"/>
                          </a:solidFill>
                          <a:latin typeface="Kozuka Gothic Pro R"/>
                        </a:rPr>
                        <a:t>a+b</a:t>
                      </a:r>
                      <a:r>
                        <a:rPr lang="pt-PT" sz="1100" b="0" strike="noStrike" spc="-1">
                          <a:solidFill>
                            <a:srgbClr val="FFFFFF"/>
                          </a:solidFill>
                          <a:latin typeface="Kozuka Gothic Pro R"/>
                        </a:rPr>
                        <a:t>)</a:t>
                      </a:r>
                      <a:endParaRPr lang="pt-PT" sz="11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solidFill>
                      <a:srgbClr val="A85432"/>
                    </a:solidFill>
                  </a:tcPr>
                </a:tc>
                <a:extLst>
                  <a:ext uri="{0D108BD9-81ED-4DB2-BD59-A6C34878D82A}">
                    <a16:rowId xmlns:a16="http://schemas.microsoft.com/office/drawing/2014/main" val="10001"/>
                  </a:ext>
                </a:extLst>
              </a:tr>
              <a:tr h="370800">
                <a:tc>
                  <a:txBody>
                    <a:bodyPr/>
                    <a:lstStyle/>
                    <a:p>
                      <a:pPr algn="ctr">
                        <a:lnSpc>
                          <a:spcPct val="100000"/>
                        </a:lnSpc>
                      </a:pPr>
                      <a:r>
                        <a:rPr lang="pt-PT" sz="1200" b="0" strike="noStrike" spc="-1" err="1">
                          <a:solidFill>
                            <a:srgbClr val="000000"/>
                          </a:solidFill>
                          <a:latin typeface="Kozuka Gothic Pro R"/>
                        </a:rPr>
                        <a:t>Number</a:t>
                      </a:r>
                      <a:r>
                        <a:rPr lang="pt-PT" sz="1200" b="0" strike="noStrike" spc="-1">
                          <a:solidFill>
                            <a:srgbClr val="000000"/>
                          </a:solidFill>
                          <a:latin typeface="Kozuka Gothic Pro R"/>
                        </a:rPr>
                        <a:t> </a:t>
                      </a:r>
                      <a:r>
                        <a:rPr lang="pt-PT" sz="1200" b="0" strike="noStrike" spc="-1" err="1">
                          <a:solidFill>
                            <a:srgbClr val="000000"/>
                          </a:solidFill>
                          <a:latin typeface="Kozuka Gothic Pro R"/>
                        </a:rPr>
                        <a:t>of</a:t>
                      </a:r>
                      <a:r>
                        <a:rPr lang="pt-PT" sz="1200" b="0" strike="noStrike" spc="-1">
                          <a:solidFill>
                            <a:srgbClr val="000000"/>
                          </a:solidFill>
                          <a:latin typeface="Kozuka Gothic Pro R"/>
                        </a:rPr>
                        <a:t> </a:t>
                      </a:r>
                      <a:r>
                        <a:rPr lang="pt-PT" sz="1200" b="0" strike="noStrike" spc="-1" err="1">
                          <a:solidFill>
                            <a:srgbClr val="000000"/>
                          </a:solidFill>
                          <a:latin typeface="Kozuka Gothic Pro R"/>
                        </a:rPr>
                        <a:t>stories</a:t>
                      </a:r>
                      <a:r>
                        <a:rPr lang="pt-PT" sz="1200" b="0" strike="noStrike" spc="-1">
                          <a:solidFill>
                            <a:srgbClr val="000000"/>
                          </a:solidFill>
                          <a:latin typeface="Kozuka Gothic Pro R"/>
                        </a:rPr>
                        <a:t> (I)</a:t>
                      </a:r>
                      <a:endParaRPr lang="pt-PT" sz="12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pPr algn="ctr">
                        <a:lnSpc>
                          <a:spcPct val="100000"/>
                        </a:lnSpc>
                      </a:pPr>
                      <a:r>
                        <a:rPr lang="pt-PT" sz="1200" b="0" strike="noStrike" spc="-1">
                          <a:solidFill>
                            <a:srgbClr val="000000"/>
                          </a:solidFill>
                          <a:latin typeface="Kozuka Gothic Pro R"/>
                        </a:rPr>
                        <a:t>20</a:t>
                      </a:r>
                      <a:endParaRPr lang="pt-PT" sz="12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pPr algn="ctr">
                        <a:lnSpc>
                          <a:spcPct val="100000"/>
                        </a:lnSpc>
                      </a:pPr>
                      <a:r>
                        <a:rPr lang="pt-PT" sz="1200" b="0" strike="noStrike" spc="-1">
                          <a:solidFill>
                            <a:srgbClr val="000000"/>
                          </a:solidFill>
                          <a:latin typeface="Kozuka Gothic Pro R"/>
                        </a:rPr>
                        <a:t>2</a:t>
                      </a:r>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pPr algn="ctr">
                        <a:lnSpc>
                          <a:spcPct val="100000"/>
                        </a:lnSpc>
                      </a:pPr>
                      <a:r>
                        <a:rPr lang="pt-PT" sz="1200" b="0" strike="noStrike" spc="-1">
                          <a:solidFill>
                            <a:srgbClr val="000000"/>
                          </a:solidFill>
                          <a:latin typeface="Kozuka Gothic Pro R"/>
                        </a:rPr>
                        <a:t>19</a:t>
                      </a:r>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pPr algn="ctr">
                        <a:lnSpc>
                          <a:spcPct val="100000"/>
                        </a:lnSpc>
                      </a:pPr>
                      <a:r>
                        <a:rPr lang="pt-PT" sz="1200" b="0" strike="noStrike" spc="-1">
                          <a:solidFill>
                            <a:srgbClr val="000000"/>
                          </a:solidFill>
                          <a:latin typeface="Kozuka Gothic Pro R"/>
                        </a:rPr>
                        <a:t>2</a:t>
                      </a:r>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pPr algn="ctr">
                        <a:lnSpc>
                          <a:spcPct val="100000"/>
                        </a:lnSpc>
                      </a:pPr>
                      <a:r>
                        <a:rPr lang="pt-PT" sz="1200" b="0" strike="noStrike" spc="-1">
                          <a:solidFill>
                            <a:srgbClr val="000000"/>
                          </a:solidFill>
                          <a:latin typeface="Kozuka Gothic Pro R"/>
                        </a:rPr>
                        <a:t>1</a:t>
                      </a:r>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pPr algn="ctr">
                        <a:lnSpc>
                          <a:spcPct val="100000"/>
                        </a:lnSpc>
                      </a:pPr>
                      <a:r>
                        <a:rPr lang="pt-PT" sz="1200" b="0" strike="noStrike" spc="-1">
                          <a:solidFill>
                            <a:srgbClr val="000000"/>
                          </a:solidFill>
                          <a:latin typeface="Kozuka Gothic Pro R"/>
                        </a:rPr>
                        <a:t>95</a:t>
                      </a:r>
                      <a:endParaRPr lang="pt-PT" sz="12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pPr algn="ctr">
                        <a:lnSpc>
                          <a:spcPct val="100000"/>
                        </a:lnSpc>
                      </a:pPr>
                      <a:r>
                        <a:rPr lang="pt-PT" sz="1200" b="0" strike="noStrike" spc="-1">
                          <a:solidFill>
                            <a:srgbClr val="000000"/>
                          </a:solidFill>
                          <a:latin typeface="Kozuka Gothic Pro R"/>
                        </a:rPr>
                        <a:t>95,5</a:t>
                      </a:r>
                      <a:endParaRPr lang="pt-PT" sz="12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noFill/>
                  </a:tcPr>
                </a:tc>
                <a:extLst>
                  <a:ext uri="{0D108BD9-81ED-4DB2-BD59-A6C34878D82A}">
                    <a16:rowId xmlns:a16="http://schemas.microsoft.com/office/drawing/2014/main" val="10002"/>
                  </a:ext>
                </a:extLst>
              </a:tr>
              <a:tr h="370800">
                <a:tc>
                  <a:txBody>
                    <a:bodyPr/>
                    <a:lstStyle/>
                    <a:p>
                      <a:pPr algn="ctr">
                        <a:lnSpc>
                          <a:spcPct val="100000"/>
                        </a:lnSpc>
                      </a:pPr>
                      <a:r>
                        <a:rPr lang="pt-PT" sz="1200" b="0" strike="noStrike" spc="-1" err="1">
                          <a:solidFill>
                            <a:srgbClr val="000000"/>
                          </a:solidFill>
                          <a:latin typeface="Kozuka Gothic Pro R"/>
                        </a:rPr>
                        <a:t>Number</a:t>
                      </a:r>
                      <a:r>
                        <a:rPr lang="pt-PT" sz="1200" b="0" strike="noStrike" spc="-1">
                          <a:solidFill>
                            <a:srgbClr val="000000"/>
                          </a:solidFill>
                          <a:latin typeface="Kozuka Gothic Pro R"/>
                        </a:rPr>
                        <a:t> </a:t>
                      </a:r>
                      <a:r>
                        <a:rPr lang="pt-PT" sz="1200" b="0" strike="noStrike" spc="-1" err="1">
                          <a:solidFill>
                            <a:srgbClr val="000000"/>
                          </a:solidFill>
                          <a:latin typeface="Kozuka Gothic Pro R"/>
                        </a:rPr>
                        <a:t>of</a:t>
                      </a:r>
                      <a:r>
                        <a:rPr lang="pt-PT" sz="1200" b="0" strike="noStrike" spc="-1">
                          <a:solidFill>
                            <a:srgbClr val="000000"/>
                          </a:solidFill>
                          <a:latin typeface="Kozuka Gothic Pro R"/>
                        </a:rPr>
                        <a:t> bugs (II)</a:t>
                      </a:r>
                      <a:endParaRPr lang="pt-PT" sz="12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pPr algn="ctr">
                        <a:lnSpc>
                          <a:spcPct val="100000"/>
                        </a:lnSpc>
                      </a:pPr>
                      <a:r>
                        <a:rPr lang="pt-PT" sz="1200" b="0" strike="noStrike" spc="-1">
                          <a:solidFill>
                            <a:srgbClr val="000000"/>
                          </a:solidFill>
                          <a:latin typeface="Kozuka Gothic Pro R"/>
                        </a:rPr>
                        <a:t>64</a:t>
                      </a:r>
                      <a:endParaRPr lang="pt-PT" sz="12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pPr algn="ctr">
                        <a:lnSpc>
                          <a:spcPct val="100000"/>
                        </a:lnSpc>
                      </a:pPr>
                      <a:r>
                        <a:rPr lang="pt-PT" sz="1200" b="0" strike="noStrike" spc="-1">
                          <a:solidFill>
                            <a:srgbClr val="000000"/>
                          </a:solidFill>
                          <a:latin typeface="Kozuka Gothic Pro R"/>
                        </a:rPr>
                        <a:t>91</a:t>
                      </a:r>
                      <a:endParaRPr lang="pt-PT" sz="12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pPr algn="ctr">
                        <a:lnSpc>
                          <a:spcPct val="100000"/>
                        </a:lnSpc>
                      </a:pPr>
                      <a:r>
                        <a:rPr lang="pt-PT" sz="1200" b="0" strike="noStrike" spc="-1">
                          <a:solidFill>
                            <a:srgbClr val="000000"/>
                          </a:solidFill>
                          <a:latin typeface="Kozuka Gothic Pro R"/>
                        </a:rPr>
                        <a:t>0</a:t>
                      </a:r>
                      <a:endParaRPr lang="pt-PT" sz="12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pPr algn="ctr">
                        <a:lnSpc>
                          <a:spcPct val="100000"/>
                        </a:lnSpc>
                      </a:pPr>
                      <a:r>
                        <a:rPr lang="pt-PT" sz="1200" b="0" strike="noStrike" spc="-1">
                          <a:solidFill>
                            <a:srgbClr val="000000"/>
                          </a:solidFill>
                          <a:latin typeface="Kozuka Gothic Pro R"/>
                        </a:rPr>
                        <a:t>38</a:t>
                      </a:r>
                      <a:endParaRPr lang="pt-PT" sz="12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pPr algn="ctr">
                        <a:lnSpc>
                          <a:spcPct val="100000"/>
                        </a:lnSpc>
                      </a:pPr>
                      <a:r>
                        <a:rPr lang="pt-PT" sz="1200" b="0" strike="noStrike" spc="-1">
                          <a:solidFill>
                            <a:srgbClr val="000000"/>
                          </a:solidFill>
                          <a:latin typeface="Kozuka Gothic Pro R"/>
                        </a:rPr>
                        <a:t>53</a:t>
                      </a:r>
                      <a:endParaRPr lang="pt-PT" sz="12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pPr algn="ctr">
                        <a:lnSpc>
                          <a:spcPct val="100000"/>
                        </a:lnSpc>
                      </a:pPr>
                      <a:r>
                        <a:rPr lang="pt-PT" sz="1200" b="0" strike="noStrike" spc="-1">
                          <a:solidFill>
                            <a:srgbClr val="000000"/>
                          </a:solidFill>
                          <a:latin typeface="Kozuka Gothic Pro R"/>
                        </a:rPr>
                        <a:t>0</a:t>
                      </a:r>
                      <a:endParaRPr lang="pt-PT" sz="12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pPr algn="ctr">
                        <a:lnSpc>
                          <a:spcPct val="100000"/>
                        </a:lnSpc>
                      </a:pPr>
                      <a:r>
                        <a:rPr lang="pt-PT" sz="1200" b="0" strike="noStrike" spc="-1">
                          <a:solidFill>
                            <a:srgbClr val="000000"/>
                          </a:solidFill>
                          <a:latin typeface="Kozuka Gothic Pro R"/>
                        </a:rPr>
                        <a:t>24,5</a:t>
                      </a:r>
                      <a:endParaRPr lang="pt-PT" sz="12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noFill/>
                  </a:tcPr>
                </a:tc>
                <a:extLst>
                  <a:ext uri="{0D108BD9-81ED-4DB2-BD59-A6C34878D82A}">
                    <a16:rowId xmlns:a16="http://schemas.microsoft.com/office/drawing/2014/main" val="10003"/>
                  </a:ext>
                </a:extLst>
              </a:tr>
              <a:tr h="370800">
                <a:tc>
                  <a:txBody>
                    <a:bodyPr/>
                    <a:lstStyle/>
                    <a:p>
                      <a:pPr algn="ctr">
                        <a:lnSpc>
                          <a:spcPct val="100000"/>
                        </a:lnSpc>
                      </a:pPr>
                      <a:r>
                        <a:rPr lang="pt-PT" sz="1200" b="0" strike="noStrike" spc="-1" err="1">
                          <a:solidFill>
                            <a:srgbClr val="000000"/>
                          </a:solidFill>
                          <a:latin typeface="Kozuka Gothic Pro R"/>
                        </a:rPr>
                        <a:t>Number</a:t>
                      </a:r>
                      <a:r>
                        <a:rPr lang="pt-PT" sz="1200" b="0" strike="noStrike" spc="-1">
                          <a:solidFill>
                            <a:srgbClr val="000000"/>
                          </a:solidFill>
                          <a:latin typeface="Kozuka Gothic Pro R"/>
                        </a:rPr>
                        <a:t> </a:t>
                      </a:r>
                      <a:r>
                        <a:rPr lang="pt-PT" sz="1200" b="0" strike="noStrike" spc="-1" err="1">
                          <a:solidFill>
                            <a:srgbClr val="000000"/>
                          </a:solidFill>
                          <a:latin typeface="Kozuka Gothic Pro R"/>
                        </a:rPr>
                        <a:t>of</a:t>
                      </a:r>
                      <a:r>
                        <a:rPr lang="pt-PT" sz="1200" b="0" strike="noStrike" spc="-1">
                          <a:solidFill>
                            <a:srgbClr val="000000"/>
                          </a:solidFill>
                          <a:latin typeface="Kozuka Gothic Pro R"/>
                        </a:rPr>
                        <a:t> </a:t>
                      </a:r>
                      <a:r>
                        <a:rPr lang="pt-PT" sz="1200" b="0" strike="noStrike" spc="-1" err="1">
                          <a:solidFill>
                            <a:srgbClr val="000000"/>
                          </a:solidFill>
                          <a:latin typeface="Kozuka Gothic Pro R"/>
                        </a:rPr>
                        <a:t>tasks</a:t>
                      </a:r>
                      <a:r>
                        <a:rPr lang="pt-PT" sz="1200" b="0" strike="noStrike" spc="-1">
                          <a:solidFill>
                            <a:srgbClr val="000000"/>
                          </a:solidFill>
                          <a:latin typeface="Kozuka Gothic Pro R"/>
                        </a:rPr>
                        <a:t> (III)</a:t>
                      </a:r>
                      <a:endParaRPr lang="pt-PT" sz="12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pPr algn="ctr">
                        <a:lnSpc>
                          <a:spcPct val="100000"/>
                        </a:lnSpc>
                      </a:pPr>
                      <a:r>
                        <a:rPr lang="pt-PT" sz="1200" b="0" strike="noStrike" spc="-1">
                          <a:solidFill>
                            <a:srgbClr val="000000"/>
                          </a:solidFill>
                          <a:latin typeface="Kozuka Gothic Pro R"/>
                        </a:rPr>
                        <a:t>59</a:t>
                      </a:r>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pPr algn="ctr">
                        <a:lnSpc>
                          <a:spcPct val="100000"/>
                        </a:lnSpc>
                      </a:pPr>
                      <a:r>
                        <a:rPr lang="pt-PT" sz="1200" b="0" strike="noStrike" spc="-1">
                          <a:solidFill>
                            <a:srgbClr val="000000"/>
                          </a:solidFill>
                          <a:latin typeface="Kozuka Gothic Pro R"/>
                        </a:rPr>
                        <a:t>5</a:t>
                      </a:r>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pPr algn="ctr">
                        <a:lnSpc>
                          <a:spcPct val="100000"/>
                        </a:lnSpc>
                      </a:pPr>
                      <a:r>
                        <a:rPr lang="pt-PT" sz="1200" b="0" strike="noStrike" spc="-1">
                          <a:solidFill>
                            <a:srgbClr val="000000"/>
                          </a:solidFill>
                          <a:latin typeface="Kozuka Gothic Pro R"/>
                        </a:rPr>
                        <a:t>59</a:t>
                      </a:r>
                      <a:endParaRPr lang="pt-PT" sz="12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pPr algn="ctr">
                        <a:lnSpc>
                          <a:spcPct val="100000"/>
                        </a:lnSpc>
                      </a:pPr>
                      <a:r>
                        <a:rPr lang="pt-PT" sz="1200" b="0" strike="noStrike" spc="-1">
                          <a:solidFill>
                            <a:srgbClr val="000000"/>
                          </a:solidFill>
                          <a:latin typeface="Kozuka Gothic Pro R"/>
                        </a:rPr>
                        <a:t>5</a:t>
                      </a:r>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pPr algn="ctr">
                        <a:lnSpc>
                          <a:spcPct val="100000"/>
                        </a:lnSpc>
                      </a:pPr>
                      <a:r>
                        <a:rPr lang="pt-PT" sz="1200" b="0" strike="noStrike" spc="-1">
                          <a:solidFill>
                            <a:srgbClr val="000000"/>
                          </a:solidFill>
                          <a:latin typeface="Kozuka Gothic Pro R"/>
                        </a:rPr>
                        <a:t>0</a:t>
                      </a:r>
                      <a:endParaRPr lang="pt-PT" sz="12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pPr algn="ctr">
                        <a:lnSpc>
                          <a:spcPct val="100000"/>
                        </a:lnSpc>
                      </a:pPr>
                      <a:r>
                        <a:rPr lang="pt-PT" sz="1200" b="0" strike="noStrike" spc="-1">
                          <a:solidFill>
                            <a:srgbClr val="000000"/>
                          </a:solidFill>
                          <a:latin typeface="Kozuka Gothic Pro R"/>
                        </a:rPr>
                        <a:t>100</a:t>
                      </a:r>
                      <a:endParaRPr lang="pt-PT" sz="12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pPr algn="ctr">
                        <a:lnSpc>
                          <a:spcPct val="100000"/>
                        </a:lnSpc>
                      </a:pPr>
                      <a:r>
                        <a:rPr lang="pt-PT" sz="1200" b="0" strike="noStrike" spc="-1">
                          <a:solidFill>
                            <a:srgbClr val="000000"/>
                          </a:solidFill>
                          <a:latin typeface="Kozuka Gothic Pro R"/>
                        </a:rPr>
                        <a:t>100</a:t>
                      </a:r>
                      <a:endParaRPr lang="pt-PT" sz="12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noFill/>
                  </a:tcPr>
                </a:tc>
                <a:extLst>
                  <a:ext uri="{0D108BD9-81ED-4DB2-BD59-A6C34878D82A}">
                    <a16:rowId xmlns:a16="http://schemas.microsoft.com/office/drawing/2014/main" val="10004"/>
                  </a:ext>
                </a:extLst>
              </a:tr>
              <a:tr h="370800">
                <a:tc>
                  <a:txBody>
                    <a:bodyPr/>
                    <a:lstStyle/>
                    <a:p>
                      <a:pPr algn="ctr">
                        <a:lnSpc>
                          <a:spcPct val="100000"/>
                        </a:lnSpc>
                      </a:pPr>
                      <a:r>
                        <a:rPr lang="pt-PT" sz="1200" b="0" strike="noStrike" spc="-1">
                          <a:solidFill>
                            <a:srgbClr val="000000"/>
                          </a:solidFill>
                          <a:latin typeface="Kozuka Gothic Pro R"/>
                        </a:rPr>
                        <a:t>TOTAL</a:t>
                      </a:r>
                      <a:endParaRPr lang="pt-PT" sz="12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solidFill>
                      <a:srgbClr val="FDEADA"/>
                    </a:solidFill>
                  </a:tcPr>
                </a:tc>
                <a:tc>
                  <a:txBody>
                    <a:bodyPr/>
                    <a:lstStyle/>
                    <a:p>
                      <a:pPr algn="ctr">
                        <a:lnSpc>
                          <a:spcPct val="100000"/>
                        </a:lnSpc>
                      </a:pPr>
                      <a:r>
                        <a:rPr lang="pt-PT" sz="1200" b="0" strike="noStrike" spc="-1">
                          <a:solidFill>
                            <a:srgbClr val="000000"/>
                          </a:solidFill>
                          <a:latin typeface="Kozuka Gothic Pro R"/>
                        </a:rPr>
                        <a:t>143</a:t>
                      </a:r>
                      <a:endParaRPr lang="pt-PT" sz="12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solidFill>
                      <a:srgbClr val="FDEADA"/>
                    </a:solidFill>
                  </a:tcPr>
                </a:tc>
                <a:tc>
                  <a:txBody>
                    <a:bodyPr/>
                    <a:lstStyle/>
                    <a:p>
                      <a:pPr algn="ctr">
                        <a:lnSpc>
                          <a:spcPct val="100000"/>
                        </a:lnSpc>
                      </a:pPr>
                      <a:r>
                        <a:rPr lang="pt-PT" sz="1200" b="0" strike="noStrike" spc="-1">
                          <a:solidFill>
                            <a:srgbClr val="000000"/>
                          </a:solidFill>
                          <a:latin typeface="Kozuka Gothic Pro R"/>
                        </a:rPr>
                        <a:t>98</a:t>
                      </a:r>
                      <a:endParaRPr lang="pt-PT" sz="12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solidFill>
                      <a:srgbClr val="FDEADA"/>
                    </a:solidFill>
                  </a:tcPr>
                </a:tc>
                <a:tc>
                  <a:txBody>
                    <a:bodyPr/>
                    <a:lstStyle/>
                    <a:p>
                      <a:pPr algn="ctr">
                        <a:lnSpc>
                          <a:spcPct val="100000"/>
                        </a:lnSpc>
                      </a:pPr>
                      <a:r>
                        <a:rPr lang="pt-PT" sz="1200" b="0" strike="noStrike" spc="-1">
                          <a:solidFill>
                            <a:srgbClr val="000000"/>
                          </a:solidFill>
                          <a:latin typeface="Kozuka Gothic Pro R"/>
                        </a:rPr>
                        <a:t>78</a:t>
                      </a:r>
                      <a:endParaRPr lang="pt-PT" sz="12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solidFill>
                      <a:srgbClr val="FDEADA"/>
                    </a:solidFill>
                  </a:tcPr>
                </a:tc>
                <a:tc>
                  <a:txBody>
                    <a:bodyPr/>
                    <a:lstStyle/>
                    <a:p>
                      <a:pPr algn="ctr">
                        <a:lnSpc>
                          <a:spcPct val="100000"/>
                        </a:lnSpc>
                      </a:pPr>
                      <a:r>
                        <a:rPr lang="pt-PT" sz="1200" b="0" strike="noStrike" spc="-1">
                          <a:solidFill>
                            <a:srgbClr val="000000"/>
                          </a:solidFill>
                          <a:latin typeface="Kozuka Gothic Pro R"/>
                        </a:rPr>
                        <a:t>45</a:t>
                      </a:r>
                      <a:endParaRPr lang="pt-PT" sz="12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solidFill>
                      <a:srgbClr val="FDEADA"/>
                    </a:solidFill>
                  </a:tcPr>
                </a:tc>
                <a:tc>
                  <a:txBody>
                    <a:bodyPr/>
                    <a:lstStyle/>
                    <a:p>
                      <a:pPr algn="ctr">
                        <a:lnSpc>
                          <a:spcPct val="100000"/>
                        </a:lnSpc>
                      </a:pPr>
                      <a:r>
                        <a:rPr lang="pt-PT" sz="1200" b="0" strike="noStrike" spc="-1">
                          <a:solidFill>
                            <a:srgbClr val="000000"/>
                          </a:solidFill>
                          <a:latin typeface="Kozuka Gothic Pro R"/>
                        </a:rPr>
                        <a:t>54</a:t>
                      </a:r>
                      <a:endParaRPr lang="pt-PT" sz="12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solidFill>
                      <a:srgbClr val="FDEADA"/>
                    </a:solidFill>
                  </a:tcPr>
                </a:tc>
                <a:tc>
                  <a:txBody>
                    <a:bodyPr/>
                    <a:lstStyle/>
                    <a:p>
                      <a:pPr algn="ctr">
                        <a:lnSpc>
                          <a:spcPct val="100000"/>
                        </a:lnSpc>
                      </a:pPr>
                      <a:r>
                        <a:rPr lang="pt-PT" sz="1200" b="0" strike="noStrike" spc="-1">
                          <a:solidFill>
                            <a:srgbClr val="000000"/>
                          </a:solidFill>
                          <a:latin typeface="Kozuka Gothic Pro R"/>
                        </a:rPr>
                        <a:t>65</a:t>
                      </a:r>
                      <a:endParaRPr lang="pt-PT" sz="12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solidFill>
                      <a:srgbClr val="FDEADA"/>
                    </a:solidFill>
                  </a:tcPr>
                </a:tc>
                <a:tc>
                  <a:txBody>
                    <a:bodyPr/>
                    <a:lstStyle/>
                    <a:p>
                      <a:pPr algn="ctr">
                        <a:lnSpc>
                          <a:spcPct val="100000"/>
                        </a:lnSpc>
                      </a:pPr>
                      <a:r>
                        <a:rPr lang="pt-PT" sz="1200" b="0" strike="noStrike" spc="-1">
                          <a:solidFill>
                            <a:srgbClr val="000000"/>
                          </a:solidFill>
                          <a:latin typeface="Kozuka Gothic Pro R"/>
                        </a:rPr>
                        <a:t>73,3</a:t>
                      </a:r>
                      <a:endParaRPr lang="pt-PT" sz="1200" b="0" strike="noStrike" spc="-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solidFill>
                      <a:srgbClr val="FDEADA"/>
                    </a:solidFill>
                  </a:tcPr>
                </a:tc>
                <a:extLst>
                  <a:ext uri="{0D108BD9-81ED-4DB2-BD59-A6C34878D82A}">
                    <a16:rowId xmlns:a16="http://schemas.microsoft.com/office/drawing/2014/main" val="10005"/>
                  </a:ext>
                </a:extLst>
              </a:tr>
              <a:tr h="370800">
                <a:tc>
                  <a:txBody>
                    <a:bodyPr/>
                    <a:lstStyle/>
                    <a:p>
                      <a:pPr algn="ctr">
                        <a:lnSpc>
                          <a:spcPct val="100000"/>
                        </a:lnSpc>
                      </a:pPr>
                      <a:r>
                        <a:rPr lang="pt-PT" sz="1200" b="0" strike="noStrike" spc="-1">
                          <a:solidFill>
                            <a:srgbClr val="000000"/>
                          </a:solidFill>
                          <a:latin typeface="Kozuka Gothic Pro R"/>
                        </a:rPr>
                        <a:t>Total </a:t>
                      </a:r>
                      <a:r>
                        <a:rPr lang="pt-PT" sz="1200" b="0" strike="noStrike" spc="-1" err="1">
                          <a:solidFill>
                            <a:srgbClr val="000000"/>
                          </a:solidFill>
                          <a:latin typeface="Kozuka Gothic Pro R"/>
                        </a:rPr>
                        <a:t>Estimate</a:t>
                      </a:r>
                      <a:endParaRPr lang="pt-PT" sz="1200" b="0" strike="noStrike" spc="-1" err="1">
                        <a:latin typeface="Arial"/>
                      </a:endParaRPr>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pPr lvl="0" algn="ctr">
                        <a:lnSpc>
                          <a:spcPct val="100000"/>
                        </a:lnSpc>
                        <a:spcBef>
                          <a:spcPts val="0"/>
                        </a:spcBef>
                        <a:spcAft>
                          <a:spcPts val="0"/>
                        </a:spcAft>
                        <a:buNone/>
                      </a:pPr>
                      <a:r>
                        <a:rPr lang="en-US" sz="1200" b="0" i="0" u="none" strike="noStrike" spc="-1" noProof="0">
                          <a:solidFill>
                            <a:srgbClr val="000000"/>
                          </a:solidFill>
                        </a:rPr>
                        <a:t>5w 2d 5h</a:t>
                      </a:r>
                      <a:endParaRPr lang="pt-PT" sz="1200" b="0" i="0" u="none" strike="noStrike" spc="-1" noProof="0"/>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endParaRPr lang="en-US"/>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endParaRPr lang="en-US"/>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endParaRPr lang="en-US"/>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endParaRPr lang="en-US"/>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endParaRPr lang="en-US"/>
                    </a:p>
                  </a:txBody>
                  <a:tcPr>
                    <a:lnL w="9360">
                      <a:solidFill>
                        <a:srgbClr val="FF953E"/>
                      </a:solidFill>
                    </a:lnL>
                    <a:lnR w="9360">
                      <a:solidFill>
                        <a:srgbClr val="FF953E"/>
                      </a:solidFill>
                    </a:lnR>
                    <a:lnT w="9360">
                      <a:solidFill>
                        <a:srgbClr val="FF953E"/>
                      </a:solidFill>
                    </a:lnT>
                    <a:lnB w="9360">
                      <a:solidFill>
                        <a:srgbClr val="FF953E"/>
                      </a:solidFill>
                    </a:lnB>
                    <a:noFill/>
                  </a:tcPr>
                </a:tc>
                <a:tc>
                  <a:txBody>
                    <a:bodyPr/>
                    <a:lstStyle/>
                    <a:p>
                      <a:endParaRPr lang="en-US"/>
                    </a:p>
                  </a:txBody>
                  <a:tcPr>
                    <a:lnL w="9360">
                      <a:solidFill>
                        <a:srgbClr val="FF953E"/>
                      </a:solidFill>
                    </a:lnL>
                    <a:lnR w="9360">
                      <a:solidFill>
                        <a:srgbClr val="FF953E"/>
                      </a:solidFill>
                    </a:lnR>
                    <a:lnT w="9360">
                      <a:solidFill>
                        <a:srgbClr val="FF953E"/>
                      </a:solidFill>
                    </a:lnT>
                    <a:lnB w="9360">
                      <a:solidFill>
                        <a:srgbClr val="FF953E"/>
                      </a:solidFill>
                    </a:lnB>
                    <a:noFill/>
                  </a:tcPr>
                </a:tc>
                <a:extLst>
                  <a:ext uri="{0D108BD9-81ED-4DB2-BD59-A6C34878D82A}">
                    <a16:rowId xmlns:a16="http://schemas.microsoft.com/office/drawing/2014/main" val="10006"/>
                  </a:ext>
                </a:extLst>
              </a:tr>
            </a:tbl>
          </a:graphicData>
        </a:graphic>
      </p:graphicFrame>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ítulo 1"/>
          <p:cNvSpPr txBox="1"/>
          <p:nvPr/>
        </p:nvSpPr>
        <p:spPr>
          <a:xfrm>
            <a:off x="414000" y="1000080"/>
            <a:ext cx="9042840" cy="571320"/>
          </a:xfrm>
          <a:prstGeom prst="rect">
            <a:avLst/>
          </a:prstGeom>
          <a:noFill/>
          <a:ln w="0">
            <a:noFill/>
          </a:ln>
        </p:spPr>
        <p:txBody>
          <a:bodyPr lIns="90000">
            <a:noAutofit/>
          </a:bodyPr>
          <a:lstStyle/>
          <a:p>
            <a:pPr>
              <a:lnSpc>
                <a:spcPct val="100000"/>
              </a:lnSpc>
            </a:pPr>
            <a:r>
              <a:rPr lang="pt-PT" sz="3200" b="1" strike="noStrike" spc="-1" dirty="0" err="1">
                <a:solidFill>
                  <a:srgbClr val="000000"/>
                </a:solidFill>
                <a:latin typeface="Calibri"/>
              </a:rPr>
              <a:t>Work</a:t>
            </a:r>
            <a:r>
              <a:rPr lang="pt-PT" sz="3200" b="1" strike="noStrike" spc="-1" dirty="0">
                <a:solidFill>
                  <a:srgbClr val="000000"/>
                </a:solidFill>
                <a:latin typeface="Calibri"/>
              </a:rPr>
              <a:t> </a:t>
            </a:r>
            <a:r>
              <a:rPr lang="pt-PT" sz="3200" b="1" strike="noStrike" spc="-1" dirty="0" err="1">
                <a:solidFill>
                  <a:srgbClr val="000000"/>
                </a:solidFill>
                <a:latin typeface="Calibri"/>
              </a:rPr>
              <a:t>by</a:t>
            </a:r>
            <a:r>
              <a:rPr lang="pt-PT" sz="3200" b="1" strike="noStrike" spc="-1" dirty="0">
                <a:solidFill>
                  <a:srgbClr val="000000"/>
                </a:solidFill>
                <a:latin typeface="Calibri"/>
              </a:rPr>
              <a:t> team </a:t>
            </a:r>
            <a:r>
              <a:rPr lang="pt-PT" sz="3200" b="1" strike="noStrike" spc="-1" dirty="0" err="1">
                <a:solidFill>
                  <a:srgbClr val="000000"/>
                </a:solidFill>
                <a:latin typeface="Calibri"/>
              </a:rPr>
              <a:t>member</a:t>
            </a:r>
            <a:endParaRPr lang="pt-PT" sz="3200" b="0" strike="noStrike" spc="-1" dirty="0">
              <a:solidFill>
                <a:srgbClr val="000000"/>
              </a:solidFill>
              <a:latin typeface="Kozuka Gothic Pro R"/>
            </a:endParaRPr>
          </a:p>
        </p:txBody>
      </p:sp>
      <p:graphicFrame>
        <p:nvGraphicFramePr>
          <p:cNvPr id="134" name="Gráfico 5"/>
          <p:cNvGraphicFramePr/>
          <p:nvPr>
            <p:extLst>
              <p:ext uri="{D42A27DB-BD31-4B8C-83A1-F6EECF244321}">
                <p14:modId xmlns:p14="http://schemas.microsoft.com/office/powerpoint/2010/main" val="1876003340"/>
              </p:ext>
            </p:extLst>
          </p:nvPr>
        </p:nvGraphicFramePr>
        <p:xfrm>
          <a:off x="1622520" y="1673640"/>
          <a:ext cx="6603480" cy="440244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ítulo 1"/>
          <p:cNvSpPr txBox="1"/>
          <p:nvPr/>
        </p:nvSpPr>
        <p:spPr>
          <a:xfrm>
            <a:off x="414000" y="1000080"/>
            <a:ext cx="9042840" cy="571320"/>
          </a:xfrm>
          <a:prstGeom prst="rect">
            <a:avLst/>
          </a:prstGeom>
          <a:noFill/>
          <a:ln w="0">
            <a:noFill/>
          </a:ln>
        </p:spPr>
        <p:txBody>
          <a:bodyPr lIns="90000">
            <a:noAutofit/>
          </a:bodyPr>
          <a:lstStyle/>
          <a:p>
            <a:pPr>
              <a:lnSpc>
                <a:spcPct val="100000"/>
              </a:lnSpc>
            </a:pPr>
            <a:r>
              <a:rPr lang="pt-PT" sz="3200" b="1" strike="noStrike" spc="-1">
                <a:solidFill>
                  <a:srgbClr val="000000"/>
                </a:solidFill>
                <a:latin typeface="Calibri"/>
              </a:rPr>
              <a:t>Work by type</a:t>
            </a:r>
            <a:endParaRPr lang="pt-PT" sz="3200" b="0" strike="noStrike" spc="-1">
              <a:solidFill>
                <a:srgbClr val="000000"/>
              </a:solidFill>
              <a:latin typeface="Kozuka Gothic Pro R"/>
            </a:endParaRPr>
          </a:p>
        </p:txBody>
      </p:sp>
      <p:graphicFrame>
        <p:nvGraphicFramePr>
          <p:cNvPr id="136" name="Gráfico 4"/>
          <p:cNvGraphicFramePr/>
          <p:nvPr>
            <p:extLst>
              <p:ext uri="{D42A27DB-BD31-4B8C-83A1-F6EECF244321}">
                <p14:modId xmlns:p14="http://schemas.microsoft.com/office/powerpoint/2010/main" val="4207582943"/>
              </p:ext>
            </p:extLst>
          </p:nvPr>
        </p:nvGraphicFramePr>
        <p:xfrm>
          <a:off x="1487520" y="1899000"/>
          <a:ext cx="6603480" cy="440244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ítulo 4"/>
          <p:cNvSpPr txBox="1"/>
          <p:nvPr/>
        </p:nvSpPr>
        <p:spPr>
          <a:xfrm>
            <a:off x="414000" y="1000080"/>
            <a:ext cx="9042840" cy="571320"/>
          </a:xfrm>
          <a:prstGeom prst="rect">
            <a:avLst/>
          </a:prstGeom>
          <a:noFill/>
          <a:ln w="0">
            <a:noFill/>
          </a:ln>
        </p:spPr>
        <p:txBody>
          <a:bodyPr lIns="90000">
            <a:noAutofit/>
          </a:bodyPr>
          <a:lstStyle/>
          <a:p>
            <a:pPr>
              <a:lnSpc>
                <a:spcPct val="100000"/>
              </a:lnSpc>
            </a:pPr>
            <a:r>
              <a:rPr lang="pt-PT" sz="3200" b="1" strike="noStrike" spc="-1">
                <a:solidFill>
                  <a:srgbClr val="000000"/>
                </a:solidFill>
                <a:latin typeface="Calibri"/>
              </a:rPr>
              <a:t>Sprint Burndown Chart</a:t>
            </a:r>
            <a:endParaRPr lang="pt-PT" sz="3200" b="0" strike="noStrike" spc="-1">
              <a:solidFill>
                <a:srgbClr val="000000"/>
              </a:solidFill>
              <a:latin typeface="Kozuka Gothic Pro R"/>
            </a:endParaRPr>
          </a:p>
        </p:txBody>
      </p:sp>
      <p:pic>
        <p:nvPicPr>
          <p:cNvPr id="3" name="Imagem 2">
            <a:extLst>
              <a:ext uri="{FF2B5EF4-FFF2-40B4-BE49-F238E27FC236}">
                <a16:creationId xmlns:a16="http://schemas.microsoft.com/office/drawing/2014/main" id="{1C8D70B4-EB7F-4FCC-B66A-FDF70FE440F0}"/>
              </a:ext>
            </a:extLst>
          </p:cNvPr>
          <p:cNvPicPr>
            <a:picLocks noChangeAspect="1"/>
          </p:cNvPicPr>
          <p:nvPr/>
        </p:nvPicPr>
        <p:blipFill rotWithShape="1">
          <a:blip r:embed="rId2">
            <a:extLst>
              <a:ext uri="{28A0092B-C50C-407E-A947-70E740481C1C}">
                <a14:useLocalDpi xmlns:a14="http://schemas.microsoft.com/office/drawing/2010/main" val="0"/>
              </a:ext>
            </a:extLst>
          </a:blip>
          <a:srcRect l="365" t="12454" r="1"/>
          <a:stretch/>
        </p:blipFill>
        <p:spPr>
          <a:xfrm>
            <a:off x="1014932" y="4065616"/>
            <a:ext cx="7344016" cy="2332672"/>
          </a:xfrm>
          <a:prstGeom prst="rect">
            <a:avLst/>
          </a:prstGeom>
        </p:spPr>
      </p:pic>
      <p:pic>
        <p:nvPicPr>
          <p:cNvPr id="5" name="Imagem 4">
            <a:extLst>
              <a:ext uri="{FF2B5EF4-FFF2-40B4-BE49-F238E27FC236}">
                <a16:creationId xmlns:a16="http://schemas.microsoft.com/office/drawing/2014/main" id="{36943657-BF7B-433C-AC99-01E1DDC9495B}"/>
              </a:ext>
            </a:extLst>
          </p:cNvPr>
          <p:cNvPicPr>
            <a:picLocks noChangeAspect="1"/>
          </p:cNvPicPr>
          <p:nvPr/>
        </p:nvPicPr>
        <p:blipFill rotWithShape="1">
          <a:blip r:embed="rId3">
            <a:extLst>
              <a:ext uri="{28A0092B-C50C-407E-A947-70E740481C1C}">
                <a14:useLocalDpi xmlns:a14="http://schemas.microsoft.com/office/drawing/2010/main" val="0"/>
              </a:ext>
            </a:extLst>
          </a:blip>
          <a:srcRect l="434" t="10445" b="688"/>
          <a:stretch/>
        </p:blipFill>
        <p:spPr>
          <a:xfrm>
            <a:off x="329333" y="1726795"/>
            <a:ext cx="4272940" cy="2183426"/>
          </a:xfrm>
          <a:prstGeom prst="rect">
            <a:avLst/>
          </a:prstGeom>
        </p:spPr>
      </p:pic>
      <p:pic>
        <p:nvPicPr>
          <p:cNvPr id="7" name="Imagem 6">
            <a:extLst>
              <a:ext uri="{FF2B5EF4-FFF2-40B4-BE49-F238E27FC236}">
                <a16:creationId xmlns:a16="http://schemas.microsoft.com/office/drawing/2014/main" id="{3F450794-171D-4E42-AAF5-3289920CED5B}"/>
              </a:ext>
            </a:extLst>
          </p:cNvPr>
          <p:cNvPicPr>
            <a:picLocks noChangeAspect="1"/>
          </p:cNvPicPr>
          <p:nvPr/>
        </p:nvPicPr>
        <p:blipFill rotWithShape="1">
          <a:blip r:embed="rId4">
            <a:extLst>
              <a:ext uri="{28A0092B-C50C-407E-A947-70E740481C1C}">
                <a14:useLocalDpi xmlns:a14="http://schemas.microsoft.com/office/drawing/2010/main" val="0"/>
              </a:ext>
            </a:extLst>
          </a:blip>
          <a:srcRect l="434" t="12889"/>
          <a:stretch/>
        </p:blipFill>
        <p:spPr>
          <a:xfrm>
            <a:off x="5183900" y="1753689"/>
            <a:ext cx="4272940" cy="2183427"/>
          </a:xfrm>
          <a:prstGeom prst="rect">
            <a:avLst/>
          </a:prstGeom>
        </p:spPr>
      </p:pic>
      <p:sp>
        <p:nvSpPr>
          <p:cNvPr id="8" name="CaixaDeTexto 7">
            <a:extLst>
              <a:ext uri="{FF2B5EF4-FFF2-40B4-BE49-F238E27FC236}">
                <a16:creationId xmlns:a16="http://schemas.microsoft.com/office/drawing/2014/main" id="{3EC93B38-209B-4DCC-B4E7-C4769F3FA82A}"/>
              </a:ext>
            </a:extLst>
          </p:cNvPr>
          <p:cNvSpPr txBox="1"/>
          <p:nvPr/>
        </p:nvSpPr>
        <p:spPr>
          <a:xfrm>
            <a:off x="329333" y="3783227"/>
            <a:ext cx="979755" cy="307777"/>
          </a:xfrm>
          <a:prstGeom prst="rect">
            <a:avLst/>
          </a:prstGeom>
          <a:noFill/>
        </p:spPr>
        <p:txBody>
          <a:bodyPr wrap="square" rtlCol="0">
            <a:spAutoFit/>
          </a:bodyPr>
          <a:lstStyle/>
          <a:p>
            <a:r>
              <a:rPr lang="en-US" sz="1400" dirty="0">
                <a:solidFill>
                  <a:schemeClr val="tx1">
                    <a:lumMod val="65000"/>
                    <a:lumOff val="35000"/>
                  </a:schemeClr>
                </a:solidFill>
                <a:latin typeface="Calibri" panose="020F0502020204030204" pitchFamily="34" charset="0"/>
                <a:cs typeface="Calibri" panose="020F0502020204030204" pitchFamily="34" charset="0"/>
              </a:rPr>
              <a:t>Sprint 1</a:t>
            </a:r>
            <a:endParaRPr lang="pt-PT" sz="14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12" name="CaixaDeTexto 11">
            <a:extLst>
              <a:ext uri="{FF2B5EF4-FFF2-40B4-BE49-F238E27FC236}">
                <a16:creationId xmlns:a16="http://schemas.microsoft.com/office/drawing/2014/main" id="{1CDAD2D2-8D6F-4F69-8095-BD6C4E2AD782}"/>
              </a:ext>
            </a:extLst>
          </p:cNvPr>
          <p:cNvSpPr txBox="1"/>
          <p:nvPr/>
        </p:nvSpPr>
        <p:spPr>
          <a:xfrm>
            <a:off x="5183900" y="3756332"/>
            <a:ext cx="979755" cy="307777"/>
          </a:xfrm>
          <a:prstGeom prst="rect">
            <a:avLst/>
          </a:prstGeom>
          <a:noFill/>
        </p:spPr>
        <p:txBody>
          <a:bodyPr wrap="square" rtlCol="0">
            <a:spAutoFit/>
          </a:bodyPr>
          <a:lstStyle/>
          <a:p>
            <a:r>
              <a:rPr lang="en-US" sz="1400" dirty="0">
                <a:solidFill>
                  <a:schemeClr val="tx1">
                    <a:lumMod val="65000"/>
                    <a:lumOff val="35000"/>
                  </a:schemeClr>
                </a:solidFill>
                <a:latin typeface="Calibri" panose="020F0502020204030204" pitchFamily="34" charset="0"/>
                <a:cs typeface="Calibri" panose="020F0502020204030204" pitchFamily="34" charset="0"/>
              </a:rPr>
              <a:t>Sprint 2</a:t>
            </a:r>
            <a:endParaRPr lang="pt-PT" sz="14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13" name="CaixaDeTexto 12">
            <a:extLst>
              <a:ext uri="{FF2B5EF4-FFF2-40B4-BE49-F238E27FC236}">
                <a16:creationId xmlns:a16="http://schemas.microsoft.com/office/drawing/2014/main" id="{1484DF0F-FC35-4B51-A42D-01C9B6C07392}"/>
              </a:ext>
            </a:extLst>
          </p:cNvPr>
          <p:cNvSpPr txBox="1"/>
          <p:nvPr/>
        </p:nvSpPr>
        <p:spPr>
          <a:xfrm>
            <a:off x="329333" y="6090511"/>
            <a:ext cx="979755" cy="307777"/>
          </a:xfrm>
          <a:prstGeom prst="rect">
            <a:avLst/>
          </a:prstGeom>
          <a:noFill/>
        </p:spPr>
        <p:txBody>
          <a:bodyPr wrap="square" rtlCol="0">
            <a:spAutoFit/>
          </a:bodyPr>
          <a:lstStyle/>
          <a:p>
            <a:r>
              <a:rPr lang="en-US" sz="1400" dirty="0">
                <a:solidFill>
                  <a:schemeClr val="tx1">
                    <a:lumMod val="65000"/>
                    <a:lumOff val="35000"/>
                  </a:schemeClr>
                </a:solidFill>
                <a:latin typeface="Calibri" panose="020F0502020204030204" pitchFamily="34" charset="0"/>
                <a:cs typeface="Calibri" panose="020F0502020204030204" pitchFamily="34" charset="0"/>
              </a:rPr>
              <a:t>Sprint 3</a:t>
            </a:r>
            <a:endParaRPr lang="pt-PT" sz="1400" dirty="0">
              <a:solidFill>
                <a:schemeClr val="tx1">
                  <a:lumMod val="65000"/>
                  <a:lumOff val="35000"/>
                </a:schemeClr>
              </a:solidFill>
              <a:latin typeface="Calibri" panose="020F0502020204030204" pitchFamily="34" charset="0"/>
              <a:cs typeface="Calibri" panose="020F0502020204030204" pitchFamily="34" charset="0"/>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ítulo 4"/>
          <p:cNvSpPr txBox="1"/>
          <p:nvPr/>
        </p:nvSpPr>
        <p:spPr>
          <a:xfrm>
            <a:off x="414000" y="1000080"/>
            <a:ext cx="9042840" cy="571320"/>
          </a:xfrm>
          <a:prstGeom prst="rect">
            <a:avLst/>
          </a:prstGeom>
          <a:noFill/>
          <a:ln w="0">
            <a:noFill/>
          </a:ln>
        </p:spPr>
        <p:txBody>
          <a:bodyPr lIns="90000">
            <a:noAutofit/>
          </a:bodyPr>
          <a:lstStyle/>
          <a:p>
            <a:pPr>
              <a:lnSpc>
                <a:spcPct val="100000"/>
              </a:lnSpc>
            </a:pPr>
            <a:r>
              <a:rPr lang="en-US" sz="3200" b="1" strike="noStrike" spc="-1">
                <a:solidFill>
                  <a:srgbClr val="000000"/>
                </a:solidFill>
                <a:latin typeface="Calibri"/>
              </a:rPr>
              <a:t>Sprint Review</a:t>
            </a:r>
            <a:endParaRPr lang="pt-PT" sz="3200" b="0" strike="noStrike" spc="-1">
              <a:solidFill>
                <a:srgbClr val="000000"/>
              </a:solidFill>
              <a:latin typeface="Kozuka Gothic Pro R"/>
            </a:endParaRPr>
          </a:p>
        </p:txBody>
      </p:sp>
      <p:sp>
        <p:nvSpPr>
          <p:cNvPr id="141" name="Marcador de Posição de Conteúdo 5"/>
          <p:cNvSpPr txBox="1"/>
          <p:nvPr/>
        </p:nvSpPr>
        <p:spPr>
          <a:xfrm>
            <a:off x="414000" y="1714320"/>
            <a:ext cx="9042840" cy="4589640"/>
          </a:xfrm>
          <a:prstGeom prst="rect">
            <a:avLst/>
          </a:prstGeom>
          <a:noFill/>
          <a:ln w="0">
            <a:noFill/>
          </a:ln>
        </p:spPr>
        <p:txBody>
          <a:bodyPr lIns="90000" tIns="45000" rIns="90000" bIns="45000">
            <a:noAutofit/>
          </a:bodyPr>
          <a:lstStyle/>
          <a:p>
            <a:pPr>
              <a:lnSpc>
                <a:spcPct val="100000"/>
              </a:lnSpc>
              <a:spcAft>
                <a:spcPts val="400"/>
              </a:spcAft>
              <a:tabLst>
                <a:tab pos="0" algn="l"/>
              </a:tabLst>
            </a:pPr>
            <a:r>
              <a:rPr lang="en-US" sz="1800" b="0" strike="noStrike" spc="-1" dirty="0">
                <a:solidFill>
                  <a:srgbClr val="000000"/>
                </a:solidFill>
                <a:latin typeface="Calibri"/>
              </a:rPr>
              <a:t>Date: 03 </a:t>
            </a:r>
            <a:r>
              <a:rPr lang="en-US" sz="1800" b="0" strike="noStrike" spc="-1" dirty="0" err="1">
                <a:solidFill>
                  <a:srgbClr val="000000"/>
                </a:solidFill>
                <a:latin typeface="Calibri"/>
              </a:rPr>
              <a:t>jan.</a:t>
            </a:r>
            <a:r>
              <a:rPr lang="en-US" sz="1800" b="0" strike="noStrike" spc="-1" dirty="0">
                <a:solidFill>
                  <a:srgbClr val="000000"/>
                </a:solidFill>
                <a:latin typeface="Calibri"/>
              </a:rPr>
              <a:t> 2022</a:t>
            </a:r>
            <a:endParaRPr lang="pt-PT" sz="1800" b="0" strike="noStrike" spc="-1" dirty="0">
              <a:solidFill>
                <a:srgbClr val="D9D9D9"/>
              </a:solidFill>
              <a:latin typeface="Calibri"/>
            </a:endParaRPr>
          </a:p>
          <a:p>
            <a:pPr>
              <a:lnSpc>
                <a:spcPct val="100000"/>
              </a:lnSpc>
              <a:spcAft>
                <a:spcPts val="400"/>
              </a:spcAft>
              <a:tabLst>
                <a:tab pos="0" algn="l"/>
              </a:tabLst>
            </a:pPr>
            <a:r>
              <a:rPr lang="en-US" sz="1800" b="0" strike="noStrike" spc="-1" dirty="0">
                <a:solidFill>
                  <a:srgbClr val="000000"/>
                </a:solidFill>
                <a:latin typeface="Calibri"/>
              </a:rPr>
              <a:t>Main conclusions</a:t>
            </a:r>
            <a:endParaRPr lang="pt-PT" sz="1800" b="0" strike="noStrike" spc="-1" dirty="0">
              <a:solidFill>
                <a:srgbClr val="D9D9D9"/>
              </a:solidFill>
              <a:latin typeface="Calibri"/>
            </a:endParaRPr>
          </a:p>
          <a:p>
            <a:pPr>
              <a:lnSpc>
                <a:spcPct val="100000"/>
              </a:lnSpc>
              <a:spcAft>
                <a:spcPts val="400"/>
              </a:spcAft>
              <a:tabLst>
                <a:tab pos="0" algn="l"/>
              </a:tabLst>
            </a:pPr>
            <a:r>
              <a:rPr lang="en-US" sz="1800" b="1" strike="noStrike" spc="-1" dirty="0">
                <a:solidFill>
                  <a:srgbClr val="000000"/>
                </a:solidFill>
                <a:latin typeface="Calibri"/>
              </a:rPr>
              <a:t>From implemented functionalities:</a:t>
            </a:r>
          </a:p>
          <a:p>
            <a:pPr marL="343080" indent="-342720">
              <a:lnSpc>
                <a:spcPct val="100000"/>
              </a:lnSpc>
              <a:spcAft>
                <a:spcPts val="400"/>
              </a:spcAft>
              <a:buClr>
                <a:srgbClr val="000000"/>
              </a:buClr>
              <a:buFont typeface="Kozuka Gothic Pro M"/>
              <a:buAutoNum type="arabicPeriod"/>
              <a:tabLst>
                <a:tab pos="0" algn="l"/>
              </a:tabLst>
            </a:pPr>
            <a:r>
              <a:rPr lang="en-US" sz="1800" b="0" strike="noStrike" spc="-1" dirty="0">
                <a:solidFill>
                  <a:srgbClr val="000000"/>
                </a:solidFill>
                <a:latin typeface="Calibri"/>
              </a:rPr>
              <a:t>The new approach to cargo manifest handling (full and partial) was automated </a:t>
            </a:r>
            <a:r>
              <a:rPr lang="en-US" sz="1800" b="0" strike="noStrike" spc="-1" dirty="0" err="1">
                <a:solidFill>
                  <a:srgbClr val="000000"/>
                </a:solidFill>
                <a:latin typeface="Calibri"/>
              </a:rPr>
              <a:t>succesfully</a:t>
            </a:r>
            <a:r>
              <a:rPr lang="en-US" sz="1800" b="0" strike="noStrike" spc="-1" dirty="0">
                <a:solidFill>
                  <a:srgbClr val="000000"/>
                </a:solidFill>
                <a:latin typeface="Calibri"/>
              </a:rPr>
              <a:t> at the database l</a:t>
            </a:r>
            <a:r>
              <a:rPr lang="en-US" sz="1800" b="0" strike="noStrike" spc="-1" dirty="0">
                <a:latin typeface="Calibri"/>
              </a:rPr>
              <a:t>evel.</a:t>
            </a:r>
          </a:p>
          <a:p>
            <a:pPr marL="343080" indent="-342720">
              <a:lnSpc>
                <a:spcPct val="100000"/>
              </a:lnSpc>
              <a:spcAft>
                <a:spcPts val="400"/>
              </a:spcAft>
              <a:buClr>
                <a:srgbClr val="000000"/>
              </a:buClr>
              <a:buFont typeface="Kozuka Gothic Pro M"/>
              <a:buAutoNum type="arabicPeriod"/>
              <a:tabLst>
                <a:tab pos="0" algn="l"/>
              </a:tabLst>
            </a:pPr>
            <a:r>
              <a:rPr lang="en-US" spc="-1" dirty="0">
                <a:latin typeface="Calibri"/>
              </a:rPr>
              <a:t>Extended automated cargo manifest handling to storages (ports and warehouses) to keep track of current and estimated occupation - initial plan was only for ships.</a:t>
            </a:r>
            <a:endParaRPr lang="pt-PT" spc="-1" dirty="0">
              <a:latin typeface="Calibri"/>
            </a:endParaRPr>
          </a:p>
          <a:p>
            <a:pPr marL="343080" indent="-342720">
              <a:lnSpc>
                <a:spcPct val="100000"/>
              </a:lnSpc>
              <a:spcAft>
                <a:spcPts val="400"/>
              </a:spcAft>
              <a:buClr>
                <a:srgbClr val="000000"/>
              </a:buClr>
              <a:buFont typeface="Kozuka Gothic Pro M"/>
              <a:buAutoNum type="arabicPeriod"/>
              <a:tabLst>
                <a:tab pos="0" algn="l"/>
              </a:tabLst>
            </a:pPr>
            <a:r>
              <a:rPr lang="pt-PT" sz="1800" b="0" strike="noStrike" spc="-1" dirty="0">
                <a:latin typeface="Calibri"/>
              </a:rPr>
              <a:t>A </a:t>
            </a:r>
            <a:r>
              <a:rPr lang="pt-PT" sz="1800" b="0" strike="noStrike" spc="-1" dirty="0" err="1">
                <a:latin typeface="Calibri"/>
              </a:rPr>
              <a:t>new</a:t>
            </a:r>
            <a:r>
              <a:rPr lang="pt-PT" spc="-1" dirty="0">
                <a:latin typeface="Calibri"/>
              </a:rPr>
              <a:t> </a:t>
            </a:r>
            <a:r>
              <a:rPr lang="pt-PT" spc="-1" dirty="0" err="1">
                <a:latin typeface="Calibri"/>
              </a:rPr>
              <a:t>authentication</a:t>
            </a:r>
            <a:r>
              <a:rPr lang="pt-PT" spc="-1" dirty="0">
                <a:latin typeface="Calibri"/>
              </a:rPr>
              <a:t> </a:t>
            </a:r>
            <a:r>
              <a:rPr lang="pt-PT" spc="-1" dirty="0" err="1">
                <a:latin typeface="Calibri"/>
              </a:rPr>
              <a:t>system</a:t>
            </a:r>
            <a:r>
              <a:rPr lang="pt-PT" spc="-1" dirty="0">
                <a:latin typeface="Calibri"/>
              </a:rPr>
              <a:t> </a:t>
            </a:r>
            <a:r>
              <a:rPr lang="pt-PT" spc="-1" dirty="0" err="1">
                <a:latin typeface="Calibri"/>
              </a:rPr>
              <a:t>was</a:t>
            </a:r>
            <a:r>
              <a:rPr lang="pt-PT" spc="-1" dirty="0">
                <a:latin typeface="Calibri"/>
              </a:rPr>
              <a:t> </a:t>
            </a:r>
            <a:r>
              <a:rPr lang="pt-PT" spc="-1" dirty="0" err="1">
                <a:latin typeface="Calibri"/>
              </a:rPr>
              <a:t>implemented</a:t>
            </a:r>
            <a:r>
              <a:rPr lang="pt-PT" spc="-1" dirty="0">
                <a:latin typeface="Calibri"/>
              </a:rPr>
              <a:t> </a:t>
            </a:r>
            <a:r>
              <a:rPr lang="pt-PT" spc="-1" dirty="0" err="1">
                <a:latin typeface="Calibri"/>
              </a:rPr>
              <a:t>according</a:t>
            </a:r>
            <a:r>
              <a:rPr lang="pt-PT" spc="-1" dirty="0">
                <a:latin typeface="Calibri"/>
              </a:rPr>
              <a:t> to </a:t>
            </a:r>
            <a:r>
              <a:rPr lang="pt-PT" spc="-1" dirty="0" err="1">
                <a:latin typeface="Calibri"/>
              </a:rPr>
              <a:t>requirements</a:t>
            </a:r>
            <a:r>
              <a:rPr lang="pt-PT" spc="-1" dirty="0">
                <a:latin typeface="Calibri"/>
              </a:rPr>
              <a:t>. </a:t>
            </a:r>
            <a:r>
              <a:rPr lang="pt-PT" spc="-1" dirty="0" err="1">
                <a:latin typeface="Calibri"/>
              </a:rPr>
              <a:t>Linking</a:t>
            </a:r>
            <a:r>
              <a:rPr lang="pt-PT" spc="-1" dirty="0">
                <a:latin typeface="Calibri"/>
              </a:rPr>
              <a:t> </a:t>
            </a:r>
            <a:r>
              <a:rPr lang="pt-PT" spc="-1" dirty="0" err="1">
                <a:latin typeface="Calibri"/>
              </a:rPr>
              <a:t>authenticated</a:t>
            </a:r>
            <a:r>
              <a:rPr lang="pt-PT" spc="-1" dirty="0">
                <a:latin typeface="Calibri"/>
              </a:rPr>
              <a:t> </a:t>
            </a:r>
            <a:r>
              <a:rPr lang="pt-PT" spc="-1" dirty="0" err="1">
                <a:latin typeface="Calibri"/>
              </a:rPr>
              <a:t>users</a:t>
            </a:r>
            <a:r>
              <a:rPr lang="pt-PT" spc="-1" dirty="0">
                <a:latin typeface="Calibri"/>
              </a:rPr>
              <a:t> </a:t>
            </a:r>
            <a:r>
              <a:rPr lang="pt-PT" spc="-1" dirty="0" err="1">
                <a:latin typeface="Calibri"/>
              </a:rPr>
              <a:t>with</a:t>
            </a:r>
            <a:r>
              <a:rPr lang="pt-PT" spc="-1" dirty="0">
                <a:latin typeface="Calibri"/>
              </a:rPr>
              <a:t> data </a:t>
            </a:r>
            <a:r>
              <a:rPr lang="pt-PT" spc="-1" dirty="0" err="1">
                <a:latin typeface="Calibri"/>
              </a:rPr>
              <a:t>viewing</a:t>
            </a:r>
            <a:r>
              <a:rPr lang="pt-PT" spc="-1" dirty="0">
                <a:latin typeface="Calibri"/>
              </a:rPr>
              <a:t> </a:t>
            </a:r>
            <a:r>
              <a:rPr lang="pt-PT" spc="-1" dirty="0" err="1">
                <a:latin typeface="Calibri"/>
              </a:rPr>
              <a:t>permissions</a:t>
            </a:r>
            <a:r>
              <a:rPr lang="pt-PT" spc="-1" dirty="0">
                <a:latin typeface="Calibri"/>
              </a:rPr>
              <a:t> </a:t>
            </a:r>
            <a:r>
              <a:rPr lang="pt-PT" spc="-1" dirty="0" err="1">
                <a:latin typeface="Calibri"/>
              </a:rPr>
              <a:t>is</a:t>
            </a:r>
            <a:r>
              <a:rPr lang="pt-PT" spc="-1" dirty="0">
                <a:latin typeface="Calibri"/>
              </a:rPr>
              <a:t> </a:t>
            </a:r>
            <a:r>
              <a:rPr lang="pt-PT" spc="-1" dirty="0" err="1">
                <a:latin typeface="Calibri"/>
              </a:rPr>
              <a:t>still</a:t>
            </a:r>
            <a:r>
              <a:rPr lang="pt-PT" spc="-1" dirty="0">
                <a:latin typeface="Calibri"/>
              </a:rPr>
              <a:t> </a:t>
            </a:r>
            <a:r>
              <a:rPr lang="pt-PT" spc="-1" dirty="0" err="1">
                <a:latin typeface="Calibri"/>
              </a:rPr>
              <a:t>pending</a:t>
            </a:r>
            <a:r>
              <a:rPr lang="pt-PT" spc="-1" dirty="0">
                <a:latin typeface="Calibri"/>
              </a:rPr>
              <a:t> (</a:t>
            </a:r>
            <a:r>
              <a:rPr lang="pt-PT" spc="-1" dirty="0" err="1">
                <a:latin typeface="Calibri"/>
              </a:rPr>
              <a:t>except</a:t>
            </a:r>
            <a:r>
              <a:rPr lang="pt-PT" spc="-1" dirty="0">
                <a:latin typeface="Calibri"/>
              </a:rPr>
              <a:t> for </a:t>
            </a:r>
            <a:r>
              <a:rPr lang="pt-PT" spc="-1" dirty="0" err="1">
                <a:latin typeface="Calibri"/>
              </a:rPr>
              <a:t>clients</a:t>
            </a:r>
            <a:r>
              <a:rPr lang="pt-PT" spc="-1" dirty="0">
                <a:latin typeface="Calibri"/>
              </a:rPr>
              <a:t>, </a:t>
            </a:r>
            <a:r>
              <a:rPr lang="pt-PT" spc="-1" dirty="0" err="1">
                <a:latin typeface="Calibri"/>
              </a:rPr>
              <a:t>which</a:t>
            </a:r>
            <a:r>
              <a:rPr lang="pt-PT" spc="-1" dirty="0">
                <a:latin typeface="Calibri"/>
              </a:rPr>
              <a:t> </a:t>
            </a:r>
            <a:r>
              <a:rPr lang="pt-PT" spc="-1" dirty="0" err="1">
                <a:latin typeface="Calibri"/>
              </a:rPr>
              <a:t>was</a:t>
            </a:r>
            <a:r>
              <a:rPr lang="pt-PT" spc="-1" dirty="0">
                <a:latin typeface="Calibri"/>
              </a:rPr>
              <a:t> </a:t>
            </a:r>
            <a:r>
              <a:rPr lang="pt-PT" spc="-1" dirty="0" err="1">
                <a:latin typeface="Calibri"/>
              </a:rPr>
              <a:t>prioritised</a:t>
            </a:r>
            <a:r>
              <a:rPr lang="pt-PT" spc="-1" dirty="0">
                <a:latin typeface="Calibri"/>
              </a:rPr>
              <a:t>).</a:t>
            </a:r>
          </a:p>
          <a:p>
            <a:pPr marL="343080" indent="-342720">
              <a:lnSpc>
                <a:spcPct val="100000"/>
              </a:lnSpc>
              <a:spcAft>
                <a:spcPts val="400"/>
              </a:spcAft>
              <a:buClr>
                <a:srgbClr val="000000"/>
              </a:buClr>
              <a:buFont typeface="Kozuka Gothic Pro M"/>
              <a:buAutoNum type="arabicPeriod"/>
              <a:tabLst>
                <a:tab pos="0" algn="l"/>
              </a:tabLst>
            </a:pPr>
            <a:r>
              <a:rPr lang="pt-PT" spc="-1" dirty="0" err="1">
                <a:latin typeface="Calibri"/>
              </a:rPr>
              <a:t>Mechanisms</a:t>
            </a:r>
            <a:r>
              <a:rPr lang="pt-PT" spc="-1" dirty="0">
                <a:latin typeface="Calibri"/>
              </a:rPr>
              <a:t> to </a:t>
            </a:r>
            <a:r>
              <a:rPr lang="pt-PT" spc="-1" dirty="0" err="1">
                <a:latin typeface="Calibri"/>
              </a:rPr>
              <a:t>register</a:t>
            </a:r>
            <a:r>
              <a:rPr lang="pt-PT" spc="-1" dirty="0">
                <a:latin typeface="Calibri"/>
              </a:rPr>
              <a:t> </a:t>
            </a:r>
            <a:r>
              <a:rPr lang="pt-PT" spc="-1" dirty="0" err="1">
                <a:latin typeface="Calibri"/>
              </a:rPr>
              <a:t>estimated</a:t>
            </a:r>
            <a:r>
              <a:rPr lang="pt-PT" spc="-1" dirty="0">
                <a:latin typeface="Calibri"/>
              </a:rPr>
              <a:t> dates for cargo </a:t>
            </a:r>
            <a:r>
              <a:rPr lang="pt-PT" spc="-1" dirty="0" err="1">
                <a:latin typeface="Calibri"/>
              </a:rPr>
              <a:t>manifests</a:t>
            </a:r>
            <a:r>
              <a:rPr lang="pt-PT" spc="-1" dirty="0">
                <a:latin typeface="Calibri"/>
              </a:rPr>
              <a:t>, </a:t>
            </a:r>
            <a:r>
              <a:rPr lang="pt-PT" spc="-1" dirty="0" err="1">
                <a:latin typeface="Calibri"/>
              </a:rPr>
              <a:t>shipments</a:t>
            </a:r>
            <a:r>
              <a:rPr lang="pt-PT" spc="-1" dirty="0">
                <a:latin typeface="Calibri"/>
              </a:rPr>
              <a:t> </a:t>
            </a:r>
            <a:r>
              <a:rPr lang="pt-PT" spc="-1" dirty="0" err="1">
                <a:latin typeface="Calibri"/>
              </a:rPr>
              <a:t>and</a:t>
            </a:r>
            <a:r>
              <a:rPr lang="pt-PT" spc="-1" dirty="0">
                <a:latin typeface="Calibri"/>
              </a:rPr>
              <a:t> trips </a:t>
            </a:r>
            <a:r>
              <a:rPr lang="pt-PT" spc="-1" dirty="0" err="1">
                <a:latin typeface="Calibri"/>
              </a:rPr>
              <a:t>should</a:t>
            </a:r>
            <a:r>
              <a:rPr lang="pt-PT" spc="-1" dirty="0">
                <a:latin typeface="Calibri"/>
              </a:rPr>
              <a:t> </a:t>
            </a:r>
            <a:r>
              <a:rPr lang="pt-PT" spc="-1" dirty="0" err="1">
                <a:latin typeface="Calibri"/>
              </a:rPr>
              <a:t>be</a:t>
            </a:r>
            <a:r>
              <a:rPr lang="pt-PT" spc="-1" dirty="0">
                <a:latin typeface="Calibri"/>
              </a:rPr>
              <a:t> </a:t>
            </a:r>
            <a:r>
              <a:rPr lang="pt-PT" spc="-1" dirty="0" err="1">
                <a:latin typeface="Calibri"/>
              </a:rPr>
              <a:t>improved</a:t>
            </a:r>
            <a:r>
              <a:rPr lang="pt-PT" spc="-1" dirty="0">
                <a:latin typeface="Calibri"/>
              </a:rPr>
              <a:t> – </a:t>
            </a:r>
            <a:r>
              <a:rPr lang="pt-PT" spc="-1" dirty="0" err="1">
                <a:latin typeface="Calibri"/>
              </a:rPr>
              <a:t>database</a:t>
            </a:r>
            <a:r>
              <a:rPr lang="pt-PT" spc="-1" dirty="0">
                <a:latin typeface="Calibri"/>
              </a:rPr>
              <a:t> </a:t>
            </a:r>
            <a:r>
              <a:rPr lang="pt-PT" spc="-1" dirty="0" err="1">
                <a:latin typeface="Calibri"/>
              </a:rPr>
              <a:t>support</a:t>
            </a:r>
            <a:r>
              <a:rPr lang="pt-PT" spc="-1" dirty="0">
                <a:latin typeface="Calibri"/>
              </a:rPr>
              <a:t> for </a:t>
            </a:r>
            <a:r>
              <a:rPr lang="pt-PT" spc="-1" dirty="0" err="1">
                <a:latin typeface="Calibri"/>
              </a:rPr>
              <a:t>both</a:t>
            </a:r>
            <a:r>
              <a:rPr lang="pt-PT" spc="-1" dirty="0">
                <a:latin typeface="Calibri"/>
              </a:rPr>
              <a:t> </a:t>
            </a:r>
            <a:r>
              <a:rPr lang="pt-PT" spc="-1" dirty="0" err="1">
                <a:latin typeface="Calibri"/>
              </a:rPr>
              <a:t>estimated</a:t>
            </a:r>
            <a:r>
              <a:rPr lang="pt-PT" spc="-1" dirty="0">
                <a:latin typeface="Calibri"/>
              </a:rPr>
              <a:t> </a:t>
            </a:r>
            <a:r>
              <a:rPr lang="pt-PT" spc="-1" dirty="0" err="1">
                <a:latin typeface="Calibri"/>
              </a:rPr>
              <a:t>and</a:t>
            </a:r>
            <a:r>
              <a:rPr lang="pt-PT" spc="-1" dirty="0">
                <a:latin typeface="Calibri"/>
              </a:rPr>
              <a:t> </a:t>
            </a:r>
            <a:r>
              <a:rPr lang="pt-PT" spc="-1" dirty="0" err="1">
                <a:latin typeface="Calibri"/>
              </a:rPr>
              <a:t>actual</a:t>
            </a:r>
            <a:r>
              <a:rPr lang="pt-PT" spc="-1" dirty="0">
                <a:latin typeface="Calibri"/>
              </a:rPr>
              <a:t> dates.</a:t>
            </a:r>
            <a:br>
              <a:rPr lang="pt-PT" spc="-1" dirty="0">
                <a:latin typeface="Calibri"/>
              </a:rPr>
            </a:br>
            <a:endParaRPr lang="pt-PT" sz="1800" b="0" strike="noStrike" spc="-1" dirty="0">
              <a:latin typeface="Calibri"/>
            </a:endParaRPr>
          </a:p>
          <a:p>
            <a:pPr>
              <a:lnSpc>
                <a:spcPct val="100000"/>
              </a:lnSpc>
              <a:spcAft>
                <a:spcPts val="400"/>
              </a:spcAft>
              <a:tabLst>
                <a:tab pos="0" algn="l"/>
              </a:tabLst>
            </a:pPr>
            <a:endParaRPr lang="pt-PT" sz="1800" b="0" strike="noStrike" spc="-1" dirty="0">
              <a:solidFill>
                <a:srgbClr val="D9D9D9"/>
              </a:solidFill>
              <a:latin typeface="Calibri"/>
            </a:endParaRPr>
          </a:p>
        </p:txBody>
      </p:sp>
    </p:spTree>
  </p:cSld>
  <p:clrMapOvr>
    <a:masterClrMapping/>
  </p:clrMapOvr>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TotalTime>
  <Words>722</Words>
  <Application>Microsoft Office PowerPoint</Application>
  <PresentationFormat>Papel A4 (210x297 mm)</PresentationFormat>
  <Paragraphs>202</Paragraphs>
  <Slides>13</Slides>
  <Notes>3</Notes>
  <HiddenSlides>0</HiddenSlides>
  <MMClips>0</MMClips>
  <ScaleCrop>false</ScaleCrop>
  <HeadingPairs>
    <vt:vector size="6" baseType="variant">
      <vt:variant>
        <vt:lpstr>Tipos de letra usados</vt:lpstr>
      </vt:variant>
      <vt:variant>
        <vt:i4>7</vt:i4>
      </vt:variant>
      <vt:variant>
        <vt:lpstr>Tema</vt:lpstr>
      </vt:variant>
      <vt:variant>
        <vt:i4>3</vt:i4>
      </vt:variant>
      <vt:variant>
        <vt:lpstr>Títulos dos diapositivos</vt:lpstr>
      </vt:variant>
      <vt:variant>
        <vt:i4>13</vt:i4>
      </vt:variant>
    </vt:vector>
  </HeadingPairs>
  <TitlesOfParts>
    <vt:vector size="23" baseType="lpstr">
      <vt:lpstr>Arial</vt:lpstr>
      <vt:lpstr>Calibri</vt:lpstr>
      <vt:lpstr>Kozuka Gothic Pro M</vt:lpstr>
      <vt:lpstr>Kozuka Gothic Pro R</vt:lpstr>
      <vt:lpstr>Symbol</vt:lpstr>
      <vt:lpstr>Times New Roman</vt:lpstr>
      <vt:lpstr>Wingdings</vt:lpstr>
      <vt:lpstr>Office Theme</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Diapositivo 1</dc:title>
  <dc:subject/>
  <dc:creator>FlavioRamos</dc:creator>
  <dc:description/>
  <cp:lastModifiedBy>Bárbara Pinto (1191507)</cp:lastModifiedBy>
  <cp:revision>7</cp:revision>
  <dcterms:created xsi:type="dcterms:W3CDTF">2010-10-20T15:48:12Z</dcterms:created>
  <dcterms:modified xsi:type="dcterms:W3CDTF">2022-01-03T23:51:16Z</dcterms:modified>
  <dc:language>pt-PT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0x0101005836243B3C47804EAF5FFDD9F066FCC7</vt:lpwstr>
  </property>
  <property fmtid="{D5CDD505-2E9C-101B-9397-08002B2CF9AE}" pid="3" name="Notes">
    <vt:i4>3</vt:i4>
  </property>
  <property fmtid="{D5CDD505-2E9C-101B-9397-08002B2CF9AE}" pid="4" name="PresentationFormat">
    <vt:lpwstr>A4 Paper (210x297 mm)</vt:lpwstr>
  </property>
  <property fmtid="{D5CDD505-2E9C-101B-9397-08002B2CF9AE}" pid="5" name="Slides">
    <vt:i4>12</vt:i4>
  </property>
</Properties>
</file>