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sldIdLst>
    <p:sldId id="256" r:id="rId2"/>
    <p:sldId id="273" r:id="rId3"/>
    <p:sldId id="287" r:id="rId4"/>
    <p:sldId id="284" r:id="rId5"/>
    <p:sldId id="285" r:id="rId6"/>
    <p:sldId id="286" r:id="rId7"/>
    <p:sldId id="272" r:id="rId8"/>
    <p:sldId id="266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'DI12GE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'DI12GE Disp'!$A$8:$A$20</c:f>
              <c:strCache>
                <c:ptCount val="13"/>
                <c:pt idx="0">
                  <c:v>Saldo Inicial (**)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'DI12GE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350000</c:v>
                </c:pt>
                <c:pt idx="2">
                  <c:v>350000</c:v>
                </c:pt>
                <c:pt idx="3">
                  <c:v>700000</c:v>
                </c:pt>
                <c:pt idx="4">
                  <c:v>1050000</c:v>
                </c:pt>
                <c:pt idx="5">
                  <c:v>2233000</c:v>
                </c:pt>
                <c:pt idx="6">
                  <c:v>2583000</c:v>
                </c:pt>
                <c:pt idx="7">
                  <c:v>2933000</c:v>
                </c:pt>
                <c:pt idx="8">
                  <c:v>3283000</c:v>
                </c:pt>
                <c:pt idx="9">
                  <c:v>3633000</c:v>
                </c:pt>
                <c:pt idx="10">
                  <c:v>3983000</c:v>
                </c:pt>
                <c:pt idx="11">
                  <c:v>4233000</c:v>
                </c:pt>
                <c:pt idx="12">
                  <c:v>4333000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61-4AF3-92E0-E9EB661637D8}"/>
            </c:ext>
          </c:extLst>
        </c:ser>
        <c:ser>
          <c:idx val="1"/>
          <c:order val="1"/>
          <c:tx>
            <c:strRef>
              <c:f>'DI12GE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'DI12GE Disp'!$A$8:$A$20</c:f>
              <c:strCache>
                <c:ptCount val="13"/>
                <c:pt idx="0">
                  <c:v>Saldo Inicial (**)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'DI12GE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338470</c:v>
                </c:pt>
                <c:pt idx="2">
                  <c:v>395028</c:v>
                </c:pt>
                <c:pt idx="3">
                  <c:v>1415458</c:v>
                </c:pt>
                <c:pt idx="4">
                  <c:v>1424554</c:v>
                </c:pt>
                <c:pt idx="5">
                  <c:v>1424554</c:v>
                </c:pt>
                <c:pt idx="6">
                  <c:v>1713963</c:v>
                </c:pt>
                <c:pt idx="7">
                  <c:v>1725029</c:v>
                </c:pt>
                <c:pt idx="8">
                  <c:v>2741325</c:v>
                </c:pt>
                <c:pt idx="9">
                  <c:v>2741325</c:v>
                </c:pt>
                <c:pt idx="10">
                  <c:v>2741325</c:v>
                </c:pt>
                <c:pt idx="11">
                  <c:v>2741325</c:v>
                </c:pt>
                <c:pt idx="12">
                  <c:v>2741325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61-4AF3-92E0-E9EB66163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51597440"/>
        <c:axId val="-1688570560"/>
      </c:lineChart>
      <c:catAx>
        <c:axId val="-1751597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688570560"/>
        <c:crosses val="autoZero"/>
        <c:auto val="1"/>
        <c:lblAlgn val="ctr"/>
        <c:lblOffset val="100"/>
        <c:noMultiLvlLbl val="0"/>
      </c:catAx>
      <c:valAx>
        <c:axId val="-168857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75159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 VS GASTO ACUMULADO 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'DI2117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'DI2117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300000</c:v>
                </c:pt>
                <c:pt idx="2">
                  <c:v>417000</c:v>
                </c:pt>
                <c:pt idx="3">
                  <c:v>2400000</c:v>
                </c:pt>
                <c:pt idx="4">
                  <c:v>3100000</c:v>
                </c:pt>
                <c:pt idx="5">
                  <c:v>3800000</c:v>
                </c:pt>
                <c:pt idx="6">
                  <c:v>4000000</c:v>
                </c:pt>
                <c:pt idx="7">
                  <c:v>5400000</c:v>
                </c:pt>
                <c:pt idx="8">
                  <c:v>5700000</c:v>
                </c:pt>
                <c:pt idx="9">
                  <c:v>5900000</c:v>
                </c:pt>
                <c:pt idx="10">
                  <c:v>6100000</c:v>
                </c:pt>
                <c:pt idx="11">
                  <c:v>6300000</c:v>
                </c:pt>
                <c:pt idx="12">
                  <c:v>6500000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0D-467A-A7EB-ABA990CFDF28}"/>
            </c:ext>
          </c:extLst>
        </c:ser>
        <c:ser>
          <c:idx val="1"/>
          <c:order val="1"/>
          <c:tx>
            <c:strRef>
              <c:f>'DI2117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'DI2117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106458</c:v>
                </c:pt>
                <c:pt idx="2">
                  <c:v>106458</c:v>
                </c:pt>
                <c:pt idx="3">
                  <c:v>1643852</c:v>
                </c:pt>
                <c:pt idx="4">
                  <c:v>1758392</c:v>
                </c:pt>
                <c:pt idx="5">
                  <c:v>2039870</c:v>
                </c:pt>
                <c:pt idx="6">
                  <c:v>2302393</c:v>
                </c:pt>
                <c:pt idx="7">
                  <c:v>2684490</c:v>
                </c:pt>
                <c:pt idx="8">
                  <c:v>2684490</c:v>
                </c:pt>
                <c:pt idx="9">
                  <c:v>2684490</c:v>
                </c:pt>
                <c:pt idx="10">
                  <c:v>2684490</c:v>
                </c:pt>
                <c:pt idx="11">
                  <c:v>2684490</c:v>
                </c:pt>
                <c:pt idx="12">
                  <c:v>2684490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0D-467A-A7EB-ABA990CFDF28}"/>
            </c:ext>
          </c:extLst>
        </c:ser>
        <c:ser>
          <c:idx val="5"/>
          <c:order val="2"/>
          <c:tx>
            <c:strRef>
              <c:f>'DI2117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'DI2117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 Disp'!$K$8:$K$20</c:f>
              <c:numCache>
                <c:formatCode>_-"$"* #,##0_-;\-"$"* #,##0_-;_-"$"* "-"_-;_-@_-</c:formatCode>
                <c:ptCount val="13"/>
                <c:pt idx="1">
                  <c:v>106458</c:v>
                </c:pt>
                <c:pt idx="2">
                  <c:v>106458</c:v>
                </c:pt>
                <c:pt idx="3">
                  <c:v>1643852</c:v>
                </c:pt>
                <c:pt idx="4">
                  <c:v>1758392</c:v>
                </c:pt>
                <c:pt idx="5">
                  <c:v>2039870</c:v>
                </c:pt>
                <c:pt idx="6">
                  <c:v>2302393</c:v>
                </c:pt>
                <c:pt idx="7">
                  <c:v>5753353</c:v>
                </c:pt>
                <c:pt idx="8">
                  <c:v>5753353</c:v>
                </c:pt>
                <c:pt idx="9">
                  <c:v>5753353</c:v>
                </c:pt>
                <c:pt idx="10">
                  <c:v>5753353</c:v>
                </c:pt>
                <c:pt idx="11">
                  <c:v>5753353</c:v>
                </c:pt>
                <c:pt idx="12">
                  <c:v>5753353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0D-467A-A7EB-ABA990CFD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9255280"/>
        <c:axId val="1809850848"/>
      </c:lineChart>
      <c:catAx>
        <c:axId val="-204925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809850848"/>
        <c:crosses val="autoZero"/>
        <c:auto val="1"/>
        <c:lblAlgn val="ctr"/>
        <c:lblOffset val="100"/>
        <c:noMultiLvlLbl val="0"/>
      </c:catAx>
      <c:valAx>
        <c:axId val="180985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4925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 VS GASTO ACUMULADO</a:t>
            </a:r>
            <a:r>
              <a:rPr lang="es-ES_tradnl" b="1" baseline="0">
                <a:solidFill>
                  <a:schemeClr val="tx1"/>
                </a:solidFill>
              </a:rPr>
              <a:t> 2018</a:t>
            </a:r>
            <a:endParaRPr lang="es-ES_tradnl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'DI2118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'DI2118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250000</c:v>
                </c:pt>
                <c:pt idx="2">
                  <c:v>250000</c:v>
                </c:pt>
                <c:pt idx="3">
                  <c:v>1050000</c:v>
                </c:pt>
                <c:pt idx="4">
                  <c:v>1950000</c:v>
                </c:pt>
                <c:pt idx="5">
                  <c:v>2200000</c:v>
                </c:pt>
                <c:pt idx="6">
                  <c:v>2700000</c:v>
                </c:pt>
                <c:pt idx="7">
                  <c:v>3000000</c:v>
                </c:pt>
                <c:pt idx="8">
                  <c:v>3300000</c:v>
                </c:pt>
                <c:pt idx="9">
                  <c:v>3500000</c:v>
                </c:pt>
                <c:pt idx="10">
                  <c:v>3700000</c:v>
                </c:pt>
                <c:pt idx="11">
                  <c:v>3900000</c:v>
                </c:pt>
                <c:pt idx="12">
                  <c:v>4500000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8C-480F-BDB8-2B3660399A41}"/>
            </c:ext>
          </c:extLst>
        </c:ser>
        <c:ser>
          <c:idx val="1"/>
          <c:order val="1"/>
          <c:tx>
            <c:strRef>
              <c:f>'DI2118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'DI2118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29250</c:v>
                </c:pt>
                <c:pt idx="4">
                  <c:v>29250</c:v>
                </c:pt>
                <c:pt idx="5">
                  <c:v>29250</c:v>
                </c:pt>
                <c:pt idx="6">
                  <c:v>898489</c:v>
                </c:pt>
                <c:pt idx="7">
                  <c:v>1271102</c:v>
                </c:pt>
                <c:pt idx="8">
                  <c:v>1481852</c:v>
                </c:pt>
                <c:pt idx="9">
                  <c:v>1481852</c:v>
                </c:pt>
                <c:pt idx="10">
                  <c:v>1481852</c:v>
                </c:pt>
                <c:pt idx="11">
                  <c:v>1481852</c:v>
                </c:pt>
                <c:pt idx="12">
                  <c:v>1481852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8C-480F-BDB8-2B3660399A41}"/>
            </c:ext>
          </c:extLst>
        </c:ser>
        <c:ser>
          <c:idx val="5"/>
          <c:order val="2"/>
          <c:tx>
            <c:strRef>
              <c:f>'DI2118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'DI2118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 Disp'!$K$8:$K$20</c:f>
              <c:numCache>
                <c:formatCode>_-"$"* #,##0_-;\-"$"* #,##0_-;_-"$"* "-"_-;_-@_-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29250</c:v>
                </c:pt>
                <c:pt idx="4">
                  <c:v>29250</c:v>
                </c:pt>
                <c:pt idx="5">
                  <c:v>29250</c:v>
                </c:pt>
                <c:pt idx="6">
                  <c:v>898489</c:v>
                </c:pt>
                <c:pt idx="7">
                  <c:v>1271102</c:v>
                </c:pt>
                <c:pt idx="8">
                  <c:v>2595932</c:v>
                </c:pt>
                <c:pt idx="9">
                  <c:v>2595932</c:v>
                </c:pt>
                <c:pt idx="10">
                  <c:v>2595932</c:v>
                </c:pt>
                <c:pt idx="11">
                  <c:v>2595932</c:v>
                </c:pt>
                <c:pt idx="12">
                  <c:v>2595932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8C-480F-BDB8-2B3660399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7317408"/>
        <c:axId val="-2103474672"/>
      </c:lineChart>
      <c:catAx>
        <c:axId val="207731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103474672"/>
        <c:crosses val="autoZero"/>
        <c:auto val="1"/>
        <c:lblAlgn val="ctr"/>
        <c:lblOffset val="100"/>
        <c:noMultiLvlLbl val="0"/>
      </c:catAx>
      <c:valAx>
        <c:axId val="-210347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07731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'DI2211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'DI2211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'DI2211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180000</c:v>
                </c:pt>
                <c:pt idx="2">
                  <c:v>265000</c:v>
                </c:pt>
                <c:pt idx="3">
                  <c:v>903000</c:v>
                </c:pt>
                <c:pt idx="4">
                  <c:v>1523000</c:v>
                </c:pt>
                <c:pt idx="5">
                  <c:v>7310000</c:v>
                </c:pt>
                <c:pt idx="6">
                  <c:v>7730000</c:v>
                </c:pt>
                <c:pt idx="7">
                  <c:v>8050000</c:v>
                </c:pt>
                <c:pt idx="8">
                  <c:v>8470000</c:v>
                </c:pt>
                <c:pt idx="9">
                  <c:v>8790000</c:v>
                </c:pt>
                <c:pt idx="10">
                  <c:v>9010000</c:v>
                </c:pt>
                <c:pt idx="11">
                  <c:v>9230000</c:v>
                </c:pt>
                <c:pt idx="12">
                  <c:v>9500000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AD-452E-B862-064247112443}"/>
            </c:ext>
          </c:extLst>
        </c:ser>
        <c:ser>
          <c:idx val="1"/>
          <c:order val="1"/>
          <c:tx>
            <c:strRef>
              <c:f>'DI2211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'DI2211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'DI2211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443550</c:v>
                </c:pt>
                <c:pt idx="3">
                  <c:v>1948384</c:v>
                </c:pt>
                <c:pt idx="4">
                  <c:v>2236778</c:v>
                </c:pt>
                <c:pt idx="5">
                  <c:v>2292778</c:v>
                </c:pt>
                <c:pt idx="6">
                  <c:v>4297151</c:v>
                </c:pt>
                <c:pt idx="7">
                  <c:v>4770492</c:v>
                </c:pt>
                <c:pt idx="8">
                  <c:v>5814215</c:v>
                </c:pt>
                <c:pt idx="9">
                  <c:v>5814215</c:v>
                </c:pt>
                <c:pt idx="10">
                  <c:v>5814215</c:v>
                </c:pt>
                <c:pt idx="11">
                  <c:v>5814215</c:v>
                </c:pt>
                <c:pt idx="12">
                  <c:v>5814215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AD-452E-B862-064247112443}"/>
            </c:ext>
          </c:extLst>
        </c:ser>
        <c:ser>
          <c:idx val="2"/>
          <c:order val="2"/>
          <c:tx>
            <c:strRef>
              <c:f>'DI2211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'DI2211 Disp'!$K$9:$K$20</c:f>
              <c:numCache>
                <c:formatCode>_-"$"* #,##0_-;\-"$"* #,##0_-;_-"$"* "-"_-;_-@_-</c:formatCode>
                <c:ptCount val="12"/>
                <c:pt idx="0">
                  <c:v>0</c:v>
                </c:pt>
                <c:pt idx="1">
                  <c:v>443550</c:v>
                </c:pt>
                <c:pt idx="2">
                  <c:v>1948384</c:v>
                </c:pt>
                <c:pt idx="3">
                  <c:v>2236778</c:v>
                </c:pt>
                <c:pt idx="4">
                  <c:v>2292778</c:v>
                </c:pt>
                <c:pt idx="5">
                  <c:v>4297151</c:v>
                </c:pt>
                <c:pt idx="6">
                  <c:v>4770492</c:v>
                </c:pt>
                <c:pt idx="7">
                  <c:v>6370808</c:v>
                </c:pt>
                <c:pt idx="8">
                  <c:v>6370808</c:v>
                </c:pt>
                <c:pt idx="9">
                  <c:v>6370808</c:v>
                </c:pt>
                <c:pt idx="10">
                  <c:v>6370808</c:v>
                </c:pt>
                <c:pt idx="11">
                  <c:v>6370808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AD-452E-B862-0642471124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7608768"/>
        <c:axId val="-1706135120"/>
      </c:lineChart>
      <c:catAx>
        <c:axId val="-204760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706135120"/>
        <c:crosses val="autoZero"/>
        <c:auto val="1"/>
        <c:lblAlgn val="ctr"/>
        <c:lblOffset val="100"/>
        <c:noMultiLvlLbl val="0"/>
      </c:catAx>
      <c:valAx>
        <c:axId val="-170613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4760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'DI2212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'DI2212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'DI2212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620000</c:v>
                </c:pt>
                <c:pt idx="2">
                  <c:v>910000</c:v>
                </c:pt>
                <c:pt idx="3">
                  <c:v>2360000</c:v>
                </c:pt>
                <c:pt idx="4">
                  <c:v>3070000</c:v>
                </c:pt>
                <c:pt idx="5">
                  <c:v>4637000</c:v>
                </c:pt>
                <c:pt idx="6">
                  <c:v>5577000</c:v>
                </c:pt>
                <c:pt idx="7">
                  <c:v>6427000</c:v>
                </c:pt>
                <c:pt idx="8">
                  <c:v>7227000</c:v>
                </c:pt>
                <c:pt idx="9">
                  <c:v>7927000</c:v>
                </c:pt>
                <c:pt idx="10">
                  <c:v>8827000</c:v>
                </c:pt>
                <c:pt idx="11">
                  <c:v>9777000</c:v>
                </c:pt>
                <c:pt idx="12">
                  <c:v>10167000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C1-495C-8A5B-673EF382DB2F}"/>
            </c:ext>
          </c:extLst>
        </c:ser>
        <c:ser>
          <c:idx val="1"/>
          <c:order val="1"/>
          <c:tx>
            <c:strRef>
              <c:f>'DI2212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'DI2212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'DI2212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157080</c:v>
                </c:pt>
                <c:pt idx="2">
                  <c:v>157080</c:v>
                </c:pt>
                <c:pt idx="3">
                  <c:v>926151</c:v>
                </c:pt>
                <c:pt idx="4">
                  <c:v>1747107</c:v>
                </c:pt>
                <c:pt idx="5">
                  <c:v>2718970</c:v>
                </c:pt>
                <c:pt idx="6">
                  <c:v>4746107</c:v>
                </c:pt>
                <c:pt idx="7">
                  <c:v>5260586</c:v>
                </c:pt>
                <c:pt idx="8">
                  <c:v>7463862</c:v>
                </c:pt>
                <c:pt idx="9">
                  <c:v>7463862</c:v>
                </c:pt>
                <c:pt idx="10">
                  <c:v>7463862</c:v>
                </c:pt>
                <c:pt idx="11">
                  <c:v>7463862</c:v>
                </c:pt>
                <c:pt idx="12">
                  <c:v>7463862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C1-495C-8A5B-673EF382DB2F}"/>
            </c:ext>
          </c:extLst>
        </c:ser>
        <c:ser>
          <c:idx val="2"/>
          <c:order val="2"/>
          <c:tx>
            <c:strRef>
              <c:f>'DI2212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'DI2212 Disp'!$K$8:$K$20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157080</c:v>
                </c:pt>
                <c:pt idx="2">
                  <c:v>157080</c:v>
                </c:pt>
                <c:pt idx="3">
                  <c:v>926151</c:v>
                </c:pt>
                <c:pt idx="4">
                  <c:v>1747107</c:v>
                </c:pt>
                <c:pt idx="5">
                  <c:v>2718970</c:v>
                </c:pt>
                <c:pt idx="6">
                  <c:v>4746107</c:v>
                </c:pt>
                <c:pt idx="7">
                  <c:v>5260586</c:v>
                </c:pt>
                <c:pt idx="8">
                  <c:v>8603500</c:v>
                </c:pt>
                <c:pt idx="9">
                  <c:v>8603500</c:v>
                </c:pt>
                <c:pt idx="10">
                  <c:v>8603500</c:v>
                </c:pt>
                <c:pt idx="11">
                  <c:v>8603500</c:v>
                </c:pt>
                <c:pt idx="12">
                  <c:v>8603500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C1-495C-8A5B-673EF382D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587648"/>
        <c:axId val="-2049215872"/>
      </c:lineChart>
      <c:catAx>
        <c:axId val="212658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49215872"/>
        <c:crosses val="autoZero"/>
        <c:auto val="1"/>
        <c:lblAlgn val="ctr"/>
        <c:lblOffset val="100"/>
        <c:noMultiLvlLbl val="0"/>
      </c:catAx>
      <c:valAx>
        <c:axId val="-204921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12658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 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'DI11GE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992000</c:v>
                </c:pt>
                <c:pt idx="2">
                  <c:v>2050000</c:v>
                </c:pt>
                <c:pt idx="3">
                  <c:v>3320000</c:v>
                </c:pt>
                <c:pt idx="4">
                  <c:v>4740000</c:v>
                </c:pt>
                <c:pt idx="5">
                  <c:v>6010000</c:v>
                </c:pt>
                <c:pt idx="6">
                  <c:v>7030000</c:v>
                </c:pt>
                <c:pt idx="7">
                  <c:v>8070000</c:v>
                </c:pt>
                <c:pt idx="8">
                  <c:v>9230000</c:v>
                </c:pt>
                <c:pt idx="9">
                  <c:v>10660000</c:v>
                </c:pt>
                <c:pt idx="10">
                  <c:v>11990000</c:v>
                </c:pt>
                <c:pt idx="11">
                  <c:v>13020000</c:v>
                </c:pt>
                <c:pt idx="12">
                  <c:v>14000000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6-42E3-9A7F-3E10FB678455}"/>
            </c:ext>
          </c:extLst>
        </c:ser>
        <c:ser>
          <c:idx val="1"/>
          <c:order val="1"/>
          <c:tx>
            <c:strRef>
              <c:f>'DI11GE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708112</c:v>
                </c:pt>
                <c:pt idx="2">
                  <c:v>900651</c:v>
                </c:pt>
                <c:pt idx="3">
                  <c:v>2071835</c:v>
                </c:pt>
                <c:pt idx="4">
                  <c:v>3293859</c:v>
                </c:pt>
                <c:pt idx="5">
                  <c:v>4471729</c:v>
                </c:pt>
                <c:pt idx="6">
                  <c:v>5612621</c:v>
                </c:pt>
                <c:pt idx="7">
                  <c:v>6172271</c:v>
                </c:pt>
                <c:pt idx="8">
                  <c:v>7315205</c:v>
                </c:pt>
                <c:pt idx="9">
                  <c:v>7315205</c:v>
                </c:pt>
                <c:pt idx="10">
                  <c:v>7315205</c:v>
                </c:pt>
                <c:pt idx="11">
                  <c:v>7315205</c:v>
                </c:pt>
                <c:pt idx="12">
                  <c:v>7315205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76-42E3-9A7F-3E10FB678455}"/>
            </c:ext>
          </c:extLst>
        </c:ser>
        <c:ser>
          <c:idx val="5"/>
          <c:order val="2"/>
          <c:tx>
            <c:strRef>
              <c:f>'DI11GE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Disp'!$K$8:$K$20</c:f>
              <c:numCache>
                <c:formatCode>_-"$"* #,##0_-;\-"$"* #,##0_-;_-"$"* "-"_-;_-@_-</c:formatCode>
                <c:ptCount val="13"/>
                <c:pt idx="1">
                  <c:v>708112</c:v>
                </c:pt>
                <c:pt idx="2">
                  <c:v>900651</c:v>
                </c:pt>
                <c:pt idx="3">
                  <c:v>2071835</c:v>
                </c:pt>
                <c:pt idx="4">
                  <c:v>3293859</c:v>
                </c:pt>
                <c:pt idx="5">
                  <c:v>4471729</c:v>
                </c:pt>
                <c:pt idx="6">
                  <c:v>5612621</c:v>
                </c:pt>
                <c:pt idx="7">
                  <c:v>6172271</c:v>
                </c:pt>
                <c:pt idx="8">
                  <c:v>8245205</c:v>
                </c:pt>
                <c:pt idx="9">
                  <c:v>8245205</c:v>
                </c:pt>
                <c:pt idx="10">
                  <c:v>8245205</c:v>
                </c:pt>
                <c:pt idx="11">
                  <c:v>8245205</c:v>
                </c:pt>
                <c:pt idx="12">
                  <c:v>8245205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76-42E3-9A7F-3E10FB678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83343568"/>
        <c:axId val="1830534864"/>
      </c:lineChart>
      <c:catAx>
        <c:axId val="-168334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830534864"/>
        <c:crosses val="autoZero"/>
        <c:auto val="1"/>
        <c:lblAlgn val="ctr"/>
        <c:lblOffset val="100"/>
        <c:noMultiLvlLbl val="0"/>
      </c:catAx>
      <c:valAx>
        <c:axId val="183053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68334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'DI2111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'DI2111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580000</c:v>
                </c:pt>
                <c:pt idx="2">
                  <c:v>980000</c:v>
                </c:pt>
                <c:pt idx="3">
                  <c:v>2760000</c:v>
                </c:pt>
                <c:pt idx="4">
                  <c:v>4090000</c:v>
                </c:pt>
                <c:pt idx="5">
                  <c:v>5790000</c:v>
                </c:pt>
                <c:pt idx="6">
                  <c:v>7290000</c:v>
                </c:pt>
                <c:pt idx="7">
                  <c:v>8590000</c:v>
                </c:pt>
                <c:pt idx="8">
                  <c:v>9590000</c:v>
                </c:pt>
                <c:pt idx="9">
                  <c:v>10630000</c:v>
                </c:pt>
                <c:pt idx="10">
                  <c:v>11580000</c:v>
                </c:pt>
                <c:pt idx="11">
                  <c:v>12550000</c:v>
                </c:pt>
                <c:pt idx="12">
                  <c:v>13000000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0E-480B-B487-EC6CFF4906A6}"/>
            </c:ext>
          </c:extLst>
        </c:ser>
        <c:ser>
          <c:idx val="1"/>
          <c:order val="1"/>
          <c:tx>
            <c:strRef>
              <c:f>'DI2111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'DI2111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62475</c:v>
                </c:pt>
                <c:pt idx="2">
                  <c:v>153986</c:v>
                </c:pt>
                <c:pt idx="3">
                  <c:v>996127</c:v>
                </c:pt>
                <c:pt idx="4">
                  <c:v>1361461</c:v>
                </c:pt>
                <c:pt idx="5">
                  <c:v>2722527</c:v>
                </c:pt>
                <c:pt idx="6">
                  <c:v>3154264</c:v>
                </c:pt>
                <c:pt idx="7">
                  <c:v>3604587</c:v>
                </c:pt>
                <c:pt idx="8">
                  <c:v>4423764</c:v>
                </c:pt>
                <c:pt idx="9">
                  <c:v>4423764</c:v>
                </c:pt>
                <c:pt idx="10">
                  <c:v>4423764</c:v>
                </c:pt>
                <c:pt idx="11">
                  <c:v>4423764</c:v>
                </c:pt>
                <c:pt idx="12">
                  <c:v>4423764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0E-480B-B487-EC6CFF4906A6}"/>
            </c:ext>
          </c:extLst>
        </c:ser>
        <c:ser>
          <c:idx val="5"/>
          <c:order val="2"/>
          <c:tx>
            <c:strRef>
              <c:f>'DI2111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'DI2111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 Disp'!$K$8:$K$20</c:f>
              <c:numCache>
                <c:formatCode>_-"$"* #,##0_-;\-"$"* #,##0_-;_-"$"* "-"_-;_-@_-</c:formatCode>
                <c:ptCount val="13"/>
                <c:pt idx="1">
                  <c:v>62475</c:v>
                </c:pt>
                <c:pt idx="2">
                  <c:v>153986</c:v>
                </c:pt>
                <c:pt idx="3">
                  <c:v>996127</c:v>
                </c:pt>
                <c:pt idx="4">
                  <c:v>1361461</c:v>
                </c:pt>
                <c:pt idx="5">
                  <c:v>2722527</c:v>
                </c:pt>
                <c:pt idx="6">
                  <c:v>3154264</c:v>
                </c:pt>
                <c:pt idx="7">
                  <c:v>3604587</c:v>
                </c:pt>
                <c:pt idx="8">
                  <c:v>5990510</c:v>
                </c:pt>
                <c:pt idx="9">
                  <c:v>5990510</c:v>
                </c:pt>
                <c:pt idx="10">
                  <c:v>5990510</c:v>
                </c:pt>
                <c:pt idx="11">
                  <c:v>5990510</c:v>
                </c:pt>
                <c:pt idx="12">
                  <c:v>5990510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0E-480B-B487-EC6CFF490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9083584"/>
        <c:axId val="-2052116224"/>
      </c:lineChart>
      <c:catAx>
        <c:axId val="-202908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52116224"/>
        <c:crosses val="autoZero"/>
        <c:auto val="1"/>
        <c:lblAlgn val="ctr"/>
        <c:lblOffset val="100"/>
        <c:noMultiLvlLbl val="0"/>
      </c:catAx>
      <c:valAx>
        <c:axId val="-205211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2908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>
        <c:manualLayout>
          <c:layoutTarget val="inner"/>
          <c:xMode val="edge"/>
          <c:yMode val="edge"/>
          <c:x val="0.11868115597043565"/>
          <c:y val="0.18185126343732891"/>
          <c:w val="0.8813188440295644"/>
          <c:h val="0.65385052814774913"/>
        </c:manualLayout>
      </c:layout>
      <c:lineChart>
        <c:grouping val="standard"/>
        <c:varyColors val="0"/>
        <c:ser>
          <c:idx val="0"/>
          <c:order val="0"/>
          <c:tx>
            <c:strRef>
              <c:f>'DI2112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'DI2112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2527000</c:v>
                </c:pt>
                <c:pt idx="2">
                  <c:v>2555000</c:v>
                </c:pt>
                <c:pt idx="3">
                  <c:v>3205000</c:v>
                </c:pt>
                <c:pt idx="4">
                  <c:v>3293000</c:v>
                </c:pt>
                <c:pt idx="5">
                  <c:v>5193000</c:v>
                </c:pt>
                <c:pt idx="6">
                  <c:v>5249000</c:v>
                </c:pt>
                <c:pt idx="7">
                  <c:v>5449000</c:v>
                </c:pt>
                <c:pt idx="8">
                  <c:v>5449000</c:v>
                </c:pt>
                <c:pt idx="9">
                  <c:v>5481000</c:v>
                </c:pt>
                <c:pt idx="10">
                  <c:v>5481000</c:v>
                </c:pt>
                <c:pt idx="11">
                  <c:v>5481000</c:v>
                </c:pt>
                <c:pt idx="12">
                  <c:v>5481000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E2-43CD-806F-280218DAF045}"/>
            </c:ext>
          </c:extLst>
        </c:ser>
        <c:ser>
          <c:idx val="1"/>
          <c:order val="1"/>
          <c:tx>
            <c:strRef>
              <c:f>'DI2112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'DI2112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1412632</c:v>
                </c:pt>
                <c:pt idx="2">
                  <c:v>1487533</c:v>
                </c:pt>
                <c:pt idx="3">
                  <c:v>3478047</c:v>
                </c:pt>
                <c:pt idx="4">
                  <c:v>3372589</c:v>
                </c:pt>
                <c:pt idx="5">
                  <c:v>3760022</c:v>
                </c:pt>
                <c:pt idx="6">
                  <c:v>3783172</c:v>
                </c:pt>
                <c:pt idx="7">
                  <c:v>3941912</c:v>
                </c:pt>
                <c:pt idx="8">
                  <c:v>5833745</c:v>
                </c:pt>
                <c:pt idx="9">
                  <c:v>5833745</c:v>
                </c:pt>
                <c:pt idx="10">
                  <c:v>5833745</c:v>
                </c:pt>
                <c:pt idx="11">
                  <c:v>5833745</c:v>
                </c:pt>
                <c:pt idx="12">
                  <c:v>5833745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E2-43CD-806F-280218DAF045}"/>
            </c:ext>
          </c:extLst>
        </c:ser>
        <c:ser>
          <c:idx val="5"/>
          <c:order val="2"/>
          <c:tx>
            <c:strRef>
              <c:f>'DI2112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'DI2112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 Disp'!$K$8:$K$20</c:f>
              <c:numCache>
                <c:formatCode>_-"$"* #,##0_-;\-"$"* #,##0_-;_-"$"* "-"_-;_-@_-</c:formatCode>
                <c:ptCount val="13"/>
                <c:pt idx="1">
                  <c:v>1412632</c:v>
                </c:pt>
                <c:pt idx="2">
                  <c:v>1487533</c:v>
                </c:pt>
                <c:pt idx="3">
                  <c:v>3478047</c:v>
                </c:pt>
                <c:pt idx="4">
                  <c:v>3372589</c:v>
                </c:pt>
                <c:pt idx="5">
                  <c:v>3760022</c:v>
                </c:pt>
                <c:pt idx="6">
                  <c:v>3783172</c:v>
                </c:pt>
                <c:pt idx="7">
                  <c:v>3941912</c:v>
                </c:pt>
                <c:pt idx="8">
                  <c:v>5833745</c:v>
                </c:pt>
                <c:pt idx="9">
                  <c:v>5833745</c:v>
                </c:pt>
                <c:pt idx="10">
                  <c:v>5833745</c:v>
                </c:pt>
                <c:pt idx="11">
                  <c:v>5833745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E2-43CD-806F-280218DAF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3691168"/>
        <c:axId val="-1807240464"/>
      </c:lineChart>
      <c:catAx>
        <c:axId val="-202369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807240464"/>
        <c:crosses val="autoZero"/>
        <c:auto val="1"/>
        <c:lblAlgn val="ctr"/>
        <c:lblOffset val="100"/>
        <c:noMultiLvlLbl val="0"/>
      </c:catAx>
      <c:valAx>
        <c:axId val="-180724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2369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'DI2114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'DI2114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350000</c:v>
                </c:pt>
                <c:pt idx="2">
                  <c:v>350000</c:v>
                </c:pt>
                <c:pt idx="3">
                  <c:v>1000000</c:v>
                </c:pt>
                <c:pt idx="4">
                  <c:v>1199000</c:v>
                </c:pt>
                <c:pt idx="5">
                  <c:v>1279000</c:v>
                </c:pt>
                <c:pt idx="6">
                  <c:v>1479000</c:v>
                </c:pt>
                <c:pt idx="7">
                  <c:v>2079000</c:v>
                </c:pt>
                <c:pt idx="8">
                  <c:v>2209000</c:v>
                </c:pt>
                <c:pt idx="9">
                  <c:v>2289000</c:v>
                </c:pt>
                <c:pt idx="10">
                  <c:v>2319000</c:v>
                </c:pt>
                <c:pt idx="11">
                  <c:v>2369000</c:v>
                </c:pt>
                <c:pt idx="12">
                  <c:v>2369000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94-4695-B2AC-7C2CF34E0352}"/>
            </c:ext>
          </c:extLst>
        </c:ser>
        <c:ser>
          <c:idx val="1"/>
          <c:order val="1"/>
          <c:tx>
            <c:strRef>
              <c:f>'DI2114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'DI2114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222914</c:v>
                </c:pt>
                <c:pt idx="2">
                  <c:v>222914</c:v>
                </c:pt>
                <c:pt idx="3">
                  <c:v>222914</c:v>
                </c:pt>
                <c:pt idx="4">
                  <c:v>289852</c:v>
                </c:pt>
                <c:pt idx="5">
                  <c:v>297673</c:v>
                </c:pt>
                <c:pt idx="6">
                  <c:v>297673</c:v>
                </c:pt>
                <c:pt idx="7">
                  <c:v>328887</c:v>
                </c:pt>
                <c:pt idx="8">
                  <c:v>328887</c:v>
                </c:pt>
                <c:pt idx="9">
                  <c:v>328887</c:v>
                </c:pt>
                <c:pt idx="10">
                  <c:v>328887</c:v>
                </c:pt>
                <c:pt idx="11">
                  <c:v>328887</c:v>
                </c:pt>
                <c:pt idx="12">
                  <c:v>328887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94-4695-B2AC-7C2CF34E0352}"/>
            </c:ext>
          </c:extLst>
        </c:ser>
        <c:ser>
          <c:idx val="5"/>
          <c:order val="2"/>
          <c:tx>
            <c:strRef>
              <c:f>'DI2114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'DI2114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 Disp'!$K$8:$K$20</c:f>
              <c:numCache>
                <c:formatCode>_-"$"* #,##0_-;\-"$"* #,##0_-;_-"$"* "-"_-;_-@_-</c:formatCode>
                <c:ptCount val="13"/>
                <c:pt idx="1">
                  <c:v>222914</c:v>
                </c:pt>
                <c:pt idx="2">
                  <c:v>222914</c:v>
                </c:pt>
                <c:pt idx="3">
                  <c:v>222914</c:v>
                </c:pt>
                <c:pt idx="4">
                  <c:v>289852</c:v>
                </c:pt>
                <c:pt idx="5">
                  <c:v>297673</c:v>
                </c:pt>
                <c:pt idx="6">
                  <c:v>297673</c:v>
                </c:pt>
                <c:pt idx="7">
                  <c:v>328887</c:v>
                </c:pt>
                <c:pt idx="8">
                  <c:v>771242</c:v>
                </c:pt>
                <c:pt idx="9">
                  <c:v>771242</c:v>
                </c:pt>
                <c:pt idx="10">
                  <c:v>771242</c:v>
                </c:pt>
                <c:pt idx="11">
                  <c:v>771242</c:v>
                </c:pt>
                <c:pt idx="12">
                  <c:v>771242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94-4695-B2AC-7C2CF34E0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49867088"/>
        <c:axId val="2127404272"/>
      </c:lineChart>
      <c:catAx>
        <c:axId val="-184986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127404272"/>
        <c:crosses val="autoZero"/>
        <c:auto val="1"/>
        <c:lblAlgn val="ctr"/>
        <c:lblOffset val="100"/>
        <c:noMultiLvlLbl val="0"/>
      </c:catAx>
      <c:valAx>
        <c:axId val="212740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84986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895747662339308"/>
          <c:y val="0.885423428006886"/>
          <c:w val="0.83104255574923369"/>
          <c:h val="5.03091238544741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 VS GASTO ACUMULADO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'DI2115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'DI2115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'DI2115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430000</c:v>
                </c:pt>
                <c:pt idx="2">
                  <c:v>1330000</c:v>
                </c:pt>
                <c:pt idx="3">
                  <c:v>4230000</c:v>
                </c:pt>
                <c:pt idx="4">
                  <c:v>4780000</c:v>
                </c:pt>
                <c:pt idx="5">
                  <c:v>4810000</c:v>
                </c:pt>
                <c:pt idx="6">
                  <c:v>4810000</c:v>
                </c:pt>
                <c:pt idx="7">
                  <c:v>5080000</c:v>
                </c:pt>
                <c:pt idx="8">
                  <c:v>5120000</c:v>
                </c:pt>
                <c:pt idx="9">
                  <c:v>5150000</c:v>
                </c:pt>
                <c:pt idx="10">
                  <c:v>5150000</c:v>
                </c:pt>
                <c:pt idx="11">
                  <c:v>5150000</c:v>
                </c:pt>
                <c:pt idx="12">
                  <c:v>5150000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2D-45DE-AB5F-2D65665F88C5}"/>
            </c:ext>
          </c:extLst>
        </c:ser>
        <c:ser>
          <c:idx val="1"/>
          <c:order val="1"/>
          <c:tx>
            <c:strRef>
              <c:f>'DI2115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'DI2115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'DI2115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614250</c:v>
                </c:pt>
                <c:pt idx="4">
                  <c:v>907102</c:v>
                </c:pt>
                <c:pt idx="5">
                  <c:v>907102</c:v>
                </c:pt>
                <c:pt idx="6">
                  <c:v>2183162</c:v>
                </c:pt>
                <c:pt idx="7">
                  <c:v>3072092</c:v>
                </c:pt>
                <c:pt idx="8">
                  <c:v>3869392</c:v>
                </c:pt>
                <c:pt idx="9">
                  <c:v>3869392</c:v>
                </c:pt>
                <c:pt idx="10">
                  <c:v>3869392</c:v>
                </c:pt>
                <c:pt idx="11">
                  <c:v>3869392</c:v>
                </c:pt>
                <c:pt idx="12">
                  <c:v>3869392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2D-45DE-AB5F-2D65665F88C5}"/>
            </c:ext>
          </c:extLst>
        </c:ser>
        <c:ser>
          <c:idx val="5"/>
          <c:order val="2"/>
          <c:tx>
            <c:strRef>
              <c:f>'DI2115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'DI2115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'DI2115 Disp'!$K$8:$K$20</c:f>
              <c:numCache>
                <c:formatCode>_-"$"* #,##0_-;\-"$"* #,##0_-;_-"$"* "-"_-;_-@_-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614250</c:v>
                </c:pt>
                <c:pt idx="4">
                  <c:v>907102</c:v>
                </c:pt>
                <c:pt idx="5">
                  <c:v>907102</c:v>
                </c:pt>
                <c:pt idx="6">
                  <c:v>2183162</c:v>
                </c:pt>
                <c:pt idx="7">
                  <c:v>3072092</c:v>
                </c:pt>
                <c:pt idx="8">
                  <c:v>4690492</c:v>
                </c:pt>
                <c:pt idx="9">
                  <c:v>4690492</c:v>
                </c:pt>
                <c:pt idx="10">
                  <c:v>4690492</c:v>
                </c:pt>
                <c:pt idx="11">
                  <c:v>4690492</c:v>
                </c:pt>
                <c:pt idx="12">
                  <c:v>4690492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2D-45DE-AB5F-2D65665F8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16254416"/>
        <c:axId val="-2018271648"/>
      </c:lineChart>
      <c:catAx>
        <c:axId val="-201625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18271648"/>
        <c:crosses val="autoZero"/>
        <c:auto val="1"/>
        <c:lblAlgn val="ctr"/>
        <c:lblOffset val="100"/>
        <c:noMultiLvlLbl val="0"/>
      </c:catAx>
      <c:valAx>
        <c:axId val="-201827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1625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'DI2116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'DI2116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300000</c:v>
                </c:pt>
                <c:pt idx="2">
                  <c:v>345000</c:v>
                </c:pt>
                <c:pt idx="3">
                  <c:v>1645000</c:v>
                </c:pt>
                <c:pt idx="4">
                  <c:v>2345000</c:v>
                </c:pt>
                <c:pt idx="5">
                  <c:v>2545000</c:v>
                </c:pt>
                <c:pt idx="6">
                  <c:v>2745000</c:v>
                </c:pt>
                <c:pt idx="7">
                  <c:v>3000000</c:v>
                </c:pt>
                <c:pt idx="8">
                  <c:v>3200000</c:v>
                </c:pt>
                <c:pt idx="9">
                  <c:v>3400000</c:v>
                </c:pt>
                <c:pt idx="10">
                  <c:v>3600000</c:v>
                </c:pt>
                <c:pt idx="11">
                  <c:v>3800000</c:v>
                </c:pt>
                <c:pt idx="12">
                  <c:v>4000000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22-4825-AB0F-6531A52BBF9F}"/>
            </c:ext>
          </c:extLst>
        </c:ser>
        <c:ser>
          <c:idx val="1"/>
          <c:order val="1"/>
          <c:tx>
            <c:strRef>
              <c:f>'DI2116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'DI2116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1009694</c:v>
                </c:pt>
                <c:pt idx="4">
                  <c:v>2147104</c:v>
                </c:pt>
                <c:pt idx="5">
                  <c:v>2806919</c:v>
                </c:pt>
                <c:pt idx="6">
                  <c:v>3093372</c:v>
                </c:pt>
                <c:pt idx="7">
                  <c:v>3093372</c:v>
                </c:pt>
                <c:pt idx="8">
                  <c:v>3093372</c:v>
                </c:pt>
                <c:pt idx="9">
                  <c:v>3093372</c:v>
                </c:pt>
                <c:pt idx="10">
                  <c:v>3093372</c:v>
                </c:pt>
                <c:pt idx="11">
                  <c:v>3093372</c:v>
                </c:pt>
                <c:pt idx="12">
                  <c:v>3093372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22-4825-AB0F-6531A52BBF9F}"/>
            </c:ext>
          </c:extLst>
        </c:ser>
        <c:ser>
          <c:idx val="5"/>
          <c:order val="2"/>
          <c:tx>
            <c:strRef>
              <c:f>'DI2116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'DI2116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 Disp'!$K$8:$K$20</c:f>
              <c:numCache>
                <c:formatCode>_-"$"* #,##0_-;\-"$"* #,##0_-;_-"$"* "-"_-;_-@_-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1009694</c:v>
                </c:pt>
                <c:pt idx="4">
                  <c:v>2147104</c:v>
                </c:pt>
                <c:pt idx="5">
                  <c:v>2806919</c:v>
                </c:pt>
                <c:pt idx="6">
                  <c:v>3093372</c:v>
                </c:pt>
                <c:pt idx="7">
                  <c:v>3093372</c:v>
                </c:pt>
                <c:pt idx="8">
                  <c:v>3280434</c:v>
                </c:pt>
                <c:pt idx="9">
                  <c:v>3280434</c:v>
                </c:pt>
                <c:pt idx="10">
                  <c:v>3280434</c:v>
                </c:pt>
                <c:pt idx="11">
                  <c:v>3280434</c:v>
                </c:pt>
                <c:pt idx="12">
                  <c:v>3280434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22-4825-AB0F-6531A52BBF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3514688"/>
        <c:axId val="-2072203904"/>
      </c:lineChart>
      <c:catAx>
        <c:axId val="-202351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72203904"/>
        <c:crosses val="autoZero"/>
        <c:auto val="1"/>
        <c:lblAlgn val="ctr"/>
        <c:lblOffset val="100"/>
        <c:noMultiLvlLbl val="0"/>
      </c:catAx>
      <c:valAx>
        <c:axId val="-207220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2351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0C12E51-F025-4E98-8A99-E4589A681BF1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120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546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12E51-F025-4E98-8A99-E4589A681BF1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34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12E51-F025-4E98-8A99-E4589A681BF1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255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12E51-F025-4E98-8A99-E4589A681BF1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8189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501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025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8738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12E51-F025-4E98-8A99-E4589A681BF1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497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158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C12E51-F025-4E98-8A99-E4589A681BF1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556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858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186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238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584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78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224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2E51-F025-4E98-8A99-E4589A681BF1}" type="datetimeFigureOut">
              <a:rPr lang="es-CL" smtClean="0"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028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  <p:sldLayoutId id="2147484111" r:id="rId13"/>
    <p:sldLayoutId id="2147484112" r:id="rId14"/>
    <p:sldLayoutId id="2147484113" r:id="rId15"/>
    <p:sldLayoutId id="2147484114" r:id="rId16"/>
    <p:sldLayoutId id="214748411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2456548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 smtClean="0"/>
              <a:t>EJECUCIÓN PRESUPUESTO OPERACIONES </a:t>
            </a:r>
            <a:br>
              <a:rPr lang="es-CL" dirty="0" smtClean="0"/>
            </a:br>
            <a:r>
              <a:rPr lang="es-CL" dirty="0" smtClean="0"/>
              <a:t>AGOSTO 2018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57" y="130857"/>
            <a:ext cx="1489166" cy="14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DOCENCIA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365436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26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PLANTA 1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056498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82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FUNDICIÓN Y MANUFACTURA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656686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63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PROCESAMIENTO MINERALES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361421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99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ALTAS </a:t>
            </a:r>
            <a:r>
              <a:rPr lang="es-CL" dirty="0" err="1"/>
              <a:t>T°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547579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82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PROCESOS ACUOSOS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611234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19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LAB GENERALES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67039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18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Cuentas Campus San Joaquín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456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ESTADO GENERAL PPTO </a:t>
            </a:r>
            <a:r>
              <a:rPr lang="es-CL" dirty="0" smtClean="0"/>
              <a:t>CSJ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45" y="2703450"/>
            <a:ext cx="11758622" cy="16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CSJ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33733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74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DOCENCIA CSJ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533243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46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LABORATORIOS CSJ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981619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06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Cuentas Casa Central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200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ESTADO GENERAL PPTO CCC</a:t>
            </a:r>
            <a:endParaRPr lang="es-C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2" y="2451470"/>
            <a:ext cx="11659468" cy="241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GESTIÓN</a:t>
            </a:r>
            <a:endParaRPr lang="es-CL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417857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66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2249</TotalTime>
  <Words>91</Words>
  <Application>Microsoft Office PowerPoint</Application>
  <PresentationFormat>Panorámica</PresentationFormat>
  <Paragraphs>27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Estela de condensación</vt:lpstr>
      <vt:lpstr>EJECUCIÓN PRESUPUESTO OPERACIONES  AGOSTO 2018</vt:lpstr>
      <vt:lpstr>Cuentas Campus San Joaquín</vt:lpstr>
      <vt:lpstr>ESTADO GENERAL PPTO CSJ</vt:lpstr>
      <vt:lpstr>GESTIÓN CSJ</vt:lpstr>
      <vt:lpstr>DOCENCIA CSJ</vt:lpstr>
      <vt:lpstr>LABORATORIOS CSJ</vt:lpstr>
      <vt:lpstr>Cuentas Casa Central</vt:lpstr>
      <vt:lpstr>ESTADO GENERAL PPTO CCC</vt:lpstr>
      <vt:lpstr>GESTIÓN</vt:lpstr>
      <vt:lpstr>DOCENCIA</vt:lpstr>
      <vt:lpstr>PLANTA 1</vt:lpstr>
      <vt:lpstr>FUNDICIÓN Y MANUFACTURA</vt:lpstr>
      <vt:lpstr>PROCESAMIENTO MINERALES</vt:lpstr>
      <vt:lpstr>ALTAS T°</vt:lpstr>
      <vt:lpstr>PROCESOS ACUOSOS</vt:lpstr>
      <vt:lpstr>LAB GENERALES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CECILIA ALVAREZ</dc:creator>
  <cp:lastModifiedBy>CECILIA ALVAREZ</cp:lastModifiedBy>
  <cp:revision>93</cp:revision>
  <dcterms:created xsi:type="dcterms:W3CDTF">2018-04-23T15:30:36Z</dcterms:created>
  <dcterms:modified xsi:type="dcterms:W3CDTF">2018-08-31T16:41:08Z</dcterms:modified>
</cp:coreProperties>
</file>