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BF04-CE93-0449-83EA-71E80E0ED959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E68B-1E93-B14A-BFC0-7EFEF9B1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9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BF04-CE93-0449-83EA-71E80E0ED959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E68B-1E93-B14A-BFC0-7EFEF9B1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5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BF04-CE93-0449-83EA-71E80E0ED959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E68B-1E93-B14A-BFC0-7EFEF9B1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BF04-CE93-0449-83EA-71E80E0ED959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E68B-1E93-B14A-BFC0-7EFEF9B1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8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BF04-CE93-0449-83EA-71E80E0ED959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E68B-1E93-B14A-BFC0-7EFEF9B1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2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BF04-CE93-0449-83EA-71E80E0ED959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E68B-1E93-B14A-BFC0-7EFEF9B1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5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BF04-CE93-0449-83EA-71E80E0ED959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E68B-1E93-B14A-BFC0-7EFEF9B1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2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BF04-CE93-0449-83EA-71E80E0ED959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E68B-1E93-B14A-BFC0-7EFEF9B1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2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BF04-CE93-0449-83EA-71E80E0ED959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E68B-1E93-B14A-BFC0-7EFEF9B1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4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BF04-CE93-0449-83EA-71E80E0ED959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E68B-1E93-B14A-BFC0-7EFEF9B1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8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BF04-CE93-0449-83EA-71E80E0ED959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E68B-1E93-B14A-BFC0-7EFEF9B1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9BF04-CE93-0449-83EA-71E80E0ED959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1E68B-1E93-B14A-BFC0-7EFEF9B1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0853" y="1630365"/>
            <a:ext cx="3535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CSS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If Bootstrap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If </a:t>
            </a:r>
            <a:r>
              <a:rPr lang="en-US" dirty="0" err="1" smtClean="0"/>
              <a:t>Js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If </a:t>
            </a:r>
            <a:r>
              <a:rPr lang="en-US" dirty="0" err="1" smtClean="0"/>
              <a:t>jQuery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If FORM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615" y="730413"/>
            <a:ext cx="2465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Style </a:t>
            </a:r>
            <a:r>
              <a:rPr lang="en-US" u="sng" dirty="0" err="1" smtClean="0"/>
              <a:t>Que</a:t>
            </a:r>
            <a:endParaRPr lang="en-US" u="sng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Style.css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Bootstrap.css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75941" y="796814"/>
            <a:ext cx="275575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Script </a:t>
            </a:r>
            <a:r>
              <a:rPr lang="en-US" u="sng" dirty="0" err="1" smtClean="0"/>
              <a:t>Que</a:t>
            </a:r>
            <a:endParaRPr lang="en-US" u="sng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Bootstrap.js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Site.js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Jquery.js</a:t>
            </a:r>
            <a:endParaRPr lang="en-US" dirty="0" smtClean="0"/>
          </a:p>
          <a:p>
            <a:pPr algn="ctr"/>
            <a:r>
              <a:rPr lang="en-US" dirty="0" err="1" smtClean="0"/>
              <a:t>Site.js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(overwrite w/ </a:t>
            </a:r>
            <a:r>
              <a:rPr lang="en-US" dirty="0" err="1" smtClean="0"/>
              <a:t>onReady</a:t>
            </a:r>
            <a:r>
              <a:rPr lang="en-US" dirty="0" smtClean="0"/>
              <a:t>)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JQUERY</a:t>
            </a:r>
          </a:p>
          <a:p>
            <a:pPr algn="ctr"/>
            <a:r>
              <a:rPr lang="en-US" dirty="0" err="1" smtClean="0"/>
              <a:t>Jquery.validate.js</a:t>
            </a:r>
            <a:endParaRPr lang="en-US" dirty="0" smtClean="0"/>
          </a:p>
          <a:p>
            <a:pPr algn="ctr"/>
            <a:r>
              <a:rPr lang="en-US" dirty="0" err="1" smtClean="0"/>
              <a:t>Site.js</a:t>
            </a:r>
            <a:endParaRPr lang="en-US" dirty="0" smtClean="0"/>
          </a:p>
          <a:p>
            <a:pPr algn="ctr"/>
            <a:r>
              <a:rPr lang="en-US" dirty="0" smtClean="0"/>
              <a:t>(overwrite w/ </a:t>
            </a:r>
            <a:r>
              <a:rPr lang="en-US" dirty="0" err="1" smtClean="0"/>
              <a:t>onReady</a:t>
            </a:r>
            <a:endParaRPr lang="en-US" dirty="0" smtClean="0"/>
          </a:p>
          <a:p>
            <a:pPr algn="ctr"/>
            <a:r>
              <a:rPr lang="en-US" dirty="0" smtClean="0"/>
              <a:t>&amp; validate instantiation)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083417" y="1826033"/>
            <a:ext cx="2025313" cy="8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274327" y="2315742"/>
            <a:ext cx="1577090" cy="99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154589" y="1834333"/>
            <a:ext cx="1660093" cy="581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046683" y="2672649"/>
            <a:ext cx="2008712" cy="2490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46683" y="3527564"/>
            <a:ext cx="1950609" cy="58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95301" y="4086767"/>
            <a:ext cx="1228469" cy="633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4036" y="4769685"/>
            <a:ext cx="5536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&amp;</a:t>
            </a:r>
            <a:r>
              <a:rPr lang="en-US" dirty="0" smtClean="0"/>
              <a:t>style</a:t>
            </a:r>
            <a:r>
              <a:rPr lang="en-US" dirty="0" smtClean="0"/>
              <a:t>=</a:t>
            </a:r>
            <a:r>
              <a:rPr lang="en-US" dirty="0" err="1" smtClean="0"/>
              <a:t>y&amp;framework</a:t>
            </a:r>
            <a:r>
              <a:rPr lang="en-US" dirty="0" smtClean="0"/>
              <a:t>=</a:t>
            </a:r>
            <a:r>
              <a:rPr lang="en-US" dirty="0" err="1" smtClean="0"/>
              <a:t>bootstrap&amp;script</a:t>
            </a:r>
            <a:r>
              <a:rPr lang="en-US" dirty="0" smtClean="0"/>
              <a:t>=</a:t>
            </a:r>
            <a:r>
              <a:rPr lang="en-US" dirty="0" err="1" smtClean="0"/>
              <a:t>jform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9924" y="5859907"/>
            <a:ext cx="434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STYLE</a:t>
            </a:r>
            <a:r>
              <a:rPr lang="en-US" dirty="0"/>
              <a:t> </a:t>
            </a:r>
            <a:r>
              <a:rPr lang="en-US" dirty="0" smtClean="0"/>
              <a:t>  	       FRAMEWORK		    SCRIPT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838347" y="5146095"/>
            <a:ext cx="207512" cy="713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083417" y="5146095"/>
            <a:ext cx="190910" cy="713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3980073" y="5146094"/>
            <a:ext cx="257314" cy="713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8028" y="240704"/>
            <a:ext cx="361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of Parameter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01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6920" y="589311"/>
            <a:ext cx="4175134" cy="6001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PARAMS</a:t>
            </a:r>
          </a:p>
          <a:p>
            <a:r>
              <a:rPr lang="en-US" sz="1200" dirty="0" smtClean="0"/>
              <a:t>if (!empty(</a:t>
            </a:r>
            <a:r>
              <a:rPr lang="en-US" sz="1200" dirty="0" err="1" smtClean="0"/>
              <a:t>cssparam</a:t>
            </a:r>
            <a:r>
              <a:rPr lang="en-US" sz="1200" dirty="0" smtClean="0"/>
              <a:t>))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if (</a:t>
            </a:r>
            <a:r>
              <a:rPr lang="en-US" sz="1200" dirty="0" err="1" smtClean="0"/>
              <a:t>cssparam</a:t>
            </a:r>
            <a:r>
              <a:rPr lang="en-US" sz="1200" dirty="0" smtClean="0"/>
              <a:t> == “y”)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add </a:t>
            </a:r>
            <a:r>
              <a:rPr lang="en-US" sz="1200" dirty="0" err="1" smtClean="0"/>
              <a:t>site.css</a:t>
            </a:r>
            <a:r>
              <a:rPr lang="en-US" sz="1200" dirty="0" smtClean="0"/>
              <a:t> to style </a:t>
            </a:r>
            <a:r>
              <a:rPr lang="en-US" sz="1200" dirty="0" err="1" smtClean="0"/>
              <a:t>que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	create blank </a:t>
            </a:r>
            <a:r>
              <a:rPr lang="en-US" sz="1200" dirty="0" err="1" smtClean="0"/>
              <a:t>style.css</a:t>
            </a:r>
            <a:r>
              <a:rPr lang="en-US" sz="1200" dirty="0" smtClean="0"/>
              <a:t> file</a:t>
            </a:r>
          </a:p>
          <a:p>
            <a:endParaRPr lang="en-US" sz="1200" dirty="0"/>
          </a:p>
          <a:p>
            <a:r>
              <a:rPr lang="en-US" sz="1200" dirty="0" smtClean="0"/>
              <a:t>if (!empty(</a:t>
            </a:r>
            <a:r>
              <a:rPr lang="en-US" sz="1200" dirty="0" err="1" smtClean="0"/>
              <a:t>frameworkparam</a:t>
            </a:r>
            <a:r>
              <a:rPr lang="en-US" sz="1200" dirty="0" smtClean="0"/>
              <a:t>))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key = </a:t>
            </a:r>
            <a:r>
              <a:rPr lang="en-US" sz="1200" dirty="0" err="1" smtClean="0"/>
              <a:t>frameworkparam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switch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(</a:t>
            </a:r>
            <a:r>
              <a:rPr lang="en-US" sz="1200" dirty="0" smtClean="0"/>
              <a:t>key==“bootstrap”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add </a:t>
            </a:r>
            <a:r>
              <a:rPr lang="en-US" sz="1200" dirty="0" err="1" smtClean="0"/>
              <a:t>bootstrap.js</a:t>
            </a:r>
            <a:r>
              <a:rPr lang="en-US" sz="1200" dirty="0" smtClean="0"/>
              <a:t> to script </a:t>
            </a:r>
            <a:r>
              <a:rPr lang="en-US" sz="1200" dirty="0" err="1" smtClean="0"/>
              <a:t>que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	add </a:t>
            </a:r>
            <a:r>
              <a:rPr lang="en-US" sz="1200" dirty="0" err="1" smtClean="0"/>
              <a:t>bootstrap.css</a:t>
            </a:r>
            <a:r>
              <a:rPr lang="en-US" sz="1200" dirty="0" smtClean="0"/>
              <a:t> to style </a:t>
            </a:r>
            <a:r>
              <a:rPr lang="en-US" sz="1200" dirty="0" err="1" smtClean="0"/>
              <a:t>que</a:t>
            </a:r>
            <a:endParaRPr lang="en-US" sz="1200" dirty="0" smtClean="0"/>
          </a:p>
          <a:p>
            <a:r>
              <a:rPr lang="en-US" sz="1200" dirty="0" smtClean="0"/>
              <a:t>		add bootstrap directory to assets directory</a:t>
            </a:r>
          </a:p>
          <a:p>
            <a:r>
              <a:rPr lang="en-US" sz="1200" dirty="0" smtClean="0"/>
              <a:t>		** same conditions for Foundation</a:t>
            </a:r>
          </a:p>
          <a:p>
            <a:endParaRPr lang="en-US" sz="1200" dirty="0"/>
          </a:p>
          <a:p>
            <a:r>
              <a:rPr lang="en-US" sz="1200" dirty="0" smtClean="0"/>
              <a:t>If (!empty(</a:t>
            </a:r>
            <a:r>
              <a:rPr lang="en-US" sz="1200" dirty="0" err="1" smtClean="0"/>
              <a:t>scriptparam</a:t>
            </a:r>
            <a:r>
              <a:rPr lang="en-US" sz="1200" dirty="0" smtClean="0"/>
              <a:t>))</a:t>
            </a:r>
          </a:p>
          <a:p>
            <a:r>
              <a:rPr lang="en-US" sz="1200" dirty="0"/>
              <a:t>	k</a:t>
            </a:r>
            <a:r>
              <a:rPr lang="en-US" sz="1200" dirty="0" smtClean="0"/>
              <a:t>ey = </a:t>
            </a:r>
            <a:r>
              <a:rPr lang="en-US" sz="1200" dirty="0" err="1" smtClean="0"/>
              <a:t>scriptparam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switch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(key==“</a:t>
            </a:r>
            <a:r>
              <a:rPr lang="en-US" sz="1200" dirty="0" err="1" smtClean="0"/>
              <a:t>js</a:t>
            </a:r>
            <a:r>
              <a:rPr lang="en-US" sz="1200" dirty="0" smtClean="0"/>
              <a:t>”)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add blank </a:t>
            </a:r>
            <a:r>
              <a:rPr lang="en-US" sz="1200" dirty="0" err="1" smtClean="0"/>
              <a:t>site.js</a:t>
            </a:r>
            <a:r>
              <a:rPr lang="en-US" sz="1200" dirty="0" smtClean="0"/>
              <a:t> to </a:t>
            </a:r>
            <a:r>
              <a:rPr lang="en-US" sz="1200" dirty="0" err="1" smtClean="0"/>
              <a:t>js</a:t>
            </a:r>
            <a:r>
              <a:rPr lang="en-US" sz="1200" dirty="0" smtClean="0"/>
              <a:t> directory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(key==“</a:t>
            </a:r>
            <a:r>
              <a:rPr lang="en-US" sz="1200" dirty="0" err="1" smtClean="0"/>
              <a:t>jQuery</a:t>
            </a:r>
            <a:r>
              <a:rPr lang="en-US" sz="1200" dirty="0" smtClean="0"/>
              <a:t>”)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add </a:t>
            </a:r>
            <a:r>
              <a:rPr lang="en-US" sz="1200" dirty="0" err="1" smtClean="0"/>
              <a:t>jQuery.js</a:t>
            </a:r>
            <a:r>
              <a:rPr lang="en-US" sz="1200" dirty="0" smtClean="0"/>
              <a:t> to assets directory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add </a:t>
            </a:r>
            <a:r>
              <a:rPr lang="en-US" sz="1200" dirty="0" err="1" smtClean="0"/>
              <a:t>site.js</a:t>
            </a:r>
            <a:r>
              <a:rPr lang="en-US" sz="1200" dirty="0" smtClean="0"/>
              <a:t> to </a:t>
            </a:r>
            <a:r>
              <a:rPr lang="en-US" sz="1200" dirty="0" err="1" smtClean="0"/>
              <a:t>js</a:t>
            </a:r>
            <a:r>
              <a:rPr lang="en-US" sz="1200" dirty="0" smtClean="0"/>
              <a:t> directory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write </a:t>
            </a:r>
            <a:r>
              <a:rPr lang="en-US" sz="1200" dirty="0" err="1" smtClean="0"/>
              <a:t>onReady</a:t>
            </a:r>
            <a:r>
              <a:rPr lang="en-US" sz="1200" dirty="0" smtClean="0"/>
              <a:t> open to </a:t>
            </a:r>
            <a:r>
              <a:rPr lang="en-US" sz="1200" dirty="0" err="1" smtClean="0"/>
              <a:t>site.js</a:t>
            </a:r>
            <a:endParaRPr lang="en-US" sz="1200" dirty="0" smtClean="0"/>
          </a:p>
          <a:p>
            <a:r>
              <a:rPr lang="en-US" sz="1200" dirty="0" smtClean="0"/>
              <a:t>		write </a:t>
            </a:r>
            <a:r>
              <a:rPr lang="en-US" sz="1200" dirty="0" err="1" smtClean="0"/>
              <a:t>onReady</a:t>
            </a:r>
            <a:r>
              <a:rPr lang="en-US" sz="1200" dirty="0" smtClean="0"/>
              <a:t> close to </a:t>
            </a:r>
            <a:r>
              <a:rPr lang="en-US" sz="1200" dirty="0" err="1" smtClean="0"/>
              <a:t>site.js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(key==“</a:t>
            </a:r>
            <a:r>
              <a:rPr lang="en-US" sz="1200" dirty="0" err="1" smtClean="0"/>
              <a:t>jForm</a:t>
            </a:r>
            <a:r>
              <a:rPr lang="en-US" sz="1200" dirty="0" smtClean="0"/>
              <a:t>”)</a:t>
            </a:r>
            <a:endParaRPr lang="en-US" sz="1200" dirty="0" smtClean="0"/>
          </a:p>
          <a:p>
            <a:r>
              <a:rPr lang="en-US" sz="1200" dirty="0" smtClean="0"/>
              <a:t>		add </a:t>
            </a:r>
            <a:r>
              <a:rPr lang="en-US" sz="1200" dirty="0" err="1" smtClean="0"/>
              <a:t>jQuery.validate</a:t>
            </a:r>
            <a:r>
              <a:rPr lang="en-US" sz="1200" dirty="0" smtClean="0"/>
              <a:t> to assets directory</a:t>
            </a:r>
          </a:p>
          <a:p>
            <a:r>
              <a:rPr lang="en-US" sz="1200" dirty="0" smtClean="0"/>
              <a:t>		add </a:t>
            </a:r>
            <a:r>
              <a:rPr lang="en-US" sz="1200" dirty="0" err="1" smtClean="0"/>
              <a:t>jQuery.js</a:t>
            </a:r>
            <a:r>
              <a:rPr lang="en-US" sz="1200" dirty="0" smtClean="0"/>
              <a:t> to assets directory</a:t>
            </a:r>
          </a:p>
          <a:p>
            <a:r>
              <a:rPr lang="en-US" sz="1200" dirty="0" smtClean="0"/>
              <a:t>		add </a:t>
            </a:r>
            <a:r>
              <a:rPr lang="en-US" sz="1200" dirty="0" err="1" smtClean="0"/>
              <a:t>site.js</a:t>
            </a:r>
            <a:r>
              <a:rPr lang="en-US" sz="1200" dirty="0" smtClean="0"/>
              <a:t> to </a:t>
            </a:r>
            <a:r>
              <a:rPr lang="en-US" sz="1200" dirty="0" err="1" smtClean="0"/>
              <a:t>js</a:t>
            </a:r>
            <a:r>
              <a:rPr lang="en-US" sz="1200" dirty="0" smtClean="0"/>
              <a:t> directory</a:t>
            </a:r>
          </a:p>
          <a:p>
            <a:r>
              <a:rPr lang="en-US" sz="1200" dirty="0" smtClean="0"/>
              <a:t>		write </a:t>
            </a:r>
            <a:r>
              <a:rPr lang="en-US" sz="1200" dirty="0" err="1" smtClean="0"/>
              <a:t>onReady</a:t>
            </a:r>
            <a:r>
              <a:rPr lang="en-US" sz="1200" dirty="0" smtClean="0"/>
              <a:t> open to </a:t>
            </a:r>
            <a:r>
              <a:rPr lang="en-US" sz="1200" dirty="0" err="1" smtClean="0"/>
              <a:t>site.js</a:t>
            </a:r>
            <a:endParaRPr lang="en-US" sz="1200" dirty="0" smtClean="0"/>
          </a:p>
          <a:p>
            <a:r>
              <a:rPr lang="en-US" sz="1200" dirty="0" smtClean="0"/>
              <a:t>		write </a:t>
            </a:r>
            <a:r>
              <a:rPr lang="en-US" sz="1200" dirty="0" err="1" smtClean="0"/>
              <a:t>jQuery</a:t>
            </a:r>
            <a:r>
              <a:rPr lang="en-US" sz="1200" dirty="0" err="1" smtClean="0"/>
              <a:t>.validate</a:t>
            </a:r>
            <a:r>
              <a:rPr lang="en-US" sz="1200" dirty="0" smtClean="0"/>
              <a:t> instantiation to </a:t>
            </a:r>
            <a:r>
              <a:rPr lang="en-US" sz="1200" dirty="0" err="1" smtClean="0"/>
              <a:t>site.js</a:t>
            </a:r>
            <a:endParaRPr lang="en-US" sz="1200" dirty="0" smtClean="0"/>
          </a:p>
          <a:p>
            <a:r>
              <a:rPr lang="en-US" sz="1200" dirty="0" smtClean="0"/>
              <a:t>		write </a:t>
            </a:r>
            <a:r>
              <a:rPr lang="en-US" sz="1200" dirty="0" err="1" smtClean="0"/>
              <a:t>onReady</a:t>
            </a:r>
            <a:r>
              <a:rPr lang="en-US" sz="1200" dirty="0" smtClean="0"/>
              <a:t> close to </a:t>
            </a:r>
            <a:r>
              <a:rPr lang="en-US" sz="1200" dirty="0" err="1" smtClean="0"/>
              <a:t>site.js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532054" y="589311"/>
            <a:ext cx="3934421" cy="4339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PAGE  </a:t>
            </a:r>
          </a:p>
          <a:p>
            <a:r>
              <a:rPr lang="en-US" sz="1200" dirty="0"/>
              <a:t>w</a:t>
            </a:r>
            <a:r>
              <a:rPr lang="en-US" sz="1200" dirty="0" smtClean="0"/>
              <a:t>rite </a:t>
            </a:r>
            <a:r>
              <a:rPr lang="en-US" sz="1200" dirty="0" err="1" smtClean="0"/>
              <a:t>doctype</a:t>
            </a:r>
            <a:endParaRPr lang="en-US" sz="1200" dirty="0" smtClean="0"/>
          </a:p>
          <a:p>
            <a:r>
              <a:rPr lang="en-US" sz="1200" dirty="0" smtClean="0"/>
              <a:t>Write </a:t>
            </a:r>
            <a:r>
              <a:rPr lang="en-US" sz="1200" dirty="0" smtClean="0"/>
              <a:t>open </a:t>
            </a:r>
            <a:r>
              <a:rPr lang="en-US" sz="1200" dirty="0" smtClean="0"/>
              <a:t>head</a:t>
            </a:r>
          </a:p>
          <a:p>
            <a:r>
              <a:rPr lang="en-US" sz="1200" dirty="0" smtClean="0"/>
              <a:t>write blank meta tags</a:t>
            </a:r>
          </a:p>
          <a:p>
            <a:r>
              <a:rPr lang="en-US" sz="1200" dirty="0" smtClean="0"/>
              <a:t>write blank title </a:t>
            </a:r>
          </a:p>
          <a:p>
            <a:r>
              <a:rPr lang="en-US" sz="1200" dirty="0" smtClean="0"/>
              <a:t>write style </a:t>
            </a:r>
            <a:r>
              <a:rPr lang="en-US" sz="1200" dirty="0" err="1" smtClean="0"/>
              <a:t>que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write close head </a:t>
            </a:r>
            <a:endParaRPr lang="en-US" sz="1200" dirty="0"/>
          </a:p>
          <a:p>
            <a:r>
              <a:rPr lang="en-US" sz="1200" dirty="0" smtClean="0"/>
              <a:t>write open body </a:t>
            </a:r>
          </a:p>
          <a:p>
            <a:r>
              <a:rPr lang="en-US" sz="1200" dirty="0" smtClean="0"/>
              <a:t>Write H1 Hello World</a:t>
            </a:r>
            <a:endParaRPr lang="en-US" sz="1200" dirty="0" smtClean="0"/>
          </a:p>
          <a:p>
            <a:r>
              <a:rPr lang="en-US" sz="1200" dirty="0" smtClean="0"/>
              <a:t>If (framework)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write row/col open </a:t>
            </a:r>
          </a:p>
          <a:p>
            <a:r>
              <a:rPr lang="en-US" sz="1200" dirty="0" smtClean="0"/>
              <a:t>If (</a:t>
            </a:r>
            <a:r>
              <a:rPr lang="en-US" sz="1200" dirty="0" err="1" smtClean="0"/>
              <a:t>jform</a:t>
            </a:r>
            <a:r>
              <a:rPr lang="en-US" sz="1200" dirty="0" smtClean="0"/>
              <a:t>) </a:t>
            </a:r>
            <a:endParaRPr lang="en-US" sz="1200" dirty="0" smtClean="0"/>
          </a:p>
          <a:p>
            <a:r>
              <a:rPr lang="en-US" sz="1200" dirty="0" smtClean="0"/>
              <a:t>	write form </a:t>
            </a:r>
          </a:p>
          <a:p>
            <a:r>
              <a:rPr lang="en-US" sz="1200" dirty="0" smtClean="0"/>
              <a:t>If (framework) </a:t>
            </a:r>
          </a:p>
          <a:p>
            <a:r>
              <a:rPr lang="en-US" sz="1200" dirty="0" smtClean="0"/>
              <a:t>	write row/col close</a:t>
            </a:r>
          </a:p>
          <a:p>
            <a:r>
              <a:rPr lang="en-US" sz="1200" dirty="0" smtClean="0"/>
              <a:t>write close body </a:t>
            </a:r>
          </a:p>
          <a:p>
            <a:r>
              <a:rPr lang="en-US" sz="1200" dirty="0" smtClean="0"/>
              <a:t>Write close html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56526" y="149403"/>
            <a:ext cx="582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6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0836" y="838316"/>
            <a:ext cx="2456938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DOCTYPE</a:t>
            </a:r>
          </a:p>
          <a:p>
            <a:r>
              <a:rPr lang="en-US" dirty="0" smtClean="0"/>
              <a:t>OPEN HTML</a:t>
            </a:r>
          </a:p>
          <a:p>
            <a:r>
              <a:rPr lang="en-US" dirty="0" smtClean="0"/>
              <a:t>OPEN HEAD</a:t>
            </a:r>
          </a:p>
          <a:p>
            <a:r>
              <a:rPr lang="en-US" dirty="0" smtClean="0"/>
              <a:t>META</a:t>
            </a:r>
          </a:p>
          <a:p>
            <a:r>
              <a:rPr lang="en-US" dirty="0" smtClean="0"/>
              <a:t>TITLE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{{STYLE QUE}}</a:t>
            </a:r>
          </a:p>
          <a:p>
            <a:endParaRPr lang="en-US" dirty="0"/>
          </a:p>
          <a:p>
            <a:r>
              <a:rPr lang="en-US" dirty="0" smtClean="0"/>
              <a:t>CLOSE HEAD</a:t>
            </a:r>
          </a:p>
          <a:p>
            <a:r>
              <a:rPr lang="en-US" dirty="0" smtClean="0"/>
              <a:t>OPENBODY</a:t>
            </a:r>
          </a:p>
          <a:p>
            <a:endParaRPr lang="en-US" dirty="0"/>
          </a:p>
          <a:p>
            <a:r>
              <a:rPr lang="en-US" dirty="0" smtClean="0"/>
              <a:t>{{BODY}}</a:t>
            </a:r>
          </a:p>
          <a:p>
            <a:endParaRPr lang="en-US" dirty="0" smtClean="0"/>
          </a:p>
          <a:p>
            <a:r>
              <a:rPr lang="en-US" dirty="0" smtClean="0"/>
              <a:t>{{SCRIPT QUE}}</a:t>
            </a:r>
          </a:p>
          <a:p>
            <a:endParaRPr lang="en-US" dirty="0" smtClean="0"/>
          </a:p>
          <a:p>
            <a:r>
              <a:rPr lang="en-US" dirty="0" smtClean="0"/>
              <a:t>CLOSE BODY</a:t>
            </a:r>
          </a:p>
          <a:p>
            <a:r>
              <a:rPr lang="en-US" dirty="0" smtClean="0"/>
              <a:t>CLOSE 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929" y="257305"/>
            <a:ext cx="327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Structure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05557" y="257305"/>
            <a:ext cx="42996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Structure</a:t>
            </a:r>
          </a:p>
          <a:p>
            <a:endParaRPr lang="en-US" dirty="0" smtClean="0"/>
          </a:p>
          <a:p>
            <a:r>
              <a:rPr lang="en-US" dirty="0" smtClean="0"/>
              <a:t>zip file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index.html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 err="1" smtClean="0"/>
              <a:t>site.js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smtClean="0"/>
              <a:t>		-</a:t>
            </a:r>
            <a:r>
              <a:rPr lang="en-US" dirty="0" err="1" smtClean="0"/>
              <a:t>style.css</a:t>
            </a:r>
            <a:endParaRPr lang="en-US" dirty="0" smtClean="0"/>
          </a:p>
          <a:p>
            <a:r>
              <a:rPr lang="en-US" dirty="0" smtClean="0"/>
              <a:t>	Assets</a:t>
            </a:r>
          </a:p>
          <a:p>
            <a:r>
              <a:rPr lang="en-US" dirty="0"/>
              <a:t>	</a:t>
            </a:r>
            <a:r>
              <a:rPr lang="en-US" dirty="0" smtClean="0"/>
              <a:t>	-bootstrap</a:t>
            </a:r>
          </a:p>
          <a:p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-foundation</a:t>
            </a:r>
          </a:p>
          <a:p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 err="1" smtClean="0"/>
              <a:t>jquery.validate</a:t>
            </a:r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472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132</Words>
  <Application>Microsoft Macintosh PowerPoint</Application>
  <PresentationFormat>On-screen Show (4:3)</PresentationFormat>
  <Paragraphs>126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Hiebing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Dedering</dc:creator>
  <cp:lastModifiedBy>Jonathan Dedering</cp:lastModifiedBy>
  <cp:revision>20</cp:revision>
  <dcterms:created xsi:type="dcterms:W3CDTF">2015-11-11T00:53:14Z</dcterms:created>
  <dcterms:modified xsi:type="dcterms:W3CDTF">2015-11-11T02:42:00Z</dcterms:modified>
</cp:coreProperties>
</file>