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86" d="100"/>
          <a:sy n="86" d="100"/>
        </p:scale>
        <p:origin x="514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10/20/2022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10/20/2022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10/20/2022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10/20/2022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10/20/2022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10/20/2022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10/20/2022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10/20/2022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10/20/2022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10/20/2022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10/20/2022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10/20/2022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7E963-1CB4-AF16-641E-98987A1609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MACHINE INTELLIGENCE PROJECT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F67595-FD57-4174-57F6-0AFE4ECA25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64342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BATCH 2</a:t>
            </a:r>
          </a:p>
          <a:p>
            <a:r>
              <a:rPr lang="en-US" dirty="0"/>
              <a:t>AYUSH SINGH – PES2UG20CS081</a:t>
            </a:r>
          </a:p>
          <a:p>
            <a:r>
              <a:rPr lang="en-US" dirty="0"/>
              <a:t>AYUSHMAAN KAUSHIK – PES2UG20CS082</a:t>
            </a:r>
            <a:endParaRPr lang="en-IN" dirty="0"/>
          </a:p>
          <a:p>
            <a:r>
              <a:rPr lang="en-US" dirty="0"/>
              <a:t>BHAVINI MADHURANATH – PES2UG20CS088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9047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E6329-073A-FBCF-865E-D4EC64DC9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A3D47-65A4-4FDB-4CFB-12C0F0FD78F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project aims to create an Indian music genre classifier. The dataset consists of 10 genres containing 100 samples each</a:t>
            </a:r>
          </a:p>
          <a:p>
            <a:r>
              <a:rPr lang="en-US" dirty="0"/>
              <a:t>The genres are</a:t>
            </a:r>
          </a:p>
          <a:p>
            <a:pPr lvl="1"/>
            <a:r>
              <a:rPr lang="en-IN" dirty="0"/>
              <a:t>Bhojpuri pop</a:t>
            </a:r>
          </a:p>
          <a:p>
            <a:pPr lvl="1"/>
            <a:r>
              <a:rPr lang="en-IN" dirty="0"/>
              <a:t>Carnatic</a:t>
            </a:r>
          </a:p>
          <a:p>
            <a:pPr lvl="1"/>
            <a:r>
              <a:rPr lang="en-IN" dirty="0"/>
              <a:t>Classic Bollywood</a:t>
            </a:r>
          </a:p>
          <a:p>
            <a:pPr lvl="1"/>
            <a:r>
              <a:rPr lang="en-IN" dirty="0"/>
              <a:t>Desi pop</a:t>
            </a:r>
          </a:p>
          <a:p>
            <a:pPr lvl="1"/>
            <a:r>
              <a:rPr lang="en-IN" dirty="0"/>
              <a:t>Ghazal</a:t>
            </a:r>
          </a:p>
          <a:p>
            <a:pPr lvl="1"/>
            <a:r>
              <a:rPr lang="en-IN" dirty="0"/>
              <a:t>Hindustani classical</a:t>
            </a:r>
          </a:p>
          <a:p>
            <a:pPr lvl="1"/>
            <a:r>
              <a:rPr lang="en-IN" dirty="0"/>
              <a:t>Indian indie</a:t>
            </a:r>
          </a:p>
          <a:p>
            <a:pPr lvl="1"/>
            <a:r>
              <a:rPr lang="en-IN" dirty="0"/>
              <a:t>Punjabi hip hop</a:t>
            </a:r>
          </a:p>
          <a:p>
            <a:pPr lvl="1"/>
            <a:r>
              <a:rPr lang="en-IN" dirty="0"/>
              <a:t>Sufi </a:t>
            </a:r>
          </a:p>
          <a:p>
            <a:pPr lvl="1"/>
            <a:r>
              <a:rPr lang="en-IN" dirty="0"/>
              <a:t>Tamil pop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57D0C9-1A44-BB76-82B5-D88677A92B3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project consists of three models working in an ensemble manner</a:t>
            </a:r>
          </a:p>
          <a:p>
            <a:pPr lvl="1"/>
            <a:r>
              <a:rPr lang="en-US" dirty="0"/>
              <a:t>K nearest neighbors</a:t>
            </a:r>
          </a:p>
          <a:p>
            <a:pPr lvl="1"/>
            <a:r>
              <a:rPr lang="en-US" dirty="0"/>
              <a:t>Support vector machines</a:t>
            </a:r>
          </a:p>
          <a:p>
            <a:pPr lvl="1"/>
            <a:r>
              <a:rPr lang="en-US" dirty="0"/>
              <a:t>Convolutional neural networks</a:t>
            </a:r>
          </a:p>
          <a:p>
            <a:r>
              <a:rPr lang="en-US" dirty="0"/>
              <a:t>The model works by generating spectrograms of audio files, splitting it into segments of fixed durations and passing them as image inputs to the model</a:t>
            </a:r>
          </a:p>
          <a:p>
            <a:r>
              <a:rPr lang="en-US" dirty="0"/>
              <a:t>Each segment is evaluated and the model wise genre is declared by majority voting.</a:t>
            </a:r>
          </a:p>
        </p:txBody>
      </p:sp>
    </p:spTree>
    <p:extLst>
      <p:ext uri="{BB962C8B-B14F-4D97-AF65-F5344CB8AC3E}">
        <p14:creationId xmlns:p14="http://schemas.microsoft.com/office/powerpoint/2010/main" val="2474965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553CD88-3163-53A1-B7CD-9434474E3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5A62CB-52D6-BE6F-D859-94F7F9FED0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034763"/>
            <a:ext cx="10058400" cy="402336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Moozyc</a:t>
            </a:r>
            <a:r>
              <a:rPr lang="en-US" dirty="0"/>
              <a:t> dataset is a custom dataset made by our team by scraping songs using the </a:t>
            </a:r>
            <a:r>
              <a:rPr lang="en-US" dirty="0" err="1"/>
              <a:t>spotify</a:t>
            </a:r>
            <a:r>
              <a:rPr lang="en-US" dirty="0"/>
              <a:t> </a:t>
            </a:r>
            <a:r>
              <a:rPr lang="en-US" dirty="0" err="1"/>
              <a:t>api</a:t>
            </a:r>
            <a:r>
              <a:rPr lang="en-US" dirty="0"/>
              <a:t> and </a:t>
            </a:r>
            <a:r>
              <a:rPr lang="en-US" dirty="0" err="1"/>
              <a:t>spotdl</a:t>
            </a:r>
            <a:r>
              <a:rPr lang="en-US" dirty="0"/>
              <a:t>. </a:t>
            </a:r>
          </a:p>
          <a:p>
            <a:r>
              <a:rPr lang="en-US" dirty="0"/>
              <a:t>The dataset contains music from various Indian genres listed previously </a:t>
            </a:r>
          </a:p>
          <a:p>
            <a:r>
              <a:rPr lang="en-US" dirty="0"/>
              <a:t>The dataset includes details of a song such as the name, artist, genre and track id which is retrieved from the </a:t>
            </a:r>
            <a:r>
              <a:rPr lang="en-US" dirty="0" err="1"/>
              <a:t>spotify</a:t>
            </a:r>
            <a:r>
              <a:rPr lang="en-US" dirty="0"/>
              <a:t> </a:t>
            </a:r>
            <a:r>
              <a:rPr lang="en-US" dirty="0" err="1"/>
              <a:t>api</a:t>
            </a:r>
            <a:r>
              <a:rPr lang="en-US" dirty="0"/>
              <a:t>. </a:t>
            </a:r>
          </a:p>
          <a:p>
            <a:r>
              <a:rPr lang="en-US" dirty="0"/>
              <a:t>The track ids unique to each song let us download the song directly from </a:t>
            </a:r>
            <a:r>
              <a:rPr lang="en-US" dirty="0" err="1"/>
              <a:t>spotify</a:t>
            </a:r>
            <a:r>
              <a:rPr lang="en-US" dirty="0"/>
              <a:t> using the </a:t>
            </a:r>
            <a:r>
              <a:rPr lang="en-US" dirty="0" err="1"/>
              <a:t>spotdl</a:t>
            </a:r>
            <a:r>
              <a:rPr lang="en-US" dirty="0"/>
              <a:t> cli tool</a:t>
            </a:r>
          </a:p>
          <a:p>
            <a:r>
              <a:rPr lang="en-IN" dirty="0"/>
              <a:t>The </a:t>
            </a:r>
            <a:r>
              <a:rPr lang="en-IN" dirty="0" err="1"/>
              <a:t>moozyc</a:t>
            </a:r>
            <a:r>
              <a:rPr lang="en-IN" dirty="0"/>
              <a:t> dataset was created as the datasets currently available cater to western music and do not reflect the current trend of music. </a:t>
            </a:r>
            <a:r>
              <a:rPr lang="en-IN" dirty="0" err="1"/>
              <a:t>Moozyc</a:t>
            </a:r>
            <a:r>
              <a:rPr lang="en-IN" dirty="0"/>
              <a:t> is centred on Indian music.</a:t>
            </a:r>
          </a:p>
          <a:p>
            <a:r>
              <a:rPr lang="en-IN" dirty="0"/>
              <a:t>Size of dataset – 10 GB</a:t>
            </a:r>
          </a:p>
        </p:txBody>
      </p:sp>
    </p:spTree>
    <p:extLst>
      <p:ext uri="{BB962C8B-B14F-4D97-AF65-F5344CB8AC3E}">
        <p14:creationId xmlns:p14="http://schemas.microsoft.com/office/powerpoint/2010/main" val="2606010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278A6-6D43-ABFA-AE0D-AA31BABA7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F39AE-E6AC-B954-DCD6-1A99487477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project is based on ensemble method, using three models</a:t>
            </a:r>
          </a:p>
          <a:p>
            <a:r>
              <a:rPr lang="en-IN" dirty="0"/>
              <a:t>All three models take in image inputs, that are generated by converting audio files into their respective spectrograms</a:t>
            </a:r>
          </a:p>
          <a:p>
            <a:r>
              <a:rPr lang="en-IN" dirty="0"/>
              <a:t>All audio files are split into segments of fixed durations before generating spectrograms and passed as separate inputs</a:t>
            </a:r>
          </a:p>
          <a:p>
            <a:r>
              <a:rPr lang="en-IN" dirty="0"/>
              <a:t>During prediction, the entire song is split into segments and a prediction for each segment is generated. A majority decision is taken for the prediction of the model</a:t>
            </a:r>
          </a:p>
          <a:p>
            <a:r>
              <a:rPr lang="en-IN" dirty="0"/>
              <a:t>This process is repeated across all models and a final majority vote is taken for classification.</a:t>
            </a:r>
          </a:p>
        </p:txBody>
      </p:sp>
    </p:spTree>
    <p:extLst>
      <p:ext uri="{BB962C8B-B14F-4D97-AF65-F5344CB8AC3E}">
        <p14:creationId xmlns:p14="http://schemas.microsoft.com/office/powerpoint/2010/main" val="2768531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197EB-0760-AFB8-E183-CD04E95E8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Preprocessing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57612-D9ED-362B-6CFF-C6327A2CE1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1870" y="2369516"/>
            <a:ext cx="10058400" cy="4023360"/>
          </a:xfrm>
        </p:spPr>
        <p:txBody>
          <a:bodyPr/>
          <a:lstStyle/>
          <a:p>
            <a:r>
              <a:rPr lang="en-IN" dirty="0"/>
              <a:t>The audio file is converted into a Mel spectrogram and transformed to create an augmented dataset</a:t>
            </a:r>
          </a:p>
          <a:p>
            <a:r>
              <a:rPr lang="en-IN" dirty="0"/>
              <a:t>The augmentations used are trim, fade in/fade out, frequency masking and time masking</a:t>
            </a:r>
          </a:p>
          <a:p>
            <a:r>
              <a:rPr lang="en-IN" dirty="0"/>
              <a:t>Trim and fade in/ fade out are used to reduce the noise present in the audio file </a:t>
            </a:r>
          </a:p>
          <a:p>
            <a:r>
              <a:rPr lang="en-IN" dirty="0"/>
              <a:t>In frequency masking, frequencies of a given interval are masked to create a new spectrogram </a:t>
            </a:r>
          </a:p>
          <a:p>
            <a:r>
              <a:rPr lang="en-IN" dirty="0"/>
              <a:t>In time masking, consecutive timesteps are masked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7038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94D9B-5179-70E5-57BA-F572CBDBA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 plans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6020E-5260-E323-F6D6-866B35318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To improve accuracy</a:t>
            </a:r>
          </a:p>
          <a:p>
            <a:pPr lvl="1"/>
            <a:r>
              <a:rPr lang="en-IN" dirty="0"/>
              <a:t> more features such as </a:t>
            </a:r>
            <a:r>
              <a:rPr lang="en-IN" dirty="0" err="1"/>
              <a:t>bpm,Fourier</a:t>
            </a:r>
            <a:r>
              <a:rPr lang="en-IN" dirty="0"/>
              <a:t> transforms,1</a:t>
            </a:r>
            <a:r>
              <a:rPr lang="en-IN" baseline="30000" dirty="0"/>
              <a:t>st</a:t>
            </a:r>
            <a:r>
              <a:rPr lang="en-IN" dirty="0"/>
              <a:t> order 2</a:t>
            </a:r>
            <a:r>
              <a:rPr lang="en-IN" baseline="30000" dirty="0"/>
              <a:t>nd</a:t>
            </a:r>
            <a:r>
              <a:rPr lang="en-IN" dirty="0"/>
              <a:t> order 3</a:t>
            </a:r>
            <a:r>
              <a:rPr lang="en-IN" baseline="30000" dirty="0"/>
              <a:t>rd</a:t>
            </a:r>
            <a:r>
              <a:rPr lang="en-IN" dirty="0"/>
              <a:t> order representations can be considered as inputs in the same models</a:t>
            </a:r>
          </a:p>
          <a:p>
            <a:pPr lvl="1"/>
            <a:r>
              <a:rPr lang="en-IN" dirty="0"/>
              <a:t> Using existing voice filtering techniques(</a:t>
            </a:r>
            <a:r>
              <a:rPr lang="en-IN" dirty="0" err="1"/>
              <a:t>spleeter</a:t>
            </a:r>
            <a:r>
              <a:rPr lang="en-IN" dirty="0"/>
              <a:t>) can be used to identify Indian languages and use it to classify music</a:t>
            </a:r>
          </a:p>
          <a:p>
            <a:pPr lvl="1"/>
            <a:r>
              <a:rPr lang="en-IN"/>
              <a:t> </a:t>
            </a:r>
            <a:r>
              <a:rPr lang="en-IN" dirty="0"/>
              <a:t>use the above models for Indian music generation.</a:t>
            </a:r>
          </a:p>
        </p:txBody>
      </p:sp>
    </p:spTree>
    <p:extLst>
      <p:ext uri="{BB962C8B-B14F-4D97-AF65-F5344CB8AC3E}">
        <p14:creationId xmlns:p14="http://schemas.microsoft.com/office/powerpoint/2010/main" val="1431819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BAD8452-26F4-FE5D-C298-7D39E64191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6249339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288</TotalTime>
  <Words>473</Words>
  <Application>Microsoft Office PowerPoint</Application>
  <PresentationFormat>Widescreen</PresentationFormat>
  <Paragraphs>50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Calibri</vt:lpstr>
      <vt:lpstr>Calibri Light</vt:lpstr>
      <vt:lpstr>Retrospect</vt:lpstr>
      <vt:lpstr>MACHINE INTELLIGENCE PROJECT</vt:lpstr>
      <vt:lpstr>Abstract</vt:lpstr>
      <vt:lpstr>Dataset</vt:lpstr>
      <vt:lpstr>Working</vt:lpstr>
      <vt:lpstr>Preprocessing</vt:lpstr>
      <vt:lpstr>Future plans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INTELLGENCE PROJECT</dc:title>
  <dc:creator>Bhavini Madhuranath</dc:creator>
  <cp:lastModifiedBy>Bhavini Madhuranath</cp:lastModifiedBy>
  <cp:revision>6</cp:revision>
  <dcterms:created xsi:type="dcterms:W3CDTF">2022-10-20T04:29:22Z</dcterms:created>
  <dcterms:modified xsi:type="dcterms:W3CDTF">2022-10-20T09:18:04Z</dcterms:modified>
</cp:coreProperties>
</file>