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5119350" cy="10691813"/>
  <p:notesSz cx="6858000" cy="9144000"/>
  <p:defaultTextStyle>
    <a:defPPr>
      <a:defRPr lang="en-US"/>
    </a:defPPr>
    <a:lvl1pPr marL="0" algn="l" defTabSz="1474836" rtl="0" eaLnBrk="1" latinLnBrk="0" hangingPunct="1">
      <a:defRPr sz="2903" kern="1200">
        <a:solidFill>
          <a:schemeClr val="tx1"/>
        </a:solidFill>
        <a:latin typeface="+mn-lt"/>
        <a:ea typeface="+mn-ea"/>
        <a:cs typeface="+mn-cs"/>
      </a:defRPr>
    </a:lvl1pPr>
    <a:lvl2pPr marL="737418" algn="l" defTabSz="1474836" rtl="0" eaLnBrk="1" latinLnBrk="0" hangingPunct="1">
      <a:defRPr sz="2903" kern="1200">
        <a:solidFill>
          <a:schemeClr val="tx1"/>
        </a:solidFill>
        <a:latin typeface="+mn-lt"/>
        <a:ea typeface="+mn-ea"/>
        <a:cs typeface="+mn-cs"/>
      </a:defRPr>
    </a:lvl2pPr>
    <a:lvl3pPr marL="1474836" algn="l" defTabSz="1474836" rtl="0" eaLnBrk="1" latinLnBrk="0" hangingPunct="1">
      <a:defRPr sz="2903" kern="1200">
        <a:solidFill>
          <a:schemeClr val="tx1"/>
        </a:solidFill>
        <a:latin typeface="+mn-lt"/>
        <a:ea typeface="+mn-ea"/>
        <a:cs typeface="+mn-cs"/>
      </a:defRPr>
    </a:lvl3pPr>
    <a:lvl4pPr marL="2212254" algn="l" defTabSz="1474836" rtl="0" eaLnBrk="1" latinLnBrk="0" hangingPunct="1">
      <a:defRPr sz="2903" kern="1200">
        <a:solidFill>
          <a:schemeClr val="tx1"/>
        </a:solidFill>
        <a:latin typeface="+mn-lt"/>
        <a:ea typeface="+mn-ea"/>
        <a:cs typeface="+mn-cs"/>
      </a:defRPr>
    </a:lvl4pPr>
    <a:lvl5pPr marL="2949672" algn="l" defTabSz="1474836" rtl="0" eaLnBrk="1" latinLnBrk="0" hangingPunct="1">
      <a:defRPr sz="2903" kern="1200">
        <a:solidFill>
          <a:schemeClr val="tx1"/>
        </a:solidFill>
        <a:latin typeface="+mn-lt"/>
        <a:ea typeface="+mn-ea"/>
        <a:cs typeface="+mn-cs"/>
      </a:defRPr>
    </a:lvl5pPr>
    <a:lvl6pPr marL="3687089" algn="l" defTabSz="1474836" rtl="0" eaLnBrk="1" latinLnBrk="0" hangingPunct="1">
      <a:defRPr sz="2903" kern="1200">
        <a:solidFill>
          <a:schemeClr val="tx1"/>
        </a:solidFill>
        <a:latin typeface="+mn-lt"/>
        <a:ea typeface="+mn-ea"/>
        <a:cs typeface="+mn-cs"/>
      </a:defRPr>
    </a:lvl6pPr>
    <a:lvl7pPr marL="4424507" algn="l" defTabSz="1474836" rtl="0" eaLnBrk="1" latinLnBrk="0" hangingPunct="1">
      <a:defRPr sz="2903" kern="1200">
        <a:solidFill>
          <a:schemeClr val="tx1"/>
        </a:solidFill>
        <a:latin typeface="+mn-lt"/>
        <a:ea typeface="+mn-ea"/>
        <a:cs typeface="+mn-cs"/>
      </a:defRPr>
    </a:lvl7pPr>
    <a:lvl8pPr marL="5161925" algn="l" defTabSz="1474836" rtl="0" eaLnBrk="1" latinLnBrk="0" hangingPunct="1">
      <a:defRPr sz="2903" kern="1200">
        <a:solidFill>
          <a:schemeClr val="tx1"/>
        </a:solidFill>
        <a:latin typeface="+mn-lt"/>
        <a:ea typeface="+mn-ea"/>
        <a:cs typeface="+mn-cs"/>
      </a:defRPr>
    </a:lvl8pPr>
    <a:lvl9pPr marL="5899343" algn="l" defTabSz="1474836" rtl="0" eaLnBrk="1" latinLnBrk="0" hangingPunct="1">
      <a:defRPr sz="2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1254" y="36"/>
      </p:cViewPr>
      <p:guideLst>
        <p:guide orient="horz" pos="3368"/>
        <p:guide pos="476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321393"/>
            <a:ext cx="12851448" cy="2291810"/>
          </a:xfrm>
        </p:spPr>
        <p:txBody>
          <a:bodyPr/>
          <a:lstStyle/>
          <a:p>
            <a:r>
              <a:rPr lang="en-US"/>
              <a:t>Click to edit Master title style</a:t>
            </a:r>
          </a:p>
        </p:txBody>
      </p:sp>
      <p:sp>
        <p:nvSpPr>
          <p:cNvPr id="3" name="Subtitle 2"/>
          <p:cNvSpPr>
            <a:spLocks noGrp="1"/>
          </p:cNvSpPr>
          <p:nvPr>
            <p:ph type="subTitle" idx="1"/>
          </p:nvPr>
        </p:nvSpPr>
        <p:spPr>
          <a:xfrm>
            <a:off x="2267903" y="6058694"/>
            <a:ext cx="10583545" cy="2732352"/>
          </a:xfrm>
        </p:spPr>
        <p:txBody>
          <a:bodyPr/>
          <a:lstStyle>
            <a:lvl1pPr marL="0" indent="0" algn="ctr">
              <a:buNone/>
              <a:defRPr>
                <a:solidFill>
                  <a:schemeClr val="tx1">
                    <a:tint val="75000"/>
                  </a:schemeClr>
                </a:solidFill>
              </a:defRPr>
            </a:lvl1pPr>
            <a:lvl2pPr marL="712775" indent="0" algn="ctr">
              <a:buNone/>
              <a:defRPr>
                <a:solidFill>
                  <a:schemeClr val="tx1">
                    <a:tint val="75000"/>
                  </a:schemeClr>
                </a:solidFill>
              </a:defRPr>
            </a:lvl2pPr>
            <a:lvl3pPr marL="1425550" indent="0" algn="ctr">
              <a:buNone/>
              <a:defRPr>
                <a:solidFill>
                  <a:schemeClr val="tx1">
                    <a:tint val="75000"/>
                  </a:schemeClr>
                </a:solidFill>
              </a:defRPr>
            </a:lvl3pPr>
            <a:lvl4pPr marL="2138324" indent="0" algn="ctr">
              <a:buNone/>
              <a:defRPr>
                <a:solidFill>
                  <a:schemeClr val="tx1">
                    <a:tint val="75000"/>
                  </a:schemeClr>
                </a:solidFill>
              </a:defRPr>
            </a:lvl4pPr>
            <a:lvl5pPr marL="2851099" indent="0" algn="ctr">
              <a:buNone/>
              <a:defRPr>
                <a:solidFill>
                  <a:schemeClr val="tx1">
                    <a:tint val="75000"/>
                  </a:schemeClr>
                </a:solidFill>
              </a:defRPr>
            </a:lvl5pPr>
            <a:lvl6pPr marL="3563874" indent="0" algn="ctr">
              <a:buNone/>
              <a:defRPr>
                <a:solidFill>
                  <a:schemeClr val="tx1">
                    <a:tint val="75000"/>
                  </a:schemeClr>
                </a:solidFill>
              </a:defRPr>
            </a:lvl6pPr>
            <a:lvl7pPr marL="4276649" indent="0" algn="ctr">
              <a:buNone/>
              <a:defRPr>
                <a:solidFill>
                  <a:schemeClr val="tx1">
                    <a:tint val="75000"/>
                  </a:schemeClr>
                </a:solidFill>
              </a:defRPr>
            </a:lvl7pPr>
            <a:lvl8pPr marL="4989424" indent="0" algn="ctr">
              <a:buNone/>
              <a:defRPr>
                <a:solidFill>
                  <a:schemeClr val="tx1">
                    <a:tint val="75000"/>
                  </a:schemeClr>
                </a:solidFill>
              </a:defRPr>
            </a:lvl8pPr>
            <a:lvl9pPr marL="570219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377EECD-D3C3-4E67-A0E6-0A41429430D8}"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77EECD-D3C3-4E67-A0E6-0A41429430D8}"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961529" y="428169"/>
            <a:ext cx="3401854" cy="912269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968" y="428169"/>
            <a:ext cx="9953572" cy="91226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77EECD-D3C3-4E67-A0E6-0A41429430D8}"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77EECD-D3C3-4E67-A0E6-0A41429430D8}"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4324" y="6870481"/>
            <a:ext cx="12851448" cy="2123513"/>
          </a:xfrm>
        </p:spPr>
        <p:txBody>
          <a:bodyPr anchor="t"/>
          <a:lstStyle>
            <a:lvl1pPr algn="l">
              <a:defRPr sz="6236" b="1" cap="all"/>
            </a:lvl1pPr>
          </a:lstStyle>
          <a:p>
            <a:r>
              <a:rPr lang="en-US"/>
              <a:t>Click to edit Master title style</a:t>
            </a:r>
          </a:p>
        </p:txBody>
      </p:sp>
      <p:sp>
        <p:nvSpPr>
          <p:cNvPr id="3" name="Text Placeholder 2"/>
          <p:cNvSpPr>
            <a:spLocks noGrp="1"/>
          </p:cNvSpPr>
          <p:nvPr>
            <p:ph type="body" idx="1"/>
          </p:nvPr>
        </p:nvSpPr>
        <p:spPr>
          <a:xfrm>
            <a:off x="1194324" y="4531647"/>
            <a:ext cx="12851448" cy="2338833"/>
          </a:xfrm>
        </p:spPr>
        <p:txBody>
          <a:bodyPr anchor="b"/>
          <a:lstStyle>
            <a:lvl1pPr marL="0" indent="0">
              <a:buNone/>
              <a:defRPr sz="3118">
                <a:solidFill>
                  <a:schemeClr val="tx1">
                    <a:tint val="75000"/>
                  </a:schemeClr>
                </a:solidFill>
              </a:defRPr>
            </a:lvl1pPr>
            <a:lvl2pPr marL="712775" indent="0">
              <a:buNone/>
              <a:defRPr sz="2806">
                <a:solidFill>
                  <a:schemeClr val="tx1">
                    <a:tint val="75000"/>
                  </a:schemeClr>
                </a:solidFill>
              </a:defRPr>
            </a:lvl2pPr>
            <a:lvl3pPr marL="1425550" indent="0">
              <a:buNone/>
              <a:defRPr sz="2494">
                <a:solidFill>
                  <a:schemeClr val="tx1">
                    <a:tint val="75000"/>
                  </a:schemeClr>
                </a:solidFill>
              </a:defRPr>
            </a:lvl3pPr>
            <a:lvl4pPr marL="2138324" indent="0">
              <a:buNone/>
              <a:defRPr sz="2183">
                <a:solidFill>
                  <a:schemeClr val="tx1">
                    <a:tint val="75000"/>
                  </a:schemeClr>
                </a:solidFill>
              </a:defRPr>
            </a:lvl4pPr>
            <a:lvl5pPr marL="2851099" indent="0">
              <a:buNone/>
              <a:defRPr sz="2183">
                <a:solidFill>
                  <a:schemeClr val="tx1">
                    <a:tint val="75000"/>
                  </a:schemeClr>
                </a:solidFill>
              </a:defRPr>
            </a:lvl5pPr>
            <a:lvl6pPr marL="3563874" indent="0">
              <a:buNone/>
              <a:defRPr sz="2183">
                <a:solidFill>
                  <a:schemeClr val="tx1">
                    <a:tint val="75000"/>
                  </a:schemeClr>
                </a:solidFill>
              </a:defRPr>
            </a:lvl6pPr>
            <a:lvl7pPr marL="4276649" indent="0">
              <a:buNone/>
              <a:defRPr sz="2183">
                <a:solidFill>
                  <a:schemeClr val="tx1">
                    <a:tint val="75000"/>
                  </a:schemeClr>
                </a:solidFill>
              </a:defRPr>
            </a:lvl7pPr>
            <a:lvl8pPr marL="4989424" indent="0">
              <a:buNone/>
              <a:defRPr sz="2183">
                <a:solidFill>
                  <a:schemeClr val="tx1">
                    <a:tint val="75000"/>
                  </a:schemeClr>
                </a:solidFill>
              </a:defRPr>
            </a:lvl8pPr>
            <a:lvl9pPr marL="5702198"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77EECD-D3C3-4E67-A0E6-0A41429430D8}"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967" y="2494757"/>
            <a:ext cx="6677713" cy="7056102"/>
          </a:xfrm>
        </p:spPr>
        <p:txBody>
          <a:bodyPr/>
          <a:lstStyle>
            <a:lvl1pPr>
              <a:defRPr sz="4365"/>
            </a:lvl1pPr>
            <a:lvl2pPr>
              <a:defRPr sz="3742"/>
            </a:lvl2pPr>
            <a:lvl3pPr>
              <a:defRPr sz="3118"/>
            </a:lvl3pPr>
            <a:lvl4pPr>
              <a:defRPr sz="2806"/>
            </a:lvl4pPr>
            <a:lvl5pPr>
              <a:defRPr sz="2806"/>
            </a:lvl5pPr>
            <a:lvl6pPr>
              <a:defRPr sz="2806"/>
            </a:lvl6pPr>
            <a:lvl7pPr>
              <a:defRPr sz="2806"/>
            </a:lvl7pPr>
            <a:lvl8pPr>
              <a:defRPr sz="2806"/>
            </a:lvl8pPr>
            <a:lvl9pPr>
              <a:defRPr sz="28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685670" y="2494757"/>
            <a:ext cx="6677713" cy="7056102"/>
          </a:xfrm>
        </p:spPr>
        <p:txBody>
          <a:bodyPr/>
          <a:lstStyle>
            <a:lvl1pPr>
              <a:defRPr sz="4365"/>
            </a:lvl1pPr>
            <a:lvl2pPr>
              <a:defRPr sz="3742"/>
            </a:lvl2pPr>
            <a:lvl3pPr>
              <a:defRPr sz="3118"/>
            </a:lvl3pPr>
            <a:lvl4pPr>
              <a:defRPr sz="2806"/>
            </a:lvl4pPr>
            <a:lvl5pPr>
              <a:defRPr sz="2806"/>
            </a:lvl5pPr>
            <a:lvl6pPr>
              <a:defRPr sz="2806"/>
            </a:lvl6pPr>
            <a:lvl7pPr>
              <a:defRPr sz="2806"/>
            </a:lvl7pPr>
            <a:lvl8pPr>
              <a:defRPr sz="2806"/>
            </a:lvl8pPr>
            <a:lvl9pPr>
              <a:defRPr sz="28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77EECD-D3C3-4E67-A0E6-0A41429430D8}"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55967" y="2393284"/>
            <a:ext cx="6680339" cy="997407"/>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4" name="Content Placeholder 3"/>
          <p:cNvSpPr>
            <a:spLocks noGrp="1"/>
          </p:cNvSpPr>
          <p:nvPr>
            <p:ph sz="half" idx="2"/>
          </p:nvPr>
        </p:nvSpPr>
        <p:spPr>
          <a:xfrm>
            <a:off x="755967" y="3390691"/>
            <a:ext cx="6680339" cy="6160168"/>
          </a:xfrm>
        </p:spPr>
        <p:txBody>
          <a:bodyPr/>
          <a:lstStyle>
            <a:lvl1pPr>
              <a:defRPr sz="3742"/>
            </a:lvl1pPr>
            <a:lvl2pPr>
              <a:defRPr sz="3118"/>
            </a:lvl2pPr>
            <a:lvl3pPr>
              <a:defRPr sz="2806"/>
            </a:lvl3pPr>
            <a:lvl4pPr>
              <a:defRPr sz="2494"/>
            </a:lvl4pPr>
            <a:lvl5pPr>
              <a:defRPr sz="2494"/>
            </a:lvl5pPr>
            <a:lvl6pPr>
              <a:defRPr sz="2494"/>
            </a:lvl6pPr>
            <a:lvl7pPr>
              <a:defRPr sz="2494"/>
            </a:lvl7pPr>
            <a:lvl8pPr>
              <a:defRPr sz="2494"/>
            </a:lvl8pPr>
            <a:lvl9pPr>
              <a:defRPr sz="249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680420" y="2393284"/>
            <a:ext cx="6682963" cy="997407"/>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6" name="Content Placeholder 5"/>
          <p:cNvSpPr>
            <a:spLocks noGrp="1"/>
          </p:cNvSpPr>
          <p:nvPr>
            <p:ph sz="quarter" idx="4"/>
          </p:nvPr>
        </p:nvSpPr>
        <p:spPr>
          <a:xfrm>
            <a:off x="7680420" y="3390691"/>
            <a:ext cx="6682963" cy="6160168"/>
          </a:xfrm>
        </p:spPr>
        <p:txBody>
          <a:bodyPr/>
          <a:lstStyle>
            <a:lvl1pPr>
              <a:defRPr sz="3742"/>
            </a:lvl1pPr>
            <a:lvl2pPr>
              <a:defRPr sz="3118"/>
            </a:lvl2pPr>
            <a:lvl3pPr>
              <a:defRPr sz="2806"/>
            </a:lvl3pPr>
            <a:lvl4pPr>
              <a:defRPr sz="2494"/>
            </a:lvl4pPr>
            <a:lvl5pPr>
              <a:defRPr sz="2494"/>
            </a:lvl5pPr>
            <a:lvl6pPr>
              <a:defRPr sz="2494"/>
            </a:lvl6pPr>
            <a:lvl7pPr>
              <a:defRPr sz="2494"/>
            </a:lvl7pPr>
            <a:lvl8pPr>
              <a:defRPr sz="2494"/>
            </a:lvl8pPr>
            <a:lvl9pPr>
              <a:defRPr sz="249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77EECD-D3C3-4E67-A0E6-0A41429430D8}" type="datetimeFigureOut">
              <a:rPr lang="en-US" smtClean="0"/>
              <a:t>4/18/2022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77EECD-D3C3-4E67-A0E6-0A41429430D8}" type="datetimeFigureOut">
              <a:rPr lang="en-US" smtClean="0"/>
              <a:t>4/18/2022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7EECD-D3C3-4E67-A0E6-0A41429430D8}" type="datetimeFigureOut">
              <a:rPr lang="en-US" smtClean="0"/>
              <a:t>4/18/2022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968" y="425693"/>
            <a:ext cx="4974162" cy="1811668"/>
          </a:xfrm>
        </p:spPr>
        <p:txBody>
          <a:bodyPr anchor="b"/>
          <a:lstStyle>
            <a:lvl1pPr algn="l">
              <a:defRPr sz="3118" b="1"/>
            </a:lvl1pPr>
          </a:lstStyle>
          <a:p>
            <a:r>
              <a:rPr lang="en-US"/>
              <a:t>Click to edit Master title style</a:t>
            </a:r>
          </a:p>
        </p:txBody>
      </p:sp>
      <p:sp>
        <p:nvSpPr>
          <p:cNvPr id="3" name="Content Placeholder 2"/>
          <p:cNvSpPr>
            <a:spLocks noGrp="1"/>
          </p:cNvSpPr>
          <p:nvPr>
            <p:ph idx="1"/>
          </p:nvPr>
        </p:nvSpPr>
        <p:spPr>
          <a:xfrm>
            <a:off x="5911246" y="425693"/>
            <a:ext cx="8452137" cy="9125166"/>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55968" y="2237362"/>
            <a:ext cx="4974162" cy="7313498"/>
          </a:xfrm>
        </p:spPr>
        <p:txBody>
          <a:bodyPr/>
          <a:lstStyle>
            <a:lvl1pPr marL="0" indent="0">
              <a:buNone/>
              <a:defRPr sz="2183"/>
            </a:lvl1pPr>
            <a:lvl2pPr marL="712775" indent="0">
              <a:buNone/>
              <a:defRPr sz="1871"/>
            </a:lvl2pPr>
            <a:lvl3pPr marL="1425550" indent="0">
              <a:buNone/>
              <a:defRPr sz="1559"/>
            </a:lvl3pPr>
            <a:lvl4pPr marL="2138324" indent="0">
              <a:buNone/>
              <a:defRPr sz="1403"/>
            </a:lvl4pPr>
            <a:lvl5pPr marL="2851099" indent="0">
              <a:buNone/>
              <a:defRPr sz="1403"/>
            </a:lvl5pPr>
            <a:lvl6pPr marL="3563874" indent="0">
              <a:buNone/>
              <a:defRPr sz="1403"/>
            </a:lvl6pPr>
            <a:lvl7pPr marL="4276649" indent="0">
              <a:buNone/>
              <a:defRPr sz="1403"/>
            </a:lvl7pPr>
            <a:lvl8pPr marL="4989424" indent="0">
              <a:buNone/>
              <a:defRPr sz="1403"/>
            </a:lvl8pPr>
            <a:lvl9pPr marL="5702198" indent="0">
              <a:buNone/>
              <a:defRPr sz="1403"/>
            </a:lvl9pPr>
          </a:lstStyle>
          <a:p>
            <a:pPr lvl="0"/>
            <a:r>
              <a:rPr lang="en-US"/>
              <a:t>Click to edit Master text styles</a:t>
            </a:r>
          </a:p>
        </p:txBody>
      </p:sp>
      <p:sp>
        <p:nvSpPr>
          <p:cNvPr id="5" name="Date Placeholder 4"/>
          <p:cNvSpPr>
            <a:spLocks noGrp="1"/>
          </p:cNvSpPr>
          <p:nvPr>
            <p:ph type="dt" sz="half" idx="10"/>
          </p:nvPr>
        </p:nvSpPr>
        <p:spPr/>
        <p:txBody>
          <a:bodyPr/>
          <a:lstStyle/>
          <a:p>
            <a:fld id="{9377EECD-D3C3-4E67-A0E6-0A41429430D8}"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3498" y="7484269"/>
            <a:ext cx="9071610" cy="883560"/>
          </a:xfrm>
        </p:spPr>
        <p:txBody>
          <a:bodyPr anchor="b"/>
          <a:lstStyle>
            <a:lvl1pPr algn="l">
              <a:defRPr sz="3118" b="1"/>
            </a:lvl1pPr>
          </a:lstStyle>
          <a:p>
            <a:r>
              <a:rPr lang="en-US"/>
              <a:t>Click to edit Master title style</a:t>
            </a:r>
          </a:p>
        </p:txBody>
      </p:sp>
      <p:sp>
        <p:nvSpPr>
          <p:cNvPr id="3" name="Picture Placeholder 2"/>
          <p:cNvSpPr>
            <a:spLocks noGrp="1"/>
          </p:cNvSpPr>
          <p:nvPr>
            <p:ph type="pic" idx="1"/>
          </p:nvPr>
        </p:nvSpPr>
        <p:spPr>
          <a:xfrm>
            <a:off x="2963498" y="955333"/>
            <a:ext cx="9071610" cy="6415088"/>
          </a:xfrm>
        </p:spPr>
        <p:txBody>
          <a:bodyPr/>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endParaRPr lang="en-US"/>
          </a:p>
        </p:txBody>
      </p:sp>
      <p:sp>
        <p:nvSpPr>
          <p:cNvPr id="4" name="Text Placeholder 3"/>
          <p:cNvSpPr>
            <a:spLocks noGrp="1"/>
          </p:cNvSpPr>
          <p:nvPr>
            <p:ph type="body" sz="half" idx="2"/>
          </p:nvPr>
        </p:nvSpPr>
        <p:spPr>
          <a:xfrm>
            <a:off x="2963498" y="8367830"/>
            <a:ext cx="9071610" cy="1254802"/>
          </a:xfrm>
        </p:spPr>
        <p:txBody>
          <a:bodyPr/>
          <a:lstStyle>
            <a:lvl1pPr marL="0" indent="0">
              <a:buNone/>
              <a:defRPr sz="2183"/>
            </a:lvl1pPr>
            <a:lvl2pPr marL="712775" indent="0">
              <a:buNone/>
              <a:defRPr sz="1871"/>
            </a:lvl2pPr>
            <a:lvl3pPr marL="1425550" indent="0">
              <a:buNone/>
              <a:defRPr sz="1559"/>
            </a:lvl3pPr>
            <a:lvl4pPr marL="2138324" indent="0">
              <a:buNone/>
              <a:defRPr sz="1403"/>
            </a:lvl4pPr>
            <a:lvl5pPr marL="2851099" indent="0">
              <a:buNone/>
              <a:defRPr sz="1403"/>
            </a:lvl5pPr>
            <a:lvl6pPr marL="3563874" indent="0">
              <a:buNone/>
              <a:defRPr sz="1403"/>
            </a:lvl6pPr>
            <a:lvl7pPr marL="4276649" indent="0">
              <a:buNone/>
              <a:defRPr sz="1403"/>
            </a:lvl7pPr>
            <a:lvl8pPr marL="4989424" indent="0">
              <a:buNone/>
              <a:defRPr sz="1403"/>
            </a:lvl8pPr>
            <a:lvl9pPr marL="5702198" indent="0">
              <a:buNone/>
              <a:defRPr sz="1403"/>
            </a:lvl9pPr>
          </a:lstStyle>
          <a:p>
            <a:pPr lvl="0"/>
            <a:r>
              <a:rPr lang="en-US"/>
              <a:t>Click to edit Master text styles</a:t>
            </a:r>
          </a:p>
        </p:txBody>
      </p:sp>
      <p:sp>
        <p:nvSpPr>
          <p:cNvPr id="5" name="Date Placeholder 4"/>
          <p:cNvSpPr>
            <a:spLocks noGrp="1"/>
          </p:cNvSpPr>
          <p:nvPr>
            <p:ph type="dt" sz="half" idx="10"/>
          </p:nvPr>
        </p:nvSpPr>
        <p:spPr/>
        <p:txBody>
          <a:bodyPr/>
          <a:lstStyle/>
          <a:p>
            <a:fld id="{9377EECD-D3C3-4E67-A0E6-0A41429430D8}"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5968" y="428168"/>
            <a:ext cx="13607415" cy="178196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755968" y="2494757"/>
            <a:ext cx="13607415" cy="70561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968" y="9909727"/>
            <a:ext cx="3527848"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9377EECD-D3C3-4E67-A0E6-0A41429430D8}" type="datetimeFigureOut">
              <a:rPr lang="en-US" smtClean="0"/>
              <a:t>4/18/2022</a:t>
            </a:fld>
            <a:endParaRPr lang="en-US"/>
          </a:p>
        </p:txBody>
      </p:sp>
      <p:sp>
        <p:nvSpPr>
          <p:cNvPr id="5" name="Footer Placeholder 4"/>
          <p:cNvSpPr>
            <a:spLocks noGrp="1"/>
          </p:cNvSpPr>
          <p:nvPr>
            <p:ph type="ftr" sz="quarter" idx="3"/>
          </p:nvPr>
        </p:nvSpPr>
        <p:spPr>
          <a:xfrm>
            <a:off x="5165778" y="9909727"/>
            <a:ext cx="4787794"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835534" y="9909727"/>
            <a:ext cx="3527848"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9DDD4A7B-CFD5-44B3-9E15-376EAA0A74D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25550" rtl="0" eaLnBrk="1" latinLnBrk="0" hangingPunct="1">
        <a:spcBef>
          <a:spcPct val="0"/>
        </a:spcBef>
        <a:buNone/>
        <a:defRPr sz="6860" kern="1200">
          <a:solidFill>
            <a:schemeClr val="tx1"/>
          </a:solidFill>
          <a:latin typeface="+mj-lt"/>
          <a:ea typeface="+mj-ea"/>
          <a:cs typeface="+mj-cs"/>
        </a:defRPr>
      </a:lvl1pPr>
    </p:titleStyle>
    <p:bodyStyle>
      <a:lvl1pPr marL="534581" indent="-534581" algn="l" defTabSz="1425550" rtl="0" eaLnBrk="1" latinLnBrk="0" hangingPunct="1">
        <a:spcBef>
          <a:spcPct val="20000"/>
        </a:spcBef>
        <a:buFont typeface="Arial" pitchFamily="34" charset="0"/>
        <a:buChar char="•"/>
        <a:defRPr sz="4989" kern="1200">
          <a:solidFill>
            <a:schemeClr val="tx1"/>
          </a:solidFill>
          <a:latin typeface="+mn-lt"/>
          <a:ea typeface="+mn-ea"/>
          <a:cs typeface="+mn-cs"/>
        </a:defRPr>
      </a:lvl1pPr>
      <a:lvl2pPr marL="1158259" indent="-445484" algn="l" defTabSz="1425550" rtl="0" eaLnBrk="1" latinLnBrk="0" hangingPunct="1">
        <a:spcBef>
          <a:spcPct val="20000"/>
        </a:spcBef>
        <a:buFont typeface="Arial" pitchFamily="34" charset="0"/>
        <a:buChar char="–"/>
        <a:defRPr sz="4365" kern="1200">
          <a:solidFill>
            <a:schemeClr val="tx1"/>
          </a:solidFill>
          <a:latin typeface="+mn-lt"/>
          <a:ea typeface="+mn-ea"/>
          <a:cs typeface="+mn-cs"/>
        </a:defRPr>
      </a:lvl2pPr>
      <a:lvl3pPr marL="1781937" indent="-356387" algn="l" defTabSz="1425550" rtl="0" eaLnBrk="1" latinLnBrk="0" hangingPunct="1">
        <a:spcBef>
          <a:spcPct val="20000"/>
        </a:spcBef>
        <a:buFont typeface="Arial" pitchFamily="34" charset="0"/>
        <a:buChar char="•"/>
        <a:defRPr sz="3742" kern="1200">
          <a:solidFill>
            <a:schemeClr val="tx1"/>
          </a:solidFill>
          <a:latin typeface="+mn-lt"/>
          <a:ea typeface="+mn-ea"/>
          <a:cs typeface="+mn-cs"/>
        </a:defRPr>
      </a:lvl3pPr>
      <a:lvl4pPr marL="2494712" indent="-356387" algn="l" defTabSz="1425550" rtl="0" eaLnBrk="1" latinLnBrk="0" hangingPunct="1">
        <a:spcBef>
          <a:spcPct val="20000"/>
        </a:spcBef>
        <a:buFont typeface="Arial" pitchFamily="34" charset="0"/>
        <a:buChar char="–"/>
        <a:defRPr sz="3118" kern="1200">
          <a:solidFill>
            <a:schemeClr val="tx1"/>
          </a:solidFill>
          <a:latin typeface="+mn-lt"/>
          <a:ea typeface="+mn-ea"/>
          <a:cs typeface="+mn-cs"/>
        </a:defRPr>
      </a:lvl4pPr>
      <a:lvl5pPr marL="3207487" indent="-356387" algn="l" defTabSz="1425550" rtl="0" eaLnBrk="1" latinLnBrk="0" hangingPunct="1">
        <a:spcBef>
          <a:spcPct val="20000"/>
        </a:spcBef>
        <a:buFont typeface="Arial" pitchFamily="34" charset="0"/>
        <a:buChar char="»"/>
        <a:defRPr sz="3118" kern="1200">
          <a:solidFill>
            <a:schemeClr val="tx1"/>
          </a:solidFill>
          <a:latin typeface="+mn-lt"/>
          <a:ea typeface="+mn-ea"/>
          <a:cs typeface="+mn-cs"/>
        </a:defRPr>
      </a:lvl5pPr>
      <a:lvl6pPr marL="3920261" indent="-356387" algn="l" defTabSz="1425550" rtl="0" eaLnBrk="1" latinLnBrk="0" hangingPunct="1">
        <a:spcBef>
          <a:spcPct val="20000"/>
        </a:spcBef>
        <a:buFont typeface="Arial" pitchFamily="34" charset="0"/>
        <a:buChar char="•"/>
        <a:defRPr sz="3118" kern="1200">
          <a:solidFill>
            <a:schemeClr val="tx1"/>
          </a:solidFill>
          <a:latin typeface="+mn-lt"/>
          <a:ea typeface="+mn-ea"/>
          <a:cs typeface="+mn-cs"/>
        </a:defRPr>
      </a:lvl6pPr>
      <a:lvl7pPr marL="4633036" indent="-356387" algn="l" defTabSz="1425550" rtl="0" eaLnBrk="1" latinLnBrk="0" hangingPunct="1">
        <a:spcBef>
          <a:spcPct val="20000"/>
        </a:spcBef>
        <a:buFont typeface="Arial" pitchFamily="34" charset="0"/>
        <a:buChar char="•"/>
        <a:defRPr sz="3118" kern="1200">
          <a:solidFill>
            <a:schemeClr val="tx1"/>
          </a:solidFill>
          <a:latin typeface="+mn-lt"/>
          <a:ea typeface="+mn-ea"/>
          <a:cs typeface="+mn-cs"/>
        </a:defRPr>
      </a:lvl7pPr>
      <a:lvl8pPr marL="5345811" indent="-356387" algn="l" defTabSz="1425550" rtl="0" eaLnBrk="1" latinLnBrk="0" hangingPunct="1">
        <a:spcBef>
          <a:spcPct val="20000"/>
        </a:spcBef>
        <a:buFont typeface="Arial" pitchFamily="34" charset="0"/>
        <a:buChar char="•"/>
        <a:defRPr sz="3118" kern="1200">
          <a:solidFill>
            <a:schemeClr val="tx1"/>
          </a:solidFill>
          <a:latin typeface="+mn-lt"/>
          <a:ea typeface="+mn-ea"/>
          <a:cs typeface="+mn-cs"/>
        </a:defRPr>
      </a:lvl8pPr>
      <a:lvl9pPr marL="6058586" indent="-356387" algn="l" defTabSz="1425550" rtl="0" eaLnBrk="1" latinLnBrk="0" hangingPunct="1">
        <a:spcBef>
          <a:spcPct val="20000"/>
        </a:spcBef>
        <a:buFont typeface="Arial" pitchFamily="34" charset="0"/>
        <a:buChar char="•"/>
        <a:defRPr sz="3118" kern="1200">
          <a:solidFill>
            <a:schemeClr val="tx1"/>
          </a:solidFill>
          <a:latin typeface="+mn-lt"/>
          <a:ea typeface="+mn-ea"/>
          <a:cs typeface="+mn-cs"/>
        </a:defRPr>
      </a:lvl9pPr>
    </p:bodyStyle>
    <p:otherStyle>
      <a:defPPr>
        <a:defRPr lang="en-US"/>
      </a:defPPr>
      <a:lvl1pPr marL="0" algn="l" defTabSz="1425550" rtl="0" eaLnBrk="1" latinLnBrk="0" hangingPunct="1">
        <a:defRPr sz="2806" kern="1200">
          <a:solidFill>
            <a:schemeClr val="tx1"/>
          </a:solidFill>
          <a:latin typeface="+mn-lt"/>
          <a:ea typeface="+mn-ea"/>
          <a:cs typeface="+mn-cs"/>
        </a:defRPr>
      </a:lvl1pPr>
      <a:lvl2pPr marL="712775" algn="l" defTabSz="1425550" rtl="0" eaLnBrk="1" latinLnBrk="0" hangingPunct="1">
        <a:defRPr sz="2806" kern="1200">
          <a:solidFill>
            <a:schemeClr val="tx1"/>
          </a:solidFill>
          <a:latin typeface="+mn-lt"/>
          <a:ea typeface="+mn-ea"/>
          <a:cs typeface="+mn-cs"/>
        </a:defRPr>
      </a:lvl2pPr>
      <a:lvl3pPr marL="1425550" algn="l" defTabSz="1425550" rtl="0" eaLnBrk="1" latinLnBrk="0" hangingPunct="1">
        <a:defRPr sz="2806" kern="1200">
          <a:solidFill>
            <a:schemeClr val="tx1"/>
          </a:solidFill>
          <a:latin typeface="+mn-lt"/>
          <a:ea typeface="+mn-ea"/>
          <a:cs typeface="+mn-cs"/>
        </a:defRPr>
      </a:lvl3pPr>
      <a:lvl4pPr marL="2138324" algn="l" defTabSz="1425550" rtl="0" eaLnBrk="1" latinLnBrk="0" hangingPunct="1">
        <a:defRPr sz="2806" kern="1200">
          <a:solidFill>
            <a:schemeClr val="tx1"/>
          </a:solidFill>
          <a:latin typeface="+mn-lt"/>
          <a:ea typeface="+mn-ea"/>
          <a:cs typeface="+mn-cs"/>
        </a:defRPr>
      </a:lvl4pPr>
      <a:lvl5pPr marL="2851099" algn="l" defTabSz="1425550" rtl="0" eaLnBrk="1" latinLnBrk="0" hangingPunct="1">
        <a:defRPr sz="2806" kern="1200">
          <a:solidFill>
            <a:schemeClr val="tx1"/>
          </a:solidFill>
          <a:latin typeface="+mn-lt"/>
          <a:ea typeface="+mn-ea"/>
          <a:cs typeface="+mn-cs"/>
        </a:defRPr>
      </a:lvl5pPr>
      <a:lvl6pPr marL="3563874" algn="l" defTabSz="1425550" rtl="0" eaLnBrk="1" latinLnBrk="0" hangingPunct="1">
        <a:defRPr sz="2806" kern="1200">
          <a:solidFill>
            <a:schemeClr val="tx1"/>
          </a:solidFill>
          <a:latin typeface="+mn-lt"/>
          <a:ea typeface="+mn-ea"/>
          <a:cs typeface="+mn-cs"/>
        </a:defRPr>
      </a:lvl6pPr>
      <a:lvl7pPr marL="4276649" algn="l" defTabSz="1425550" rtl="0" eaLnBrk="1" latinLnBrk="0" hangingPunct="1">
        <a:defRPr sz="2806" kern="1200">
          <a:solidFill>
            <a:schemeClr val="tx1"/>
          </a:solidFill>
          <a:latin typeface="+mn-lt"/>
          <a:ea typeface="+mn-ea"/>
          <a:cs typeface="+mn-cs"/>
        </a:defRPr>
      </a:lvl7pPr>
      <a:lvl8pPr marL="4989424" algn="l" defTabSz="1425550" rtl="0" eaLnBrk="1" latinLnBrk="0" hangingPunct="1">
        <a:defRPr sz="2806" kern="1200">
          <a:solidFill>
            <a:schemeClr val="tx1"/>
          </a:solidFill>
          <a:latin typeface="+mn-lt"/>
          <a:ea typeface="+mn-ea"/>
          <a:cs typeface="+mn-cs"/>
        </a:defRPr>
      </a:lvl8pPr>
      <a:lvl9pPr marL="5702198" algn="l" defTabSz="1425550"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800" y="0"/>
            <a:ext cx="14255750" cy="2116065"/>
          </a:xfrm>
          <a:solidFill>
            <a:srgbClr val="FFC000"/>
          </a:solidFill>
        </p:spPr>
        <p:txBody>
          <a:bodyPr>
            <a:normAutofit/>
          </a:bodyPr>
          <a:lstStyle/>
          <a:p>
            <a:r>
              <a:rPr lang="en-US" dirty="0">
                <a:solidFill>
                  <a:schemeClr val="tx1"/>
                </a:solidFill>
              </a:rPr>
              <a:t>Smart Irrigation System </a:t>
            </a:r>
            <a:endParaRPr lang="en-US" dirty="0"/>
          </a:p>
        </p:txBody>
      </p:sp>
      <p:sp>
        <p:nvSpPr>
          <p:cNvPr id="3" name="Subtitle 2"/>
          <p:cNvSpPr>
            <a:spLocks noGrp="1"/>
          </p:cNvSpPr>
          <p:nvPr>
            <p:ph type="subTitle" idx="1"/>
          </p:nvPr>
        </p:nvSpPr>
        <p:spPr>
          <a:xfrm>
            <a:off x="431800" y="2241160"/>
            <a:ext cx="14255750" cy="2353870"/>
          </a:xfrm>
          <a:noFill/>
          <a:ln w="19050">
            <a:solidFill>
              <a:srgbClr val="002060"/>
            </a:solidFill>
          </a:ln>
        </p:spPr>
        <p:txBody>
          <a:bodyPr>
            <a:normAutofit fontScale="25000" lnSpcReduction="20000"/>
          </a:bodyPr>
          <a:lstStyle/>
          <a:p>
            <a:r>
              <a:rPr lang="en-US" sz="9600" dirty="0">
                <a:solidFill>
                  <a:schemeClr val="tx1"/>
                </a:solidFill>
              </a:rPr>
              <a:t>Our project is a smart irrigation system created using a Raspberry Pi and an Arduino Uno. Its primary function is to detect soil moisture and replenish it by means of a pump. It also aims to track all abiotic factors such as temperature, humidity and light in order for us to maintain ideal growing conditions for the plant. The height of the plant is also tracked by means of an ultrasonic distance sensor. The collected data can be used to set up greenhouses and to predict the growth of the plant.</a:t>
            </a:r>
          </a:p>
          <a:p>
            <a:r>
              <a:rPr lang="en-US" sz="9600" dirty="0">
                <a:solidFill>
                  <a:schemeClr val="tx1"/>
                </a:solidFill>
              </a:rPr>
              <a:t>The data from all the sensors is collected by the Arduino and the Raspberry Pi, which is compiled into a csv file. On sensing low soil moisture, the Raspberry Pi activates a pump which waters the plant.</a:t>
            </a:r>
          </a:p>
          <a:p>
            <a:endParaRPr lang="en-US" dirty="0">
              <a:solidFill>
                <a:schemeClr val="tx1"/>
              </a:solidFill>
            </a:endParaRPr>
          </a:p>
        </p:txBody>
      </p:sp>
      <p:pic>
        <p:nvPicPr>
          <p:cNvPr id="4" name="Picture 3"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39741" y="111336"/>
            <a:ext cx="1263531" cy="1893355"/>
          </a:xfrm>
          <a:prstGeom prst="rect">
            <a:avLst/>
          </a:prstGeom>
        </p:spPr>
      </p:pic>
      <p:cxnSp>
        <p:nvCxnSpPr>
          <p:cNvPr id="12" name="Straight Connector 11"/>
          <p:cNvCxnSpPr/>
          <p:nvPr/>
        </p:nvCxnSpPr>
        <p:spPr>
          <a:xfrm>
            <a:off x="431800" y="2116065"/>
            <a:ext cx="14255750" cy="2476"/>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903254" y="7127887"/>
            <a:ext cx="111374" cy="2476"/>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31800" y="4677663"/>
            <a:ext cx="7573370" cy="400945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26" dirty="0">
              <a:solidFill>
                <a:srgbClr val="002060"/>
              </a:solidFill>
            </a:endParaRPr>
          </a:p>
        </p:txBody>
      </p:sp>
      <p:sp>
        <p:nvSpPr>
          <p:cNvPr id="20" name="Rectangle 19"/>
          <p:cNvSpPr/>
          <p:nvPr/>
        </p:nvSpPr>
        <p:spPr>
          <a:xfrm>
            <a:off x="8005170" y="4677663"/>
            <a:ext cx="6682380" cy="400945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26" dirty="0">
              <a:solidFill>
                <a:srgbClr val="002060"/>
              </a:solidFill>
            </a:endParaRPr>
          </a:p>
        </p:txBody>
      </p:sp>
      <p:sp>
        <p:nvSpPr>
          <p:cNvPr id="22" name="Rectangle 21"/>
          <p:cNvSpPr/>
          <p:nvPr/>
        </p:nvSpPr>
        <p:spPr>
          <a:xfrm>
            <a:off x="1768236" y="8909868"/>
            <a:ext cx="1781981" cy="116528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26"/>
          </a:p>
        </p:txBody>
      </p:sp>
      <p:sp>
        <p:nvSpPr>
          <p:cNvPr id="23" name="TextBox 22"/>
          <p:cNvSpPr txBox="1"/>
          <p:nvPr/>
        </p:nvSpPr>
        <p:spPr>
          <a:xfrm>
            <a:off x="1768236" y="9184161"/>
            <a:ext cx="1447860" cy="380232"/>
          </a:xfrm>
          <a:prstGeom prst="rect">
            <a:avLst/>
          </a:prstGeom>
          <a:noFill/>
        </p:spPr>
        <p:txBody>
          <a:bodyPr wrap="square" rtlCol="0">
            <a:spAutoFit/>
          </a:bodyPr>
          <a:lstStyle/>
          <a:p>
            <a:r>
              <a:rPr lang="en-IN" sz="1871" dirty="0"/>
              <a:t>Student PIC</a:t>
            </a:r>
            <a:endParaRPr lang="en-US" sz="1871" dirty="0"/>
          </a:p>
        </p:txBody>
      </p:sp>
      <p:sp>
        <p:nvSpPr>
          <p:cNvPr id="24" name="TextBox 23"/>
          <p:cNvSpPr txBox="1"/>
          <p:nvPr/>
        </p:nvSpPr>
        <p:spPr>
          <a:xfrm>
            <a:off x="1768236" y="10023608"/>
            <a:ext cx="1781981" cy="380232"/>
          </a:xfrm>
          <a:prstGeom prst="rect">
            <a:avLst/>
          </a:prstGeom>
          <a:noFill/>
        </p:spPr>
        <p:txBody>
          <a:bodyPr wrap="square" rtlCol="0">
            <a:spAutoFit/>
          </a:bodyPr>
          <a:lstStyle/>
          <a:p>
            <a:r>
              <a:rPr lang="en-IN" sz="1871" dirty="0"/>
              <a:t>&lt;Name &gt; &lt;SRN&gt;</a:t>
            </a:r>
            <a:endParaRPr lang="en-US" sz="1871" dirty="0"/>
          </a:p>
        </p:txBody>
      </p:sp>
      <p:sp>
        <p:nvSpPr>
          <p:cNvPr id="25" name="Rectangle 24"/>
          <p:cNvSpPr/>
          <p:nvPr/>
        </p:nvSpPr>
        <p:spPr>
          <a:xfrm>
            <a:off x="4441208" y="8909869"/>
            <a:ext cx="1781981" cy="111373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26"/>
          </a:p>
        </p:txBody>
      </p:sp>
      <p:sp>
        <p:nvSpPr>
          <p:cNvPr id="26" name="TextBox 25"/>
          <p:cNvSpPr txBox="1"/>
          <p:nvPr/>
        </p:nvSpPr>
        <p:spPr>
          <a:xfrm>
            <a:off x="4441208" y="9132616"/>
            <a:ext cx="1447860" cy="380232"/>
          </a:xfrm>
          <a:prstGeom prst="rect">
            <a:avLst/>
          </a:prstGeom>
          <a:noFill/>
        </p:spPr>
        <p:txBody>
          <a:bodyPr wrap="square" rtlCol="0">
            <a:spAutoFit/>
          </a:bodyPr>
          <a:lstStyle/>
          <a:p>
            <a:r>
              <a:rPr lang="en-IN" sz="1871" dirty="0"/>
              <a:t>Student PIC</a:t>
            </a:r>
            <a:endParaRPr lang="en-US" sz="1871" dirty="0"/>
          </a:p>
        </p:txBody>
      </p:sp>
      <p:sp>
        <p:nvSpPr>
          <p:cNvPr id="27" name="TextBox 26"/>
          <p:cNvSpPr txBox="1"/>
          <p:nvPr/>
        </p:nvSpPr>
        <p:spPr>
          <a:xfrm>
            <a:off x="4441208" y="9972064"/>
            <a:ext cx="1781981" cy="380232"/>
          </a:xfrm>
          <a:prstGeom prst="rect">
            <a:avLst/>
          </a:prstGeom>
          <a:noFill/>
        </p:spPr>
        <p:txBody>
          <a:bodyPr wrap="square" rtlCol="0">
            <a:spAutoFit/>
          </a:bodyPr>
          <a:lstStyle/>
          <a:p>
            <a:r>
              <a:rPr lang="en-IN" sz="1871" dirty="0"/>
              <a:t>&lt;Name &gt; &lt;SRN&gt;</a:t>
            </a:r>
            <a:endParaRPr lang="en-US" sz="1871" dirty="0"/>
          </a:p>
        </p:txBody>
      </p:sp>
      <p:sp>
        <p:nvSpPr>
          <p:cNvPr id="28" name="Rectangle 27"/>
          <p:cNvSpPr/>
          <p:nvPr/>
        </p:nvSpPr>
        <p:spPr>
          <a:xfrm>
            <a:off x="7114180" y="8909869"/>
            <a:ext cx="1781981" cy="111373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526" dirty="0"/>
              <a:t> </a:t>
            </a:r>
            <a:endParaRPr lang="en-US" sz="4526" dirty="0"/>
          </a:p>
        </p:txBody>
      </p:sp>
      <p:sp>
        <p:nvSpPr>
          <p:cNvPr id="29" name="TextBox 28"/>
          <p:cNvSpPr txBox="1"/>
          <p:nvPr/>
        </p:nvSpPr>
        <p:spPr>
          <a:xfrm>
            <a:off x="7114179" y="9132616"/>
            <a:ext cx="1559234" cy="380232"/>
          </a:xfrm>
          <a:prstGeom prst="rect">
            <a:avLst/>
          </a:prstGeom>
          <a:noFill/>
        </p:spPr>
        <p:txBody>
          <a:bodyPr wrap="square" rtlCol="0">
            <a:spAutoFit/>
          </a:bodyPr>
          <a:lstStyle/>
          <a:p>
            <a:r>
              <a:rPr lang="en-IN" sz="1871" dirty="0"/>
              <a:t>Student PIC                                              </a:t>
            </a:r>
            <a:endParaRPr lang="en-US" sz="1871" dirty="0"/>
          </a:p>
        </p:txBody>
      </p:sp>
      <p:sp>
        <p:nvSpPr>
          <p:cNvPr id="30" name="TextBox 29"/>
          <p:cNvSpPr txBox="1"/>
          <p:nvPr/>
        </p:nvSpPr>
        <p:spPr>
          <a:xfrm>
            <a:off x="7114180" y="9972064"/>
            <a:ext cx="1781981" cy="380232"/>
          </a:xfrm>
          <a:prstGeom prst="rect">
            <a:avLst/>
          </a:prstGeom>
          <a:noFill/>
        </p:spPr>
        <p:txBody>
          <a:bodyPr wrap="square" rtlCol="0">
            <a:spAutoFit/>
          </a:bodyPr>
          <a:lstStyle/>
          <a:p>
            <a:r>
              <a:rPr lang="en-IN" sz="1871" dirty="0"/>
              <a:t>&lt;Name &gt; &lt;SRN&gt;</a:t>
            </a:r>
            <a:endParaRPr lang="en-US" sz="1871" dirty="0"/>
          </a:p>
        </p:txBody>
      </p:sp>
      <p:sp>
        <p:nvSpPr>
          <p:cNvPr id="31" name="Rectangle 30"/>
          <p:cNvSpPr/>
          <p:nvPr/>
        </p:nvSpPr>
        <p:spPr>
          <a:xfrm>
            <a:off x="9787152" y="8909869"/>
            <a:ext cx="1781981" cy="111373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26"/>
          </a:p>
        </p:txBody>
      </p:sp>
      <p:sp>
        <p:nvSpPr>
          <p:cNvPr id="32" name="TextBox 31"/>
          <p:cNvSpPr txBox="1"/>
          <p:nvPr/>
        </p:nvSpPr>
        <p:spPr>
          <a:xfrm>
            <a:off x="10009899" y="9132616"/>
            <a:ext cx="1447860" cy="380232"/>
          </a:xfrm>
          <a:prstGeom prst="rect">
            <a:avLst/>
          </a:prstGeom>
          <a:noFill/>
        </p:spPr>
        <p:txBody>
          <a:bodyPr wrap="square" rtlCol="0">
            <a:spAutoFit/>
          </a:bodyPr>
          <a:lstStyle/>
          <a:p>
            <a:r>
              <a:rPr lang="en-IN" sz="1871" dirty="0"/>
              <a:t>Student PIC</a:t>
            </a:r>
            <a:endParaRPr lang="en-US" sz="1871" dirty="0"/>
          </a:p>
        </p:txBody>
      </p:sp>
      <p:sp>
        <p:nvSpPr>
          <p:cNvPr id="33" name="TextBox 32"/>
          <p:cNvSpPr txBox="1"/>
          <p:nvPr/>
        </p:nvSpPr>
        <p:spPr>
          <a:xfrm>
            <a:off x="9787152" y="9972064"/>
            <a:ext cx="1781981" cy="380232"/>
          </a:xfrm>
          <a:prstGeom prst="rect">
            <a:avLst/>
          </a:prstGeom>
          <a:noFill/>
        </p:spPr>
        <p:txBody>
          <a:bodyPr wrap="square" rtlCol="0">
            <a:spAutoFit/>
          </a:bodyPr>
          <a:lstStyle/>
          <a:p>
            <a:r>
              <a:rPr lang="en-IN" sz="1871" dirty="0"/>
              <a:t>&lt;Name &gt; &lt;SRN&gt;</a:t>
            </a:r>
            <a:endParaRPr lang="en-US" sz="1871" dirty="0"/>
          </a:p>
        </p:txBody>
      </p:sp>
      <p:sp>
        <p:nvSpPr>
          <p:cNvPr id="34" name="Rectangle 33"/>
          <p:cNvSpPr/>
          <p:nvPr/>
        </p:nvSpPr>
        <p:spPr>
          <a:xfrm>
            <a:off x="12237376" y="8969698"/>
            <a:ext cx="1781981" cy="116528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26"/>
          </a:p>
        </p:txBody>
      </p:sp>
      <p:sp>
        <p:nvSpPr>
          <p:cNvPr id="35" name="TextBox 34"/>
          <p:cNvSpPr txBox="1"/>
          <p:nvPr/>
        </p:nvSpPr>
        <p:spPr>
          <a:xfrm>
            <a:off x="12237376" y="9243990"/>
            <a:ext cx="1447860" cy="668132"/>
          </a:xfrm>
          <a:prstGeom prst="rect">
            <a:avLst/>
          </a:prstGeom>
          <a:noFill/>
        </p:spPr>
        <p:txBody>
          <a:bodyPr wrap="square" rtlCol="0">
            <a:spAutoFit/>
          </a:bodyPr>
          <a:lstStyle/>
          <a:p>
            <a:r>
              <a:rPr lang="en-IN" sz="1871" dirty="0"/>
              <a:t>MPCA  class teacher PIC</a:t>
            </a:r>
            <a:endParaRPr lang="en-US" sz="1871" dirty="0"/>
          </a:p>
        </p:txBody>
      </p:sp>
      <p:sp>
        <p:nvSpPr>
          <p:cNvPr id="36" name="TextBox 35"/>
          <p:cNvSpPr txBox="1"/>
          <p:nvPr/>
        </p:nvSpPr>
        <p:spPr>
          <a:xfrm>
            <a:off x="12348750" y="10259963"/>
            <a:ext cx="1781981" cy="380232"/>
          </a:xfrm>
          <a:prstGeom prst="rect">
            <a:avLst/>
          </a:prstGeom>
          <a:noFill/>
        </p:spPr>
        <p:txBody>
          <a:bodyPr wrap="square" rtlCol="0">
            <a:spAutoFit/>
          </a:bodyPr>
          <a:lstStyle/>
          <a:p>
            <a:r>
              <a:rPr lang="en-IN" sz="1871" dirty="0"/>
              <a:t>&lt;Name &gt;</a:t>
            </a:r>
            <a:endParaRPr lang="en-US" sz="1871" dirty="0"/>
          </a:p>
        </p:txBody>
      </p:sp>
      <p:sp>
        <p:nvSpPr>
          <p:cNvPr id="37" name="TextBox 36"/>
          <p:cNvSpPr txBox="1"/>
          <p:nvPr/>
        </p:nvSpPr>
        <p:spPr>
          <a:xfrm>
            <a:off x="9230282" y="5680028"/>
            <a:ext cx="2672972" cy="2878224"/>
          </a:xfrm>
          <a:prstGeom prst="rect">
            <a:avLst/>
          </a:prstGeom>
          <a:noFill/>
        </p:spPr>
        <p:txBody>
          <a:bodyPr wrap="square" rtlCol="0">
            <a:spAutoFit/>
          </a:bodyPr>
          <a:lstStyle/>
          <a:p>
            <a:r>
              <a:rPr lang="en-IN" sz="4526" dirty="0">
                <a:solidFill>
                  <a:schemeClr val="tx1">
                    <a:lumMod val="50000"/>
                    <a:lumOff val="50000"/>
                  </a:schemeClr>
                </a:solidFill>
              </a:rPr>
              <a:t>PIC of the actual Model developed</a:t>
            </a:r>
            <a:endParaRPr lang="en-US" sz="4526" dirty="0">
              <a:solidFill>
                <a:schemeClr val="tx1">
                  <a:lumMod val="50000"/>
                  <a:lumOff val="50000"/>
                </a:schemeClr>
              </a:solidFill>
            </a:endParaRPr>
          </a:p>
        </p:txBody>
      </p:sp>
      <p:pic>
        <p:nvPicPr>
          <p:cNvPr id="6" name="Picture 5">
            <a:extLst>
              <a:ext uri="{FF2B5EF4-FFF2-40B4-BE49-F238E27FC236}">
                <a16:creationId xmlns:a16="http://schemas.microsoft.com/office/drawing/2014/main" id="{0CDF61E8-4383-451F-A51B-10EEBA9F3A72}"/>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503575" y="4723899"/>
            <a:ext cx="7250859" cy="399573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187</Words>
  <Application>Microsoft Office PowerPoint</Application>
  <PresentationFormat>Custom</PresentationFormat>
  <Paragraphs>15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Smart Irrigation System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dc:title>
  <dc:creator>Windows User</dc:creator>
  <cp:lastModifiedBy>BHAVINI MADHURANATH</cp:lastModifiedBy>
  <cp:revision>5</cp:revision>
  <dcterms:created xsi:type="dcterms:W3CDTF">2022-04-15T06:06:07Z</dcterms:created>
  <dcterms:modified xsi:type="dcterms:W3CDTF">2022-04-18T08:28:39Z</dcterms:modified>
</cp:coreProperties>
</file>