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5A0B4A1-A557-4DC7-A685-386E2394FB6E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DD5B85D-2C0D-4448-BEBB-F2552A1E527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1146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4A1-A557-4DC7-A685-386E2394FB6E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B85D-2C0D-4448-BEBB-F2552A1E5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08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4A1-A557-4DC7-A685-386E2394FB6E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B85D-2C0D-4448-BEBB-F2552A1E5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213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4A1-A557-4DC7-A685-386E2394FB6E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B85D-2C0D-4448-BEBB-F2552A1E5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12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4A1-A557-4DC7-A685-386E2394FB6E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B85D-2C0D-4448-BEBB-F2552A1E527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337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4A1-A557-4DC7-A685-386E2394FB6E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B85D-2C0D-4448-BEBB-F2552A1E5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29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4A1-A557-4DC7-A685-386E2394FB6E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B85D-2C0D-4448-BEBB-F2552A1E5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808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4A1-A557-4DC7-A685-386E2394FB6E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B85D-2C0D-4448-BEBB-F2552A1E5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40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4A1-A557-4DC7-A685-386E2394FB6E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B85D-2C0D-4448-BEBB-F2552A1E5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69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4A1-A557-4DC7-A685-386E2394FB6E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B85D-2C0D-4448-BEBB-F2552A1E5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40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B4A1-A557-4DC7-A685-386E2394FB6E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B85D-2C0D-4448-BEBB-F2552A1E5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47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5A0B4A1-A557-4DC7-A685-386E2394FB6E}" type="datetimeFigureOut">
              <a:rPr lang="ru-RU" smtClean="0"/>
              <a:t>23.03.2025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DD5B85D-2C0D-4448-BEBB-F2552A1E52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35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88538-137B-3229-85B9-5FD9ECA5E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Презентация проекта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E44258-9A53-A585-B9C4-729B61A6A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ru-RU" sz="2400" dirty="0"/>
          </a:p>
          <a:p>
            <a:endParaRPr lang="ru-RU" dirty="0"/>
          </a:p>
          <a:p>
            <a:endParaRPr lang="ru-RU" sz="2400" dirty="0"/>
          </a:p>
          <a:p>
            <a:pPr algn="just"/>
            <a:r>
              <a:rPr lang="ru-RU" sz="9600" dirty="0"/>
              <a:t>Ачилов Никита МИК22 </a:t>
            </a:r>
            <a:endParaRPr lang="ru-RU" sz="8000" dirty="0"/>
          </a:p>
        </p:txBody>
      </p:sp>
    </p:spTree>
    <p:extLst>
      <p:ext uri="{BB962C8B-B14F-4D97-AF65-F5344CB8AC3E}">
        <p14:creationId xmlns:p14="http://schemas.microsoft.com/office/powerpoint/2010/main" val="380802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91E1E-FD22-840E-6C17-3AA7362B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562" y="983323"/>
            <a:ext cx="9404723" cy="1166431"/>
          </a:xfrm>
        </p:spPr>
        <p:txBody>
          <a:bodyPr>
            <a:noAutofit/>
          </a:bodyPr>
          <a:lstStyle/>
          <a:p>
            <a:pPr rtl="0">
              <a:spcBef>
                <a:spcPts val="1200"/>
              </a:spcBef>
            </a:pPr>
            <a:br>
              <a:rPr lang="ru-RU" sz="1600" b="1" i="0" u="none" strike="noStrike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ru-RU" sz="1600" b="1" i="0" u="none" strike="noStrike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ru-RU" sz="4000" b="0" dirty="0">
                <a:solidFill>
                  <a:schemeClr val="tx1"/>
                </a:solidFill>
                <a:effectLst/>
                <a:latin typeface="+mn-lt"/>
              </a:rPr>
            </a:br>
            <a:br>
              <a:rPr lang="ru-RU" sz="4000" dirty="0">
                <a:solidFill>
                  <a:schemeClr val="tx1"/>
                </a:solidFill>
                <a:latin typeface="+mn-lt"/>
              </a:rPr>
            </a:br>
            <a:r>
              <a:rPr lang="ru-RU" sz="4000" b="1" i="0" u="none" strike="noStrike" dirty="0">
                <a:solidFill>
                  <a:schemeClr val="tx1"/>
                </a:solidFill>
                <a:effectLst/>
                <a:latin typeface="+mn-lt"/>
              </a:rPr>
              <a:t>Цель проекта :</a:t>
            </a:r>
            <a:endParaRPr lang="ru-RU" sz="4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325ABE-1FE7-F038-D04E-FE107D8E5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562" y="2970897"/>
            <a:ext cx="8595360" cy="11664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</a:rPr>
              <a:t>С</a:t>
            </a:r>
            <a:r>
              <a:rPr lang="ru-RU" sz="3200" b="0" i="0" u="none" strike="noStrike" dirty="0">
                <a:effectLst/>
                <a:latin typeface="Times New Roman" panose="02020603050405020304" pitchFamily="18" charset="0"/>
              </a:rPr>
              <a:t>оздать чат-бота, способного генерировать диалоговые ответы с заданным стилем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70162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33200-3FE1-5428-782A-4F45E69C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861" y="162963"/>
            <a:ext cx="9692640" cy="2210336"/>
          </a:xfrm>
        </p:spPr>
        <p:txBody>
          <a:bodyPr>
            <a:normAutofit/>
          </a:bodyPr>
          <a:lstStyle/>
          <a:p>
            <a:r>
              <a:rPr lang="ru-RU" b="1" dirty="0"/>
              <a:t>Подключение библиотек</a:t>
            </a:r>
            <a:r>
              <a:rPr lang="en-US" b="1" dirty="0"/>
              <a:t> c </a:t>
            </a:r>
            <a:r>
              <a:rPr lang="ru-RU" b="1" dirty="0"/>
              <a:t>помощью </a:t>
            </a:r>
            <a:r>
              <a:rPr lang="en-US" b="1" dirty="0" err="1"/>
              <a:t>cmd</a:t>
            </a:r>
            <a:br>
              <a:rPr lang="ru-RU" b="1" dirty="0"/>
            </a:br>
            <a:r>
              <a:rPr lang="ru-RU" b="1" dirty="0"/>
              <a:t> 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6201B83E-17CD-E3B2-6C4D-4A83373638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217346" y="2541612"/>
            <a:ext cx="3696216" cy="323895"/>
          </a:xfrm>
        </p:spPr>
      </p:pic>
      <p:pic>
        <p:nvPicPr>
          <p:cNvPr id="11" name="Объект 10" descr="Изображение выглядит как текст, Шрифт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8CB0FA4-E2EB-2531-EEAF-3626F29588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534980" y="3681611"/>
            <a:ext cx="3769683" cy="221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A67F1-8798-3393-E9B8-D6F35BA9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2749" y="45431"/>
            <a:ext cx="4128275" cy="1325562"/>
          </a:xfrm>
        </p:spPr>
        <p:txBody>
          <a:bodyPr>
            <a:normAutofit/>
          </a:bodyPr>
          <a:lstStyle/>
          <a:p>
            <a:r>
              <a:rPr lang="ru-RU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Выбор модели</a:t>
            </a:r>
            <a:endParaRPr lang="ru-RU" sz="8800" b="1" dirty="0"/>
          </a:p>
        </p:txBody>
      </p:sp>
      <p:pic>
        <p:nvPicPr>
          <p:cNvPr id="7" name="Объект 6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85D92A0-5303-CD67-D515-560BCDF21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059" y="2359924"/>
            <a:ext cx="8364372" cy="298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3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784D6-C84F-FBF4-5725-E9742AE89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932" y="219494"/>
            <a:ext cx="6916546" cy="776637"/>
          </a:xfrm>
        </p:spPr>
        <p:txBody>
          <a:bodyPr>
            <a:normAutofit/>
          </a:bodyPr>
          <a:lstStyle/>
          <a:p>
            <a:r>
              <a:rPr lang="ru-RU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Реализация генерации текста</a:t>
            </a:r>
            <a:endParaRPr lang="ru-RU" sz="7200" b="1" dirty="0"/>
          </a:p>
        </p:txBody>
      </p:sp>
      <p:pic>
        <p:nvPicPr>
          <p:cNvPr id="6" name="Объект 5" descr="Изображение выглядит как текст, снимок экрана">
            <a:extLst>
              <a:ext uri="{FF2B5EF4-FFF2-40B4-BE49-F238E27FC236}">
                <a16:creationId xmlns:a16="http://schemas.microsoft.com/office/drawing/2014/main" id="{E9AB9BC4-88A9-68C5-D2D3-DEDDCE704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/>
          <a:stretch/>
        </p:blipFill>
        <p:spPr bwMode="auto">
          <a:xfrm>
            <a:off x="2054199" y="1138064"/>
            <a:ext cx="7170821" cy="55004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94969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4988A-BFA1-E520-65A7-7027FF169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055" y="231649"/>
            <a:ext cx="7352739" cy="892425"/>
          </a:xfrm>
        </p:spPr>
        <p:txBody>
          <a:bodyPr>
            <a:normAutofit/>
          </a:bodyPr>
          <a:lstStyle/>
          <a:p>
            <a:r>
              <a:rPr lang="ru-RU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веб-интерфейса</a:t>
            </a:r>
            <a:endParaRPr lang="ru-RU" sz="8800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C54718-C983-F108-82A8-7763BB861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28" y="1298406"/>
            <a:ext cx="8065591" cy="520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8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BEBC2CA-4CE0-DDE1-2ABA-A55094BD2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431" y="336885"/>
            <a:ext cx="6622181" cy="1511166"/>
          </a:xfrm>
        </p:spPr>
        <p:txBody>
          <a:bodyPr>
            <a:normAutofit/>
          </a:bodyPr>
          <a:lstStyle/>
          <a:p>
            <a:r>
              <a:rPr lang="ru-RU" sz="4800" b="1" dirty="0">
                <a:latin typeface="Calibri" panose="020F0502020204030204" pitchFamily="34" charset="0"/>
                <a:cs typeface="Calibri" panose="020F0502020204030204" pitchFamily="34" charset="0"/>
              </a:rPr>
              <a:t>Ввод истории диалога и модификации ответа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D8596479-35EF-97F4-941D-2A33CDFA4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7978" y="2271562"/>
            <a:ext cx="5923089" cy="3176337"/>
          </a:xfrm>
        </p:spPr>
      </p:pic>
    </p:spTree>
    <p:extLst>
      <p:ext uri="{BB962C8B-B14F-4D97-AF65-F5344CB8AC3E}">
        <p14:creationId xmlns:p14="http://schemas.microsoft.com/office/powerpoint/2010/main" val="32770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B9647-5B31-36BB-2521-A43290DB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794" y="356135"/>
            <a:ext cx="4834128" cy="853924"/>
          </a:xfrm>
        </p:spPr>
        <p:txBody>
          <a:bodyPr>
            <a:normAutofit/>
          </a:bodyPr>
          <a:lstStyle/>
          <a:p>
            <a:r>
              <a:rPr lang="ru-RU" sz="4800" b="1" dirty="0">
                <a:latin typeface="Calibri" panose="020F0502020204030204" pitchFamily="34" charset="0"/>
                <a:cs typeface="Calibri" panose="020F0502020204030204" pitchFamily="34" charset="0"/>
              </a:rPr>
              <a:t>Результат работы</a:t>
            </a:r>
          </a:p>
        </p:txBody>
      </p:sp>
      <p:pic>
        <p:nvPicPr>
          <p:cNvPr id="6" name="Объект 5" descr="Изображение выглядит как текст, снимок экрана, Шрифт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4A8B260-4147-A05F-170C-30F26B17A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9" t="8836" r="30701" b="24010"/>
          <a:stretch/>
        </p:blipFill>
        <p:spPr bwMode="auto">
          <a:xfrm>
            <a:off x="140988" y="2040555"/>
            <a:ext cx="5573006" cy="40722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5B7B379-EC34-5FBA-0FAF-4DE1998FC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03784"/>
            <a:ext cx="4990090" cy="2757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3173084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238</TotalTime>
  <Words>44</Words>
  <Application>Microsoft Office PowerPoint</Application>
  <PresentationFormat>Широкоэкранный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Schoolbook</vt:lpstr>
      <vt:lpstr>Times New Roman</vt:lpstr>
      <vt:lpstr>Wingdings 2</vt:lpstr>
      <vt:lpstr>Вид</vt:lpstr>
      <vt:lpstr>Презентация проекта</vt:lpstr>
      <vt:lpstr>    Цель проекта :</vt:lpstr>
      <vt:lpstr>Подключение библиотек c помощью cmd  </vt:lpstr>
      <vt:lpstr>Выбор модели</vt:lpstr>
      <vt:lpstr>Реализация генерации текста</vt:lpstr>
      <vt:lpstr>Создание веб-интерфейса</vt:lpstr>
      <vt:lpstr>Ввод истории диалога и модификации ответа</vt:lpstr>
      <vt:lpstr>Результат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Денис Сухоярский</dc:creator>
  <cp:lastModifiedBy>Aчилов Hикита</cp:lastModifiedBy>
  <cp:revision>3</cp:revision>
  <dcterms:created xsi:type="dcterms:W3CDTF">2025-03-17T09:41:07Z</dcterms:created>
  <dcterms:modified xsi:type="dcterms:W3CDTF">2025-03-23T15:58:34Z</dcterms:modified>
</cp:coreProperties>
</file>