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9" r:id="rId2"/>
    <p:sldId id="260" r:id="rId3"/>
    <p:sldId id="262" r:id="rId4"/>
    <p:sldId id="261" r:id="rId5"/>
    <p:sldId id="265" r:id="rId6"/>
    <p:sldId id="266" r:id="rId7"/>
    <p:sldId id="268" r:id="rId8"/>
    <p:sldId id="273" r:id="rId9"/>
    <p:sldId id="274" r:id="rId10"/>
    <p:sldId id="275" r:id="rId11"/>
    <p:sldId id="270" r:id="rId12"/>
    <p:sldId id="276" r:id="rId13"/>
    <p:sldId id="277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155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7892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431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1151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705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09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835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224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647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501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660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10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www.yesiltopuklar.com/wp-content/uploads/2015/06/Etkili-CV-Haz%C4%B1rlama-Teknikleri-785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4" y="1427490"/>
            <a:ext cx="5102225" cy="3899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Above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Teaching manager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1439" y="5327280"/>
            <a:ext cx="9749117" cy="132343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КТбо2-7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Текутов Антон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МОП ЭВМ ИКТИБ ЮФУ, Родзина Ольга Николаевна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23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2" y="1833251"/>
            <a:ext cx="7174875" cy="43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2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1938992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пользователя с типом доступа «Ученик» реализованы следующие функции: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оступа к журналу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заданий</a:t>
            </a:r>
          </a:p>
        </p:txBody>
      </p:sp>
    </p:spTree>
    <p:extLst>
      <p:ext uri="{BB962C8B-B14F-4D97-AF65-F5344CB8AC3E}">
        <p14:creationId xmlns:p14="http://schemas.microsoft.com/office/powerpoint/2010/main" val="440467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2" y="1833251"/>
            <a:ext cx="7174875" cy="43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9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2" y="1833251"/>
            <a:ext cx="7174875" cy="43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5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2" y="1833251"/>
            <a:ext cx="7174875" cy="43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2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Заключение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369331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была реализована АИС организации учебного процесса в школах. Были изучены навыки работы с базой данных, языком разметки XAML, и паттерном проектирования MVVM, закреплены знания в области программирования на C#. Все цели, задачи и условия прохождения практики были выполнены в полном объеме.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полностью готова для эксплуатирования. В дальнейшем есть возможность расширения функционал, не входящие в условия поставленного технического задания.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2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Техническое задание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4062651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индивидуальному заданию на практику, которое описано в дневнике практики, требуется спроектировать и разработать АИС для организации учебного процесса в школах.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во многих школах все еще используется метод организации учебного процесса без использования информационных технологий для оптимизации процесса выдачи заданий и отслеживания их выполнения. Предлагается разработать АИС, которая будет помогать преподавателям и ученикам в организации учебного процесса, а также помогать составлять необходимые документы.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14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Анализ </a:t>
            </a:r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требований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36594" y="1662878"/>
            <a:ext cx="8780930" cy="1569660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анализа требований, проведённого на основе методических указаний из учебного пособия «Анализ требований к АИС», была составлена диаграмма прецедентов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отражающая основные функции, требующие реализации.</a:t>
            </a:r>
            <a:endParaRPr lang="ru-RU" dirty="0"/>
          </a:p>
        </p:txBody>
      </p:sp>
      <p:pic>
        <p:nvPicPr>
          <p:cNvPr id="4" name="Рисунок 3" descr="D:\Downloads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4" y="3466486"/>
            <a:ext cx="6120130" cy="3201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249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Инструментарий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2308324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данного проекта была выбрана среда разработки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использовался язык С#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язык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XAML.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использовался паттерн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MVVM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осуществляется с помощью базы данных на основе системы управления базами данных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63" y="4494809"/>
            <a:ext cx="2031887" cy="203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s://5bucks.ru/wp-content/uploads/2017/07/a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03" y="4465756"/>
            <a:ext cx="2057160" cy="205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Share/icon/color/Files/xaml1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66" y="3842233"/>
            <a:ext cx="3304207" cy="33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rehansaeed.com/rehansaeed/2014/05/MVVM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12851" r="12529" b="11765"/>
          <a:stretch/>
        </p:blipFill>
        <p:spPr bwMode="auto">
          <a:xfrm>
            <a:off x="715907" y="4612059"/>
            <a:ext cx="3119480" cy="1764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15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461665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реализованы функции регистрации и авторизации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063" y1="4583" x2="95000" y2="3958"/>
                        <a14:foregroundMark x1="95469" y1="3958" x2="95781" y2="96875"/>
                        <a14:foregroundMark x1="2969" y1="95833" x2="97031" y2="96458"/>
                        <a14:foregroundMark x1="85156" y1="87083" x2="34531" y2="96875"/>
                        <a14:foregroundMark x1="79219" y1="91042" x2="85469" y2="910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1865" y="2748456"/>
            <a:ext cx="4798800" cy="3600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906" y1="4167" x2="95000" y2="3333"/>
                        <a14:foregroundMark x1="95000" y1="3750" x2="95000" y2="96042"/>
                        <a14:foregroundMark x1="95313" y1="94375" x2="4219" y2="93958"/>
                        <a14:foregroundMark x1="83281" y1="90417" x2="27813" y2="96458"/>
                        <a14:foregroundMark x1="15000" y1="98333" x2="89688" y2="98333"/>
                        <a14:foregroundMark x1="96406" y1="97500" x2="6250" y2="97083"/>
                        <a14:foregroundMark x1="95625" y1="2292" x2="95625" y2="6458"/>
                        <a14:foregroundMark x1="94219" y1="1667" x2="96250" y2="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7524" y="2748456"/>
            <a:ext cx="48003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6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0200" y="1918372"/>
            <a:ext cx="8780930" cy="2308324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пользователя с типом доступа «Преподаватель» реализованы следующие функции: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задания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выданных заданий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оступа к журналу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заданий</a:t>
            </a:r>
          </a:p>
        </p:txBody>
      </p:sp>
    </p:spTree>
    <p:extLst>
      <p:ext uri="{BB962C8B-B14F-4D97-AF65-F5344CB8AC3E}">
        <p14:creationId xmlns:p14="http://schemas.microsoft.com/office/powerpoint/2010/main" val="1723216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8561" y="1833173"/>
            <a:ext cx="7174877" cy="43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35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1" y="1833251"/>
            <a:ext cx="7174877" cy="43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43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9624"/>
            <a:ext cx="12192000" cy="1200329"/>
          </a:xfrm>
          <a:prstGeom prst="rect">
            <a:avLst/>
          </a:prstGeom>
          <a:solidFill>
            <a:srgbClr val="767171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 Bold" panose="020B0606020202050201" pitchFamily="34" charset="-52"/>
              </a:rPr>
              <a:t>Реализованные функции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 Bold" panose="020B0606020202050201" pitchFamily="34" charset="-52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61" y="2081262"/>
            <a:ext cx="7174877" cy="38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0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47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Bebas Neue Bold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Tekutow</dc:creator>
  <cp:lastModifiedBy>Anton Tekutow</cp:lastModifiedBy>
  <cp:revision>7</cp:revision>
  <dcterms:created xsi:type="dcterms:W3CDTF">2018-05-25T07:13:39Z</dcterms:created>
  <dcterms:modified xsi:type="dcterms:W3CDTF">2018-05-25T08:17:33Z</dcterms:modified>
</cp:coreProperties>
</file>