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roximaNova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370fda3d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370fda3d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370fda3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370fda3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370fda3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370fda3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36104bf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36104bf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36104bfa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36104bfa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36104bfa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36104bfa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36104bfa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36104bfa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2670f45f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2670f45f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36104bf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36104bf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2670f45f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2670f45f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370fda3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370fda3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2670f45f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2670f45f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36104bfa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36104bfa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36104bfa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36104bfa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1.jpg"/><Relationship Id="rId5" Type="http://schemas.openxmlformats.org/officeDocument/2006/relationships/image" Target="../media/image10.jpg"/><Relationship Id="rId6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7.jpg"/><Relationship Id="rId5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Кондитерский магазин “Райский берег”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Вроде бы сделал Ахмадуллин Айрат 21ИС-1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помощника повара-кондитера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</a:t>
            </a:r>
            <a:r>
              <a:rPr lang="ru"/>
              <a:t> задачи помощника повара-кондитера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/>
              <a:t>входит: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highlight>
                  <a:srgbClr val="FFFFFF"/>
                </a:highlight>
              </a:rPr>
              <a:t>помогать повару-кондитеру в приготовлении изделия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highlight>
                  <a:srgbClr val="FFFFFF"/>
                </a:highlight>
              </a:rPr>
              <a:t>относить готовые изделия на прилавок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2847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уборщика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задачи уборщика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/>
              <a:t>входит: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поддерживать в помещение чистоту и порядок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2848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охранника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задачи охранника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/>
              <a:t>входит: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пресекать правонарушения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325" y="1152475"/>
            <a:ext cx="4267200" cy="262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кассира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задачи кассира входит: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принимает заказы клиентов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Клиенты-покупатели 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Данным проектом будут пользоваться люди, которые хотят просто перекусить либо фрилансеры, либо просто отдохнуть.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2510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Цена проекта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Данный проект, как по моему мнению, не будет иметь какого огромного интереса и из-за этого не будет большой цены, примерно, 10000. Но если запустить данный проект в каком-либо провинциальном городке, то он будет иметь довольно большой спрос, как по моему мнению, и будет стоить, примерно, 50000.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Стилистика данного проекта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33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Наш магазин будет включать в себя как интернет магазин, так и обычную кондитерскую, в котором будут все удобства для работы за ноутбуками в уютной обстановке и обычные изделия для вкусного перекуса.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300" y="1170125"/>
            <a:ext cx="4191300" cy="27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данного проект</a:t>
            </a:r>
            <a:r>
              <a:rPr lang="ru">
                <a:solidFill>
                  <a:schemeClr val="lt1"/>
                </a:solidFill>
              </a:rPr>
              <a:t>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454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Создать кондитерский магазин разной интересной выпечки по небольшим ценам и обширным ассортиментом.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500" y="1170125"/>
            <a:ext cx="4133100" cy="2758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5267450" y="1152475"/>
            <a:ext cx="3668700" cy="3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Наш кондитерский магазин будет работать следующим образом: клиенты смогут покупать любое изделие, которое есть в ассортименте, либо заказать изделие по своим запросам.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00" y="1266350"/>
            <a:ext cx="4371400" cy="290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Персонал данного проекта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69350" y="3210050"/>
            <a:ext cx="20577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Администратор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Тряпкин Василий Н.</a:t>
            </a:r>
            <a:endParaRPr sz="16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5100"/>
            <a:ext cx="2057575" cy="20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2397000" y="3210050"/>
            <a:ext cx="1978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Бухгалтер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Тригубкин Петр Д.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7000" y="1124825"/>
            <a:ext cx="1978126" cy="1978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4550" y="1124825"/>
            <a:ext cx="1903826" cy="19781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4709700" y="3210050"/>
            <a:ext cx="2193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Повар-кондитер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Белова Любовь М.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4300" y="1182600"/>
            <a:ext cx="2131748" cy="18625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6791900" y="3210050"/>
            <a:ext cx="235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Кассир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Ганеева Анастасия А.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Персонал данного проекта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3395950"/>
            <a:ext cx="2625600" cy="9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Помощник повара-кондитера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Павлов Андрей А.</a:t>
            </a:r>
            <a:endParaRPr sz="1600"/>
          </a:p>
        </p:txBody>
      </p:sp>
      <p:sp>
        <p:nvSpPr>
          <p:cNvPr id="101" name="Google Shape;101;p18"/>
          <p:cNvSpPr txBox="1"/>
          <p:nvPr/>
        </p:nvSpPr>
        <p:spPr>
          <a:xfrm>
            <a:off x="3358775" y="3395950"/>
            <a:ext cx="230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Уборщик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Ильина Валерия К.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6333325" y="3395950"/>
            <a:ext cx="230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Охранник 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Баранов Геннадий С.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324" y="1170125"/>
            <a:ext cx="2073426" cy="207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2784900" cy="20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0038" y="1170125"/>
            <a:ext cx="1622674" cy="214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администратора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задачи администратора входит: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ru"/>
              <a:t>отвечать за магазином и персонал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/>
              <a:t>следить за выполнением всех работ своего персонала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/>
              <a:t>заполняет важные документы (например, ЖКХ)</a:t>
            </a:r>
            <a:endParaRPr/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>
                <a:highlight>
                  <a:srgbClr val="FFFFFF"/>
                </a:highlight>
              </a:rPr>
              <a:t>просматривать, добавлять и редактировать список сотрудников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068629"/>
            <a:ext cx="4419600" cy="2943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менеджера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задачи менеджера входит: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составлять список посетителей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оформлять отчет за определенный период работы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просматривать, добавлять и редактировать список изделий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3" cy="284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повара-кондитера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задачи повара-кондитера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/>
              <a:t>входит: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приготовлений изделий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создание новых рецептов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закупку и подготовку ингредиентов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7" cy="2846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