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12FE75-7D86-4ADB-9DC3-4639C2B035D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4C5AC-283C-45CC-BC57-3AD9970D0334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488E1-B35F-4FF3-9AA8-16F7B398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88E1-B35F-4FF3-9AA8-16F7B398A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2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DF48-45D7-4407-B3D5-AC287B764624}" type="datetime1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C8DC-22A7-4D09-AE1A-B93B3AB56E20}" type="datetime1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B5F5-D72D-4908-973A-D5AAAB009687}" type="datetime1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DDF5-71DF-417F-A4FC-50B14DD58804}" type="datetime1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A9B51-2F4D-4347-B507-93E7B389204B}" type="datetime1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2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8FBF-F153-4565-9B36-637DBFB3B835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E108-32FD-4818-8C6A-F8287CC3A8E7}" type="datetime1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BB5A-DC07-48D0-A59A-0F4EDC055F5E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E678-3A0F-4B26-BC5C-9EA18DACAA0F}" type="datetime1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FF7-7495-4566-8857-458ACCFEC033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0C40-C36B-4E96-9AC9-1172943AC1D3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156A-E789-4A23-BD15-DD14A5B69A7C}" type="datetime1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2AAF-1CD4-4737-BC00-46EDF581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Office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Fsociety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Improvements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help Elena find her colleague’s desk.</a:t>
            </a:r>
          </a:p>
          <a:p>
            <a:r>
              <a:rPr lang="en-US" dirty="0" smtClean="0"/>
              <a:t>Let’s help ITS to count inventory easier.</a:t>
            </a:r>
          </a:p>
          <a:p>
            <a:r>
              <a:rPr lang="en-US" dirty="0" smtClean="0"/>
              <a:t>You can let your colleagues know that you’re in the break room.</a:t>
            </a:r>
          </a:p>
          <a:p>
            <a:r>
              <a:rPr lang="en-US" dirty="0" smtClean="0"/>
              <a:t>You can tell everybody that you’re in a meeting room, and have been there the entire day with </a:t>
            </a:r>
            <a:r>
              <a:rPr lang="en-US" dirty="0" err="1" smtClean="0"/>
              <a:t>Oana&amp;Andreea</a:t>
            </a:r>
            <a:r>
              <a:rPr lang="en-US" dirty="0" smtClean="0"/>
              <a:t> at some </a:t>
            </a:r>
            <a:r>
              <a:rPr lang="en-US" dirty="0" err="1" smtClean="0"/>
              <a:t>softskills</a:t>
            </a:r>
            <a:r>
              <a:rPr lang="en-US" dirty="0" smtClean="0"/>
              <a:t> training.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Architecture:: High Level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492" y="1598350"/>
            <a:ext cx="6356937" cy="45538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Architecture:: 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+ flyway (for DB versioning)</a:t>
            </a:r>
          </a:p>
          <a:p>
            <a:r>
              <a:rPr lang="en-US" dirty="0" smtClean="0"/>
              <a:t>Spring Data JPA</a:t>
            </a:r>
          </a:p>
          <a:p>
            <a:r>
              <a:rPr lang="en-US" dirty="0" smtClean="0"/>
              <a:t>Angular JS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FabricJS</a:t>
            </a:r>
            <a:endParaRPr lang="en-US" dirty="0" smtClean="0"/>
          </a:p>
          <a:p>
            <a:r>
              <a:rPr lang="en-US" dirty="0" smtClean="0"/>
              <a:t>Android and Android Annotations</a:t>
            </a:r>
          </a:p>
          <a:p>
            <a:r>
              <a:rPr lang="en-US" dirty="0" smtClean="0"/>
              <a:t>Of course, a cup of 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1" y="1508692"/>
            <a:ext cx="5430739" cy="46682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042984" y="3336324"/>
            <a:ext cx="1087394" cy="61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0086" y="3459892"/>
            <a:ext cx="169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created using our app. It’s interactive!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62551" y="4448432"/>
            <a:ext cx="1260390" cy="48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54746" y="4934465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Fsociety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1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security for a production deployment</a:t>
            </a:r>
          </a:p>
          <a:p>
            <a:r>
              <a:rPr lang="en-US" dirty="0" smtClean="0"/>
              <a:t>Extend concepts and introduce “Assets” (one asset can be a “Desk” or something else that one might need to add to inventory).</a:t>
            </a:r>
          </a:p>
          <a:p>
            <a:r>
              <a:rPr lang="en-US" dirty="0" smtClean="0"/>
              <a:t>Develop a tracker with more sources: Outlook Rooms (and meetings),</a:t>
            </a:r>
          </a:p>
          <a:p>
            <a:pPr marL="0" indent="0">
              <a:buNone/>
            </a:pPr>
            <a:r>
              <a:rPr lang="en-US" dirty="0" err="1" smtClean="0"/>
              <a:t>WiFi</a:t>
            </a:r>
            <a:r>
              <a:rPr lang="en-US" dirty="0" smtClean="0"/>
              <a:t> triangulation, face detection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9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see the app closer?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Hackaton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198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Dynamic Office Map</vt:lpstr>
      <vt:lpstr>Contents</vt:lpstr>
      <vt:lpstr>Motivation</vt:lpstr>
      <vt:lpstr>Architecture:: High Level Overview</vt:lpstr>
      <vt:lpstr>Architecture:: Technology Stack</vt:lpstr>
      <vt:lpstr>Live Demo</vt:lpstr>
      <vt:lpstr>Improvements</vt:lpstr>
      <vt:lpstr>Q &amp; A</vt:lpstr>
    </vt:vector>
  </TitlesOfParts>
  <Company>Endava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Office Map</dc:title>
  <dc:creator>Cosmin Aldea</dc:creator>
  <cp:lastModifiedBy>Cosmin Aldea</cp:lastModifiedBy>
  <cp:revision>7</cp:revision>
  <dcterms:created xsi:type="dcterms:W3CDTF">2016-03-27T05:25:38Z</dcterms:created>
  <dcterms:modified xsi:type="dcterms:W3CDTF">2016-03-27T07:09:33Z</dcterms:modified>
</cp:coreProperties>
</file>