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4F67E91-DA79-43E6-A3BC-C8260B7542E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63043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1.7.0.r44x201405021531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1.7.0.r44x201405030444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1.7.0.r44x201405021519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SWT_AWT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XWT Support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TCF Terminal (Console) View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1.2.0.201406042322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1.7.0.r44x201405021506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UI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GroupLayout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1.7.0.r44x201405021517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Java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XML Core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1.7.0.r44x201405021458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63043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1.7.0.r44x201405021531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1.7.0.r44x201405030444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1.7.0.r44x201405021519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SWT_AWT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XWT Support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TCF Terminal (Console) View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1.2.0.201406042322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1.7.0.r44x201405021506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UI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GroupLayout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1.7.0.r44x201405021517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Java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XML Core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1.7.0.r44x201405021458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Download Android Studio here: </a:t>
            </a:r>
            <a:endParaRPr/>
          </a:p>
          <a:p>
            <a:r>
              <a:rPr lang="en-US" sz="2000">
                <a:latin typeface="Arial"/>
              </a:rPr>
              <a:t>https://developer.android.com/sdk/index.html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Setting up Eclipse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Part 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583640"/>
            <a:ext cx="9381960" cy="527436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3566160" y="5120640"/>
            <a:ext cx="365760" cy="109728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1" name="TextShape 3"/>
          <p:cNvSpPr txBox="1"/>
          <p:nvPr/>
        </p:nvSpPr>
        <p:spPr>
          <a:xfrm>
            <a:off x="2149560" y="4504320"/>
            <a:ext cx="2696760" cy="4334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400">
                <a:solidFill>
                  <a:srgbClr val="009933"/>
                </a:solidFill>
                <a:latin typeface="Arial"/>
              </a:rPr>
              <a:t>Click Design TAB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828800"/>
            <a:ext cx="8981640" cy="4171680"/>
          </a:xfrm>
          <a:prstGeom prst="rect">
            <a:avLst/>
          </a:prstGeom>
          <a:ln>
            <a:noFill/>
          </a:ln>
        </p:spPr>
      </p:pic>
      <p:sp>
        <p:nvSpPr>
          <p:cNvPr id="164" name="TextShape 2"/>
          <p:cNvSpPr txBox="1"/>
          <p:nvPr/>
        </p:nvSpPr>
        <p:spPr>
          <a:xfrm>
            <a:off x="902880" y="6420240"/>
            <a:ext cx="36846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>
                <a:solidFill>
                  <a:srgbClr val="9900ff"/>
                </a:solidFill>
                <a:latin typeface="Arial"/>
              </a:rPr>
              <a:t>Grab</a:t>
            </a:r>
            <a:r>
              <a:rPr lang="en-US">
                <a:latin typeface="Arial"/>
              </a:rPr>
              <a:t> and </a:t>
            </a:r>
            <a:r>
              <a:rPr b="1" lang="en-US">
                <a:solidFill>
                  <a:srgbClr val="007826"/>
                </a:solidFill>
                <a:latin typeface="Arial"/>
              </a:rPr>
              <a:t>place</a:t>
            </a:r>
            <a:r>
              <a:rPr lang="en-US">
                <a:latin typeface="Arial"/>
              </a:rPr>
              <a:t> Elements</a:t>
            </a:r>
            <a:endParaRPr/>
          </a:p>
          <a:p>
            <a:r>
              <a:rPr b="1" lang="en-US">
                <a:solidFill>
                  <a:srgbClr val="ff0000"/>
                </a:solidFill>
                <a:latin typeface="Arial"/>
              </a:rPr>
              <a:t>Double-click </a:t>
            </a:r>
            <a:r>
              <a:rPr lang="en-US">
                <a:latin typeface="Arial"/>
              </a:rPr>
              <a:t>to add Event listener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902880" y="6420240"/>
            <a:ext cx="3053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Add </a:t>
            </a:r>
            <a:r>
              <a:rPr b="1" lang="en-US">
                <a:latin typeface="Arial"/>
              </a:rPr>
              <a:t>Functionality</a:t>
            </a:r>
            <a:r>
              <a:rPr lang="en-US">
                <a:latin typeface="Arial"/>
              </a:rPr>
              <a:t> to Button</a:t>
            </a: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657800"/>
            <a:ext cx="834372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999999"/>
                </a:solidFill>
                <a:latin typeface="Arial"/>
              </a:rPr>
              <a:t>G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i</a:t>
            </a:r>
            <a:r>
              <a:rPr b="1" lang="en-US" sz="3200">
                <a:solidFill>
                  <a:srgbClr val="007826"/>
                </a:solidFill>
                <a:latin typeface="Arial"/>
              </a:rPr>
              <a:t>t</a:t>
            </a:r>
            <a:r>
              <a:rPr lang="en-US" sz="3200">
                <a:solidFill>
                  <a:srgbClr val="007826"/>
                </a:solidFill>
                <a:latin typeface="Arial"/>
              </a:rPr>
              <a:t> Exercise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7826"/>
                </a:solidFill>
                <a:latin typeface="Arial"/>
              </a:rPr>
              <a:t>Get Slides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7826"/>
                </a:solidFill>
                <a:latin typeface="Arial"/>
              </a:rPr>
              <a:t>Pull Requests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7826"/>
                </a:solidFill>
                <a:latin typeface="Arial"/>
              </a:rPr>
              <a:t>Downloads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990066"/>
                </a:solidFill>
                <a:latin typeface="Arial"/>
              </a:rPr>
              <a:t>Eclipse</a:t>
            </a:r>
            <a:r>
              <a:rPr lang="en-US" sz="3200">
                <a:solidFill>
                  <a:srgbClr val="990066"/>
                </a:solidFill>
                <a:latin typeface="Arial"/>
              </a:rPr>
              <a:t> </a:t>
            </a:r>
            <a:r>
              <a:rPr b="1" lang="en-US" sz="3200">
                <a:solidFill>
                  <a:srgbClr val="0000cc"/>
                </a:solidFill>
                <a:latin typeface="Arial"/>
              </a:rPr>
              <a:t>Swing</a:t>
            </a:r>
            <a:r>
              <a:rPr lang="en-US" sz="3200">
                <a:solidFill>
                  <a:srgbClr val="0000cc"/>
                </a:solidFill>
                <a:latin typeface="Arial"/>
              </a:rPr>
              <a:t> plugin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990066"/>
                </a:solidFill>
                <a:latin typeface="Arial"/>
              </a:rPr>
              <a:t>Eclipse</a:t>
            </a:r>
            <a:r>
              <a:rPr lang="en-US" sz="3200">
                <a:solidFill>
                  <a:srgbClr val="990066"/>
                </a:solidFill>
                <a:latin typeface="Arial"/>
              </a:rPr>
              <a:t> </a:t>
            </a:r>
            <a:r>
              <a:rPr b="1" lang="en-US" sz="3200">
                <a:solidFill>
                  <a:srgbClr val="ff0000"/>
                </a:solidFill>
                <a:latin typeface="Arial"/>
              </a:rPr>
              <a:t>PHP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 plugin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cc00"/>
                </a:solidFill>
                <a:latin typeface="Arial"/>
              </a:rPr>
              <a:t>Android</a:t>
            </a:r>
            <a:r>
              <a:rPr lang="en-US" sz="3200">
                <a:solidFill>
                  <a:srgbClr val="00cc00"/>
                </a:solidFill>
                <a:latin typeface="Arial"/>
              </a:rPr>
              <a:t> Studio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</a:t>
            </a:r>
            <a:r>
              <a:rPr lang="en-US" sz="3200">
                <a:solidFill>
                  <a:srgbClr val="00cc00"/>
                </a:solidFill>
                <a:latin typeface="Arial"/>
              </a:rPr>
              <a:t> </a:t>
            </a:r>
            <a:r>
              <a:rPr b="1" lang="en-US" sz="3200">
                <a:solidFill>
                  <a:srgbClr val="cc0000"/>
                </a:solidFill>
                <a:latin typeface="Arial"/>
              </a:rPr>
              <a:t>Make a Web Browser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Eclipse Swing Plugin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9040" y="1716840"/>
            <a:ext cx="8818920" cy="495792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4023360" y="7060320"/>
            <a:ext cx="6483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Help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846320" y="7040880"/>
            <a:ext cx="456840" cy="4273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0" name="CustomShape 4"/>
          <p:cNvSpPr/>
          <p:nvPr/>
        </p:nvSpPr>
        <p:spPr>
          <a:xfrm>
            <a:off x="5419800" y="7040880"/>
            <a:ext cx="22608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Install New Software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Eclipse Swing Plugin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371600"/>
            <a:ext cx="8066880" cy="38091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2377440" y="5486400"/>
            <a:ext cx="548640" cy="4273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4" name="CustomShape 3"/>
          <p:cNvSpPr/>
          <p:nvPr/>
        </p:nvSpPr>
        <p:spPr>
          <a:xfrm>
            <a:off x="1055160" y="5597280"/>
            <a:ext cx="12304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Work With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2932920" y="5567760"/>
            <a:ext cx="29188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your Eclipse version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1097280" y="6217920"/>
            <a:ext cx="31215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Expand General Purpose tab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4297680" y="6156000"/>
            <a:ext cx="456840" cy="4273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8" name="CustomShape 7"/>
          <p:cNvSpPr/>
          <p:nvPr/>
        </p:nvSpPr>
        <p:spPr>
          <a:xfrm>
            <a:off x="4937760" y="6217920"/>
            <a:ext cx="50356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swing components (details in slide notes)</a:t>
            </a:r>
            <a:endParaRPr/>
          </a:p>
        </p:txBody>
      </p:sp>
      <p:sp>
        <p:nvSpPr>
          <p:cNvPr id="129" name="CustomShape 8"/>
          <p:cNvSpPr/>
          <p:nvPr/>
        </p:nvSpPr>
        <p:spPr>
          <a:xfrm>
            <a:off x="731520" y="5577840"/>
            <a:ext cx="3708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endParaRPr/>
          </a:p>
        </p:txBody>
      </p:sp>
      <p:sp>
        <p:nvSpPr>
          <p:cNvPr id="130" name="CustomShape 9"/>
          <p:cNvSpPr/>
          <p:nvPr/>
        </p:nvSpPr>
        <p:spPr>
          <a:xfrm>
            <a:off x="731520" y="6217920"/>
            <a:ext cx="370800" cy="5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</a:t>
            </a:r>
            <a:endParaRPr/>
          </a:p>
        </p:txBody>
      </p:sp>
      <p:sp>
        <p:nvSpPr>
          <p:cNvPr id="131" name="CustomShape 10"/>
          <p:cNvSpPr/>
          <p:nvPr/>
        </p:nvSpPr>
        <p:spPr>
          <a:xfrm>
            <a:off x="822960" y="6858000"/>
            <a:ext cx="55602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 Hit next, accept all agreements, and restart eclipse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Eclipse PHP Plugin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2377440" y="5486400"/>
            <a:ext cx="456840" cy="4273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4" name="CustomShape 3"/>
          <p:cNvSpPr/>
          <p:nvPr/>
        </p:nvSpPr>
        <p:spPr>
          <a:xfrm>
            <a:off x="1055160" y="5597280"/>
            <a:ext cx="12304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Work With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2932920" y="5567760"/>
            <a:ext cx="29188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your Eclipse version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1134360" y="6237360"/>
            <a:ext cx="39567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Expand Programming Languages tab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5120640" y="6217920"/>
            <a:ext cx="456840" cy="4273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8" name="CustomShape 7"/>
          <p:cNvSpPr/>
          <p:nvPr/>
        </p:nvSpPr>
        <p:spPr>
          <a:xfrm>
            <a:off x="5677560" y="6309360"/>
            <a:ext cx="40147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PHP Development Tools (PDT)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731520" y="5577840"/>
            <a:ext cx="3708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endParaRPr/>
          </a:p>
        </p:txBody>
      </p:sp>
      <p:sp>
        <p:nvSpPr>
          <p:cNvPr id="140" name="CustomShape 9"/>
          <p:cNvSpPr/>
          <p:nvPr/>
        </p:nvSpPr>
        <p:spPr>
          <a:xfrm>
            <a:off x="731520" y="6217920"/>
            <a:ext cx="370800" cy="5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822960" y="6858000"/>
            <a:ext cx="55602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 Hit next, accept all agreements, and restart eclipse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463040"/>
            <a:ext cx="7781040" cy="39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Android Studio</a:t>
            </a:r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9320" y="1920240"/>
            <a:ext cx="4438080" cy="10090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9200" y="3200400"/>
            <a:ext cx="7457400" cy="376164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5212080" y="2103120"/>
            <a:ext cx="2102760" cy="72216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7" name="CustomShape 3"/>
          <p:cNvSpPr/>
          <p:nvPr/>
        </p:nvSpPr>
        <p:spPr>
          <a:xfrm>
            <a:off x="7589520" y="2286000"/>
            <a:ext cx="132048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Follow Link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982440" y="5909040"/>
            <a:ext cx="1462680" cy="54828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9" name="CustomShape 5"/>
          <p:cNvSpPr/>
          <p:nvPr/>
        </p:nvSpPr>
        <p:spPr>
          <a:xfrm>
            <a:off x="640080" y="6583680"/>
            <a:ext cx="166932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Download Tool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2251440" y="6949440"/>
            <a:ext cx="5612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File → New → Java Project → Create name → Finish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0320" y="1360080"/>
            <a:ext cx="9656280" cy="54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9520" y="1524960"/>
            <a:ext cx="9486000" cy="5333040"/>
          </a:xfrm>
          <a:prstGeom prst="rect">
            <a:avLst/>
          </a:prstGeom>
          <a:ln>
            <a:noFill/>
          </a:ln>
        </p:spPr>
      </p:pic>
      <p:sp>
        <p:nvSpPr>
          <p:cNvPr id="155" name="TextShape 2"/>
          <p:cNvSpPr txBox="1"/>
          <p:nvPr/>
        </p:nvSpPr>
        <p:spPr>
          <a:xfrm>
            <a:off x="1645920" y="7223760"/>
            <a:ext cx="2288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File → New → Other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720" y="1463040"/>
            <a:ext cx="5886000" cy="48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