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E6AA52-196A-4BC5-82D8-CAEFFFF120A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63046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1.7.0.r44x201405021531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1.7.0.r44x201405030444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1.7.0.r44x201405021519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SWT_AWT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XWT Support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TCF Terminal (Console) View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1.2.0.201406042322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1.7.0.r44x201405021506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UI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GroupLayout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1.7.0.r44x201405021517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Java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XML Core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1.7.0.r44x201405021458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63046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1.7.0.r44x201405021531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1.7.0.r44x201405030444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1.7.0.r44x201405021519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SWT_AWT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XWT Support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TCF Terminal (Console) View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1.2.0.201406042322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1.7.0.r44x201405021506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UI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GroupLayout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1.7.0.r44x201405021517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Java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XML Core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1.7.0.r44x201405021458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Download Android Studio here: </a:t>
            </a:r>
            <a:endParaRPr/>
          </a:p>
          <a:p>
            <a:r>
              <a:rPr lang="en-US" sz="2000">
                <a:latin typeface="Arial"/>
              </a:rPr>
              <a:t>https://developer.android.com/sdk/index.html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A5110B7-1101-4763-AC0C-5268348E6E1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Setting up Eclipse </a:t>
            </a:r>
            <a:endParaRPr/>
          </a:p>
          <a:p>
            <a:pPr algn="ctr"/>
            <a:r>
              <a:rPr lang="en-US" sz="3200">
                <a:latin typeface="Arial"/>
              </a:rPr>
              <a:t>Part 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999999"/>
                </a:solidFill>
                <a:latin typeface="Arial"/>
              </a:rPr>
              <a:t>G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i</a:t>
            </a:r>
            <a:r>
              <a:rPr b="1" lang="en-US" sz="3200">
                <a:solidFill>
                  <a:srgbClr val="007826"/>
                </a:solidFill>
                <a:latin typeface="Arial"/>
              </a:rPr>
              <a:t>t</a:t>
            </a:r>
            <a:r>
              <a:rPr lang="en-US" sz="3200">
                <a:latin typeface="Arial"/>
              </a:rPr>
              <a:t> Exercise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Diffing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Downloads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 sz="3200">
                <a:solidFill>
                  <a:srgbClr val="990066"/>
                </a:solidFill>
                <a:latin typeface="Arial"/>
              </a:rPr>
              <a:t>Eclipse</a:t>
            </a:r>
            <a:r>
              <a:rPr lang="en-US" sz="3200">
                <a:latin typeface="Arial"/>
              </a:rPr>
              <a:t> </a:t>
            </a:r>
            <a:r>
              <a:rPr b="1" lang="en-US" sz="3200">
                <a:solidFill>
                  <a:srgbClr val="0000cc"/>
                </a:solidFill>
                <a:latin typeface="Arial"/>
              </a:rPr>
              <a:t>Swing</a:t>
            </a:r>
            <a:r>
              <a:rPr lang="en-US" sz="3200">
                <a:latin typeface="Arial"/>
              </a:rPr>
              <a:t> plugin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 sz="3200">
                <a:solidFill>
                  <a:srgbClr val="990066"/>
                </a:solidFill>
                <a:latin typeface="Arial"/>
              </a:rPr>
              <a:t>Eclipse</a:t>
            </a:r>
            <a:r>
              <a:rPr lang="en-US" sz="3200">
                <a:latin typeface="Arial"/>
              </a:rPr>
              <a:t> </a:t>
            </a:r>
            <a:r>
              <a:rPr b="1" lang="en-US" sz="3200">
                <a:solidFill>
                  <a:srgbClr val="ff0000"/>
                </a:solidFill>
                <a:latin typeface="Arial"/>
              </a:rPr>
              <a:t>PHP</a:t>
            </a:r>
            <a:r>
              <a:rPr lang="en-US" sz="3200">
                <a:latin typeface="Arial"/>
              </a:rPr>
              <a:t> plugin</a:t>
            </a:r>
            <a:endParaRPr/>
          </a:p>
          <a:p>
            <a:pPr lvl="1">
              <a:buSzPct val="45000"/>
              <a:buFont typeface="StarSymbol"/>
              <a:buChar char=""/>
            </a:pPr>
            <a:r>
              <a:rPr b="1" lang="en-US" sz="3200">
                <a:solidFill>
                  <a:srgbClr val="00cc00"/>
                </a:solidFill>
                <a:latin typeface="Arial"/>
              </a:rPr>
              <a:t>Android</a:t>
            </a:r>
            <a:r>
              <a:rPr lang="en-US" sz="3200">
                <a:latin typeface="Arial"/>
              </a:rPr>
              <a:t> Studio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be a </a:t>
            </a:r>
            <a:r>
              <a:rPr b="1" lang="en-US" sz="3200">
                <a:solidFill>
                  <a:srgbClr val="cc0000"/>
                </a:solidFill>
                <a:latin typeface="Arial"/>
              </a:rPr>
              <a:t>DJ feat. Avicii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Eclipse Swing Plugin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9040" y="1716840"/>
            <a:ext cx="8819280" cy="495828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4023360" y="7060320"/>
            <a:ext cx="648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Help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846320" y="7040880"/>
            <a:ext cx="457200" cy="4276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1" name="TextShape 4"/>
          <p:cNvSpPr txBox="1"/>
          <p:nvPr/>
        </p:nvSpPr>
        <p:spPr>
          <a:xfrm>
            <a:off x="5419800" y="7040880"/>
            <a:ext cx="2261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Install New Software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Eclipse Swing Plugin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371600"/>
            <a:ext cx="8067240" cy="380952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2377440" y="5486400"/>
            <a:ext cx="457200" cy="4276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5" name="TextShape 3"/>
          <p:cNvSpPr txBox="1"/>
          <p:nvPr/>
        </p:nvSpPr>
        <p:spPr>
          <a:xfrm>
            <a:off x="1055160" y="5597280"/>
            <a:ext cx="1230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Work With</a:t>
            </a:r>
            <a:endParaRPr/>
          </a:p>
        </p:txBody>
      </p:sp>
      <p:sp>
        <p:nvSpPr>
          <p:cNvPr id="56" name="TextShape 4"/>
          <p:cNvSpPr txBox="1"/>
          <p:nvPr/>
        </p:nvSpPr>
        <p:spPr>
          <a:xfrm>
            <a:off x="2932920" y="5567760"/>
            <a:ext cx="2919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Select your Eclipse version</a:t>
            </a:r>
            <a:endParaRPr/>
          </a:p>
        </p:txBody>
      </p:sp>
      <p:sp>
        <p:nvSpPr>
          <p:cNvPr id="57" name="TextShape 5"/>
          <p:cNvSpPr txBox="1"/>
          <p:nvPr/>
        </p:nvSpPr>
        <p:spPr>
          <a:xfrm>
            <a:off x="1097280" y="6217920"/>
            <a:ext cx="3121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Expand General Purpose tab</a:t>
            </a:r>
            <a:endParaRPr/>
          </a:p>
        </p:txBody>
      </p:sp>
      <p:sp>
        <p:nvSpPr>
          <p:cNvPr id="58" name="CustomShape 6"/>
          <p:cNvSpPr/>
          <p:nvPr/>
        </p:nvSpPr>
        <p:spPr>
          <a:xfrm>
            <a:off x="4297680" y="6156000"/>
            <a:ext cx="457200" cy="4276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9" name="TextShape 7"/>
          <p:cNvSpPr txBox="1"/>
          <p:nvPr/>
        </p:nvSpPr>
        <p:spPr>
          <a:xfrm>
            <a:off x="4937760" y="6217920"/>
            <a:ext cx="5036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Select swing components (details in slide notes)</a:t>
            </a:r>
            <a:endParaRPr/>
          </a:p>
        </p:txBody>
      </p:sp>
      <p:sp>
        <p:nvSpPr>
          <p:cNvPr id="60" name="TextShape 8"/>
          <p:cNvSpPr txBox="1"/>
          <p:nvPr/>
        </p:nvSpPr>
        <p:spPr>
          <a:xfrm>
            <a:off x="731520" y="5577840"/>
            <a:ext cx="371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endParaRPr/>
          </a:p>
        </p:txBody>
      </p:sp>
      <p:sp>
        <p:nvSpPr>
          <p:cNvPr id="61" name="TextShape 9"/>
          <p:cNvSpPr txBox="1"/>
          <p:nvPr/>
        </p:nvSpPr>
        <p:spPr>
          <a:xfrm>
            <a:off x="731520" y="6217920"/>
            <a:ext cx="37116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2.</a:t>
            </a:r>
            <a:endParaRPr/>
          </a:p>
        </p:txBody>
      </p:sp>
      <p:sp>
        <p:nvSpPr>
          <p:cNvPr id="62" name="TextShape 10"/>
          <p:cNvSpPr txBox="1"/>
          <p:nvPr/>
        </p:nvSpPr>
        <p:spPr>
          <a:xfrm>
            <a:off x="822960" y="6858000"/>
            <a:ext cx="5560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3. Hit next, accept all agreements, and restart eclipse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Eclipse PHP Plugin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2377440" y="5486400"/>
            <a:ext cx="457200" cy="4276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5" name="TextShape 3"/>
          <p:cNvSpPr txBox="1"/>
          <p:nvPr/>
        </p:nvSpPr>
        <p:spPr>
          <a:xfrm>
            <a:off x="1055160" y="5597280"/>
            <a:ext cx="1230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Work With</a:t>
            </a:r>
            <a:endParaRPr/>
          </a:p>
        </p:txBody>
      </p:sp>
      <p:sp>
        <p:nvSpPr>
          <p:cNvPr id="66" name="TextShape 4"/>
          <p:cNvSpPr txBox="1"/>
          <p:nvPr/>
        </p:nvSpPr>
        <p:spPr>
          <a:xfrm>
            <a:off x="2932920" y="5567760"/>
            <a:ext cx="2919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Select your Eclipse version</a:t>
            </a:r>
            <a:endParaRPr/>
          </a:p>
        </p:txBody>
      </p:sp>
      <p:sp>
        <p:nvSpPr>
          <p:cNvPr id="67" name="TextShape 5"/>
          <p:cNvSpPr txBox="1"/>
          <p:nvPr/>
        </p:nvSpPr>
        <p:spPr>
          <a:xfrm>
            <a:off x="1134360" y="6237360"/>
            <a:ext cx="3957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Expand Programming Languages tab</a:t>
            </a:r>
            <a:endParaRPr/>
          </a:p>
        </p:txBody>
      </p:sp>
      <p:sp>
        <p:nvSpPr>
          <p:cNvPr id="68" name="CustomShape 6"/>
          <p:cNvSpPr/>
          <p:nvPr/>
        </p:nvSpPr>
        <p:spPr>
          <a:xfrm>
            <a:off x="5120640" y="6217920"/>
            <a:ext cx="457200" cy="4276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9" name="TextShape 7"/>
          <p:cNvSpPr txBox="1"/>
          <p:nvPr/>
        </p:nvSpPr>
        <p:spPr>
          <a:xfrm>
            <a:off x="5677560" y="6309360"/>
            <a:ext cx="4015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Select PHP Development Tools (PDT)</a:t>
            </a:r>
            <a:endParaRPr/>
          </a:p>
        </p:txBody>
      </p:sp>
      <p:sp>
        <p:nvSpPr>
          <p:cNvPr id="70" name="TextShape 8"/>
          <p:cNvSpPr txBox="1"/>
          <p:nvPr/>
        </p:nvSpPr>
        <p:spPr>
          <a:xfrm>
            <a:off x="731520" y="5577840"/>
            <a:ext cx="371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endParaRPr/>
          </a:p>
        </p:txBody>
      </p:sp>
      <p:sp>
        <p:nvSpPr>
          <p:cNvPr id="71" name="TextShape 9"/>
          <p:cNvSpPr txBox="1"/>
          <p:nvPr/>
        </p:nvSpPr>
        <p:spPr>
          <a:xfrm>
            <a:off x="731520" y="6217920"/>
            <a:ext cx="37116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2.</a:t>
            </a:r>
            <a:endParaRPr/>
          </a:p>
        </p:txBody>
      </p:sp>
      <p:sp>
        <p:nvSpPr>
          <p:cNvPr id="72" name="TextShape 10"/>
          <p:cNvSpPr txBox="1"/>
          <p:nvPr/>
        </p:nvSpPr>
        <p:spPr>
          <a:xfrm>
            <a:off x="822960" y="6858000"/>
            <a:ext cx="5560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3. Hit next, accept all agreements, and restart eclipse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463040"/>
            <a:ext cx="7781400" cy="39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Android Studio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9320" y="1920240"/>
            <a:ext cx="4438440" cy="10094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9200" y="3200400"/>
            <a:ext cx="7457760" cy="376200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5212080" y="2103120"/>
            <a:ext cx="2103120" cy="72252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8" name="TextShape 3"/>
          <p:cNvSpPr txBox="1"/>
          <p:nvPr/>
        </p:nvSpPr>
        <p:spPr>
          <a:xfrm>
            <a:off x="7589520" y="2286000"/>
            <a:ext cx="1320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Follow Link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982440" y="5909040"/>
            <a:ext cx="1463040" cy="54864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0" name="TextShape 5"/>
          <p:cNvSpPr txBox="1"/>
          <p:nvPr/>
        </p:nvSpPr>
        <p:spPr>
          <a:xfrm>
            <a:off x="640080" y="6583680"/>
            <a:ext cx="1669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Download Tool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