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F388-E6BD-499D-B2F1-A4262CBEC69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5274-F71C-42D7-84D1-38A45AE5C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F388-E6BD-499D-B2F1-A4262CBEC69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5274-F71C-42D7-84D1-38A45AE5C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1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F388-E6BD-499D-B2F1-A4262CBEC69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5274-F71C-42D7-84D1-38A45AE5C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85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F388-E6BD-499D-B2F1-A4262CBEC69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5274-F71C-42D7-84D1-38A45AE5C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48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F388-E6BD-499D-B2F1-A4262CBEC69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5274-F71C-42D7-84D1-38A45AE5C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24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F388-E6BD-499D-B2F1-A4262CBEC69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5274-F71C-42D7-84D1-38A45AE5C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F388-E6BD-499D-B2F1-A4262CBEC69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5274-F71C-42D7-84D1-38A45AE5C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00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F388-E6BD-499D-B2F1-A4262CBEC69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5274-F71C-42D7-84D1-38A45AE5C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43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F388-E6BD-499D-B2F1-A4262CBEC69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5274-F71C-42D7-84D1-38A45AE5C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08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F388-E6BD-499D-B2F1-A4262CBEC69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5274-F71C-42D7-84D1-38A45AE5C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6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F388-E6BD-499D-B2F1-A4262CBEC69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5274-F71C-42D7-84D1-38A45AE5C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3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EF388-E6BD-499D-B2F1-A4262CBEC69E}" type="datetimeFigureOut">
              <a:rPr lang="en-GB" smtClean="0"/>
              <a:t>29/10/2020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5274-F71C-42D7-84D1-38A45AE5C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7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hyperlink" Target="http://templatelab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hyperlink" Target="https://templatelab.com/" TargetMode="Externa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668047"/>
              </p:ext>
            </p:extLst>
          </p:nvPr>
        </p:nvGraphicFramePr>
        <p:xfrm>
          <a:off x="-20638" y="-139700"/>
          <a:ext cx="10475913" cy="752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3" imgW="9925013" imgH="7315356" progId="Excel.Sheet.12">
                  <p:embed/>
                </p:oleObj>
              </mc:Choice>
              <mc:Fallback>
                <p:oleObj name="Worksheet" r:id="rId3" imgW="9925013" imgH="73153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0638" y="-139700"/>
                        <a:ext cx="10475913" cy="752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hlinkClick r:id="rId5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91700" y="577215"/>
            <a:ext cx="1307465" cy="2736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84"/>
          <p:cNvSpPr txBox="1"/>
          <p:nvPr/>
        </p:nvSpPr>
        <p:spPr>
          <a:xfrm>
            <a:off x="8956958" y="7312621"/>
            <a:ext cx="1526540" cy="256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F25D61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© TemplateLab.com</a:t>
            </a:r>
            <a:endParaRPr lang="en-GB" sz="1100">
              <a:solidFill>
                <a:srgbClr val="F25D6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2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Sans Unicode</vt:lpstr>
      <vt:lpstr>Office Theme</vt:lpstr>
      <vt:lpstr>Microsoft Excel Worksheet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Bratislav Milojevic</dc:creator>
  <cp:lastModifiedBy>Vincent Bui</cp:lastModifiedBy>
  <cp:revision>5</cp:revision>
  <dcterms:created xsi:type="dcterms:W3CDTF">2020-05-30T12:24:44Z</dcterms:created>
  <dcterms:modified xsi:type="dcterms:W3CDTF">2020-10-30T06:18:52Z</dcterms:modified>
</cp:coreProperties>
</file>