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8" r:id="rId3"/>
    <p:sldId id="304" r:id="rId4"/>
    <p:sldId id="257" r:id="rId5"/>
    <p:sldId id="301" r:id="rId6"/>
    <p:sldId id="259" r:id="rId7"/>
    <p:sldId id="306" r:id="rId8"/>
    <p:sldId id="261" r:id="rId9"/>
    <p:sldId id="305" r:id="rId10"/>
    <p:sldId id="302" r:id="rId11"/>
    <p:sldId id="279" r:id="rId12"/>
  </p:sldIdLst>
  <p:sldSz cx="9144000" cy="5143500" type="screen16x9"/>
  <p:notesSz cx="6858000" cy="9144000"/>
  <p:embeddedFontLst>
    <p:embeddedFont>
      <p:font typeface="Fjalla One" panose="020B0604020202020204" charset="0"/>
      <p:regular r:id="rId14"/>
    </p:embeddedFont>
    <p:embeddedFont>
      <p:font typeface="Kalam" panose="020B0604020202020204" charset="0"/>
      <p:regular r:id="rId15"/>
      <p:bold r:id="rId16"/>
    </p:embeddedFont>
    <p:embeddedFont>
      <p:font typeface="Kanit Light" panose="020B0604020202020204" charset="-3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1B46D0-10AC-4A7F-8956-F7957C193302}">
  <a:tblStyle styleId="{0A1B46D0-10AC-4A7F-8956-F7957C193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155d2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5155d2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2c0494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2c0494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2c04948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2c04948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5139880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5139880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139880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139880d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47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139880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139880d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139880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139880d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8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5139880d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5139880d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7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52c049485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52c049485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13225"/>
            <a:ext cx="5054100" cy="17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9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515250"/>
            <a:ext cx="50541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889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964550" y="1687500"/>
            <a:ext cx="52149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sz="42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1964650" y="2507800"/>
            <a:ext cx="52149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868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30825" y="1341500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2"/>
          </p:nvPr>
        </p:nvSpPr>
        <p:spPr>
          <a:xfrm>
            <a:off x="2230825" y="1790375"/>
            <a:ext cx="23013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3"/>
          </p:nvPr>
        </p:nvSpPr>
        <p:spPr>
          <a:xfrm>
            <a:off x="5348675" y="1341500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4"/>
          </p:nvPr>
        </p:nvSpPr>
        <p:spPr>
          <a:xfrm>
            <a:off x="5348675" y="1790375"/>
            <a:ext cx="23013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5"/>
          </p:nvPr>
        </p:nvSpPr>
        <p:spPr>
          <a:xfrm>
            <a:off x="2230825" y="3045425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6"/>
          </p:nvPr>
        </p:nvSpPr>
        <p:spPr>
          <a:xfrm>
            <a:off x="2230825" y="3494300"/>
            <a:ext cx="23013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7"/>
          </p:nvPr>
        </p:nvSpPr>
        <p:spPr>
          <a:xfrm>
            <a:off x="5309675" y="3045425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8"/>
          </p:nvPr>
        </p:nvSpPr>
        <p:spPr>
          <a:xfrm>
            <a:off x="5309675" y="3494300"/>
            <a:ext cx="23013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9" hasCustomPrompt="1"/>
          </p:nvPr>
        </p:nvSpPr>
        <p:spPr>
          <a:xfrm>
            <a:off x="1494025" y="1341500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rgbClr val="E8B6A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3" hasCustomPrompt="1"/>
          </p:nvPr>
        </p:nvSpPr>
        <p:spPr>
          <a:xfrm>
            <a:off x="4611875" y="1341500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rgbClr val="E8B6A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4" hasCustomPrompt="1"/>
          </p:nvPr>
        </p:nvSpPr>
        <p:spPr>
          <a:xfrm>
            <a:off x="1494025" y="3045425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rgbClr val="E8B6A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1875" y="3045425"/>
            <a:ext cx="697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rgbClr val="E8B6A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832925" y="2423450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832925" y="2872324"/>
            <a:ext cx="23013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3428550" y="2423450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3428550" y="2872324"/>
            <a:ext cx="23013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6024150" y="2423450"/>
            <a:ext cx="2301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7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jalla One"/>
              <a:buNone/>
              <a:defRPr sz="16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24150" y="2872324"/>
            <a:ext cx="23013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flipH="1"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622325" y="445025"/>
            <a:ext cx="59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1608075" y="1017725"/>
            <a:ext cx="59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170100" y="184800"/>
            <a:ext cx="8803800" cy="4773900"/>
          </a:xfrm>
          <a:prstGeom prst="rect">
            <a:avLst/>
          </a:prstGeom>
          <a:solidFill>
            <a:srgbClr val="F4F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8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Kalam"/>
              <a:buNone/>
              <a:defRPr sz="2800">
                <a:solidFill>
                  <a:srgbClr val="07376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Kanit Light"/>
              <a:buChar char="●"/>
              <a:defRPr sz="1800"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○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■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●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○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■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●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○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Kanit Light"/>
              <a:buChar char="■"/>
              <a:defRPr>
                <a:solidFill>
                  <a:srgbClr val="434343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60" r:id="rId5"/>
    <p:sldLayoutId id="2147483666" r:id="rId6"/>
    <p:sldLayoutId id="2147483669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685800" y="713225"/>
            <a:ext cx="5054100" cy="17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Reproducible Equity Report in R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685800" y="2515250"/>
            <a:ext cx="50541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Randall Madsen, Ember Education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Gonzalez, UC Merced</a:t>
            </a:r>
          </a:p>
        </p:txBody>
      </p:sp>
      <p:cxnSp>
        <p:nvCxnSpPr>
          <p:cNvPr id="189" name="Google Shape;189;p31"/>
          <p:cNvCxnSpPr/>
          <p:nvPr/>
        </p:nvCxnSpPr>
        <p:spPr>
          <a:xfrm>
            <a:off x="801250" y="2434400"/>
            <a:ext cx="968700" cy="0"/>
          </a:xfrm>
          <a:prstGeom prst="straightConnector1">
            <a:avLst/>
          </a:prstGeom>
          <a:noFill/>
          <a:ln w="1905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DF104-B816-4D04-A334-3F4C5B0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5691-B120-4247-8D37-3F3F0E325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5" t="7692" r="55956" b="52821"/>
          <a:stretch/>
        </p:blipFill>
        <p:spPr>
          <a:xfrm>
            <a:off x="429608" y="1017725"/>
            <a:ext cx="3454590" cy="3511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F21FB-A7D5-4238-83E3-FA97905AC7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37" t="25128" r="32559" b="17051"/>
          <a:stretch/>
        </p:blipFill>
        <p:spPr>
          <a:xfrm>
            <a:off x="4797912" y="1017725"/>
            <a:ext cx="3916480" cy="35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>
            <a:off x="4513218" y="3750637"/>
            <a:ext cx="132155" cy="132155"/>
          </a:xfrm>
          <a:prstGeom prst="ellipse">
            <a:avLst/>
          </a:prstGeom>
          <a:solidFill>
            <a:srgbClr val="E8B6AD"/>
          </a:solidFill>
          <a:ln w="19050" cap="flat" cmpd="sng">
            <a:solidFill>
              <a:srgbClr val="E8B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C26AD5-F242-4911-8074-05AF48EA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47" y="327255"/>
            <a:ext cx="6206506" cy="46548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868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subTitle" idx="3"/>
          </p:nvPr>
        </p:nvSpPr>
        <p:spPr>
          <a:xfrm>
            <a:off x="2125968" y="1876166"/>
            <a:ext cx="3353708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data into RStudio</a:t>
            </a:r>
            <a:endParaRPr dirty="0"/>
          </a:p>
        </p:txBody>
      </p:sp>
      <p:sp>
        <p:nvSpPr>
          <p:cNvPr id="205" name="Google Shape;205;p33"/>
          <p:cNvSpPr txBox="1">
            <a:spLocks noGrp="1"/>
          </p:cNvSpPr>
          <p:nvPr>
            <p:ph type="subTitle" idx="5"/>
          </p:nvPr>
        </p:nvSpPr>
        <p:spPr>
          <a:xfrm>
            <a:off x="2103053" y="2430943"/>
            <a:ext cx="2885806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basic data cleaning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subTitle" idx="7"/>
          </p:nvPr>
        </p:nvSpPr>
        <p:spPr>
          <a:xfrm>
            <a:off x="2103054" y="2996390"/>
            <a:ext cx="4378428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a simple, reproducible data viz report</a:t>
            </a: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9"/>
          </p:nvPr>
        </p:nvSpPr>
        <p:spPr>
          <a:xfrm>
            <a:off x="1494025" y="1341500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 idx="13"/>
          </p:nvPr>
        </p:nvSpPr>
        <p:spPr>
          <a:xfrm>
            <a:off x="1514653" y="2488785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 idx="14"/>
          </p:nvPr>
        </p:nvSpPr>
        <p:spPr>
          <a:xfrm>
            <a:off x="1493150" y="1967358"/>
            <a:ext cx="736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15"/>
          </p:nvPr>
        </p:nvSpPr>
        <p:spPr>
          <a:xfrm>
            <a:off x="1553653" y="3045425"/>
            <a:ext cx="697800" cy="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BC49-B472-4EF4-8F3D-03BA08C1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312" y="1312418"/>
            <a:ext cx="4611325" cy="372600"/>
          </a:xfrm>
        </p:spPr>
        <p:txBody>
          <a:bodyPr/>
          <a:lstStyle/>
          <a:p>
            <a:r>
              <a:rPr lang="en-US" dirty="0"/>
              <a:t>Learn the basics of the RStudio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07720-D399-4089-BA55-8C5D051E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60" y="549184"/>
            <a:ext cx="6558298" cy="41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DD660C-8BFC-4148-8E6B-6BD45018C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6" r="18182" b="3030"/>
          <a:stretch/>
        </p:blipFill>
        <p:spPr>
          <a:xfrm>
            <a:off x="1516632" y="1017725"/>
            <a:ext cx="6125136" cy="3935401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23FF5CE-3DC2-4160-8202-20A3DE25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5025"/>
            <a:ext cx="7786800" cy="572700"/>
          </a:xfrm>
        </p:spPr>
        <p:txBody>
          <a:bodyPr/>
          <a:lstStyle/>
          <a:p>
            <a:r>
              <a:rPr lang="en-US" dirty="0"/>
              <a:t>Go to rstudio.cloud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59241-3824-452B-A869-284BD001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r="17251" b="9346"/>
          <a:stretch/>
        </p:blipFill>
        <p:spPr>
          <a:xfrm>
            <a:off x="516531" y="201088"/>
            <a:ext cx="8166227" cy="48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A47AB7-C05D-4849-B7FB-8954183AC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5" r="20110" b="6379"/>
          <a:stretch/>
        </p:blipFill>
        <p:spPr>
          <a:xfrm>
            <a:off x="900441" y="200344"/>
            <a:ext cx="7510644" cy="4742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DF104-B816-4D04-A334-3F4C5B0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B461AAF-3E01-4D7D-8495-A9B39C1D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6" y="1149486"/>
            <a:ext cx="8129708" cy="36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DF104-B816-4D04-A334-3F4C5B0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60826A6-080C-4BF4-B5A2-9BAA7BD9C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" r="13168" b="78424"/>
          <a:stretch/>
        </p:blipFill>
        <p:spPr>
          <a:xfrm>
            <a:off x="307631" y="1257649"/>
            <a:ext cx="8416983" cy="115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6DF104-B816-4D04-A334-3F4C5B0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60826A6-080C-4BF4-B5A2-9BAA7BD9C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" r="13168" b="78424"/>
          <a:stretch/>
        </p:blipFill>
        <p:spPr>
          <a:xfrm>
            <a:off x="307631" y="1257649"/>
            <a:ext cx="8416983" cy="11518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D9143A-9649-4F8B-A5EC-C05FE669C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94" t="12692" r="9962" b="68295"/>
          <a:stretch/>
        </p:blipFill>
        <p:spPr>
          <a:xfrm>
            <a:off x="5935093" y="2734014"/>
            <a:ext cx="2989385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4385"/>
      </p:ext>
    </p:extLst>
  </p:cSld>
  <p:clrMapOvr>
    <a:masterClrMapping/>
  </p:clrMapOvr>
</p:sld>
</file>

<file path=ppt/theme/theme1.xml><?xml version="1.0" encoding="utf-8"?>
<a:theme xmlns:a="http://schemas.openxmlformats.org/drawingml/2006/main" name="Snow Backgrounds Portfolio by Slides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4E647B"/>
      </a:lt2>
      <a:accent1>
        <a:srgbClr val="F4F9FE"/>
      </a:accent1>
      <a:accent2>
        <a:srgbClr val="C4D2E7"/>
      </a:accent2>
      <a:accent3>
        <a:srgbClr val="7495B8"/>
      </a:accent3>
      <a:accent4>
        <a:srgbClr val="073763"/>
      </a:accent4>
      <a:accent5>
        <a:srgbClr val="E8B6AD"/>
      </a:accent5>
      <a:accent6>
        <a:srgbClr val="4E647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58</Words>
  <Application>Microsoft Office PowerPoint</Application>
  <PresentationFormat>On-screen Show (16:9)</PresentationFormat>
  <Paragraphs>17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Kalam</vt:lpstr>
      <vt:lpstr>Fjalla One</vt:lpstr>
      <vt:lpstr>Arial</vt:lpstr>
      <vt:lpstr>Kanit Light</vt:lpstr>
      <vt:lpstr>Snow Backgrounds Portfolio by Slidesgo</vt:lpstr>
      <vt:lpstr>Building a Reproducible Equity Report in R</vt:lpstr>
      <vt:lpstr>Objectives</vt:lpstr>
      <vt:lpstr>PowerPoint Presentation</vt:lpstr>
      <vt:lpstr>Go to rstudio.cloud</vt:lpstr>
      <vt:lpstr>PowerPoint Presentation</vt:lpstr>
      <vt:lpstr>PowerPoint Presentation</vt:lpstr>
      <vt:lpstr>New Project</vt:lpstr>
      <vt:lpstr>New Project</vt:lpstr>
      <vt:lpstr>New Project</vt:lpstr>
      <vt:lpstr>Project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Reproducible Equity Report in R</dc:title>
  <cp:lastModifiedBy>Randall Madsen</cp:lastModifiedBy>
  <cp:revision>7</cp:revision>
  <dcterms:modified xsi:type="dcterms:W3CDTF">2021-10-28T14:47:56Z</dcterms:modified>
</cp:coreProperties>
</file>