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98F81-21A6-557D-E84B-8541EC1A3E2F}" v="239" dt="2025-05-21T07:10:19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m sneg" userId="c895266edc20af8a" providerId="Windows Live" clId="Web-{2DF98F81-21A6-557D-E84B-8541EC1A3E2F}"/>
    <pc:docChg chg="addSld delSld modSld sldOrd">
      <pc:chgData name="gum sneg" userId="c895266edc20af8a" providerId="Windows Live" clId="Web-{2DF98F81-21A6-557D-E84B-8541EC1A3E2F}" dt="2025-05-21T07:10:19.713" v="241"/>
      <pc:docMkLst>
        <pc:docMk/>
      </pc:docMkLst>
      <pc:sldChg chg="modSp ord">
        <pc:chgData name="gum sneg" userId="c895266edc20af8a" providerId="Windows Live" clId="Web-{2DF98F81-21A6-557D-E84B-8541EC1A3E2F}" dt="2025-05-21T07:05:53.629" v="240" actId="1076"/>
        <pc:sldMkLst>
          <pc:docMk/>
          <pc:sldMk cId="1351651579" sldId="256"/>
        </pc:sldMkLst>
        <pc:spChg chg="mod">
          <ac:chgData name="gum sneg" userId="c895266edc20af8a" providerId="Windows Live" clId="Web-{2DF98F81-21A6-557D-E84B-8541EC1A3E2F}" dt="2025-05-21T07:05:53.629" v="240" actId="1076"/>
          <ac:spMkLst>
            <pc:docMk/>
            <pc:sldMk cId="1351651579" sldId="256"/>
            <ac:spMk id="2" creationId="{00000000-0000-0000-0000-000000000000}"/>
          </ac:spMkLst>
        </pc:spChg>
      </pc:sldChg>
      <pc:sldChg chg="modSp ord">
        <pc:chgData name="gum sneg" userId="c895266edc20af8a" providerId="Windows Live" clId="Web-{2DF98F81-21A6-557D-E84B-8541EC1A3E2F}" dt="2025-05-21T07:04:17.669" v="231" actId="20577"/>
        <pc:sldMkLst>
          <pc:docMk/>
          <pc:sldMk cId="2660348052" sldId="257"/>
        </pc:sldMkLst>
        <pc:spChg chg="mod">
          <ac:chgData name="gum sneg" userId="c895266edc20af8a" providerId="Windows Live" clId="Web-{2DF98F81-21A6-557D-E84B-8541EC1A3E2F}" dt="2025-05-21T07:04:17.669" v="231" actId="20577"/>
          <ac:spMkLst>
            <pc:docMk/>
            <pc:sldMk cId="2660348052" sldId="257"/>
            <ac:spMk id="3" creationId="{E775FDC5-279E-13C9-4826-8E4DFFA663FF}"/>
          </ac:spMkLst>
        </pc:spChg>
        <pc:spChg chg="mod">
          <ac:chgData name="gum sneg" userId="c895266edc20af8a" providerId="Windows Live" clId="Web-{2DF98F81-21A6-557D-E84B-8541EC1A3E2F}" dt="2025-05-21T06:55:13.775" v="88" actId="1076"/>
          <ac:spMkLst>
            <pc:docMk/>
            <pc:sldMk cId="2660348052" sldId="257"/>
            <ac:spMk id="4" creationId="{792AE8E5-C9F1-C968-1D06-3007DA5F39A7}"/>
          </ac:spMkLst>
        </pc:spChg>
      </pc:sldChg>
      <pc:sldChg chg="del">
        <pc:chgData name="gum sneg" userId="c895266edc20af8a" providerId="Windows Live" clId="Web-{2DF98F81-21A6-557D-E84B-8541EC1A3E2F}" dt="2025-05-21T06:49:28.841" v="29"/>
        <pc:sldMkLst>
          <pc:docMk/>
          <pc:sldMk cId="3183713112" sldId="258"/>
        </pc:sldMkLst>
      </pc:sldChg>
      <pc:sldChg chg="addSp modSp">
        <pc:chgData name="gum sneg" userId="c895266edc20af8a" providerId="Windows Live" clId="Web-{2DF98F81-21A6-557D-E84B-8541EC1A3E2F}" dt="2025-05-21T07:04:58.999" v="235" actId="20577"/>
        <pc:sldMkLst>
          <pc:docMk/>
          <pc:sldMk cId="1762497771" sldId="259"/>
        </pc:sldMkLst>
        <pc:spChg chg="mod">
          <ac:chgData name="gum sneg" userId="c895266edc20af8a" providerId="Windows Live" clId="Web-{2DF98F81-21A6-557D-E84B-8541EC1A3E2F}" dt="2025-05-21T07:04:58.999" v="235" actId="20577"/>
          <ac:spMkLst>
            <pc:docMk/>
            <pc:sldMk cId="1762497771" sldId="259"/>
            <ac:spMk id="2" creationId="{4297A377-9052-4788-7D02-020450F87656}"/>
          </ac:spMkLst>
        </pc:spChg>
        <pc:spChg chg="mod">
          <ac:chgData name="gum sneg" userId="c895266edc20af8a" providerId="Windows Live" clId="Web-{2DF98F81-21A6-557D-E84B-8541EC1A3E2F}" dt="2025-05-21T07:00:17.630" v="153" actId="20577"/>
          <ac:spMkLst>
            <pc:docMk/>
            <pc:sldMk cId="1762497771" sldId="259"/>
            <ac:spMk id="3" creationId="{11C65550-83C3-D270-8CEC-AE5036D80909}"/>
          </ac:spMkLst>
        </pc:spChg>
        <pc:spChg chg="add mod ord">
          <ac:chgData name="gum sneg" userId="c895266edc20af8a" providerId="Windows Live" clId="Web-{2DF98F81-21A6-557D-E84B-8541EC1A3E2F}" dt="2025-05-21T06:58:35.892" v="127" actId="14100"/>
          <ac:spMkLst>
            <pc:docMk/>
            <pc:sldMk cId="1762497771" sldId="259"/>
            <ac:spMk id="4" creationId="{C43F9F3D-81D8-5C39-8F59-21B61B94E55F}"/>
          </ac:spMkLst>
        </pc:spChg>
      </pc:sldChg>
      <pc:sldChg chg="addSp modSp ord">
        <pc:chgData name="gum sneg" userId="c895266edc20af8a" providerId="Windows Live" clId="Web-{2DF98F81-21A6-557D-E84B-8541EC1A3E2F}" dt="2025-05-21T07:04:51.249" v="234" actId="20577"/>
        <pc:sldMkLst>
          <pc:docMk/>
          <pc:sldMk cId="3394381871" sldId="260"/>
        </pc:sldMkLst>
        <pc:spChg chg="mod">
          <ac:chgData name="gum sneg" userId="c895266edc20af8a" providerId="Windows Live" clId="Web-{2DF98F81-21A6-557D-E84B-8541EC1A3E2F}" dt="2025-05-21T07:04:51.249" v="234" actId="20577"/>
          <ac:spMkLst>
            <pc:docMk/>
            <pc:sldMk cId="3394381871" sldId="260"/>
            <ac:spMk id="2" creationId="{70E6C457-EAC3-D914-9704-31F826863A7D}"/>
          </ac:spMkLst>
        </pc:spChg>
        <pc:spChg chg="mod">
          <ac:chgData name="gum sneg" userId="c895266edc20af8a" providerId="Windows Live" clId="Web-{2DF98F81-21A6-557D-E84B-8541EC1A3E2F}" dt="2025-05-21T06:52:28.957" v="62" actId="20577"/>
          <ac:spMkLst>
            <pc:docMk/>
            <pc:sldMk cId="3394381871" sldId="260"/>
            <ac:spMk id="3" creationId="{34009553-A1C9-0C2F-ABDD-7B78FFABD1AC}"/>
          </ac:spMkLst>
        </pc:spChg>
        <pc:spChg chg="add mod ord">
          <ac:chgData name="gum sneg" userId="c895266edc20af8a" providerId="Windows Live" clId="Web-{2DF98F81-21A6-557D-E84B-8541EC1A3E2F}" dt="2025-05-21T06:55:07.027" v="87" actId="14100"/>
          <ac:spMkLst>
            <pc:docMk/>
            <pc:sldMk cId="3394381871" sldId="260"/>
            <ac:spMk id="4" creationId="{77E27732-7D6B-966E-6BCD-6C97622C66B1}"/>
          </ac:spMkLst>
        </pc:spChg>
      </pc:sldChg>
      <pc:sldChg chg="addSp modSp">
        <pc:chgData name="gum sneg" userId="c895266edc20af8a" providerId="Windows Live" clId="Web-{2DF98F81-21A6-557D-E84B-8541EC1A3E2F}" dt="2025-05-21T07:05:38.094" v="239" actId="1076"/>
        <pc:sldMkLst>
          <pc:docMk/>
          <pc:sldMk cId="1112688925" sldId="261"/>
        </pc:sldMkLst>
        <pc:spChg chg="mod">
          <ac:chgData name="gum sneg" userId="c895266edc20af8a" providerId="Windows Live" clId="Web-{2DF98F81-21A6-557D-E84B-8541EC1A3E2F}" dt="2025-05-21T06:50:33.609" v="47" actId="20577"/>
          <ac:spMkLst>
            <pc:docMk/>
            <pc:sldMk cId="1112688925" sldId="261"/>
            <ac:spMk id="2" creationId="{603D087A-1573-DEEE-B8BC-515BDB887279}"/>
          </ac:spMkLst>
        </pc:spChg>
        <pc:spChg chg="mod">
          <ac:chgData name="gum sneg" userId="c895266edc20af8a" providerId="Windows Live" clId="Web-{2DF98F81-21A6-557D-E84B-8541EC1A3E2F}" dt="2025-05-21T07:05:31.578" v="238" actId="20577"/>
          <ac:spMkLst>
            <pc:docMk/>
            <pc:sldMk cId="1112688925" sldId="261"/>
            <ac:spMk id="3" creationId="{9326B2CB-D462-D30B-A927-7EE76F97D9DD}"/>
          </ac:spMkLst>
        </pc:spChg>
        <pc:spChg chg="add mod ord">
          <ac:chgData name="gum sneg" userId="c895266edc20af8a" providerId="Windows Live" clId="Web-{2DF98F81-21A6-557D-E84B-8541EC1A3E2F}" dt="2025-05-21T07:05:38.094" v="239" actId="1076"/>
          <ac:spMkLst>
            <pc:docMk/>
            <pc:sldMk cId="1112688925" sldId="261"/>
            <ac:spMk id="4" creationId="{17E789AE-5710-CFC1-5A0F-DD2A2254D6E7}"/>
          </ac:spMkLst>
        </pc:spChg>
      </pc:sldChg>
      <pc:sldChg chg="addSp modSp new">
        <pc:chgData name="gum sneg" userId="c895266edc20af8a" providerId="Windows Live" clId="Web-{2DF98F81-21A6-557D-E84B-8541EC1A3E2F}" dt="2025-05-21T07:05:18.172" v="237" actId="20577"/>
        <pc:sldMkLst>
          <pc:docMk/>
          <pc:sldMk cId="535823240" sldId="262"/>
        </pc:sldMkLst>
        <pc:spChg chg="mod">
          <ac:chgData name="gum sneg" userId="c895266edc20af8a" providerId="Windows Live" clId="Web-{2DF98F81-21A6-557D-E84B-8541EC1A3E2F}" dt="2025-05-21T07:05:07.234" v="236" actId="20577"/>
          <ac:spMkLst>
            <pc:docMk/>
            <pc:sldMk cId="535823240" sldId="262"/>
            <ac:spMk id="2" creationId="{2C59D29B-14C2-7B80-8466-C24C29341D60}"/>
          </ac:spMkLst>
        </pc:spChg>
        <pc:spChg chg="mod">
          <ac:chgData name="gum sneg" userId="c895266edc20af8a" providerId="Windows Live" clId="Web-{2DF98F81-21A6-557D-E84B-8541EC1A3E2F}" dt="2025-05-21T07:05:18.172" v="237" actId="20577"/>
          <ac:spMkLst>
            <pc:docMk/>
            <pc:sldMk cId="535823240" sldId="262"/>
            <ac:spMk id="3" creationId="{3DAA51E9-54FD-7700-4216-E8A39FC60503}"/>
          </ac:spMkLst>
        </pc:spChg>
        <pc:spChg chg="add mod ord">
          <ac:chgData name="gum sneg" userId="c895266edc20af8a" providerId="Windows Live" clId="Web-{2DF98F81-21A6-557D-E84B-8541EC1A3E2F}" dt="2025-05-21T07:02:38.150" v="226"/>
          <ac:spMkLst>
            <pc:docMk/>
            <pc:sldMk cId="535823240" sldId="262"/>
            <ac:spMk id="4" creationId="{7E80C679-2BE8-C427-1588-EB087B4EB64B}"/>
          </ac:spMkLst>
        </pc:spChg>
      </pc:sldChg>
      <pc:sldChg chg="new">
        <pc:chgData name="gum sneg" userId="c895266edc20af8a" providerId="Windows Live" clId="Web-{2DF98F81-21A6-557D-E84B-8541EC1A3E2F}" dt="2025-05-21T07:10:19.713" v="241"/>
        <pc:sldMkLst>
          <pc:docMk/>
          <pc:sldMk cId="53881759" sldId="263"/>
        </pc:sldMkLst>
      </pc:sldChg>
    </pc:docChg>
  </pc:docChgLst>
  <pc:docChgLst>
    <pc:chgData name="gum sneg" userId="c895266edc20af8a" providerId="Windows Live" clId="Web-{3D6C438C-78F9-B709-3D3C-6E48A6AC105A}"/>
    <pc:docChg chg="addSld delSld modSld addMainMaster delMainMaster">
      <pc:chgData name="gum sneg" userId="c895266edc20af8a" providerId="Windows Live" clId="Web-{3D6C438C-78F9-B709-3D3C-6E48A6AC105A}" dt="2025-05-16T09:32:08.869" v="187" actId="14100"/>
      <pc:docMkLst>
        <pc:docMk/>
      </pc:docMkLst>
      <pc:sldChg chg="addSp delSp modSp mod setBg modClrScheme chgLayout">
        <pc:chgData name="gum sneg" userId="c895266edc20af8a" providerId="Windows Live" clId="Web-{3D6C438C-78F9-B709-3D3C-6E48A6AC105A}" dt="2025-05-16T09:21:40.356" v="117" actId="20577"/>
        <pc:sldMkLst>
          <pc:docMk/>
          <pc:sldMk cId="1351651579" sldId="256"/>
        </pc:sldMkLst>
        <pc:spChg chg="mod">
          <ac:chgData name="gum sneg" userId="c895266edc20af8a" providerId="Windows Live" clId="Web-{3D6C438C-78F9-B709-3D3C-6E48A6AC105A}" dt="2025-05-16T09:21:40.356" v="117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gum sneg" userId="c895266edc20af8a" providerId="Windows Live" clId="Web-{3D6C438C-78F9-B709-3D3C-6E48A6AC105A}" dt="2025-05-16T09:20:28.523" v="103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gum sneg" userId="c895266edc20af8a" providerId="Windows Live" clId="Web-{3D6C438C-78F9-B709-3D3C-6E48A6AC105A}" dt="2025-05-16T09:15:52.145" v="1"/>
          <ac:spMkLst>
            <pc:docMk/>
            <pc:sldMk cId="1351651579" sldId="256"/>
            <ac:spMk id="8" creationId="{44CA1620-2C02-4B4E-97C8-06FCE85EEB0E}"/>
          </ac:spMkLst>
        </pc:spChg>
        <pc:spChg chg="add del">
          <ac:chgData name="gum sneg" userId="c895266edc20af8a" providerId="Windows Live" clId="Web-{3D6C438C-78F9-B709-3D3C-6E48A6AC105A}" dt="2025-05-16T09:15:52.145" v="1"/>
          <ac:spMkLst>
            <pc:docMk/>
            <pc:sldMk cId="1351651579" sldId="256"/>
            <ac:spMk id="10" creationId="{3657DE79-27F8-4881-BE3B-5321D1801425}"/>
          </ac:spMkLst>
        </pc:spChg>
        <pc:spChg chg="add">
          <ac:chgData name="gum sneg" userId="c895266edc20af8a" providerId="Windows Live" clId="Web-{3D6C438C-78F9-B709-3D3C-6E48A6AC105A}" dt="2025-05-16T09:15:52.207" v="2"/>
          <ac:spMkLst>
            <pc:docMk/>
            <pc:sldMk cId="1351651579" sldId="256"/>
            <ac:spMk id="16" creationId="{5619E882-12EA-4946-A93B-09E6EA13760F}"/>
          </ac:spMkLst>
        </pc:spChg>
        <pc:spChg chg="add del">
          <ac:chgData name="gum sneg" userId="c895266edc20af8a" providerId="Windows Live" clId="Web-{3D6C438C-78F9-B709-3D3C-6E48A6AC105A}" dt="2025-05-16T09:15:52.145" v="1"/>
          <ac:spMkLst>
            <pc:docMk/>
            <pc:sldMk cId="1351651579" sldId="256"/>
            <ac:spMk id="20" creationId="{085AB271-571D-4C19-9FCC-C760834A8937}"/>
          </ac:spMkLst>
        </pc:spChg>
        <pc:spChg chg="add">
          <ac:chgData name="gum sneg" userId="c895266edc20af8a" providerId="Windows Live" clId="Web-{3D6C438C-78F9-B709-3D3C-6E48A6AC105A}" dt="2025-05-16T09:15:52.207" v="2"/>
          <ac:spMkLst>
            <pc:docMk/>
            <pc:sldMk cId="1351651579" sldId="256"/>
            <ac:spMk id="22" creationId="{2D924463-4DB7-437D-85B1-7EE5042DE522}"/>
          </ac:spMkLst>
        </pc:spChg>
        <pc:spChg chg="add">
          <ac:chgData name="gum sneg" userId="c895266edc20af8a" providerId="Windows Live" clId="Web-{3D6C438C-78F9-B709-3D3C-6E48A6AC105A}" dt="2025-05-16T09:15:52.207" v="2"/>
          <ac:spMkLst>
            <pc:docMk/>
            <pc:sldMk cId="1351651579" sldId="256"/>
            <ac:spMk id="23" creationId="{4684E975-303E-47A8-B594-8B8635D99CF5}"/>
          </ac:spMkLst>
        </pc:spChg>
        <pc:grpChg chg="add del">
          <ac:chgData name="gum sneg" userId="c895266edc20af8a" providerId="Windows Live" clId="Web-{3D6C438C-78F9-B709-3D3C-6E48A6AC105A}" dt="2025-05-16T09:15:52.145" v="1"/>
          <ac:grpSpMkLst>
            <pc:docMk/>
            <pc:sldMk cId="1351651579" sldId="256"/>
            <ac:grpSpMk id="12" creationId="{DB733608-1322-485D-B942-B827E6997F08}"/>
          </ac:grpSpMkLst>
        </pc:grpChg>
        <pc:grpChg chg="add">
          <ac:chgData name="gum sneg" userId="c895266edc20af8a" providerId="Windows Live" clId="Web-{3D6C438C-78F9-B709-3D3C-6E48A6AC105A}" dt="2025-05-16T09:15:52.207" v="2"/>
          <ac:grpSpMkLst>
            <pc:docMk/>
            <pc:sldMk cId="1351651579" sldId="256"/>
            <ac:grpSpMk id="24" creationId="{EFE09A4F-A15B-47D3-8D0C-5312542A288D}"/>
          </ac:grpSpMkLst>
        </pc:grpChg>
      </pc:sldChg>
      <pc:sldChg chg="addSp delSp modSp new del mod setBg">
        <pc:chgData name="gum sneg" userId="c895266edc20af8a" providerId="Windows Live" clId="Web-{3D6C438C-78F9-B709-3D3C-6E48A6AC105A}" dt="2025-05-16T09:16:56.274" v="7"/>
        <pc:sldMkLst>
          <pc:docMk/>
          <pc:sldMk cId="451095345" sldId="257"/>
        </pc:sldMkLst>
        <pc:spChg chg="mod">
          <ac:chgData name="gum sneg" userId="c895266edc20af8a" providerId="Windows Live" clId="Web-{3D6C438C-78F9-B709-3D3C-6E48A6AC105A}" dt="2025-05-16T09:16:38.007" v="6"/>
          <ac:spMkLst>
            <pc:docMk/>
            <pc:sldMk cId="451095345" sldId="257"/>
            <ac:spMk id="2" creationId="{99EFCB4A-F340-61E5-E20E-4E98D7E3C1EC}"/>
          </ac:spMkLst>
        </pc:spChg>
        <pc:spChg chg="mod">
          <ac:chgData name="gum sneg" userId="c895266edc20af8a" providerId="Windows Live" clId="Web-{3D6C438C-78F9-B709-3D3C-6E48A6AC105A}" dt="2025-05-16T09:16:38.007" v="6"/>
          <ac:spMkLst>
            <pc:docMk/>
            <pc:sldMk cId="451095345" sldId="257"/>
            <ac:spMk id="3" creationId="{D118CB51-FE4F-831E-214E-3F3978550B4B}"/>
          </ac:spMkLst>
        </pc:spChg>
        <pc:spChg chg="add del">
          <ac:chgData name="gum sneg" userId="c895266edc20af8a" providerId="Windows Live" clId="Web-{3D6C438C-78F9-B709-3D3C-6E48A6AC105A}" dt="2025-05-16T09:16:37.992" v="5"/>
          <ac:spMkLst>
            <pc:docMk/>
            <pc:sldMk cId="451095345" sldId="257"/>
            <ac:spMk id="8" creationId="{8651CFA9-6065-4243-AC48-858E359780B1}"/>
          </ac:spMkLst>
        </pc:spChg>
        <pc:spChg chg="add del">
          <ac:chgData name="gum sneg" userId="c895266edc20af8a" providerId="Windows Live" clId="Web-{3D6C438C-78F9-B709-3D3C-6E48A6AC105A}" dt="2025-05-16T09:16:37.992" v="5"/>
          <ac:spMkLst>
            <pc:docMk/>
            <pc:sldMk cId="451095345" sldId="257"/>
            <ac:spMk id="10" creationId="{7462BFBC-0E19-4E6F-B0C7-CD5C519BC311}"/>
          </ac:spMkLst>
        </pc:spChg>
        <pc:spChg chg="add del">
          <ac:chgData name="gum sneg" userId="c895266edc20af8a" providerId="Windows Live" clId="Web-{3D6C438C-78F9-B709-3D3C-6E48A6AC105A}" dt="2025-05-16T09:16:37.992" v="5"/>
          <ac:spMkLst>
            <pc:docMk/>
            <pc:sldMk cId="451095345" sldId="257"/>
            <ac:spMk id="16" creationId="{D813CD98-5EBE-426D-A4AC-FA5518B099DE}"/>
          </ac:spMkLst>
        </pc:spChg>
        <pc:spChg chg="add del">
          <ac:chgData name="gum sneg" userId="c895266edc20af8a" providerId="Windows Live" clId="Web-{3D6C438C-78F9-B709-3D3C-6E48A6AC105A}" dt="2025-05-16T09:16:37.992" v="5"/>
          <ac:spMkLst>
            <pc:docMk/>
            <pc:sldMk cId="451095345" sldId="257"/>
            <ac:spMk id="18" creationId="{B453545A-B2D3-41EE-A91C-DBF43402DD43}"/>
          </ac:spMkLst>
        </pc:spChg>
        <pc:spChg chg="add">
          <ac:chgData name="gum sneg" userId="c895266edc20af8a" providerId="Windows Live" clId="Web-{3D6C438C-78F9-B709-3D3C-6E48A6AC105A}" dt="2025-05-16T09:16:38.007" v="6"/>
          <ac:spMkLst>
            <pc:docMk/>
            <pc:sldMk cId="451095345" sldId="257"/>
            <ac:spMk id="20" creationId="{8651CFA9-6065-4243-AC48-858E359780B1}"/>
          </ac:spMkLst>
        </pc:spChg>
        <pc:spChg chg="add">
          <ac:chgData name="gum sneg" userId="c895266edc20af8a" providerId="Windows Live" clId="Web-{3D6C438C-78F9-B709-3D3C-6E48A6AC105A}" dt="2025-05-16T09:16:38.007" v="6"/>
          <ac:spMkLst>
            <pc:docMk/>
            <pc:sldMk cId="451095345" sldId="257"/>
            <ac:spMk id="21" creationId="{37962AE0-6A1C-4B76-9D52-10E5E6D7D3BB}"/>
          </ac:spMkLst>
        </pc:spChg>
        <pc:grpChg chg="add del">
          <ac:chgData name="gum sneg" userId="c895266edc20af8a" providerId="Windows Live" clId="Web-{3D6C438C-78F9-B709-3D3C-6E48A6AC105A}" dt="2025-05-16T09:16:37.992" v="5"/>
          <ac:grpSpMkLst>
            <pc:docMk/>
            <pc:sldMk cId="451095345" sldId="257"/>
            <ac:grpSpMk id="12" creationId="{F2C2A007-4AE9-49C4-B364-5FDF34596224}"/>
          </ac:grpSpMkLst>
        </pc:grpChg>
        <pc:grpChg chg="add">
          <ac:chgData name="gum sneg" userId="c895266edc20af8a" providerId="Windows Live" clId="Web-{3D6C438C-78F9-B709-3D3C-6E48A6AC105A}" dt="2025-05-16T09:16:38.007" v="6"/>
          <ac:grpSpMkLst>
            <pc:docMk/>
            <pc:sldMk cId="451095345" sldId="257"/>
            <ac:grpSpMk id="22" creationId="{60D82D56-D377-48D4-8DE9-6A0A8DB5E31D}"/>
          </ac:grpSpMkLst>
        </pc:grpChg>
      </pc:sldChg>
      <pc:sldChg chg="addSp modSp new">
        <pc:chgData name="gum sneg" userId="c895266edc20af8a" providerId="Windows Live" clId="Web-{3D6C438C-78F9-B709-3D3C-6E48A6AC105A}" dt="2025-05-16T09:32:08.869" v="187" actId="14100"/>
        <pc:sldMkLst>
          <pc:docMk/>
          <pc:sldMk cId="2660348052" sldId="257"/>
        </pc:sldMkLst>
        <pc:spChg chg="mod">
          <ac:chgData name="gum sneg" userId="c895266edc20af8a" providerId="Windows Live" clId="Web-{3D6C438C-78F9-B709-3D3C-6E48A6AC105A}" dt="2025-05-16T09:21:43.560" v="118" actId="20577"/>
          <ac:spMkLst>
            <pc:docMk/>
            <pc:sldMk cId="2660348052" sldId="257"/>
            <ac:spMk id="2" creationId="{759BF513-445C-23A4-17FC-E72C3FF5F7D7}"/>
          </ac:spMkLst>
        </pc:spChg>
        <pc:spChg chg="mod">
          <ac:chgData name="gum sneg" userId="c895266edc20af8a" providerId="Windows Live" clId="Web-{3D6C438C-78F9-B709-3D3C-6E48A6AC105A}" dt="2025-05-16T09:26:16.672" v="154" actId="1076"/>
          <ac:spMkLst>
            <pc:docMk/>
            <pc:sldMk cId="2660348052" sldId="257"/>
            <ac:spMk id="3" creationId="{E775FDC5-279E-13C9-4826-8E4DFFA663FF}"/>
          </ac:spMkLst>
        </pc:spChg>
        <pc:spChg chg="add mod ord">
          <ac:chgData name="gum sneg" userId="c895266edc20af8a" providerId="Windows Live" clId="Web-{3D6C438C-78F9-B709-3D3C-6E48A6AC105A}" dt="2025-05-16T09:32:08.869" v="187" actId="14100"/>
          <ac:spMkLst>
            <pc:docMk/>
            <pc:sldMk cId="2660348052" sldId="257"/>
            <ac:spMk id="4" creationId="{792AE8E5-C9F1-C968-1D06-3007DA5F39A7}"/>
          </ac:spMkLst>
        </pc:spChg>
      </pc:sldChg>
      <pc:sldChg chg="addSp modSp new">
        <pc:chgData name="gum sneg" userId="c895266edc20af8a" providerId="Windows Live" clId="Web-{3D6C438C-78F9-B709-3D3C-6E48A6AC105A}" dt="2025-05-16T09:29:25.029" v="182" actId="14100"/>
        <pc:sldMkLst>
          <pc:docMk/>
          <pc:sldMk cId="3183713112" sldId="258"/>
        </pc:sldMkLst>
        <pc:spChg chg="mod">
          <ac:chgData name="gum sneg" userId="c895266edc20af8a" providerId="Windows Live" clId="Web-{3D6C438C-78F9-B709-3D3C-6E48A6AC105A}" dt="2025-05-16T09:27:24.974" v="163" actId="20577"/>
          <ac:spMkLst>
            <pc:docMk/>
            <pc:sldMk cId="3183713112" sldId="258"/>
            <ac:spMk id="2" creationId="{3B4A2DD7-5C4C-F62A-31E8-E7071F987B88}"/>
          </ac:spMkLst>
        </pc:spChg>
        <pc:spChg chg="mod">
          <ac:chgData name="gum sneg" userId="c895266edc20af8a" providerId="Windows Live" clId="Web-{3D6C438C-78F9-B709-3D3C-6E48A6AC105A}" dt="2025-05-16T09:29:15.435" v="180" actId="20577"/>
          <ac:spMkLst>
            <pc:docMk/>
            <pc:sldMk cId="3183713112" sldId="258"/>
            <ac:spMk id="3" creationId="{02FDAD19-52C1-6249-7681-DD54F708D1F3}"/>
          </ac:spMkLst>
        </pc:spChg>
        <pc:spChg chg="add mod ord">
          <ac:chgData name="gum sneg" userId="c895266edc20af8a" providerId="Windows Live" clId="Web-{3D6C438C-78F9-B709-3D3C-6E48A6AC105A}" dt="2025-05-16T09:29:25.029" v="182" actId="14100"/>
          <ac:spMkLst>
            <pc:docMk/>
            <pc:sldMk cId="3183713112" sldId="258"/>
            <ac:spMk id="4" creationId="{4B6B709B-0E6B-DED7-385D-DA9FC4690098}"/>
          </ac:spMkLst>
        </pc:spChg>
      </pc:sldChg>
      <pc:sldChg chg="new">
        <pc:chgData name="gum sneg" userId="c895266edc20af8a" providerId="Windows Live" clId="Web-{3D6C438C-78F9-B709-3D3C-6E48A6AC105A}" dt="2025-05-16T09:29:27.982" v="183"/>
        <pc:sldMkLst>
          <pc:docMk/>
          <pc:sldMk cId="1762497771" sldId="259"/>
        </pc:sldMkLst>
      </pc:sldChg>
      <pc:sldChg chg="new">
        <pc:chgData name="gum sneg" userId="c895266edc20af8a" providerId="Windows Live" clId="Web-{3D6C438C-78F9-B709-3D3C-6E48A6AC105A}" dt="2025-05-16T09:30:43.300" v="184"/>
        <pc:sldMkLst>
          <pc:docMk/>
          <pc:sldMk cId="3394381871" sldId="260"/>
        </pc:sldMkLst>
      </pc:sldChg>
      <pc:sldChg chg="new">
        <pc:chgData name="gum sneg" userId="c895266edc20af8a" providerId="Windows Live" clId="Web-{3D6C438C-78F9-B709-3D3C-6E48A6AC105A}" dt="2025-05-16T09:30:46.441" v="185"/>
        <pc:sldMkLst>
          <pc:docMk/>
          <pc:sldMk cId="1112688925" sldId="261"/>
        </pc:sldMkLst>
      </pc:sldChg>
      <pc:sldMasterChg chg="add del addSldLayout delSldLayout">
        <pc:chgData name="gum sneg" userId="c895266edc20af8a" providerId="Windows Live" clId="Web-{3D6C438C-78F9-B709-3D3C-6E48A6AC105A}" dt="2025-05-16T09:15:52.207" v="2"/>
        <pc:sldMasterMkLst>
          <pc:docMk/>
          <pc:sldMasterMk cId="3154979492" sldId="2147483648"/>
        </pc:sldMasterMkLst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gum sneg" userId="c895266edc20af8a" providerId="Windows Live" clId="Web-{3D6C438C-78F9-B709-3D3C-6E48A6AC105A}" dt="2025-05-16T09:15:52.207" v="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gum sneg" userId="c895266edc20af8a" providerId="Windows Live" clId="Web-{3D6C438C-78F9-B709-3D3C-6E48A6AC105A}" dt="2025-05-16T09:15:52.145" v="1"/>
        <pc:sldMasterMkLst>
          <pc:docMk/>
          <pc:sldMasterMk cId="1941126919" sldId="2147483725"/>
        </pc:sldMasterMkLst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1388478446" sldId="2147483714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4022499745" sldId="2147483715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2229386463" sldId="2147483716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3195217588" sldId="2147483717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4104398206" sldId="2147483718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1810659004" sldId="2147483719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1188505366" sldId="2147483720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2218788694" sldId="2147483721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4150913549" sldId="2147483722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746360062" sldId="2147483723"/>
          </pc:sldLayoutMkLst>
        </pc:sldLayoutChg>
        <pc:sldLayoutChg chg="add del">
          <pc:chgData name="gum sneg" userId="c895266edc20af8a" providerId="Windows Live" clId="Web-{3D6C438C-78F9-B709-3D3C-6E48A6AC105A}" dt="2025-05-16T09:15:52.145" v="1"/>
          <pc:sldLayoutMkLst>
            <pc:docMk/>
            <pc:sldMasterMk cId="1941126919" sldId="2147483725"/>
            <pc:sldLayoutMk cId="3139059194" sldId="2147483724"/>
          </pc:sldLayoutMkLst>
        </pc:sldLayoutChg>
      </pc:sldMasterChg>
      <pc:sldMasterChg chg="add addSldLayout">
        <pc:chgData name="gum sneg" userId="c895266edc20af8a" providerId="Windows Live" clId="Web-{3D6C438C-78F9-B709-3D3C-6E48A6AC105A}" dt="2025-05-16T09:15:52.207" v="2"/>
        <pc:sldMasterMkLst>
          <pc:docMk/>
          <pc:sldMasterMk cId="2392089042" sldId="2147483725"/>
        </pc:sldMasterMkLst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1036556609" sldId="2147483714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1725022085" sldId="2147483715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4282494429" sldId="2147483716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839108599" sldId="2147483717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281179207" sldId="2147483718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1427565975" sldId="2147483719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2841109954" sldId="2147483720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909788733" sldId="2147483721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1505303437" sldId="2147483722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1762017990" sldId="2147483723"/>
          </pc:sldLayoutMkLst>
        </pc:sldLayoutChg>
        <pc:sldLayoutChg chg="add">
          <pc:chgData name="gum sneg" userId="c895266edc20af8a" providerId="Windows Live" clId="Web-{3D6C438C-78F9-B709-3D3C-6E48A6AC105A}" dt="2025-05-16T09:15:52.207" v="2"/>
          <pc:sldLayoutMkLst>
            <pc:docMk/>
            <pc:sldMasterMk cId="2392089042" sldId="2147483725"/>
            <pc:sldLayoutMk cId="2241634110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8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684E975-303E-47A8-B594-8B8635D9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FE09A4F-A15B-47D3-8D0C-5312542A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050247-430F-4B46-AB4B-EF883195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3E69A1C-E919-43B0-BA1D-6599CABDF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9E882-12EA-4946-A93B-09E6EA137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9012" y="683741"/>
            <a:ext cx="9067799" cy="2681128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2" y="4074784"/>
            <a:ext cx="9067798" cy="1922361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ru-RU" sz="2200" dirty="0"/>
              <a:t>Выполнили учащиеся 09.07-32 группы :</a:t>
            </a:r>
          </a:p>
          <a:p>
            <a:pPr algn="l"/>
            <a:r>
              <a:rPr lang="ru-RU" sz="2200" dirty="0" err="1"/>
              <a:t>Кожураткина</a:t>
            </a:r>
            <a:r>
              <a:rPr lang="ru-RU" sz="2200" dirty="0"/>
              <a:t> К.А.</a:t>
            </a:r>
          </a:p>
          <a:p>
            <a:pPr algn="l"/>
            <a:r>
              <a:rPr lang="ru-RU" sz="2200" dirty="0" err="1"/>
              <a:t>Фазлиев</a:t>
            </a:r>
            <a:r>
              <a:rPr lang="ru-RU" sz="2200" dirty="0"/>
              <a:t> А.И.</a:t>
            </a:r>
          </a:p>
          <a:p>
            <a:pPr algn="l"/>
            <a:r>
              <a:rPr lang="ru-RU" sz="2200" dirty="0"/>
              <a:t>Блинова С.В.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2AE8E5-C9F1-C968-1D06-3007DA5F39A7}"/>
              </a:ext>
            </a:extLst>
          </p:cNvPr>
          <p:cNvSpPr/>
          <p:nvPr/>
        </p:nvSpPr>
        <p:spPr>
          <a:xfrm>
            <a:off x="461591" y="2068681"/>
            <a:ext cx="9602574" cy="2716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F513-445C-23A4-17FC-E72C3FF5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/>
                <a:ea typeface="Roboto"/>
                <a:cs typeface="Roboto"/>
              </a:rPr>
              <a:t>Описание файловой системы.</a:t>
            </a:r>
            <a:endParaRPr lang="ru-RU" sz="3200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5FDC5-279E-13C9-4826-8E4DFFA6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289261"/>
            <a:ext cx="11274612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/>
                <a:ea typeface="Roboto"/>
                <a:cs typeface="Roboto"/>
              </a:rPr>
              <a:t>Наша файловая система представляет собой текстовый файл специального формата: 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ea typeface="Roboto"/>
                <a:cs typeface="Roboto"/>
              </a:rPr>
              <a:t>-Каждый файл начинается со строки, содержащей его имя.</a:t>
            </a:r>
            <a:endParaRPr lang="ru-RU" sz="2000" dirty="0">
              <a:solidFill>
                <a:schemeClr val="bg1"/>
              </a:solidFill>
              <a:latin typeface="Times New Roman"/>
              <a:ea typeface="Roboto"/>
              <a:cs typeface="Times New Roman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ea typeface="Roboto"/>
                <a:cs typeface="Roboto"/>
              </a:rPr>
              <a:t>-Следующие строки содержат содержимое файла.</a:t>
            </a:r>
            <a:endParaRPr lang="ru-RU" sz="2000" dirty="0">
              <a:solidFill>
                <a:schemeClr val="bg1"/>
              </a:solidFill>
              <a:latin typeface="Times New Roman"/>
              <a:ea typeface="Roboto"/>
              <a:cs typeface="Times New Roman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ea typeface="Roboto"/>
                <a:cs typeface="Roboto"/>
              </a:rPr>
              <a:t>-Файл заканчивается строкой с символом '/'.</a:t>
            </a:r>
            <a:endParaRPr lang="ru-RU" sz="2000" dirty="0">
              <a:solidFill>
                <a:schemeClr val="bg1"/>
              </a:solidFill>
              <a:latin typeface="Times New Roman"/>
              <a:ea typeface="Roboto"/>
              <a:cs typeface="Times New Roman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ea typeface="Roboto"/>
                <a:cs typeface="Roboto"/>
              </a:rPr>
              <a:t>-Файлы разделяются пустой строкой.</a:t>
            </a:r>
            <a:endParaRPr lang="ru-RU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3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7E27732-7D6B-966E-6BCD-6C97622C66B1}"/>
              </a:ext>
            </a:extLst>
          </p:cNvPr>
          <p:cNvSpPr/>
          <p:nvPr/>
        </p:nvSpPr>
        <p:spPr>
          <a:xfrm>
            <a:off x="297905" y="1712852"/>
            <a:ext cx="11426123" cy="44339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C457-EAC3-D914-9704-31F82686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56" y="633490"/>
            <a:ext cx="10895106" cy="1325563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Основные функции системы:</a:t>
            </a:r>
            <a:endParaRPr lang="ru-RU">
              <a:solidFill>
                <a:srgbClr val="282C34"/>
              </a:solidFill>
              <a:latin typeface="Times New Roman"/>
              <a:cs typeface="Times New Roman"/>
            </a:endParaRPr>
          </a:p>
          <a:p>
            <a:endParaRPr lang="ru-RU" dirty="0">
              <a:cs typeface="Sabon Next 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09553-A1C9-0C2F-ABDD-7B78FFA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1. Открытие файловой системы 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FILE*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open_f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(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const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char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filename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)</a:t>
            </a:r>
            <a:r>
              <a:rPr lang="ru-RU" sz="20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- Создает/открывает файл для работы - Возвращает: файловый дескриптор  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2. Просмотр содержимого</a:t>
            </a:r>
            <a:r>
              <a:rPr lang="ru-RU" sz="20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char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view_f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(FILE*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fs_file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,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const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char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target_filename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- Ищет файл по имени - Возвращает: содержимое файла или 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NULL</a:t>
            </a:r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3. Удаление файлов</a:t>
            </a:r>
            <a:r>
              <a:rPr lang="ru-RU" sz="20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int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delete_f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(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const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char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fs_filename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,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const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char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target_filename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)</a:t>
            </a:r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- Полностью удаляет файл и его содержимое - Возвращает: 1 (успех) или 0 (ошибка)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4. Создание файлов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int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create_file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(FILE*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fs_file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,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const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char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filename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,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const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char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content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)</a:t>
            </a:r>
            <a:r>
              <a:rPr lang="ru-RU" sz="20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- Добавляет новый файл в конец системы - Автоматически добавляет разделитель 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/</a:t>
            </a:r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5. Изменение содержимого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int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modify_fs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(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const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char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* </a:t>
            </a:r>
            <a:r>
              <a:rPr lang="ru-RU" sz="2000" err="1">
                <a:solidFill>
                  <a:srgbClr val="92D050"/>
                </a:solidFill>
                <a:latin typeface="Times New Roman"/>
                <a:cs typeface="Times New Roman"/>
              </a:rPr>
              <a:t>fs_filename</a:t>
            </a:r>
            <a:r>
              <a:rPr lang="ru-RU" sz="2000" dirty="0">
                <a:solidFill>
                  <a:srgbClr val="92D050"/>
                </a:solidFill>
                <a:latin typeface="Times New Roman"/>
                <a:cs typeface="Times New Roman"/>
              </a:rPr>
              <a:t>, ...)</a:t>
            </a:r>
            <a:r>
              <a:rPr lang="ru-RU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- Заменяет содержимое существующего файла - Сохраняет целостность структуры </a:t>
            </a:r>
          </a:p>
        </p:txBody>
      </p:sp>
    </p:spTree>
    <p:extLst>
      <p:ext uri="{BB962C8B-B14F-4D97-AF65-F5344CB8AC3E}">
        <p14:creationId xmlns:p14="http://schemas.microsoft.com/office/powerpoint/2010/main" val="339438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7E789AE-5710-CFC1-5A0F-DD2A2254D6E7}"/>
              </a:ext>
            </a:extLst>
          </p:cNvPr>
          <p:cNvSpPr/>
          <p:nvPr/>
        </p:nvSpPr>
        <p:spPr>
          <a:xfrm>
            <a:off x="860538" y="2196825"/>
            <a:ext cx="7701081" cy="3326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087A-1573-DEEE-B8BC-515BDB88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Sabon Next LT"/>
              </a:rPr>
              <a:t>Преимущества системы.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6B2CB-D462-D30B-A927-7EE76F97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180" y="2474613"/>
            <a:ext cx="11274612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ru-RU" sz="24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-Простота реализации </a:t>
            </a:r>
            <a:endParaRPr lang="ru-RU" sz="24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ru-RU" sz="24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-Читаемость данных (текстовый формат) </a:t>
            </a:r>
            <a:endParaRPr lang="ru-RU" sz="24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ru-RU" sz="24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-Кроссплатформенность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ru-RU" sz="24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-Не требует установки СУБД </a:t>
            </a:r>
            <a:endParaRPr lang="ru-RU" sz="240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ru-RU" sz="24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-Не подходит для больших объемов данных</a:t>
            </a:r>
            <a:endParaRPr lang="ru-RU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26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43F9F3D-81D8-5C39-8F59-21B61B94E55F}"/>
              </a:ext>
            </a:extLst>
          </p:cNvPr>
          <p:cNvSpPr/>
          <p:nvPr/>
        </p:nvSpPr>
        <p:spPr>
          <a:xfrm>
            <a:off x="434415" y="1718359"/>
            <a:ext cx="10889163" cy="4655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7A377-9052-4788-7D02-020450F8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/>
                <a:ea typeface="+mj-lt"/>
                <a:cs typeface="+mj-lt"/>
              </a:rPr>
              <a:t>Интеграция файловой системы.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65550-83C3-D270-8CEC-AE5036D8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1. Подключите заголовочный файл: </a:t>
            </a:r>
            <a:endParaRPr lang="ru-RU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latin typeface="Consolas"/>
              </a:rPr>
              <a:t> </a:t>
            </a:r>
            <a:r>
              <a:rPr lang="ru-RU" sz="2000" dirty="0">
                <a:solidFill>
                  <a:srgbClr val="FFFFFF"/>
                </a:solidFill>
                <a:latin typeface="Times New Roman"/>
                <a:cs typeface="Times New Roman"/>
              </a:rPr>
              <a:t>С:</a:t>
            </a:r>
            <a:endParaRPr lang="ru-RU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4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4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---</a:t>
            </a:r>
            <a:r>
              <a:rPr lang="ru-RU" sz="24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 #include "</a:t>
            </a:r>
            <a:r>
              <a:rPr lang="ru-RU" sz="2400" err="1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filesystem.h</a:t>
            </a:r>
            <a:endParaRPr lang="ru-RU" sz="240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r>
              <a:rPr lang="ru-RU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2. Используйте готовые функции: - Создание/открытие ФС - CRUD операции с файлами - Работа с текстовым форматом 3. Пример компиляции: </a:t>
            </a:r>
            <a:endParaRPr lang="ru-RU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--- </a:t>
            </a:r>
            <a:r>
              <a:rPr lang="ru-RU" sz="2400" err="1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gcc</a:t>
            </a:r>
            <a:r>
              <a:rPr lang="ru-RU" sz="24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main.c</a:t>
            </a:r>
            <a:r>
              <a:rPr lang="ru-RU" sz="24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filesystem.c</a:t>
            </a:r>
            <a:r>
              <a:rPr lang="ru-RU" sz="2400" dirty="0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 -o </a:t>
            </a:r>
            <a:r>
              <a:rPr lang="ru-RU" sz="2400" err="1">
                <a:solidFill>
                  <a:srgbClr val="92D050"/>
                </a:solidFill>
                <a:latin typeface="Times New Roman"/>
                <a:ea typeface="+mn-lt"/>
                <a:cs typeface="+mn-lt"/>
              </a:rPr>
              <a:t>fs_app</a:t>
            </a:r>
            <a:endParaRPr lang="ru-RU" sz="2400" err="1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   </a:t>
            </a:r>
            <a:endParaRPr lang="ru-RU" dirty="0"/>
          </a:p>
          <a:p>
            <a:r>
              <a:rPr lang="ru-RU" sz="20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Преимущества: - Не требует внешних зависимостей - Кроссплатформенная реализация - Простая интеграция в любой проект</a:t>
            </a:r>
            <a:endParaRPr lang="ru-RU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24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E80C679-2BE8-C427-1588-EB087B4EB64B}"/>
              </a:ext>
            </a:extLst>
          </p:cNvPr>
          <p:cNvSpPr/>
          <p:nvPr/>
        </p:nvSpPr>
        <p:spPr>
          <a:xfrm>
            <a:off x="155531" y="1711566"/>
            <a:ext cx="6758593" cy="44955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9D29B-14C2-7B80-8466-C24C2934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Sabon Next LT"/>
              </a:rPr>
              <a:t>Примеры: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A51E9-54FD-7700-4216-E8A39FC6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&gt; создать заметки.txt Мои первые заметки 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Файл 'заметки.txt' создан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&gt; посмотреть заметки.txt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Содержимое: Мои первые заметки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&gt; изменить заметки.txt 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Обновленные заметки 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Файл 'заметки.txt' изменен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&gt; удалить заметки.txt </a:t>
            </a:r>
          </a:p>
          <a:p>
            <a:r>
              <a:rPr lang="ru-RU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Файл 'заметки.txt' удален</a:t>
            </a:r>
            <a:endParaRPr lang="ru-RU">
              <a:solidFill>
                <a:schemeClr val="bg1"/>
              </a:solidFill>
              <a:latin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82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EC45A-00B6-553A-9B03-66D14673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26F70-35C2-9E46-00AD-9359EAF7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175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DappledVTI</vt:lpstr>
      <vt:lpstr>Проект</vt:lpstr>
      <vt:lpstr>Описание файловой системы.</vt:lpstr>
      <vt:lpstr>Основные функции системы: </vt:lpstr>
      <vt:lpstr>Преимущества системы.</vt:lpstr>
      <vt:lpstr>Интеграция файловой системы.</vt:lpstr>
      <vt:lpstr>Примеры: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199</cp:revision>
  <dcterms:created xsi:type="dcterms:W3CDTF">2025-05-16T09:15:19Z</dcterms:created>
  <dcterms:modified xsi:type="dcterms:W3CDTF">2025-05-21T07:10:20Z</dcterms:modified>
</cp:coreProperties>
</file>