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4" r:id="rId9"/>
    <p:sldId id="263" r:id="rId10"/>
    <p:sldId id="266" r:id="rId11"/>
    <p:sldId id="265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8126AD-3243-4E1E-8E12-E73772973F3A}" v="785" dt="2020-01-13T15:16:58.216"/>
    <p1510:client id="{C54CB7FA-5DF1-419D-85EF-3C3529D0E0FC}" v="1709" dt="2020-01-16T20:55:16.2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26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dg Ivbe" userId="7b7061660f895cbb" providerId="Windows Live" clId="Web-{C54CB7FA-5DF1-419D-85EF-3C3529D0E0FC}"/>
    <pc:docChg chg="addSld modSld sldOrd">
      <pc:chgData name="Hdg Ivbe" userId="7b7061660f895cbb" providerId="Windows Live" clId="Web-{C54CB7FA-5DF1-419D-85EF-3C3529D0E0FC}" dt="2020-01-16T20:55:16.294" v="1698" actId="1076"/>
      <pc:docMkLst>
        <pc:docMk/>
      </pc:docMkLst>
      <pc:sldChg chg="addSp modSp mod setBg">
        <pc:chgData name="Hdg Ivbe" userId="7b7061660f895cbb" providerId="Windows Live" clId="Web-{C54CB7FA-5DF1-419D-85EF-3C3529D0E0FC}" dt="2020-01-16T20:40:06.740" v="376" actId="1076"/>
        <pc:sldMkLst>
          <pc:docMk/>
          <pc:sldMk cId="1056071398" sldId="262"/>
        </pc:sldMkLst>
        <pc:spChg chg="mod">
          <ac:chgData name="Hdg Ivbe" userId="7b7061660f895cbb" providerId="Windows Live" clId="Web-{C54CB7FA-5DF1-419D-85EF-3C3529D0E0FC}" dt="2020-01-16T20:40:02.927" v="374"/>
          <ac:spMkLst>
            <pc:docMk/>
            <pc:sldMk cId="1056071398" sldId="262"/>
            <ac:spMk id="2" creationId="{3D76BA3A-F297-4CC6-9BC0-DF8CBEBA22AD}"/>
          </ac:spMkLst>
        </pc:spChg>
        <pc:spChg chg="mod ord">
          <ac:chgData name="Hdg Ivbe" userId="7b7061660f895cbb" providerId="Windows Live" clId="Web-{C54CB7FA-5DF1-419D-85EF-3C3529D0E0FC}" dt="2020-01-16T20:40:02.927" v="374"/>
          <ac:spMkLst>
            <pc:docMk/>
            <pc:sldMk cId="1056071398" sldId="262"/>
            <ac:spMk id="3" creationId="{66F56982-7ECB-43FE-9118-442C05A57262}"/>
          </ac:spMkLst>
        </pc:spChg>
        <pc:spChg chg="add">
          <ac:chgData name="Hdg Ivbe" userId="7b7061660f895cbb" providerId="Windows Live" clId="Web-{C54CB7FA-5DF1-419D-85EF-3C3529D0E0FC}" dt="2020-01-16T20:40:02.927" v="374"/>
          <ac:spMkLst>
            <pc:docMk/>
            <pc:sldMk cId="1056071398" sldId="262"/>
            <ac:spMk id="9" creationId="{B0C60769-5425-4CDA-B979-1B360DB8F3A8}"/>
          </ac:spMkLst>
        </pc:spChg>
        <pc:picChg chg="add mod">
          <ac:chgData name="Hdg Ivbe" userId="7b7061660f895cbb" providerId="Windows Live" clId="Web-{C54CB7FA-5DF1-419D-85EF-3C3529D0E0FC}" dt="2020-01-16T20:40:06.740" v="376" actId="1076"/>
          <ac:picMkLst>
            <pc:docMk/>
            <pc:sldMk cId="1056071398" sldId="262"/>
            <ac:picMk id="4" creationId="{56A49187-887D-4E14-B0BD-DBFEFCCE499F}"/>
          </ac:picMkLst>
        </pc:picChg>
      </pc:sldChg>
      <pc:sldChg chg="addSp delSp modSp new mod setBg">
        <pc:chgData name="Hdg Ivbe" userId="7b7061660f895cbb" providerId="Windows Live" clId="Web-{C54CB7FA-5DF1-419D-85EF-3C3529D0E0FC}" dt="2020-01-16T20:55:16.294" v="1698" actId="1076"/>
        <pc:sldMkLst>
          <pc:docMk/>
          <pc:sldMk cId="1914381011" sldId="263"/>
        </pc:sldMkLst>
        <pc:spChg chg="mod">
          <ac:chgData name="Hdg Ivbe" userId="7b7061660f895cbb" providerId="Windows Live" clId="Web-{C54CB7FA-5DF1-419D-85EF-3C3529D0E0FC}" dt="2020-01-16T20:54:53.543" v="1691"/>
          <ac:spMkLst>
            <pc:docMk/>
            <pc:sldMk cId="1914381011" sldId="263"/>
            <ac:spMk id="2" creationId="{40DBF8AD-BD6B-4DF9-B3AF-1EF75A7A27A9}"/>
          </ac:spMkLst>
        </pc:spChg>
        <pc:spChg chg="mod ord">
          <ac:chgData name="Hdg Ivbe" userId="7b7061660f895cbb" providerId="Windows Live" clId="Web-{C54CB7FA-5DF1-419D-85EF-3C3529D0E0FC}" dt="2020-01-16T20:54:53.543" v="1691"/>
          <ac:spMkLst>
            <pc:docMk/>
            <pc:sldMk cId="1914381011" sldId="263"/>
            <ac:spMk id="3" creationId="{E7051989-2C45-40FB-8248-3B594A919E3A}"/>
          </ac:spMkLst>
        </pc:spChg>
        <pc:spChg chg="add del">
          <ac:chgData name="Hdg Ivbe" userId="7b7061660f895cbb" providerId="Windows Live" clId="Web-{C54CB7FA-5DF1-419D-85EF-3C3529D0E0FC}" dt="2020-01-16T20:54:53.543" v="1691"/>
          <ac:spMkLst>
            <pc:docMk/>
            <pc:sldMk cId="1914381011" sldId="263"/>
            <ac:spMk id="11" creationId="{2E921DFF-3001-46B5-95D2-66CA060F44BB}"/>
          </ac:spMkLst>
        </pc:spChg>
        <pc:spChg chg="add del">
          <ac:chgData name="Hdg Ivbe" userId="7b7061660f895cbb" providerId="Windows Live" clId="Web-{C54CB7FA-5DF1-419D-85EF-3C3529D0E0FC}" dt="2020-01-16T20:54:53.543" v="1691"/>
          <ac:spMkLst>
            <pc:docMk/>
            <pc:sldMk cId="1914381011" sldId="263"/>
            <ac:spMk id="15" creationId="{AFEDA996-5744-4A88-B0DD-EC49C6D8739E}"/>
          </ac:spMkLst>
        </pc:spChg>
        <pc:spChg chg="add del">
          <ac:chgData name="Hdg Ivbe" userId="7b7061660f895cbb" providerId="Windows Live" clId="Web-{C54CB7FA-5DF1-419D-85EF-3C3529D0E0FC}" dt="2020-01-16T20:54:53.543" v="1691"/>
          <ac:spMkLst>
            <pc:docMk/>
            <pc:sldMk cId="1914381011" sldId="263"/>
            <ac:spMk id="20" creationId="{6166C6D1-23AC-49C4-BA07-238E4E9F8CEB}"/>
          </ac:spMkLst>
        </pc:spChg>
        <pc:spChg chg="add del">
          <ac:chgData name="Hdg Ivbe" userId="7b7061660f895cbb" providerId="Windows Live" clId="Web-{C54CB7FA-5DF1-419D-85EF-3C3529D0E0FC}" dt="2020-01-16T20:54:53.543" v="1691"/>
          <ac:spMkLst>
            <pc:docMk/>
            <pc:sldMk cId="1914381011" sldId="263"/>
            <ac:spMk id="22" creationId="{8360DEE6-1688-464C-9934-972BEA155311}"/>
          </ac:spMkLst>
        </pc:spChg>
        <pc:spChg chg="add del">
          <ac:chgData name="Hdg Ivbe" userId="7b7061660f895cbb" providerId="Windows Live" clId="Web-{C54CB7FA-5DF1-419D-85EF-3C3529D0E0FC}" dt="2020-01-16T20:54:53.543" v="1691"/>
          <ac:spMkLst>
            <pc:docMk/>
            <pc:sldMk cId="1914381011" sldId="263"/>
            <ac:spMk id="24" creationId="{21E04659-8519-4DD8-BE9C-4747C1612F69}"/>
          </ac:spMkLst>
        </pc:spChg>
        <pc:spChg chg="add del">
          <ac:chgData name="Hdg Ivbe" userId="7b7061660f895cbb" providerId="Windows Live" clId="Web-{C54CB7FA-5DF1-419D-85EF-3C3529D0E0FC}" dt="2020-01-16T20:54:53.543" v="1691"/>
          <ac:spMkLst>
            <pc:docMk/>
            <pc:sldMk cId="1914381011" sldId="263"/>
            <ac:spMk id="26" creationId="{B775CD93-9DF2-48CB-9F57-1BCA9A46C7FA}"/>
          </ac:spMkLst>
        </pc:spChg>
        <pc:spChg chg="add del">
          <ac:chgData name="Hdg Ivbe" userId="7b7061660f895cbb" providerId="Windows Live" clId="Web-{C54CB7FA-5DF1-419D-85EF-3C3529D0E0FC}" dt="2020-01-16T20:54:53.543" v="1691"/>
          <ac:spMkLst>
            <pc:docMk/>
            <pc:sldMk cId="1914381011" sldId="263"/>
            <ac:spMk id="28" creationId="{E186B68C-84BC-4A6E-99D1-EE87483C1349}"/>
          </ac:spMkLst>
        </pc:spChg>
        <pc:spChg chg="add del">
          <ac:chgData name="Hdg Ivbe" userId="7b7061660f895cbb" providerId="Windows Live" clId="Web-{C54CB7FA-5DF1-419D-85EF-3C3529D0E0FC}" dt="2020-01-16T20:54:53.543" v="1691"/>
          <ac:spMkLst>
            <pc:docMk/>
            <pc:sldMk cId="1914381011" sldId="263"/>
            <ac:spMk id="30" creationId="{1C091803-41C2-48E0-9228-5148460C7479}"/>
          </ac:spMkLst>
        </pc:spChg>
        <pc:picChg chg="add del mod">
          <ac:chgData name="Hdg Ivbe" userId="7b7061660f895cbb" providerId="Windows Live" clId="Web-{C54CB7FA-5DF1-419D-85EF-3C3529D0E0FC}" dt="2020-01-16T20:54:16.746" v="1678"/>
          <ac:picMkLst>
            <pc:docMk/>
            <pc:sldMk cId="1914381011" sldId="263"/>
            <ac:picMk id="4" creationId="{4F9FA685-F2B2-48FA-A0A8-440B1863A69B}"/>
          </ac:picMkLst>
        </pc:picChg>
        <pc:picChg chg="add mod">
          <ac:chgData name="Hdg Ivbe" userId="7b7061660f895cbb" providerId="Windows Live" clId="Web-{C54CB7FA-5DF1-419D-85EF-3C3529D0E0FC}" dt="2020-01-16T20:55:13.606" v="1697" actId="1076"/>
          <ac:picMkLst>
            <pc:docMk/>
            <pc:sldMk cId="1914381011" sldId="263"/>
            <ac:picMk id="6" creationId="{B30A3409-9325-460E-9EB7-FC8B23F74AC4}"/>
          </ac:picMkLst>
        </pc:picChg>
        <pc:picChg chg="add mod">
          <ac:chgData name="Hdg Ivbe" userId="7b7061660f895cbb" providerId="Windows Live" clId="Web-{C54CB7FA-5DF1-419D-85EF-3C3529D0E0FC}" dt="2020-01-16T20:55:11.184" v="1696" actId="1076"/>
          <ac:picMkLst>
            <pc:docMk/>
            <pc:sldMk cId="1914381011" sldId="263"/>
            <ac:picMk id="8" creationId="{CF8BA2F7-C2E9-4BD4-A83C-8EE2BDC5C100}"/>
          </ac:picMkLst>
        </pc:picChg>
        <pc:picChg chg="add del mod">
          <ac:chgData name="Hdg Ivbe" userId="7b7061660f895cbb" providerId="Windows Live" clId="Web-{C54CB7FA-5DF1-419D-85EF-3C3529D0E0FC}" dt="2020-01-16T20:54:51.996" v="1690"/>
          <ac:picMkLst>
            <pc:docMk/>
            <pc:sldMk cId="1914381011" sldId="263"/>
            <ac:picMk id="10" creationId="{F5B12566-0032-4A5A-A64E-C4FC95121C0A}"/>
          </ac:picMkLst>
        </pc:picChg>
        <pc:picChg chg="add del">
          <ac:chgData name="Hdg Ivbe" userId="7b7061660f895cbb" providerId="Windows Live" clId="Web-{C54CB7FA-5DF1-419D-85EF-3C3529D0E0FC}" dt="2020-01-16T20:54:53.543" v="1691"/>
          <ac:picMkLst>
            <pc:docMk/>
            <pc:sldMk cId="1914381011" sldId="263"/>
            <ac:picMk id="13" creationId="{4EA93698-222B-47A7-8E9B-667FAC990673}"/>
          </ac:picMkLst>
        </pc:picChg>
        <pc:picChg chg="add mod">
          <ac:chgData name="Hdg Ivbe" userId="7b7061660f895cbb" providerId="Windows Live" clId="Web-{C54CB7FA-5DF1-419D-85EF-3C3529D0E0FC}" dt="2020-01-16T20:55:16.294" v="1698" actId="1076"/>
          <ac:picMkLst>
            <pc:docMk/>
            <pc:sldMk cId="1914381011" sldId="263"/>
            <ac:picMk id="14" creationId="{A1AB0523-A1C4-4C47-8A51-7DEAAC7401BE}"/>
          </ac:picMkLst>
        </pc:picChg>
      </pc:sldChg>
      <pc:sldChg chg="addSp modSp new mod setBg setClrOvrMap">
        <pc:chgData name="Hdg Ivbe" userId="7b7061660f895cbb" providerId="Windows Live" clId="Web-{C54CB7FA-5DF1-419D-85EF-3C3529D0E0FC}" dt="2020-01-16T20:45:48.617" v="708" actId="20577"/>
        <pc:sldMkLst>
          <pc:docMk/>
          <pc:sldMk cId="2843290941" sldId="264"/>
        </pc:sldMkLst>
        <pc:spChg chg="mod">
          <ac:chgData name="Hdg Ivbe" userId="7b7061660f895cbb" providerId="Windows Live" clId="Web-{C54CB7FA-5DF1-419D-85EF-3C3529D0E0FC}" dt="2020-01-16T20:45:36.461" v="704"/>
          <ac:spMkLst>
            <pc:docMk/>
            <pc:sldMk cId="2843290941" sldId="264"/>
            <ac:spMk id="2" creationId="{FC890FA2-3AA3-4378-9B79-3F590167199F}"/>
          </ac:spMkLst>
        </pc:spChg>
        <pc:spChg chg="mod">
          <ac:chgData name="Hdg Ivbe" userId="7b7061660f895cbb" providerId="Windows Live" clId="Web-{C54CB7FA-5DF1-419D-85EF-3C3529D0E0FC}" dt="2020-01-16T20:45:48.617" v="708" actId="20577"/>
          <ac:spMkLst>
            <pc:docMk/>
            <pc:sldMk cId="2843290941" sldId="264"/>
            <ac:spMk id="3" creationId="{9C95820D-B5C5-4A39-B3C5-100FE5752617}"/>
          </ac:spMkLst>
        </pc:spChg>
        <pc:spChg chg="add">
          <ac:chgData name="Hdg Ivbe" userId="7b7061660f895cbb" providerId="Windows Live" clId="Web-{C54CB7FA-5DF1-419D-85EF-3C3529D0E0FC}" dt="2020-01-16T20:45:36.461" v="704"/>
          <ac:spMkLst>
            <pc:docMk/>
            <pc:sldMk cId="2843290941" sldId="264"/>
            <ac:spMk id="9" creationId="{CF62D2A7-8207-488C-9F46-316BA81A16C8}"/>
          </ac:spMkLst>
        </pc:spChg>
        <pc:picChg chg="add mod">
          <ac:chgData name="Hdg Ivbe" userId="7b7061660f895cbb" providerId="Windows Live" clId="Web-{C54CB7FA-5DF1-419D-85EF-3C3529D0E0FC}" dt="2020-01-16T20:45:36.461" v="704"/>
          <ac:picMkLst>
            <pc:docMk/>
            <pc:sldMk cId="2843290941" sldId="264"/>
            <ac:picMk id="4" creationId="{DB9014BD-D2CE-487E-83A0-48B115C69E7F}"/>
          </ac:picMkLst>
        </pc:picChg>
      </pc:sldChg>
      <pc:sldChg chg="addSp delSp modSp new mod ord setBg">
        <pc:chgData name="Hdg Ivbe" userId="7b7061660f895cbb" providerId="Windows Live" clId="Web-{C54CB7FA-5DF1-419D-85EF-3C3529D0E0FC}" dt="2020-01-16T20:53:36.575" v="1673" actId="14100"/>
        <pc:sldMkLst>
          <pc:docMk/>
          <pc:sldMk cId="1655928022" sldId="265"/>
        </pc:sldMkLst>
        <pc:spChg chg="mod ord">
          <ac:chgData name="Hdg Ivbe" userId="7b7061660f895cbb" providerId="Windows Live" clId="Web-{C54CB7FA-5DF1-419D-85EF-3C3529D0E0FC}" dt="2020-01-16T20:53:31.527" v="1671" actId="1076"/>
          <ac:spMkLst>
            <pc:docMk/>
            <pc:sldMk cId="1655928022" sldId="265"/>
            <ac:spMk id="2" creationId="{1A45C1A3-C61E-4343-9415-4162035BCA9E}"/>
          </ac:spMkLst>
        </pc:spChg>
        <pc:spChg chg="del mod">
          <ac:chgData name="Hdg Ivbe" userId="7b7061660f895cbb" providerId="Windows Live" clId="Web-{C54CB7FA-5DF1-419D-85EF-3C3529D0E0FC}" dt="2020-01-16T20:53:10.464" v="1661"/>
          <ac:spMkLst>
            <pc:docMk/>
            <pc:sldMk cId="1655928022" sldId="265"/>
            <ac:spMk id="3" creationId="{264C0E29-2B6F-405B-A932-C5575F962DE3}"/>
          </ac:spMkLst>
        </pc:spChg>
        <pc:spChg chg="add del">
          <ac:chgData name="Hdg Ivbe" userId="7b7061660f895cbb" providerId="Windows Live" clId="Web-{C54CB7FA-5DF1-419D-85EF-3C3529D0E0FC}" dt="2020-01-16T20:53:23.168" v="1663"/>
          <ac:spMkLst>
            <pc:docMk/>
            <pc:sldMk cId="1655928022" sldId="265"/>
            <ac:spMk id="8" creationId="{F2FD1E08-F2E1-492A-A437-BD6B46C930E7}"/>
          </ac:spMkLst>
        </pc:spChg>
        <pc:spChg chg="add del">
          <ac:chgData name="Hdg Ivbe" userId="7b7061660f895cbb" providerId="Windows Live" clId="Web-{C54CB7FA-5DF1-419D-85EF-3C3529D0E0FC}" dt="2020-01-16T20:53:23.168" v="1663"/>
          <ac:spMkLst>
            <pc:docMk/>
            <pc:sldMk cId="1655928022" sldId="265"/>
            <ac:spMk id="11" creationId="{3CD9DF72-87A3-404E-A828-84CBF11A8303}"/>
          </ac:spMkLst>
        </pc:spChg>
        <pc:picChg chg="add mod ord">
          <ac:chgData name="Hdg Ivbe" userId="7b7061660f895cbb" providerId="Windows Live" clId="Web-{C54CB7FA-5DF1-419D-85EF-3C3529D0E0FC}" dt="2020-01-16T20:53:36.575" v="1673" actId="14100"/>
          <ac:picMkLst>
            <pc:docMk/>
            <pc:sldMk cId="1655928022" sldId="265"/>
            <ac:picMk id="4" creationId="{3860B6A4-8825-4ACF-90DA-9A1469E4FDC2}"/>
          </ac:picMkLst>
        </pc:picChg>
        <pc:cxnChg chg="add del">
          <ac:chgData name="Hdg Ivbe" userId="7b7061660f895cbb" providerId="Windows Live" clId="Web-{C54CB7FA-5DF1-419D-85EF-3C3529D0E0FC}" dt="2020-01-16T20:53:23.168" v="1663"/>
          <ac:cxnSpMkLst>
            <pc:docMk/>
            <pc:sldMk cId="1655928022" sldId="265"/>
            <ac:cxnSpMk id="13" creationId="{20E3A342-4D61-4E3F-AF90-1AB42AEB96CC}"/>
          </ac:cxnSpMkLst>
        </pc:cxnChg>
      </pc:sldChg>
      <pc:sldChg chg="addSp modSp new mod setBg">
        <pc:chgData name="Hdg Ivbe" userId="7b7061660f895cbb" providerId="Windows Live" clId="Web-{C54CB7FA-5DF1-419D-85EF-3C3529D0E0FC}" dt="2020-01-16T20:52:06.136" v="1572" actId="20577"/>
        <pc:sldMkLst>
          <pc:docMk/>
          <pc:sldMk cId="2473591812" sldId="266"/>
        </pc:sldMkLst>
        <pc:spChg chg="mod">
          <ac:chgData name="Hdg Ivbe" userId="7b7061660f895cbb" providerId="Windows Live" clId="Web-{C54CB7FA-5DF1-419D-85EF-3C3529D0E0FC}" dt="2020-01-16T20:51:53.698" v="1569"/>
          <ac:spMkLst>
            <pc:docMk/>
            <pc:sldMk cId="2473591812" sldId="266"/>
            <ac:spMk id="2" creationId="{77EB0036-0C54-4345-9FE7-1AFFDF40973A}"/>
          </ac:spMkLst>
        </pc:spChg>
        <pc:spChg chg="mod ord">
          <ac:chgData name="Hdg Ivbe" userId="7b7061660f895cbb" providerId="Windows Live" clId="Web-{C54CB7FA-5DF1-419D-85EF-3C3529D0E0FC}" dt="2020-01-16T20:52:06.136" v="1572" actId="20577"/>
          <ac:spMkLst>
            <pc:docMk/>
            <pc:sldMk cId="2473591812" sldId="266"/>
            <ac:spMk id="3" creationId="{F8850639-2F04-46C8-A41F-BE80CB4D8FCB}"/>
          </ac:spMkLst>
        </pc:spChg>
        <pc:spChg chg="add">
          <ac:chgData name="Hdg Ivbe" userId="7b7061660f895cbb" providerId="Windows Live" clId="Web-{C54CB7FA-5DF1-419D-85EF-3C3529D0E0FC}" dt="2020-01-16T20:51:53.698" v="1569"/>
          <ac:spMkLst>
            <pc:docMk/>
            <pc:sldMk cId="2473591812" sldId="266"/>
            <ac:spMk id="9" creationId="{6166C6D1-23AC-49C4-BA07-238E4E9F8CEB}"/>
          </ac:spMkLst>
        </pc:spChg>
        <pc:spChg chg="add">
          <ac:chgData name="Hdg Ivbe" userId="7b7061660f895cbb" providerId="Windows Live" clId="Web-{C54CB7FA-5DF1-419D-85EF-3C3529D0E0FC}" dt="2020-01-16T20:51:53.698" v="1569"/>
          <ac:spMkLst>
            <pc:docMk/>
            <pc:sldMk cId="2473591812" sldId="266"/>
            <ac:spMk id="11" creationId="{E186B68C-84BC-4A6E-99D1-EE87483C1349}"/>
          </ac:spMkLst>
        </pc:spChg>
        <pc:spChg chg="add">
          <ac:chgData name="Hdg Ivbe" userId="7b7061660f895cbb" providerId="Windows Live" clId="Web-{C54CB7FA-5DF1-419D-85EF-3C3529D0E0FC}" dt="2020-01-16T20:51:53.698" v="1569"/>
          <ac:spMkLst>
            <pc:docMk/>
            <pc:sldMk cId="2473591812" sldId="266"/>
            <ac:spMk id="13" creationId="{B775CD93-9DF2-48CB-9F57-1BCA9A46C7FA}"/>
          </ac:spMkLst>
        </pc:spChg>
        <pc:spChg chg="add">
          <ac:chgData name="Hdg Ivbe" userId="7b7061660f895cbb" providerId="Windows Live" clId="Web-{C54CB7FA-5DF1-419D-85EF-3C3529D0E0FC}" dt="2020-01-16T20:51:53.698" v="1569"/>
          <ac:spMkLst>
            <pc:docMk/>
            <pc:sldMk cId="2473591812" sldId="266"/>
            <ac:spMk id="15" creationId="{1C091803-41C2-48E0-9228-5148460C7479}"/>
          </ac:spMkLst>
        </pc:spChg>
        <pc:picChg chg="add mod">
          <ac:chgData name="Hdg Ivbe" userId="7b7061660f895cbb" providerId="Windows Live" clId="Web-{C54CB7FA-5DF1-419D-85EF-3C3529D0E0FC}" dt="2020-01-16T20:51:53.698" v="1569"/>
          <ac:picMkLst>
            <pc:docMk/>
            <pc:sldMk cId="2473591812" sldId="266"/>
            <ac:picMk id="4" creationId="{7152E84C-2492-4481-8B68-0F9C114312C0}"/>
          </ac:picMkLst>
        </pc:picChg>
      </pc:sldChg>
    </pc:docChg>
  </pc:docChgLst>
  <pc:docChgLst>
    <pc:chgData name="Hdg Ivbe" userId="7b7061660f895cbb" providerId="Windows Live" clId="Web-{A68126AD-3243-4E1E-8E12-E73772973F3A}"/>
    <pc:docChg chg="addSld modSld sldOrd">
      <pc:chgData name="Hdg Ivbe" userId="7b7061660f895cbb" providerId="Windows Live" clId="Web-{A68126AD-3243-4E1E-8E12-E73772973F3A}" dt="2020-01-13T15:16:58.216" v="771"/>
      <pc:docMkLst>
        <pc:docMk/>
      </pc:docMkLst>
      <pc:sldChg chg="addSp delSp modSp mod setBg setClrOvrMap">
        <pc:chgData name="Hdg Ivbe" userId="7b7061660f895cbb" providerId="Windows Live" clId="Web-{A68126AD-3243-4E1E-8E12-E73772973F3A}" dt="2020-01-13T14:56:16.233" v="166"/>
        <pc:sldMkLst>
          <pc:docMk/>
          <pc:sldMk cId="1351651579" sldId="256"/>
        </pc:sldMkLst>
        <pc:spChg chg="mod">
          <ac:chgData name="Hdg Ivbe" userId="7b7061660f895cbb" providerId="Windows Live" clId="Web-{A68126AD-3243-4E1E-8E12-E73772973F3A}" dt="2020-01-13T14:56:16.233" v="166"/>
          <ac:spMkLst>
            <pc:docMk/>
            <pc:sldMk cId="1351651579" sldId="256"/>
            <ac:spMk id="2" creationId="{00000000-0000-0000-0000-000000000000}"/>
          </ac:spMkLst>
        </pc:spChg>
        <pc:spChg chg="mod">
          <ac:chgData name="Hdg Ivbe" userId="7b7061660f895cbb" providerId="Windows Live" clId="Web-{A68126AD-3243-4E1E-8E12-E73772973F3A}" dt="2020-01-13T14:56:16.233" v="166"/>
          <ac:spMkLst>
            <pc:docMk/>
            <pc:sldMk cId="1351651579" sldId="256"/>
            <ac:spMk id="3" creationId="{00000000-0000-0000-0000-000000000000}"/>
          </ac:spMkLst>
        </pc:spChg>
        <pc:spChg chg="add del">
          <ac:chgData name="Hdg Ivbe" userId="7b7061660f895cbb" providerId="Windows Live" clId="Web-{A68126AD-3243-4E1E-8E12-E73772973F3A}" dt="2020-01-13T14:56:16.233" v="166"/>
          <ac:spMkLst>
            <pc:docMk/>
            <pc:sldMk cId="1351651579" sldId="256"/>
            <ac:spMk id="6" creationId="{1DB7C82F-AB7E-4F0C-B829-FA1B9C415180}"/>
          </ac:spMkLst>
        </pc:spChg>
        <pc:spChg chg="add del">
          <ac:chgData name="Hdg Ivbe" userId="7b7061660f895cbb" providerId="Windows Live" clId="Web-{A68126AD-3243-4E1E-8E12-E73772973F3A}" dt="2020-01-13T14:51:54.358" v="8"/>
          <ac:spMkLst>
            <pc:docMk/>
            <pc:sldMk cId="1351651579" sldId="256"/>
            <ac:spMk id="9" creationId="{87CC2527-562A-4F69-B487-4371E5B243E7}"/>
          </ac:spMkLst>
        </pc:spChg>
        <pc:spChg chg="add del">
          <ac:chgData name="Hdg Ivbe" userId="7b7061660f895cbb" providerId="Windows Live" clId="Web-{A68126AD-3243-4E1E-8E12-E73772973F3A}" dt="2020-01-13T14:56:16.233" v="165"/>
          <ac:spMkLst>
            <pc:docMk/>
            <pc:sldMk cId="1351651579" sldId="256"/>
            <ac:spMk id="10" creationId="{87CC2527-562A-4F69-B487-4371E5B243E7}"/>
          </ac:spMkLst>
        </pc:spChg>
        <pc:spChg chg="add del">
          <ac:chgData name="Hdg Ivbe" userId="7b7061660f895cbb" providerId="Windows Live" clId="Web-{A68126AD-3243-4E1E-8E12-E73772973F3A}" dt="2020-01-13T14:56:11.639" v="162"/>
          <ac:spMkLst>
            <pc:docMk/>
            <pc:sldMk cId="1351651579" sldId="256"/>
            <ac:spMk id="12" creationId="{1DB7C82F-AB7E-4F0C-B829-FA1B9C415180}"/>
          </ac:spMkLst>
        </pc:spChg>
        <pc:spChg chg="add">
          <ac:chgData name="Hdg Ivbe" userId="7b7061660f895cbb" providerId="Windows Live" clId="Web-{A68126AD-3243-4E1E-8E12-E73772973F3A}" dt="2020-01-13T14:56:16.233" v="166"/>
          <ac:spMkLst>
            <pc:docMk/>
            <pc:sldMk cId="1351651579" sldId="256"/>
            <ac:spMk id="13" creationId="{1DB7C82F-AB7E-4F0C-B829-FA1B9C415180}"/>
          </ac:spMkLst>
        </pc:spChg>
        <pc:picChg chg="add del mod ord">
          <ac:chgData name="Hdg Ivbe" userId="7b7061660f895cbb" providerId="Windows Live" clId="Web-{A68126AD-3243-4E1E-8E12-E73772973F3A}" dt="2020-01-13T14:55:48.405" v="154"/>
          <ac:picMkLst>
            <pc:docMk/>
            <pc:sldMk cId="1351651579" sldId="256"/>
            <ac:picMk id="4" creationId="{AAF1EEAF-7936-4683-9A44-025A141DBA45}"/>
          </ac:picMkLst>
        </pc:picChg>
        <pc:picChg chg="add mod ord">
          <ac:chgData name="Hdg Ivbe" userId="7b7061660f895cbb" providerId="Windows Live" clId="Web-{A68126AD-3243-4E1E-8E12-E73772973F3A}" dt="2020-01-13T14:56:16.233" v="166"/>
          <ac:picMkLst>
            <pc:docMk/>
            <pc:sldMk cId="1351651579" sldId="256"/>
            <ac:picMk id="7" creationId="{62AD5082-0234-4BF8-864A-A5F90F1AD9DF}"/>
          </ac:picMkLst>
        </pc:picChg>
        <pc:cxnChg chg="add del">
          <ac:chgData name="Hdg Ivbe" userId="7b7061660f895cbb" providerId="Windows Live" clId="Web-{A68126AD-3243-4E1E-8E12-E73772973F3A}" dt="2020-01-13T14:51:54.358" v="8"/>
          <ac:cxnSpMkLst>
            <pc:docMk/>
            <pc:sldMk cId="1351651579" sldId="256"/>
            <ac:cxnSpMk id="11" creationId="{BCDAEC91-5BCE-4B55-9CC0-43EF94CB734B}"/>
          </ac:cxnSpMkLst>
        </pc:cxnChg>
        <pc:cxnChg chg="add del">
          <ac:chgData name="Hdg Ivbe" userId="7b7061660f895cbb" providerId="Windows Live" clId="Web-{A68126AD-3243-4E1E-8E12-E73772973F3A}" dt="2020-01-13T14:56:16.233" v="165"/>
          <ac:cxnSpMkLst>
            <pc:docMk/>
            <pc:sldMk cId="1351651579" sldId="256"/>
            <ac:cxnSpMk id="14" creationId="{BCDAEC91-5BCE-4B55-9CC0-43EF94CB734B}"/>
          </ac:cxnSpMkLst>
        </pc:cxnChg>
      </pc:sldChg>
      <pc:sldChg chg="addSp delSp modSp new mod setBg setClrOvrMap">
        <pc:chgData name="Hdg Ivbe" userId="7b7061660f895cbb" providerId="Windows Live" clId="Web-{A68126AD-3243-4E1E-8E12-E73772973F3A}" dt="2020-01-13T14:59:52.873" v="195" actId="14100"/>
        <pc:sldMkLst>
          <pc:docMk/>
          <pc:sldMk cId="667381312" sldId="257"/>
        </pc:sldMkLst>
        <pc:spChg chg="mod">
          <ac:chgData name="Hdg Ivbe" userId="7b7061660f895cbb" providerId="Windows Live" clId="Web-{A68126AD-3243-4E1E-8E12-E73772973F3A}" dt="2020-01-13T14:59:50.155" v="194" actId="1076"/>
          <ac:spMkLst>
            <pc:docMk/>
            <pc:sldMk cId="667381312" sldId="257"/>
            <ac:spMk id="2" creationId="{6B723C4D-D99C-413D-A70A-9C37919183CB}"/>
          </ac:spMkLst>
        </pc:spChg>
        <pc:spChg chg="mod">
          <ac:chgData name="Hdg Ivbe" userId="7b7061660f895cbb" providerId="Windows Live" clId="Web-{A68126AD-3243-4E1E-8E12-E73772973F3A}" dt="2020-01-13T14:59:52.873" v="195" actId="14100"/>
          <ac:spMkLst>
            <pc:docMk/>
            <pc:sldMk cId="667381312" sldId="257"/>
            <ac:spMk id="3" creationId="{0A3850E7-49BF-47DD-AF75-2E64A14DA812}"/>
          </ac:spMkLst>
        </pc:spChg>
        <pc:spChg chg="add del mod">
          <ac:chgData name="Hdg Ivbe" userId="7b7061660f895cbb" providerId="Windows Live" clId="Web-{A68126AD-3243-4E1E-8E12-E73772973F3A}" dt="2020-01-13T14:54:32.780" v="143"/>
          <ac:spMkLst>
            <pc:docMk/>
            <pc:sldMk cId="667381312" sldId="257"/>
            <ac:spMk id="4" creationId="{9323795F-AF2B-4121-842C-2EF9355A9A2C}"/>
          </ac:spMkLst>
        </pc:spChg>
        <pc:spChg chg="add">
          <ac:chgData name="Hdg Ivbe" userId="7b7061660f895cbb" providerId="Windows Live" clId="Web-{A68126AD-3243-4E1E-8E12-E73772973F3A}" dt="2020-01-13T14:56:41.076" v="169"/>
          <ac:spMkLst>
            <pc:docMk/>
            <pc:sldMk cId="667381312" sldId="257"/>
            <ac:spMk id="10" creationId="{CF62D2A7-8207-488C-9F46-316BA81A16C8}"/>
          </ac:spMkLst>
        </pc:spChg>
        <pc:picChg chg="add mod">
          <ac:chgData name="Hdg Ivbe" userId="7b7061660f895cbb" providerId="Windows Live" clId="Web-{A68126AD-3243-4E1E-8E12-E73772973F3A}" dt="2020-01-13T14:56:41.076" v="169"/>
          <ac:picMkLst>
            <pc:docMk/>
            <pc:sldMk cId="667381312" sldId="257"/>
            <ac:picMk id="5" creationId="{FC305E37-6244-4B47-8A90-4368E93040DF}"/>
          </ac:picMkLst>
        </pc:picChg>
      </pc:sldChg>
      <pc:sldChg chg="addSp delSp modSp new mod setBg setClrOvrMap">
        <pc:chgData name="Hdg Ivbe" userId="7b7061660f895cbb" providerId="Windows Live" clId="Web-{A68126AD-3243-4E1E-8E12-E73772973F3A}" dt="2020-01-13T14:59:28.764" v="183" actId="20577"/>
        <pc:sldMkLst>
          <pc:docMk/>
          <pc:sldMk cId="3040347508" sldId="258"/>
        </pc:sldMkLst>
        <pc:spChg chg="del mod">
          <ac:chgData name="Hdg Ivbe" userId="7b7061660f895cbb" providerId="Windows Live" clId="Web-{A68126AD-3243-4E1E-8E12-E73772973F3A}" dt="2020-01-13T14:57:15.045" v="175"/>
          <ac:spMkLst>
            <pc:docMk/>
            <pc:sldMk cId="3040347508" sldId="258"/>
            <ac:spMk id="2" creationId="{A3BFE7C6-DE16-43C0-9FC5-801F43D8985A}"/>
          </ac:spMkLst>
        </pc:spChg>
        <pc:spChg chg="mod">
          <ac:chgData name="Hdg Ivbe" userId="7b7061660f895cbb" providerId="Windows Live" clId="Web-{A68126AD-3243-4E1E-8E12-E73772973F3A}" dt="2020-01-13T14:59:28.764" v="183" actId="20577"/>
          <ac:spMkLst>
            <pc:docMk/>
            <pc:sldMk cId="3040347508" sldId="258"/>
            <ac:spMk id="3" creationId="{974BB001-85FF-4E39-8682-DA26F93DF5D0}"/>
          </ac:spMkLst>
        </pc:spChg>
        <pc:spChg chg="add">
          <ac:chgData name="Hdg Ivbe" userId="7b7061660f895cbb" providerId="Windows Live" clId="Web-{A68126AD-3243-4E1E-8E12-E73772973F3A}" dt="2020-01-13T14:59:11.217" v="177"/>
          <ac:spMkLst>
            <pc:docMk/>
            <pc:sldMk cId="3040347508" sldId="258"/>
            <ac:spMk id="9" creationId="{CF62D2A7-8207-488C-9F46-316BA81A16C8}"/>
          </ac:spMkLst>
        </pc:spChg>
        <pc:picChg chg="add mod">
          <ac:chgData name="Hdg Ivbe" userId="7b7061660f895cbb" providerId="Windows Live" clId="Web-{A68126AD-3243-4E1E-8E12-E73772973F3A}" dt="2020-01-13T14:59:11.217" v="177"/>
          <ac:picMkLst>
            <pc:docMk/>
            <pc:sldMk cId="3040347508" sldId="258"/>
            <ac:picMk id="4" creationId="{69381B56-7F72-4198-9D26-70A2EF0224C3}"/>
          </ac:picMkLst>
        </pc:picChg>
      </pc:sldChg>
      <pc:sldChg chg="addSp modSp new mod setBg setClrOvrMap">
        <pc:chgData name="Hdg Ivbe" userId="7b7061660f895cbb" providerId="Windows Live" clId="Web-{A68126AD-3243-4E1E-8E12-E73772973F3A}" dt="2020-01-13T15:09:47.560" v="499" actId="20577"/>
        <pc:sldMkLst>
          <pc:docMk/>
          <pc:sldMk cId="4103864071" sldId="259"/>
        </pc:sldMkLst>
        <pc:spChg chg="mod">
          <ac:chgData name="Hdg Ivbe" userId="7b7061660f895cbb" providerId="Windows Live" clId="Web-{A68126AD-3243-4E1E-8E12-E73772973F3A}" dt="2020-01-13T15:08:30.654" v="424"/>
          <ac:spMkLst>
            <pc:docMk/>
            <pc:sldMk cId="4103864071" sldId="259"/>
            <ac:spMk id="2" creationId="{6DCBFE13-1DC9-4654-812A-472F76D02034}"/>
          </ac:spMkLst>
        </pc:spChg>
        <pc:spChg chg="mod">
          <ac:chgData name="Hdg Ivbe" userId="7b7061660f895cbb" providerId="Windows Live" clId="Web-{A68126AD-3243-4E1E-8E12-E73772973F3A}" dt="2020-01-13T15:09:47.560" v="499" actId="20577"/>
          <ac:spMkLst>
            <pc:docMk/>
            <pc:sldMk cId="4103864071" sldId="259"/>
            <ac:spMk id="3" creationId="{323C95F8-19E7-46FF-ABD5-82D6ED836A27}"/>
          </ac:spMkLst>
        </pc:spChg>
        <pc:spChg chg="add">
          <ac:chgData name="Hdg Ivbe" userId="7b7061660f895cbb" providerId="Windows Live" clId="Web-{A68126AD-3243-4E1E-8E12-E73772973F3A}" dt="2020-01-13T15:08:30.654" v="424"/>
          <ac:spMkLst>
            <pc:docMk/>
            <pc:sldMk cId="4103864071" sldId="259"/>
            <ac:spMk id="9" creationId="{CF62D2A7-8207-488C-9F46-316BA81A16C8}"/>
          </ac:spMkLst>
        </pc:spChg>
        <pc:picChg chg="add mod">
          <ac:chgData name="Hdg Ivbe" userId="7b7061660f895cbb" providerId="Windows Live" clId="Web-{A68126AD-3243-4E1E-8E12-E73772973F3A}" dt="2020-01-13T15:08:30.654" v="424"/>
          <ac:picMkLst>
            <pc:docMk/>
            <pc:sldMk cId="4103864071" sldId="259"/>
            <ac:picMk id="4" creationId="{5FF5747F-D9D7-45AF-B858-C24988D634A2}"/>
          </ac:picMkLst>
        </pc:picChg>
      </pc:sldChg>
      <pc:sldChg chg="addSp delSp modSp new mod setBg setClrOvrMap">
        <pc:chgData name="Hdg Ivbe" userId="7b7061660f895cbb" providerId="Windows Live" clId="Web-{A68126AD-3243-4E1E-8E12-E73772973F3A}" dt="2020-01-13T15:11:59.201" v="531" actId="20577"/>
        <pc:sldMkLst>
          <pc:docMk/>
          <pc:sldMk cId="3609662121" sldId="260"/>
        </pc:sldMkLst>
        <pc:spChg chg="del mod">
          <ac:chgData name="Hdg Ivbe" userId="7b7061660f895cbb" providerId="Windows Live" clId="Web-{A68126AD-3243-4E1E-8E12-E73772973F3A}" dt="2020-01-13T15:10:54.701" v="517"/>
          <ac:spMkLst>
            <pc:docMk/>
            <pc:sldMk cId="3609662121" sldId="260"/>
            <ac:spMk id="2" creationId="{80C39129-6BF4-43FD-BF50-2F31D8EB8357}"/>
          </ac:spMkLst>
        </pc:spChg>
        <pc:spChg chg="mod">
          <ac:chgData name="Hdg Ivbe" userId="7b7061660f895cbb" providerId="Windows Live" clId="Web-{A68126AD-3243-4E1E-8E12-E73772973F3A}" dt="2020-01-13T15:11:59.201" v="531" actId="20577"/>
          <ac:spMkLst>
            <pc:docMk/>
            <pc:sldMk cId="3609662121" sldId="260"/>
            <ac:spMk id="3" creationId="{EC301DC6-F31E-4195-AFF3-15E4731C5051}"/>
          </ac:spMkLst>
        </pc:spChg>
        <pc:spChg chg="add">
          <ac:chgData name="Hdg Ivbe" userId="7b7061660f895cbb" providerId="Windows Live" clId="Web-{A68126AD-3243-4E1E-8E12-E73772973F3A}" dt="2020-01-13T15:11:34.498" v="521"/>
          <ac:spMkLst>
            <pc:docMk/>
            <pc:sldMk cId="3609662121" sldId="260"/>
            <ac:spMk id="9" creationId="{867D4867-5BA7-4462-B2F6-A23F4A622AA7}"/>
          </ac:spMkLst>
        </pc:spChg>
        <pc:picChg chg="add mod">
          <ac:chgData name="Hdg Ivbe" userId="7b7061660f895cbb" providerId="Windows Live" clId="Web-{A68126AD-3243-4E1E-8E12-E73772973F3A}" dt="2020-01-13T15:11:44.420" v="526" actId="14100"/>
          <ac:picMkLst>
            <pc:docMk/>
            <pc:sldMk cId="3609662121" sldId="260"/>
            <ac:picMk id="4" creationId="{5D03F451-7ED8-4AF7-ADE6-423F17082627}"/>
          </ac:picMkLst>
        </pc:picChg>
      </pc:sldChg>
      <pc:sldChg chg="addSp delSp modSp new mod ord setBg setClrOvrMap">
        <pc:chgData name="Hdg Ivbe" userId="7b7061660f895cbb" providerId="Windows Live" clId="Web-{A68126AD-3243-4E1E-8E12-E73772973F3A}" dt="2020-01-13T15:16:45.654" v="770" actId="1076"/>
        <pc:sldMkLst>
          <pc:docMk/>
          <pc:sldMk cId="4220114139" sldId="261"/>
        </pc:sldMkLst>
        <pc:spChg chg="del">
          <ac:chgData name="Hdg Ivbe" userId="7b7061660f895cbb" providerId="Windows Live" clId="Web-{A68126AD-3243-4E1E-8E12-E73772973F3A}" dt="2020-01-13T15:15:37.279" v="745"/>
          <ac:spMkLst>
            <pc:docMk/>
            <pc:sldMk cId="4220114139" sldId="261"/>
            <ac:spMk id="2" creationId="{A9BF8BAD-4A67-46BF-B9BA-1314CCADA2E0}"/>
          </ac:spMkLst>
        </pc:spChg>
        <pc:spChg chg="mod">
          <ac:chgData name="Hdg Ivbe" userId="7b7061660f895cbb" providerId="Windows Live" clId="Web-{A68126AD-3243-4E1E-8E12-E73772973F3A}" dt="2020-01-13T15:16:41.482" v="766" actId="20577"/>
          <ac:spMkLst>
            <pc:docMk/>
            <pc:sldMk cId="4220114139" sldId="261"/>
            <ac:spMk id="3" creationId="{C3A134FE-19F5-47A7-8CAC-B6353EB7EF3A}"/>
          </ac:spMkLst>
        </pc:spChg>
        <pc:spChg chg="add">
          <ac:chgData name="Hdg Ivbe" userId="7b7061660f895cbb" providerId="Windows Live" clId="Web-{A68126AD-3243-4E1E-8E12-E73772973F3A}" dt="2020-01-13T15:15:56.763" v="747"/>
          <ac:spMkLst>
            <pc:docMk/>
            <pc:sldMk cId="4220114139" sldId="261"/>
            <ac:spMk id="9" creationId="{867D4867-5BA7-4462-B2F6-A23F4A622AA7}"/>
          </ac:spMkLst>
        </pc:spChg>
        <pc:picChg chg="add mod">
          <ac:chgData name="Hdg Ivbe" userId="7b7061660f895cbb" providerId="Windows Live" clId="Web-{A68126AD-3243-4E1E-8E12-E73772973F3A}" dt="2020-01-13T15:16:45.654" v="770" actId="1076"/>
          <ac:picMkLst>
            <pc:docMk/>
            <pc:sldMk cId="4220114139" sldId="261"/>
            <ac:picMk id="4" creationId="{0FBA012B-85E9-4EC0-AEDB-0AAE0F3A883D}"/>
          </ac:picMkLst>
        </pc:picChg>
      </pc:sldChg>
      <pc:sldChg chg="new">
        <pc:chgData name="Hdg Ivbe" userId="7b7061660f895cbb" providerId="Windows Live" clId="Web-{A68126AD-3243-4E1E-8E12-E73772973F3A}" dt="2020-01-13T15:16:58.216" v="771"/>
        <pc:sldMkLst>
          <pc:docMk/>
          <pc:sldMk cId="1056071398" sldId="26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17.01.2020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17.01.2020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17.01.2020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17.01.2020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17.01.2020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17.01.2020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17.01.2020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17.01.2020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17.01.2020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17.01.2020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17.01.2020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17.01.2020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ru-RU" dirty="0">
                <a:cs typeface="Calibri Light"/>
              </a:rPr>
              <a:t>Проект : "</a:t>
            </a:r>
            <a:r>
              <a:rPr lang="ru-RU" dirty="0" err="1">
                <a:cs typeface="Calibri Light"/>
              </a:rPr>
              <a:t>Танчики</a:t>
            </a:r>
            <a:r>
              <a:rPr lang="ru-RU" dirty="0">
                <a:cs typeface="Calibri Light"/>
              </a:rPr>
              <a:t>"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ru-RU" sz="2000" dirty="0">
                <a:cs typeface="Calibri"/>
              </a:rPr>
              <a:t>Сделали Булат К. и Руслан Г.</a:t>
            </a:r>
            <a:endParaRPr lang="ru-RU" sz="2000" dirty="0"/>
          </a:p>
        </p:txBody>
      </p:sp>
      <p:sp>
        <p:nvSpPr>
          <p:cNvPr id="13" name="Freeform: Shape 11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Рисунок 7" descr="Изображение выглядит как внешний, закат, плоский, вод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62AD5082-0234-4BF8-864A-A5F90F1AD9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154" b="-6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51651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1"/>
            <a:ext cx="4402377" cy="3918123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EB0036-0C54-4345-9FE7-1AFFDF409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700" y="762000"/>
            <a:ext cx="3759200" cy="3340100"/>
          </a:xfrm>
        </p:spPr>
        <p:txBody>
          <a:bodyPr>
            <a:normAutofit/>
          </a:bodyPr>
          <a:lstStyle/>
          <a:p>
            <a:r>
              <a:rPr lang="ru-RU">
                <a:solidFill>
                  <a:srgbClr val="FFFFFF"/>
                </a:solidFill>
                <a:cs typeface="Calibri Light"/>
              </a:rPr>
              <a:t>Танчики:</a:t>
            </a:r>
            <a:endParaRPr lang="ru-RU">
              <a:solidFill>
                <a:srgbClr val="FFFFFF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48949" y="450221"/>
            <a:ext cx="2115455" cy="1898903"/>
          </a:xfrm>
          <a:prstGeom prst="rect">
            <a:avLst/>
          </a:prstGeom>
          <a:solidFill>
            <a:srgbClr val="C38544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4" name="Рисунок 4" descr="Изображение выглядит как легкий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7152E84C-2492-4481-8B68-0F9C11431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0" y="2715061"/>
            <a:ext cx="1905004" cy="142875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1" y="4521269"/>
            <a:ext cx="6697525" cy="1877811"/>
          </a:xfrm>
          <a:prstGeom prst="rect">
            <a:avLst/>
          </a:prstGeom>
          <a:solidFill>
            <a:schemeClr val="accent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11418" y="450221"/>
            <a:ext cx="4421661" cy="5948858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850639-2F04-46C8-A41F-BE80CB4D8F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8103" y="795548"/>
            <a:ext cx="3759198" cy="52756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400" dirty="0">
                <a:cs typeface="Calibri"/>
              </a:rPr>
              <a:t>Есть два вида танков: зеленый и желтый. Как уже написано в документации они </a:t>
            </a:r>
            <a:r>
              <a:rPr lang="ru-RU" sz="2400" dirty="0" smtClean="0">
                <a:cs typeface="Calibri"/>
              </a:rPr>
              <a:t>появляются </a:t>
            </a:r>
            <a:r>
              <a:rPr lang="ru-RU" sz="2400" dirty="0">
                <a:cs typeface="Calibri"/>
              </a:rPr>
              <a:t>в разных углах. У каждого одинаковая скорость, </a:t>
            </a:r>
            <a:r>
              <a:rPr lang="ru-RU" sz="2400" dirty="0" err="1">
                <a:cs typeface="Calibri"/>
              </a:rPr>
              <a:t>хп</a:t>
            </a:r>
            <a:r>
              <a:rPr lang="ru-RU" sz="2400" dirty="0">
                <a:cs typeface="Calibri"/>
              </a:rPr>
              <a:t> и броня. Вид на </a:t>
            </a:r>
            <a:r>
              <a:rPr lang="ru-RU" sz="2400" dirty="0" err="1">
                <a:cs typeface="Calibri"/>
              </a:rPr>
              <a:t>танчики</a:t>
            </a:r>
            <a:r>
              <a:rPr lang="ru-RU" sz="2400" dirty="0">
                <a:cs typeface="Calibri"/>
              </a:rPr>
              <a:t> и на поле сверху что дает полный обзор на карту и много чего еще, а так же мы сделали эту игру в стиле 90-х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473591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45C1A3-C61E-4343-9415-4162035BC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876" y="128287"/>
            <a:ext cx="11287897" cy="1325563"/>
          </a:xfrm>
        </p:spPr>
        <p:txBody>
          <a:bodyPr/>
          <a:lstStyle/>
          <a:p>
            <a:r>
              <a:rPr lang="ru-RU" dirty="0">
                <a:cs typeface="Calibri Light"/>
              </a:rPr>
              <a:t>На этом мы бы хотели закончить презентацию </a:t>
            </a:r>
            <a:endParaRPr lang="ru-RU" dirty="0"/>
          </a:p>
        </p:txBody>
      </p:sp>
      <p:pic>
        <p:nvPicPr>
          <p:cNvPr id="4" name="Рисунок 4" descr="Изображение выглядит как человек, женщина, фотография, мужчин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3860B6A4-8825-4ACF-90DA-9A1469E4FD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5686" y="1104815"/>
            <a:ext cx="6778249" cy="5751770"/>
          </a:xfrm>
        </p:spPr>
      </p:pic>
    </p:spTree>
    <p:extLst>
      <p:ext uri="{BB962C8B-B14F-4D97-AF65-F5344CB8AC3E}">
        <p14:creationId xmlns:p14="http://schemas.microsoft.com/office/powerpoint/2010/main" val="1655928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723C4D-D99C-413D-A70A-9C3791918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949" y="150182"/>
            <a:ext cx="5314536" cy="1325563"/>
          </a:xfrm>
        </p:spPr>
        <p:txBody>
          <a:bodyPr>
            <a:normAutofit/>
          </a:bodyPr>
          <a:lstStyle/>
          <a:p>
            <a:r>
              <a:rPr lang="ru-RU" dirty="0">
                <a:cs typeface="Calibri Light"/>
              </a:rPr>
              <a:t>История создания игры "</a:t>
            </a:r>
            <a:r>
              <a:rPr lang="ru-RU" dirty="0" err="1">
                <a:cs typeface="Calibri Light"/>
              </a:rPr>
              <a:t>Танчики</a:t>
            </a:r>
            <a:r>
              <a:rPr lang="ru-RU" dirty="0">
                <a:cs typeface="Calibri Light"/>
              </a:rPr>
              <a:t>"</a:t>
            </a:r>
            <a:endParaRPr lang="ru-RU">
              <a:cs typeface="Calibri Ligh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3850E7-49BF-47DD-AF75-2E64A14DA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949" y="1477434"/>
            <a:ext cx="6066645" cy="473168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1800" dirty="0" err="1"/>
              <a:t>Battle</a:t>
            </a:r>
            <a:r>
              <a:rPr lang="ru-RU" sz="1800" dirty="0"/>
              <a:t> </a:t>
            </a:r>
            <a:r>
              <a:rPr lang="ru-RU" sz="1800" dirty="0" err="1"/>
              <a:t>City</a:t>
            </a:r>
            <a:r>
              <a:rPr lang="ru-RU" sz="1800" dirty="0"/>
              <a:t>: откуда есть пошли "</a:t>
            </a:r>
            <a:r>
              <a:rPr lang="ru-RU" sz="1800" dirty="0" err="1"/>
              <a:t>Танчики</a:t>
            </a:r>
            <a:r>
              <a:rPr lang="ru-RU" sz="1800" dirty="0"/>
              <a:t>" и какие они бывают</a:t>
            </a:r>
            <a:endParaRPr lang="ru-RU" sz="1800">
              <a:cs typeface="Calibri" panose="020F0502020204030204"/>
            </a:endParaRPr>
          </a:p>
          <a:p>
            <a:r>
              <a:rPr lang="ru-RU" sz="1800" dirty="0">
                <a:ea typeface="+mn-lt"/>
                <a:cs typeface="+mn-lt"/>
              </a:rPr>
              <a:t>Сегодня самой народной 8-битной игре постсоветского пространства стукнуло 32 года - в  Японии </a:t>
            </a:r>
            <a:r>
              <a:rPr lang="ru-RU" sz="1800" dirty="0" err="1">
                <a:ea typeface="+mn-lt"/>
                <a:cs typeface="+mn-lt"/>
              </a:rPr>
              <a:t>Battle</a:t>
            </a:r>
            <a:r>
              <a:rPr lang="ru-RU" sz="1800" dirty="0">
                <a:ea typeface="+mn-lt"/>
                <a:cs typeface="+mn-lt"/>
              </a:rPr>
              <a:t> </a:t>
            </a:r>
            <a:r>
              <a:rPr lang="ru-RU" sz="1800" dirty="0" err="1">
                <a:ea typeface="+mn-lt"/>
                <a:cs typeface="+mn-lt"/>
              </a:rPr>
              <a:t>City</a:t>
            </a:r>
            <a:r>
              <a:rPr lang="ru-RU" sz="1800" dirty="0">
                <a:ea typeface="+mn-lt"/>
                <a:cs typeface="+mn-lt"/>
              </a:rPr>
              <a:t> вышла 9 сентября 1985-го. И, надо сказать, у себя на родине не пользовалась особой популярностью, а на Западе и вовсе не выпускалась. Но вот у нас "</a:t>
            </a:r>
            <a:r>
              <a:rPr lang="ru-RU" sz="1800" dirty="0" err="1">
                <a:ea typeface="+mn-lt"/>
                <a:cs typeface="+mn-lt"/>
              </a:rPr>
              <a:t>Танчики</a:t>
            </a:r>
            <a:r>
              <a:rPr lang="ru-RU" sz="1800" dirty="0">
                <a:ea typeface="+mn-lt"/>
                <a:cs typeface="+mn-lt"/>
              </a:rPr>
              <a:t>" стали одной из первейших игр, с которыми до сих пор ассоциируется </a:t>
            </a:r>
            <a:r>
              <a:rPr lang="ru-RU" sz="1800" dirty="0" err="1">
                <a:ea typeface="+mn-lt"/>
                <a:cs typeface="+mn-lt"/>
              </a:rPr>
              <a:t>Dendy</a:t>
            </a:r>
            <a:r>
              <a:rPr lang="ru-RU" sz="1800" dirty="0">
                <a:ea typeface="+mn-lt"/>
                <a:cs typeface="+mn-lt"/>
              </a:rPr>
              <a:t>. Почему так вышло? Наверное, потому что игрушка была на каждом втором картридже-</a:t>
            </a:r>
            <a:r>
              <a:rPr lang="ru-RU" sz="1800" dirty="0" err="1">
                <a:ea typeface="+mn-lt"/>
                <a:cs typeface="+mn-lt"/>
              </a:rPr>
              <a:t>многоигровке</a:t>
            </a:r>
            <a:r>
              <a:rPr lang="ru-RU" sz="1800" dirty="0">
                <a:ea typeface="+mn-lt"/>
                <a:cs typeface="+mn-lt"/>
              </a:rPr>
              <a:t> и очень часто шла в комплекте с приставкой, так что играли в нее буквально все. С другой стороны, на тех картриджах были и другие игры. В общем, о причинах культового статуса </a:t>
            </a:r>
            <a:r>
              <a:rPr lang="ru-RU" sz="1800" dirty="0" err="1">
                <a:ea typeface="+mn-lt"/>
                <a:cs typeface="+mn-lt"/>
              </a:rPr>
              <a:t>Battle</a:t>
            </a:r>
            <a:r>
              <a:rPr lang="ru-RU" sz="1800" dirty="0">
                <a:ea typeface="+mn-lt"/>
                <a:cs typeface="+mn-lt"/>
              </a:rPr>
              <a:t> </a:t>
            </a:r>
            <a:r>
              <a:rPr lang="ru-RU" sz="1800" dirty="0" err="1">
                <a:ea typeface="+mn-lt"/>
                <a:cs typeface="+mn-lt"/>
              </a:rPr>
              <a:t>City</a:t>
            </a:r>
            <a:r>
              <a:rPr lang="ru-RU" sz="1800" dirty="0">
                <a:ea typeface="+mn-lt"/>
                <a:cs typeface="+mn-lt"/>
              </a:rPr>
              <a:t> на нашей земле предлагаю поразмыслить самостоятельно =) А пока предлагаю вспомнить, с чего начинались "</a:t>
            </a:r>
            <a:r>
              <a:rPr lang="ru-RU" sz="1800" dirty="0" err="1">
                <a:ea typeface="+mn-lt"/>
                <a:cs typeface="+mn-lt"/>
              </a:rPr>
              <a:t>Танчики</a:t>
            </a:r>
            <a:r>
              <a:rPr lang="ru-RU" sz="1800" dirty="0">
                <a:ea typeface="+mn-lt"/>
                <a:cs typeface="+mn-lt"/>
              </a:rPr>
              <a:t>" и какие они бывали.</a:t>
            </a:r>
            <a:endParaRPr lang="ru-RU" sz="1800" dirty="0">
              <a:cs typeface="Calibri"/>
            </a:endParaRPr>
          </a:p>
          <a:p>
            <a:endParaRPr lang="ru-RU" sz="1500">
              <a:cs typeface="Calibri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Рисунок 5" descr="Изображение выглядит как оранжевый, много, другой, групп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FC305E37-6244-4B47-8A90-4368E93040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429" r="23426" b="1"/>
          <a:stretch/>
        </p:blipFill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673813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974BB001-85FF-4E39-8682-DA26F93DF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715" y="834187"/>
            <a:ext cx="5878620" cy="482075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1800" dirty="0">
                <a:ea typeface="+mn-lt"/>
                <a:cs typeface="+mn-lt"/>
              </a:rPr>
              <a:t>В 1991 г. </a:t>
            </a:r>
            <a:r>
              <a:rPr lang="ru-RU" sz="1800" err="1">
                <a:ea typeface="+mn-lt"/>
                <a:cs typeface="+mn-lt"/>
              </a:rPr>
              <a:t>Namco</a:t>
            </a:r>
            <a:r>
              <a:rPr lang="ru-RU" sz="1800" dirty="0">
                <a:ea typeface="+mn-lt"/>
                <a:cs typeface="+mn-lt"/>
              </a:rPr>
              <a:t> выпустили полноценное продолжение игры под названием </a:t>
            </a:r>
            <a:r>
              <a:rPr lang="ru-RU" sz="1800" b="1" err="1">
                <a:ea typeface="+mn-lt"/>
                <a:cs typeface="+mn-lt"/>
              </a:rPr>
              <a:t>Tank</a:t>
            </a:r>
            <a:r>
              <a:rPr lang="ru-RU" sz="1800" b="1" dirty="0">
                <a:ea typeface="+mn-lt"/>
                <a:cs typeface="+mn-lt"/>
              </a:rPr>
              <a:t> </a:t>
            </a:r>
            <a:r>
              <a:rPr lang="ru-RU" sz="1800" b="1" err="1">
                <a:ea typeface="+mn-lt"/>
                <a:cs typeface="+mn-lt"/>
              </a:rPr>
              <a:t>Force</a:t>
            </a:r>
            <a:r>
              <a:rPr lang="ru-RU" sz="1800" dirty="0">
                <a:ea typeface="+mn-lt"/>
                <a:cs typeface="+mn-lt"/>
              </a:rPr>
              <a:t>, снова на аркадных автоматах. Тут </a:t>
            </a:r>
            <a:r>
              <a:rPr lang="ru-RU" sz="1800" err="1">
                <a:ea typeface="+mn-lt"/>
                <a:cs typeface="+mn-lt"/>
              </a:rPr>
              <a:t>разрабы</a:t>
            </a:r>
            <a:r>
              <a:rPr lang="ru-RU" sz="1800" dirty="0">
                <a:ea typeface="+mn-lt"/>
                <a:cs typeface="+mn-lt"/>
              </a:rPr>
              <a:t> постарались улучшить все, что могли, и отсыпали пригоршню новых плюшек. Препятствия стали отличаться внешне, но по сути они такие же, как и в предыдущей части, а лед все же убрали. Бонусов просто гора – помимо знакомых нам улучшений, добавили пульсационную пушку, пулемет, двойной выстрел, четырехсторонний выстрел. А вместо бомбы теперь бомбардировщик, точно так же начисто уничтожающий врага на экране. К уже знакомым видам танков прибавились джипы, расставляющие динамит, огромные и медленные танки, стреляющие огнем, совершенно неповоротливые ракетные установки и реактивные минометы с четырьмя зарядами. А еще в стане врагов появились боссы – они появляются на каждом четвертом уровне. </a:t>
            </a:r>
            <a:endParaRPr lang="ru-RU" sz="180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Рисунок 4" descr="Изображение выглядит как стол, сидит, зонт, большой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69381B56-7F72-4198-9D26-70A2EF0224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81" r="27736" b="4"/>
          <a:stretch/>
        </p:blipFill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0403475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301DC6-F31E-4195-AFF3-15E4731C5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000" y="757783"/>
            <a:ext cx="4244727" cy="577089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2000" dirty="0">
                <a:ea typeface="+mn-lt"/>
                <a:cs typeface="+mn-lt"/>
              </a:rPr>
              <a:t>И, собственно, на этом "лицензионные" приключения </a:t>
            </a:r>
            <a:r>
              <a:rPr lang="ru-RU" sz="2000" dirty="0" err="1">
                <a:ea typeface="+mn-lt"/>
                <a:cs typeface="+mn-lt"/>
              </a:rPr>
              <a:t>танчиков</a:t>
            </a:r>
            <a:r>
              <a:rPr lang="ru-RU" sz="2000" dirty="0">
                <a:ea typeface="+mn-lt"/>
                <a:cs typeface="+mn-lt"/>
              </a:rPr>
              <a:t> закончились. Но у нас, в нашем пиратском краю, они только начинались! Как раз через год после описанных событий, в 1992-м, к нам начали массово завозить пиратские клоны NES - все эти </a:t>
            </a:r>
            <a:r>
              <a:rPr lang="ru-RU" sz="2000" dirty="0" err="1">
                <a:ea typeface="+mn-lt"/>
                <a:cs typeface="+mn-lt"/>
              </a:rPr>
              <a:t>Dendy</a:t>
            </a:r>
            <a:r>
              <a:rPr lang="ru-RU" sz="2000" dirty="0">
                <a:ea typeface="+mn-lt"/>
                <a:cs typeface="+mn-lt"/>
              </a:rPr>
              <a:t>, "Лифы", "Пантеры", "</a:t>
            </a:r>
            <a:r>
              <a:rPr lang="ru-RU" sz="2000" dirty="0" err="1">
                <a:ea typeface="+mn-lt"/>
                <a:cs typeface="+mn-lt"/>
              </a:rPr>
              <a:t>Жилитоны</a:t>
            </a:r>
            <a:r>
              <a:rPr lang="ru-RU" sz="2000" dirty="0">
                <a:ea typeface="+mn-lt"/>
                <a:cs typeface="+mn-lt"/>
              </a:rPr>
              <a:t>" и прочая, и в комплекте с ними были </a:t>
            </a:r>
            <a:r>
              <a:rPr lang="ru-RU" sz="2000" dirty="0" err="1">
                <a:ea typeface="+mn-lt"/>
                <a:cs typeface="+mn-lt"/>
              </a:rPr>
              <a:t>многоигровки</a:t>
            </a:r>
            <a:r>
              <a:rPr lang="ru-RU" sz="2000" dirty="0">
                <a:ea typeface="+mn-lt"/>
                <a:cs typeface="+mn-lt"/>
              </a:rPr>
              <a:t> с теми самыми "</a:t>
            </a:r>
            <a:r>
              <a:rPr lang="ru-RU" sz="2000" dirty="0" err="1">
                <a:ea typeface="+mn-lt"/>
                <a:cs typeface="+mn-lt"/>
              </a:rPr>
              <a:t>Танчиками</a:t>
            </a:r>
            <a:r>
              <a:rPr lang="ru-RU" sz="2000" dirty="0">
                <a:ea typeface="+mn-lt"/>
                <a:cs typeface="+mn-lt"/>
              </a:rPr>
              <a:t>". Вернее, не совсем теми. Китайцы из конторы YS потрудились и запилили </a:t>
            </a:r>
            <a:r>
              <a:rPr lang="ru-RU" sz="2000" dirty="0" err="1">
                <a:ea typeface="+mn-lt"/>
                <a:cs typeface="+mn-lt"/>
              </a:rPr>
              <a:t>хак</a:t>
            </a:r>
            <a:r>
              <a:rPr lang="ru-RU" sz="2000" dirty="0">
                <a:ea typeface="+mn-lt"/>
                <a:cs typeface="+mn-lt"/>
              </a:rPr>
              <a:t> - </a:t>
            </a:r>
            <a:r>
              <a:rPr lang="ru-RU" sz="2000" b="1" dirty="0" err="1">
                <a:ea typeface="+mn-lt"/>
                <a:cs typeface="+mn-lt"/>
              </a:rPr>
              <a:t>Tank</a:t>
            </a:r>
            <a:r>
              <a:rPr lang="ru-RU" sz="2000" b="1" dirty="0">
                <a:ea typeface="+mn-lt"/>
                <a:cs typeface="+mn-lt"/>
              </a:rPr>
              <a:t> 1990</a:t>
            </a:r>
            <a:r>
              <a:rPr lang="ru-RU" sz="2000" dirty="0">
                <a:ea typeface="+mn-lt"/>
                <a:cs typeface="+mn-lt"/>
              </a:rPr>
              <a:t>. Вернее, целую серию </a:t>
            </a:r>
            <a:r>
              <a:rPr lang="ru-RU" sz="2000" dirty="0" err="1">
                <a:ea typeface="+mn-lt"/>
                <a:cs typeface="+mn-lt"/>
              </a:rPr>
              <a:t>хаков</a:t>
            </a:r>
            <a:r>
              <a:rPr lang="ru-RU" sz="2000" dirty="0">
                <a:ea typeface="+mn-lt"/>
                <a:cs typeface="+mn-lt"/>
              </a:rPr>
              <a:t> под этим названием.</a:t>
            </a:r>
            <a:endParaRPr lang="ru-RU" sz="2000" dirty="0"/>
          </a:p>
        </p:txBody>
      </p:sp>
      <p:pic>
        <p:nvPicPr>
          <p:cNvPr id="4" name="Рисунок 4" descr="Изображение выглядит как объект, часы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5D03F451-7ED8-4AF7-ADE6-423F17082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5502" y="220"/>
            <a:ext cx="7255293" cy="6825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6621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A134FE-19F5-47A7-8CAC-B6353EB7EF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13" y="223394"/>
            <a:ext cx="4224933" cy="617663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2000" dirty="0">
                <a:ea typeface="+mn-lt"/>
                <a:cs typeface="+mn-lt"/>
              </a:rPr>
              <a:t>Рассказать </a:t>
            </a:r>
            <a:r>
              <a:rPr lang="ru-RU" sz="2000" dirty="0">
                <a:cs typeface="Calibri"/>
              </a:rPr>
              <a:t>больше я могу конечно но это будет долго и скучно . Но расскажу про </a:t>
            </a:r>
            <a:r>
              <a:rPr lang="ru-RU" sz="2000" dirty="0">
                <a:ea typeface="+mn-lt"/>
                <a:cs typeface="+mn-lt"/>
              </a:rPr>
              <a:t>последнюю </a:t>
            </a:r>
            <a:r>
              <a:rPr lang="ru-RU" sz="2000" dirty="0">
                <a:cs typeface="Calibri"/>
              </a:rPr>
              <a:t>версию которая мне запала в душу. </a:t>
            </a:r>
          </a:p>
          <a:p>
            <a:pPr marL="0" indent="0">
              <a:buNone/>
            </a:pPr>
            <a:r>
              <a:rPr lang="ru-RU" sz="2000" dirty="0">
                <a:ea typeface="+mn-lt"/>
                <a:cs typeface="+mn-lt"/>
              </a:rPr>
              <a:t>программисты тайваньской конторы </a:t>
            </a:r>
            <a:r>
              <a:rPr lang="ru-RU" sz="2000" err="1">
                <a:ea typeface="+mn-lt"/>
                <a:cs typeface="+mn-lt"/>
              </a:rPr>
              <a:t>Gamtec</a:t>
            </a:r>
            <a:r>
              <a:rPr lang="ru-RU" sz="2000" dirty="0">
                <a:ea typeface="+mn-lt"/>
                <a:cs typeface="+mn-lt"/>
              </a:rPr>
              <a:t> не дремали и состряпали собственную версию "</a:t>
            </a:r>
            <a:r>
              <a:rPr lang="ru-RU" sz="2000" err="1">
                <a:ea typeface="+mn-lt"/>
                <a:cs typeface="+mn-lt"/>
              </a:rPr>
              <a:t>Танчиков</a:t>
            </a:r>
            <a:r>
              <a:rPr lang="ru-RU" sz="2000" dirty="0">
                <a:ea typeface="+mn-lt"/>
                <a:cs typeface="+mn-lt"/>
              </a:rPr>
              <a:t>" - </a:t>
            </a:r>
            <a:r>
              <a:rPr lang="ru-RU" sz="2000" b="1" err="1">
                <a:ea typeface="+mn-lt"/>
                <a:cs typeface="+mn-lt"/>
              </a:rPr>
              <a:t>Taan</a:t>
            </a:r>
            <a:r>
              <a:rPr lang="ru-RU" sz="2000" b="1" dirty="0">
                <a:ea typeface="+mn-lt"/>
                <a:cs typeface="+mn-lt"/>
              </a:rPr>
              <a:t> </a:t>
            </a:r>
            <a:r>
              <a:rPr lang="ru-RU" sz="2000" b="1" err="1">
                <a:ea typeface="+mn-lt"/>
                <a:cs typeface="+mn-lt"/>
              </a:rPr>
              <a:t>Hak</a:t>
            </a:r>
            <a:r>
              <a:rPr lang="ru-RU" sz="2000" b="1" dirty="0">
                <a:ea typeface="+mn-lt"/>
                <a:cs typeface="+mn-lt"/>
              </a:rPr>
              <a:t> </a:t>
            </a:r>
            <a:r>
              <a:rPr lang="ru-RU" sz="2000" b="1" err="1">
                <a:ea typeface="+mn-lt"/>
                <a:cs typeface="+mn-lt"/>
              </a:rPr>
              <a:t>Fung</a:t>
            </a:r>
            <a:r>
              <a:rPr lang="ru-RU" sz="2000" b="1" dirty="0">
                <a:ea typeface="+mn-lt"/>
                <a:cs typeface="+mn-lt"/>
              </a:rPr>
              <a:t> </a:t>
            </a:r>
            <a:r>
              <a:rPr lang="ru-RU" sz="2000" b="1" err="1">
                <a:ea typeface="+mn-lt"/>
                <a:cs typeface="+mn-lt"/>
              </a:rPr>
              <a:t>Wan</a:t>
            </a:r>
            <a:r>
              <a:rPr lang="ru-RU" sz="2000" b="1" dirty="0">
                <a:ea typeface="+mn-lt"/>
                <a:cs typeface="+mn-lt"/>
              </a:rPr>
              <a:t> </a:t>
            </a:r>
            <a:r>
              <a:rPr lang="ru-RU" sz="2000" b="1" err="1">
                <a:ea typeface="+mn-lt"/>
                <a:cs typeface="+mn-lt"/>
              </a:rPr>
              <a:t>King</a:t>
            </a:r>
            <a:r>
              <a:rPr lang="ru-RU" sz="2000" b="1" dirty="0">
                <a:ea typeface="+mn-lt"/>
                <a:cs typeface="+mn-lt"/>
              </a:rPr>
              <a:t> </a:t>
            </a:r>
            <a:r>
              <a:rPr lang="ru-RU" sz="2000" b="1" err="1">
                <a:ea typeface="+mn-lt"/>
                <a:cs typeface="+mn-lt"/>
              </a:rPr>
              <a:t>Tank</a:t>
            </a:r>
            <a:r>
              <a:rPr lang="ru-RU" sz="2000" dirty="0">
                <a:ea typeface="+mn-lt"/>
                <a:cs typeface="+mn-lt"/>
              </a:rPr>
              <a:t>. У них была еще пара названий - </a:t>
            </a:r>
            <a:r>
              <a:rPr lang="ru-RU" sz="2000" err="1">
                <a:ea typeface="+mn-lt"/>
                <a:cs typeface="+mn-lt"/>
              </a:rPr>
              <a:t>Great</a:t>
            </a:r>
            <a:r>
              <a:rPr lang="ru-RU" sz="2000" dirty="0">
                <a:ea typeface="+mn-lt"/>
                <a:cs typeface="+mn-lt"/>
              </a:rPr>
              <a:t> </a:t>
            </a:r>
            <a:r>
              <a:rPr lang="ru-RU" sz="2000" err="1">
                <a:ea typeface="+mn-lt"/>
                <a:cs typeface="+mn-lt"/>
              </a:rPr>
              <a:t>Tank</a:t>
            </a:r>
            <a:r>
              <a:rPr lang="ru-RU" sz="2000" dirty="0">
                <a:ea typeface="+mn-lt"/>
                <a:cs typeface="+mn-lt"/>
              </a:rPr>
              <a:t> и </a:t>
            </a:r>
            <a:r>
              <a:rPr lang="ru-RU" sz="2000" err="1">
                <a:ea typeface="+mn-lt"/>
                <a:cs typeface="+mn-lt"/>
              </a:rPr>
              <a:t>Super</a:t>
            </a:r>
            <a:r>
              <a:rPr lang="ru-RU" sz="2000" dirty="0">
                <a:ea typeface="+mn-lt"/>
                <a:cs typeface="+mn-lt"/>
              </a:rPr>
              <a:t> </a:t>
            </a:r>
            <a:r>
              <a:rPr lang="ru-RU" sz="2000" err="1">
                <a:ea typeface="+mn-lt"/>
                <a:cs typeface="+mn-lt"/>
              </a:rPr>
              <a:t>City</a:t>
            </a:r>
            <a:r>
              <a:rPr lang="ru-RU" sz="2000" dirty="0">
                <a:ea typeface="+mn-lt"/>
                <a:cs typeface="+mn-lt"/>
              </a:rPr>
              <a:t> </a:t>
            </a:r>
            <a:r>
              <a:rPr lang="ru-RU" sz="2000" err="1">
                <a:ea typeface="+mn-lt"/>
                <a:cs typeface="+mn-lt"/>
              </a:rPr>
              <a:t>Tank</a:t>
            </a:r>
            <a:r>
              <a:rPr lang="ru-RU" sz="2000" dirty="0">
                <a:ea typeface="+mn-lt"/>
                <a:cs typeface="+mn-lt"/>
              </a:rPr>
              <a:t>, но мы их больше знали под именем "Китайские </a:t>
            </a:r>
            <a:r>
              <a:rPr lang="ru-RU" sz="2000" err="1">
                <a:ea typeface="+mn-lt"/>
                <a:cs typeface="+mn-lt"/>
              </a:rPr>
              <a:t>танчики</a:t>
            </a:r>
            <a:r>
              <a:rPr lang="ru-RU" sz="2000" dirty="0">
                <a:ea typeface="+mn-lt"/>
                <a:cs typeface="+mn-lt"/>
              </a:rPr>
              <a:t>". Это уже не </a:t>
            </a:r>
            <a:r>
              <a:rPr lang="ru-RU" sz="2000" err="1">
                <a:ea typeface="+mn-lt"/>
                <a:cs typeface="+mn-lt"/>
              </a:rPr>
              <a:t>хак</a:t>
            </a:r>
            <a:r>
              <a:rPr lang="ru-RU" sz="2000" dirty="0">
                <a:ea typeface="+mn-lt"/>
                <a:cs typeface="+mn-lt"/>
              </a:rPr>
              <a:t>, а игра, сделанная с нуля, имеющая некоторые собственные фишки. Тут есть оружие - огнемет, появились новые виды препятствий и "мультики" между уровнями. Полный фарш, в общем, но некоторая </a:t>
            </a:r>
            <a:r>
              <a:rPr lang="ru-RU" sz="2000" err="1">
                <a:ea typeface="+mn-lt"/>
                <a:cs typeface="+mn-lt"/>
              </a:rPr>
              <a:t>тормознутость</a:t>
            </a:r>
            <a:r>
              <a:rPr lang="ru-RU" sz="2000" dirty="0">
                <a:ea typeface="+mn-lt"/>
                <a:cs typeface="+mn-lt"/>
              </a:rPr>
              <a:t> происходящего все портит.</a:t>
            </a:r>
            <a:endParaRPr lang="ru-RU" sz="2000" dirty="0"/>
          </a:p>
        </p:txBody>
      </p:sp>
      <p:pic>
        <p:nvPicPr>
          <p:cNvPr id="4" name="Рисунок 4" descr="Изображение выглядит как текст, табло, цветной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0FBA012B-85E9-4EC0-AEDB-0AAE0F3A88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4877" y="168453"/>
            <a:ext cx="7087060" cy="6508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1141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CBFE13-1DC9-4654-812A-472F76D02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ru-RU" dirty="0">
                <a:cs typeface="Calibri Light"/>
              </a:rPr>
              <a:t>Наш проект: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3C95F8-19E7-46FF-ABD5-82D6ED836A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1800" dirty="0">
                <a:cs typeface="Calibri"/>
              </a:rPr>
              <a:t>Мы его делали с душой и интересом. Нам понравилось делать проект вместе и помогали друг другу, не ругаясь и делая все сообща. </a:t>
            </a:r>
            <a:r>
              <a:rPr lang="ru-RU" sz="1800" dirty="0" smtClean="0">
                <a:cs typeface="Calibri"/>
              </a:rPr>
              <a:t>Остальное </a:t>
            </a:r>
            <a:r>
              <a:rPr lang="ru-RU" sz="1800" dirty="0">
                <a:cs typeface="Calibri"/>
              </a:rPr>
              <a:t>вы можете узнать в документации ;=)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5FF5747F-D9D7-45AF-B858-C24988D634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56" r="6" b="6"/>
          <a:stretch/>
        </p:blipFill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1038640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0C60769-5425-4CDA-B979-1B360DB8F3A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92347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76BA3A-F297-4CC6-9BC0-DF8CBEBA2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467" y="3446374"/>
            <a:ext cx="4809068" cy="2743200"/>
          </a:xfrm>
        </p:spPr>
        <p:txBody>
          <a:bodyPr anchor="t">
            <a:normAutofit/>
          </a:bodyPr>
          <a:lstStyle/>
          <a:p>
            <a:pPr algn="ctr"/>
            <a:r>
              <a:rPr lang="ru-RU" sz="4800">
                <a:solidFill>
                  <a:schemeClr val="bg1"/>
                </a:solidFill>
                <a:ea typeface="+mj-lt"/>
                <a:cs typeface="+mj-lt"/>
              </a:rPr>
              <a:t>описание механик:</a:t>
            </a:r>
            <a:endParaRPr lang="ru-RU" sz="4800">
              <a:solidFill>
                <a:schemeClr val="bg1"/>
              </a:solidFill>
            </a:endParaRPr>
          </a:p>
        </p:txBody>
      </p:sp>
      <p:pic>
        <p:nvPicPr>
          <p:cNvPr id="4" name="Рисунок 4" descr="Изображение выглядит как часы, знак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56A49187-887D-4E14-B0BD-DBFEFCCE4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5429" y="1408940"/>
            <a:ext cx="1745672" cy="1755568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66F56982-7ECB-43FE-9118-442C05A57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8530" y="654226"/>
            <a:ext cx="5579532" cy="553349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>
                <a:cs typeface="Calibri"/>
              </a:rPr>
              <a:t>Вы игре много интересных механик и сама простая из них бонусы. Бонусы - это ящики которые </a:t>
            </a:r>
            <a:r>
              <a:rPr lang="ru-RU" dirty="0" err="1">
                <a:cs typeface="Calibri"/>
              </a:rPr>
              <a:t>спавнятся</a:t>
            </a:r>
            <a:r>
              <a:rPr lang="ru-RU" dirty="0">
                <a:cs typeface="Calibri"/>
              </a:rPr>
              <a:t> в </a:t>
            </a:r>
            <a:r>
              <a:rPr lang="ru-RU" dirty="0" err="1">
                <a:cs typeface="Calibri"/>
              </a:rPr>
              <a:t>рандомном</a:t>
            </a:r>
            <a:r>
              <a:rPr lang="ru-RU" dirty="0">
                <a:cs typeface="Calibri"/>
              </a:rPr>
              <a:t> месте на карте , не больше 4 на карте, </a:t>
            </a:r>
            <a:r>
              <a:rPr lang="ru-RU" dirty="0" err="1">
                <a:cs typeface="Calibri"/>
              </a:rPr>
              <a:t>спавняться</a:t>
            </a:r>
            <a:r>
              <a:rPr lang="ru-RU" dirty="0">
                <a:cs typeface="Calibri"/>
              </a:rPr>
              <a:t> каждая через 10 сек . Есть три типа: </a:t>
            </a:r>
            <a:r>
              <a:rPr lang="ru-RU" dirty="0" err="1">
                <a:cs typeface="Calibri"/>
              </a:rPr>
              <a:t>баф</a:t>
            </a:r>
            <a:r>
              <a:rPr lang="ru-RU" dirty="0">
                <a:cs typeface="Calibri"/>
              </a:rPr>
              <a:t> к скорости, </a:t>
            </a:r>
            <a:r>
              <a:rPr lang="ru-RU" dirty="0" err="1">
                <a:cs typeface="Calibri"/>
              </a:rPr>
              <a:t>баф</a:t>
            </a:r>
            <a:r>
              <a:rPr lang="ru-RU" dirty="0">
                <a:cs typeface="Calibri"/>
              </a:rPr>
              <a:t> к </a:t>
            </a:r>
            <a:r>
              <a:rPr lang="ru-RU" dirty="0" err="1">
                <a:cs typeface="Calibri"/>
              </a:rPr>
              <a:t>хп</a:t>
            </a:r>
            <a:r>
              <a:rPr lang="ru-RU" dirty="0">
                <a:cs typeface="Calibri"/>
              </a:rPr>
              <a:t> и </a:t>
            </a:r>
            <a:r>
              <a:rPr lang="ru-RU" dirty="0" err="1">
                <a:cs typeface="Calibri"/>
              </a:rPr>
              <a:t>баф</a:t>
            </a:r>
            <a:r>
              <a:rPr lang="ru-RU" dirty="0">
                <a:cs typeface="Calibri"/>
              </a:rPr>
              <a:t> к броне.</a:t>
            </a:r>
          </a:p>
        </p:txBody>
      </p:sp>
    </p:spTree>
    <p:extLst>
      <p:ext uri="{BB962C8B-B14F-4D97-AF65-F5344CB8AC3E}">
        <p14:creationId xmlns:p14="http://schemas.microsoft.com/office/powerpoint/2010/main" val="1056071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890FA2-3AA3-4378-9B79-3F5901671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ru-RU" dirty="0">
                <a:cs typeface="Calibri Light"/>
              </a:rPr>
              <a:t>Механика брони и </a:t>
            </a:r>
            <a:r>
              <a:rPr lang="ru-RU" dirty="0" err="1">
                <a:cs typeface="Calibri Light"/>
              </a:rPr>
              <a:t>хп</a:t>
            </a:r>
            <a:endParaRPr lang="ru-RU" dirty="0" err="1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95820D-B5C5-4A39-B3C5-100FE5752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715595" cy="441865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400" dirty="0">
                <a:cs typeface="Calibri"/>
              </a:rPr>
              <a:t>В игре так же представлена механика </a:t>
            </a:r>
            <a:r>
              <a:rPr lang="ru-RU" sz="2400" dirty="0" err="1">
                <a:cs typeface="Calibri"/>
              </a:rPr>
              <a:t>хп</a:t>
            </a:r>
            <a:r>
              <a:rPr lang="ru-RU" sz="2400" dirty="0">
                <a:cs typeface="Calibri"/>
              </a:rPr>
              <a:t> и брони. Они показываются снизу красная полоска и синяя. При попадании снаряда броня принимает 60 % от урона. Броня как и </a:t>
            </a:r>
            <a:r>
              <a:rPr lang="ru-RU" sz="2400" dirty="0" err="1">
                <a:cs typeface="Calibri"/>
              </a:rPr>
              <a:t>хп</a:t>
            </a:r>
            <a:r>
              <a:rPr lang="ru-RU" sz="2400" dirty="0">
                <a:cs typeface="Calibri"/>
              </a:rPr>
              <a:t> можно пополнить бонусами. 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Рисунок 4" descr="Изображение выглядит как рисунок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DB9014BD-D2CE-487E-83A0-48B115C69E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10" r="5759" b="-1"/>
          <a:stretch/>
        </p:blipFill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8432909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E921DFF-3001-46B5-95D2-66CA060F44B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26"/>
            <a:ext cx="5614875" cy="6802903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EA93698-222B-47A7-8E9B-667FAC99067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DBF8AD-BD6B-4DF9-B3AF-1EF75A7A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ru-RU">
                <a:solidFill>
                  <a:srgbClr val="FFFFFF"/>
                </a:solidFill>
                <a:cs typeface="Calibri Light"/>
              </a:rPr>
              <a:t>Механика езды и стрельбы:</a:t>
            </a:r>
            <a:endParaRPr lang="ru-RU">
              <a:solidFill>
                <a:srgbClr val="FFFFFF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7051989-2C45-40FB-8248-3B594A919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4977578" cy="295759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000" dirty="0">
                <a:solidFill>
                  <a:srgbClr val="000000"/>
                </a:solidFill>
                <a:cs typeface="Calibri"/>
              </a:rPr>
              <a:t>Механика езды простая это несколько </a:t>
            </a:r>
            <a:r>
              <a:rPr lang="ru-RU" sz="2000" dirty="0" smtClean="0">
                <a:solidFill>
                  <a:srgbClr val="000000"/>
                </a:solidFill>
                <a:cs typeface="Calibri"/>
              </a:rPr>
              <a:t>кнопок: </a:t>
            </a:r>
            <a:r>
              <a:rPr lang="ru-RU" sz="2000" dirty="0">
                <a:solidFill>
                  <a:srgbClr val="000000"/>
                </a:solidFill>
                <a:cs typeface="Calibri"/>
              </a:rPr>
              <a:t>W, A, S, D и </a:t>
            </a:r>
            <a:r>
              <a:rPr lang="ru-RU" sz="2000" dirty="0" smtClean="0">
                <a:solidFill>
                  <a:srgbClr val="000000"/>
                </a:solidFill>
                <a:cs typeface="Calibri"/>
              </a:rPr>
              <a:t>стрельбы: </a:t>
            </a:r>
            <a:r>
              <a:rPr lang="en-US" sz="2000" dirty="0" err="1" smtClean="0">
                <a:solidFill>
                  <a:srgbClr val="000000"/>
                </a:solidFill>
                <a:cs typeface="Calibri"/>
              </a:rPr>
              <a:t>r_ctrl</a:t>
            </a:r>
            <a:r>
              <a:rPr lang="en-US" sz="2000" dirty="0" smtClean="0">
                <a:solidFill>
                  <a:srgbClr val="000000"/>
                </a:solidFill>
                <a:cs typeface="Calibri"/>
              </a:rPr>
              <a:t> </a:t>
            </a:r>
            <a:r>
              <a:rPr lang="ru-RU" sz="2000" dirty="0" smtClean="0">
                <a:solidFill>
                  <a:srgbClr val="000000"/>
                </a:solidFill>
                <a:cs typeface="Calibri"/>
              </a:rPr>
              <a:t>и </a:t>
            </a:r>
            <a:r>
              <a:rPr lang="en-US" sz="2000" dirty="0" smtClean="0">
                <a:solidFill>
                  <a:srgbClr val="000000"/>
                </a:solidFill>
                <a:cs typeface="Calibri"/>
              </a:rPr>
              <a:t>Space</a:t>
            </a:r>
            <a:r>
              <a:rPr lang="ru-RU" sz="2000" dirty="0" smtClean="0">
                <a:solidFill>
                  <a:srgbClr val="000000"/>
                </a:solidFill>
                <a:cs typeface="Calibri"/>
              </a:rPr>
              <a:t>. </a:t>
            </a:r>
            <a:r>
              <a:rPr lang="ru-RU" sz="2000" dirty="0">
                <a:solidFill>
                  <a:srgbClr val="000000"/>
                </a:solidFill>
                <a:cs typeface="Calibri"/>
              </a:rPr>
              <a:t>Игра рассчитана на двоих пользователей , один играет с помощью: W, S, A, D ,а другой с помощью стрелок . Скорость </a:t>
            </a:r>
            <a:r>
              <a:rPr lang="ru-RU" sz="2000" dirty="0" smtClean="0">
                <a:solidFill>
                  <a:srgbClr val="000000"/>
                </a:solidFill>
                <a:cs typeface="Calibri"/>
              </a:rPr>
              <a:t>с бонусом </a:t>
            </a:r>
            <a:r>
              <a:rPr lang="ru-RU" sz="2000" dirty="0">
                <a:solidFill>
                  <a:srgbClr val="000000"/>
                </a:solidFill>
                <a:cs typeface="Calibri"/>
              </a:rPr>
              <a:t>к скорости </a:t>
            </a:r>
            <a:r>
              <a:rPr lang="ru-RU" sz="2000" dirty="0" smtClean="0">
                <a:solidFill>
                  <a:srgbClr val="000000"/>
                </a:solidFill>
                <a:cs typeface="Calibri"/>
              </a:rPr>
              <a:t>можно повысит</a:t>
            </a:r>
            <a:r>
              <a:rPr lang="ru-RU" sz="2000" dirty="0" smtClean="0">
                <a:solidFill>
                  <a:srgbClr val="000000"/>
                </a:solidFill>
                <a:cs typeface="Calibri"/>
              </a:rPr>
              <a:t>ь.</a:t>
            </a:r>
            <a:endParaRPr lang="ru-RU" sz="2000" dirty="0">
              <a:solidFill>
                <a:srgbClr val="00000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EDA996-5744-4A88-B0DD-EC49C6D8739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5581" y="4079694"/>
            <a:ext cx="4977975" cy="1979514"/>
          </a:xfrm>
          <a:prstGeom prst="rect">
            <a:avLst/>
          </a:pr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Рисунок 6" descr="Изображение выглядит как цветок, закат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B30A3409-9325-460E-9EB7-FC8B23F74AC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04813" y="4192132"/>
            <a:ext cx="1658819" cy="1658819"/>
          </a:xfrm>
          <a:prstGeom prst="rect">
            <a:avLst/>
          </a:prstGeom>
          <a:effectLst>
            <a:softEdge rad="0"/>
          </a:effectLst>
        </p:spPr>
      </p:pic>
      <p:pic>
        <p:nvPicPr>
          <p:cNvPr id="8" name="Рисунок 8" descr="Изображение выглядит как кружк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CF8BA2F7-C2E9-4BD4-A83C-8EE2BDC5C1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3036" y="3970647"/>
            <a:ext cx="2064327" cy="2084119"/>
          </a:xfrm>
          <a:prstGeom prst="rect">
            <a:avLst/>
          </a:prstGeom>
        </p:spPr>
      </p:pic>
      <p:pic>
        <p:nvPicPr>
          <p:cNvPr id="14" name="Рисунок 15">
            <a:extLst>
              <a:ext uri="{FF2B5EF4-FFF2-40B4-BE49-F238E27FC236}">
                <a16:creationId xmlns:a16="http://schemas.microsoft.com/office/drawing/2014/main" id="{A1AB0523-A1C4-4C47-8A51-7DEAAC7401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7649" y="4334370"/>
            <a:ext cx="2004703" cy="1375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38101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563</Words>
  <Application>Microsoft Office PowerPoint</Application>
  <PresentationFormat>Широкоэкранный</PresentationFormat>
  <Paragraphs>20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Тема Office</vt:lpstr>
      <vt:lpstr>Проект : "Танчики"</vt:lpstr>
      <vt:lpstr>История создания игры "Танчики"</vt:lpstr>
      <vt:lpstr>Презентация PowerPoint</vt:lpstr>
      <vt:lpstr>Презентация PowerPoint</vt:lpstr>
      <vt:lpstr>Презентация PowerPoint</vt:lpstr>
      <vt:lpstr>Наш проект:</vt:lpstr>
      <vt:lpstr>описание механик:</vt:lpstr>
      <vt:lpstr>Механика брони и хп</vt:lpstr>
      <vt:lpstr>Механика езды и стрельбы:</vt:lpstr>
      <vt:lpstr>Танчики:</vt:lpstr>
      <vt:lpstr>На этом мы бы хотели закончить презентацию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>Bulat Kotdusov</cp:lastModifiedBy>
  <cp:revision>316</cp:revision>
  <dcterms:created xsi:type="dcterms:W3CDTF">2020-01-13T14:49:40Z</dcterms:created>
  <dcterms:modified xsi:type="dcterms:W3CDTF">2020-01-17T11:42:45Z</dcterms:modified>
</cp:coreProperties>
</file>