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entation.xml" ContentType="application/vnd.openxmlformats-officedocument.presentationml.presentation.main+xml"/>
  <Override PartName="/ppt/slides/slide17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340" r:id="rId2"/>
    <p:sldId id="2326" r:id="rId3"/>
    <p:sldId id="2327" r:id="rId4"/>
    <p:sldId id="2328" r:id="rId5"/>
    <p:sldId id="2329" r:id="rId6"/>
    <p:sldId id="2330" r:id="rId7"/>
    <p:sldId id="2341" r:id="rId8"/>
    <p:sldId id="2331" r:id="rId9"/>
    <p:sldId id="2332" r:id="rId10"/>
    <p:sldId id="2333" r:id="rId11"/>
    <p:sldId id="2335" r:id="rId12"/>
    <p:sldId id="2336" r:id="rId13"/>
    <p:sldId id="358" r:id="rId14"/>
    <p:sldId id="2337" r:id="rId15"/>
    <p:sldId id="2338" r:id="rId16"/>
    <p:sldId id="2339" r:id="rId17"/>
    <p:sldId id="232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4">
          <p15:clr>
            <a:srgbClr val="A4A3A4"/>
          </p15:clr>
        </p15:guide>
        <p15:guide id="2" orient="horz" pos="114">
          <p15:clr>
            <a:srgbClr val="A4A3A4"/>
          </p15:clr>
        </p15:guide>
        <p15:guide id="3" orient="horz" pos="569">
          <p15:clr>
            <a:srgbClr val="A4A3A4"/>
          </p15:clr>
        </p15:guide>
        <p15:guide id="4" orient="horz" pos="1157">
          <p15:clr>
            <a:srgbClr val="A4A3A4"/>
          </p15:clr>
        </p15:guide>
        <p15:guide id="5" orient="horz" pos="3743">
          <p15:clr>
            <a:srgbClr val="A4A3A4"/>
          </p15:clr>
        </p15:guide>
        <p15:guide id="6" orient="horz" pos="3900">
          <p15:clr>
            <a:srgbClr val="A4A3A4"/>
          </p15:clr>
        </p15:guide>
        <p15:guide id="7" orient="horz" pos="4016">
          <p15:clr>
            <a:srgbClr val="A4A3A4"/>
          </p15:clr>
        </p15:guide>
        <p15:guide id="8" orient="horz" pos="4207">
          <p15:clr>
            <a:srgbClr val="A4A3A4"/>
          </p15:clr>
        </p15:guide>
        <p15:guide id="9" orient="horz" pos="1111">
          <p15:clr>
            <a:srgbClr val="A4A3A4"/>
          </p15:clr>
        </p15:guide>
        <p15:guide id="10" pos="114">
          <p15:clr>
            <a:srgbClr val="A4A3A4"/>
          </p15:clr>
        </p15:guide>
        <p15:guide id="11" pos="496">
          <p15:clr>
            <a:srgbClr val="A4A3A4"/>
          </p15:clr>
        </p15:guide>
        <p15:guide id="12" pos="1652">
          <p15:clr>
            <a:srgbClr val="A4A3A4"/>
          </p15:clr>
        </p15:guide>
        <p15:guide id="13" pos="1402">
          <p15:clr>
            <a:srgbClr val="A4A3A4"/>
          </p15:clr>
        </p15:guide>
        <p15:guide id="14" pos="2559">
          <p15:clr>
            <a:srgbClr val="A4A3A4"/>
          </p15:clr>
        </p15:guide>
        <p15:guide id="15" pos="2808">
          <p15:clr>
            <a:srgbClr val="A4A3A4"/>
          </p15:clr>
        </p15:guide>
        <p15:guide id="16" pos="3715">
          <p15:clr>
            <a:srgbClr val="A4A3A4"/>
          </p15:clr>
        </p15:guide>
        <p15:guide id="17" pos="3964">
          <p15:clr>
            <a:srgbClr val="A4A3A4"/>
          </p15:clr>
        </p15:guide>
        <p15:guide id="18" pos="4871">
          <p15:clr>
            <a:srgbClr val="A4A3A4"/>
          </p15:clr>
        </p15:guide>
        <p15:guide id="19" pos="5121">
          <p15:clr>
            <a:srgbClr val="A4A3A4"/>
          </p15:clr>
        </p15:guide>
        <p15:guide id="20" pos="6028">
          <p15:clr>
            <a:srgbClr val="A4A3A4"/>
          </p15:clr>
        </p15:guide>
        <p15:guide id="21" pos="6278">
          <p15:clr>
            <a:srgbClr val="A4A3A4"/>
          </p15:clr>
        </p15:guide>
        <p15:guide id="22" pos="7185">
          <p15:clr>
            <a:srgbClr val="A4A3A4"/>
          </p15:clr>
        </p15:guide>
        <p15:guide id="23" pos="75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EFE5"/>
    <a:srgbClr val="E5F5ED"/>
    <a:srgbClr val="F9E7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707" autoAdjust="0"/>
  </p:normalViewPr>
  <p:slideViewPr>
    <p:cSldViewPr snapToGrid="0" showGuides="1">
      <p:cViewPr varScale="1">
        <p:scale>
          <a:sx n="165" d="100"/>
          <a:sy n="165" d="100"/>
        </p:scale>
        <p:origin x="144" y="80"/>
      </p:cViewPr>
      <p:guideLst>
        <p:guide orient="horz" pos="454"/>
        <p:guide orient="horz" pos="114"/>
        <p:guide orient="horz" pos="569"/>
        <p:guide orient="horz" pos="1157"/>
        <p:guide orient="horz" pos="3743"/>
        <p:guide orient="horz" pos="3900"/>
        <p:guide orient="horz" pos="4016"/>
        <p:guide orient="horz" pos="4207"/>
        <p:guide orient="horz" pos="1111"/>
        <p:guide pos="114"/>
        <p:guide pos="496"/>
        <p:guide pos="1652"/>
        <p:guide pos="1402"/>
        <p:guide pos="2559"/>
        <p:guide pos="2808"/>
        <p:guide pos="3715"/>
        <p:guide pos="3964"/>
        <p:guide pos="4871"/>
        <p:guide pos="5121"/>
        <p:guide pos="6028"/>
        <p:guide pos="6278"/>
        <p:guide pos="7185"/>
        <p:guide pos="756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-3786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382C0-1D05-4229-918E-CDD7B7E48B4A}" type="slidenum">
              <a:rPr lang="en-GB" sz="1000" smtClean="0"/>
              <a:t>‹#›</a:t>
            </a:fld>
            <a:endParaRPr lang="en-GB" sz="100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6AEEE-E778-402E-8B8F-9A98AED26EB8}" type="datetimeFigureOut">
              <a:rPr lang="en-GB" sz="1000" smtClean="0"/>
              <a:t>03/02/2021</a:t>
            </a:fld>
            <a:endParaRPr lang="en-GB" sz="1000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3947997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otes Placeholder 7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1386E511-D742-4EFE-90B5-C9FC42762E0F}" type="datetimeFigureOut">
              <a:rPr lang="en-GB" smtClean="0"/>
              <a:pPr/>
              <a:t>03/02/2021</a:t>
            </a:fld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A16CFAD1-D197-4A88-B173-A6412E995EE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endParaRPr lang="en-GB" dirty="0"/>
          </a:p>
        </p:txBody>
      </p:sp>
      <p:sp>
        <p:nvSpPr>
          <p:cNvPr id="12" name="Slide Image Placeholder 1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13" name="Header Placeholder 1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0601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CFAD1-D197-4A88-B173-A6412E995EE5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6481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CFAD1-D197-4A88-B173-A6412E995EE5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179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"/>
          <p:cNvSpPr>
            <a:spLocks noGrp="1"/>
          </p:cNvSpPr>
          <p:nvPr>
            <p:ph type="pic" sz="quarter" idx="13" hasCustomPrompt="1"/>
          </p:nvPr>
        </p:nvSpPr>
        <p:spPr>
          <a:xfrm>
            <a:off x="179387" y="898525"/>
            <a:ext cx="11829600" cy="57785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here, click Insert-tab, click Picture-button to browse for a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1835149"/>
            <a:ext cx="8463600" cy="2880000"/>
          </a:xfrm>
          <a:blipFill>
            <a:blip r:embed="rId3"/>
            <a:stretch>
              <a:fillRect/>
            </a:stretch>
          </a:blipFill>
        </p:spPr>
        <p:txBody>
          <a:bodyPr lIns="756000" rIns="1454400" bIns="1116000" anchor="b"/>
          <a:lstStyle>
            <a:lvl1pPr algn="l">
              <a:lnSpc>
                <a:spcPct val="9500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heading on two rows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84225" y="3724665"/>
            <a:ext cx="6300000" cy="820441"/>
          </a:xfrm>
        </p:spPr>
        <p:txBody>
          <a:bodyPr/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400"/>
            </a:lvl1pPr>
            <a:lvl2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2pPr>
            <a:lvl3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3pPr>
            <a:lvl4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4pPr>
            <a:lvl5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5pPr>
            <a:lvl6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6pPr>
            <a:lvl7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7pPr>
            <a:lvl8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8pPr>
            <a:lvl9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9pPr>
          </a:lstStyle>
          <a:p>
            <a:r>
              <a:rPr lang="en-GB" dirty="0"/>
              <a:t>Insert name, and date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LD_PresentationTitle"/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9" name="SD_FLD_Confidentiality" hidden="1"/>
          <p:cNvGrpSpPr/>
          <p:nvPr userDrawn="1"/>
        </p:nvGrpSpPr>
        <p:grpSpPr>
          <a:xfrm>
            <a:off x="-2706" y="353604"/>
            <a:ext cx="1839621" cy="360000"/>
            <a:chOff x="-2039" y="217385"/>
            <a:chExt cx="1386752" cy="360000"/>
          </a:xfrm>
        </p:grpSpPr>
        <p:sp>
          <p:nvSpPr>
            <p:cNvPr id="10" name="Confidentiality" hidden="1"/>
            <p:cNvSpPr/>
            <p:nvPr userDrawn="1"/>
          </p:nvSpPr>
          <p:spPr>
            <a:xfrm>
              <a:off x="-2039" y="217385"/>
              <a:ext cx="1386752" cy="360000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7041" tIns="43520" rIns="54000" bIns="43520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endParaRPr lang="en-GB" noProof="0" dirty="0">
                <a:latin typeface="+mn-lt"/>
                <a:cs typeface="Arial" pitchFamily="34" charset="0"/>
              </a:endParaRPr>
            </a:p>
          </p:txBody>
        </p:sp>
        <p:sp>
          <p:nvSpPr>
            <p:cNvPr id="11" name="SD_LAN_Confidential" hidden="1"/>
            <p:cNvSpPr txBox="1"/>
            <p:nvPr userDrawn="1"/>
          </p:nvSpPr>
          <p:spPr>
            <a:xfrm>
              <a:off x="136424" y="295273"/>
              <a:ext cx="1119813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GB" sz="1400" cap="none" baseline="0" dirty="0">
                  <a:solidFill>
                    <a:srgbClr val="FFFFFF"/>
                  </a:solidFill>
                  <a:latin typeface="+mn-lt"/>
                  <a:cs typeface="Arial" pitchFamily="34" charset="0"/>
                </a:rPr>
                <a:t>Confidential</a:t>
              </a:r>
            </a:p>
          </p:txBody>
        </p:sp>
      </p:grp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000" y="280800"/>
            <a:ext cx="2016000" cy="43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42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- one column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84225" y="481665"/>
            <a:ext cx="9182100" cy="10522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GB" noProof="0" dirty="0"/>
              <a:t>Click to add heading on maximum two rows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84224" y="1763713"/>
            <a:ext cx="10621963" cy="4175125"/>
          </a:xfrm>
        </p:spPr>
        <p:txBody>
          <a:bodyPr/>
          <a:lstStyle/>
          <a:p>
            <a:pPr lvl="0"/>
            <a:r>
              <a:rPr lang="en-GB" dirty="0"/>
              <a:t>Click to add text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873C9-BF5D-4A9A-BB31-45BBB7BABAF7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54529330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- one column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179388" y="179389"/>
            <a:ext cx="11829600" cy="6011862"/>
          </a:xfrm>
          <a:prstGeom prst="rect">
            <a:avLst/>
          </a:prstGeom>
          <a:solidFill>
            <a:srgbClr val="FAE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84225" y="481665"/>
            <a:ext cx="9182100" cy="10522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GB" noProof="0" dirty="0"/>
              <a:t>Click to add heading on maximum two rows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84226" y="1763713"/>
            <a:ext cx="10621962" cy="4175125"/>
          </a:xfrm>
        </p:spPr>
        <p:txBody>
          <a:bodyPr/>
          <a:lstStyle/>
          <a:p>
            <a:pPr lvl="0"/>
            <a:r>
              <a:rPr lang="en-GB" dirty="0"/>
              <a:t>Click to add text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873C9-BF5D-4A9A-BB31-45BBB7BABAF7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7292917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- one column 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179388" y="179389"/>
            <a:ext cx="11829600" cy="6011862"/>
          </a:xfrm>
          <a:prstGeom prst="rect">
            <a:avLst/>
          </a:prstGeom>
          <a:solidFill>
            <a:srgbClr val="E5F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84225" y="481665"/>
            <a:ext cx="9182100" cy="10522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GB" noProof="0" dirty="0"/>
              <a:t>Click to add heading on maximum two rows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84226" y="1763713"/>
            <a:ext cx="10621962" cy="4175125"/>
          </a:xfrm>
        </p:spPr>
        <p:txBody>
          <a:bodyPr/>
          <a:lstStyle/>
          <a:p>
            <a:pPr lvl="0"/>
            <a:r>
              <a:rPr lang="en-GB" dirty="0"/>
              <a:t>Click to add text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873C9-BF5D-4A9A-BB31-45BBB7BABAF7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77560194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one column 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84225" y="481665"/>
            <a:ext cx="9182100" cy="10522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GB" noProof="0" dirty="0"/>
              <a:t>Click to add heading on maximum two rows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787399" y="1013791"/>
            <a:ext cx="9178925" cy="516835"/>
          </a:xfrm>
        </p:spPr>
        <p:txBody>
          <a:bodyPr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 heading on maximum one row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84224" y="1763713"/>
            <a:ext cx="10621963" cy="4175125"/>
          </a:xfrm>
        </p:spPr>
        <p:txBody>
          <a:bodyPr/>
          <a:lstStyle/>
          <a:p>
            <a:pPr lvl="0"/>
            <a:r>
              <a:rPr lang="en-GB" dirty="0"/>
              <a:t>Click to add text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873C9-BF5D-4A9A-BB31-45BBB7BABAF7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3228779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t - two columns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to add heading on maximum two rows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84226" y="1763713"/>
            <a:ext cx="5111750" cy="4175125"/>
          </a:xfrm>
        </p:spPr>
        <p:txBody>
          <a:bodyPr/>
          <a:lstStyle/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1263" y="1763713"/>
            <a:ext cx="5113338" cy="4175125"/>
          </a:xfrm>
        </p:spPr>
        <p:txBody>
          <a:bodyPr/>
          <a:lstStyle/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" name="Date_DateCustom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3517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t - two columns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to add heading on maximum two rows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84225" y="1763713"/>
            <a:ext cx="6948487" cy="4175125"/>
          </a:xfrm>
        </p:spPr>
        <p:txBody>
          <a:bodyPr/>
          <a:lstStyle/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127999" y="1763713"/>
            <a:ext cx="3276601" cy="4175125"/>
          </a:xfrm>
        </p:spPr>
        <p:txBody>
          <a:bodyPr/>
          <a:lstStyle/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" name="Date_DateCustom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77286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wo columns 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to add heading on maximum two rows</a:t>
            </a:r>
            <a:endParaRPr lang="en-GB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84800" y="1835150"/>
            <a:ext cx="5112000" cy="4103688"/>
          </a:xfrm>
          <a:solidFill>
            <a:srgbClr val="E5F5ED"/>
          </a:solidFill>
        </p:spPr>
        <p:txBody>
          <a:bodyPr lIns="288000" tIns="367200" rIns="288000"/>
          <a:lstStyle>
            <a:lvl1pPr marL="216000" indent="-216000">
              <a:spcBef>
                <a:spcPts val="600"/>
              </a:spcBef>
              <a:buFont typeface="Arial" panose="020B0604020202020204" pitchFamily="34" charset="0"/>
              <a:buChar char="•"/>
              <a:defRPr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291263" y="1835151"/>
            <a:ext cx="5113337" cy="4103688"/>
          </a:xfrm>
          <a:solidFill>
            <a:srgbClr val="E5F5ED"/>
          </a:solidFill>
        </p:spPr>
        <p:txBody>
          <a:bodyPr lIns="288000" tIns="367200" rIns="288000"/>
          <a:lstStyle>
            <a:lvl1pPr marL="216000" indent="-21600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" name="Date_DateCustom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06548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t - two columns 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ckground"/>
          <p:cNvSpPr/>
          <p:nvPr userDrawn="1"/>
        </p:nvSpPr>
        <p:spPr>
          <a:xfrm>
            <a:off x="179388" y="179389"/>
            <a:ext cx="11829600" cy="6011862"/>
          </a:xfrm>
          <a:prstGeom prst="rect">
            <a:avLst/>
          </a:prstGeom>
          <a:solidFill>
            <a:srgbClr val="FAE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to add heading on maximum two rows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84226" y="1763713"/>
            <a:ext cx="5111750" cy="4175125"/>
          </a:xfrm>
        </p:spPr>
        <p:txBody>
          <a:bodyPr/>
          <a:lstStyle/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1263" y="1763713"/>
            <a:ext cx="5113338" cy="4175125"/>
          </a:xfrm>
        </p:spPr>
        <p:txBody>
          <a:bodyPr/>
          <a:lstStyle/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" name="Date_DateCustom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35678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wo columns 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to add heading on maximum two rows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84226" y="1763714"/>
            <a:ext cx="3275012" cy="189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86500" y="4052013"/>
            <a:ext cx="3275913" cy="18900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4457700" y="1763713"/>
            <a:ext cx="6946899" cy="41751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" name="Date_DateCustom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28319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wo columns V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to add heading on maximum two rows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84225" y="1763714"/>
            <a:ext cx="5113337" cy="189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86500" y="4052013"/>
            <a:ext cx="5114744" cy="18900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6292850" y="1763713"/>
            <a:ext cx="5111749" cy="189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6292850" y="4052013"/>
            <a:ext cx="5111749" cy="189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" name="Date_DateCustom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346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ckground"/>
          <p:cNvSpPr/>
          <p:nvPr userDrawn="1"/>
        </p:nvSpPr>
        <p:spPr>
          <a:xfrm>
            <a:off x="179388" y="898525"/>
            <a:ext cx="11829600" cy="5778500"/>
          </a:xfrm>
          <a:prstGeom prst="rect">
            <a:avLst/>
          </a:prstGeom>
          <a:solidFill>
            <a:srgbClr val="FBF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/>
          </a:p>
        </p:txBody>
      </p:sp>
      <p:pic>
        <p:nvPicPr>
          <p:cNvPr id="9" name="Headline_element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6000"/>
            <a:ext cx="8461810" cy="28798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1835149"/>
            <a:ext cx="8463600" cy="2880000"/>
          </a:xfrm>
          <a:noFill/>
        </p:spPr>
        <p:txBody>
          <a:bodyPr lIns="756000" rIns="1454400" bIns="1116000" anchor="b"/>
          <a:lstStyle>
            <a:lvl1pPr algn="l">
              <a:lnSpc>
                <a:spcPct val="95000"/>
              </a:lnSpc>
              <a:defRPr sz="42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heading on two rows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84225" y="3724665"/>
            <a:ext cx="6300000" cy="820441"/>
          </a:xfrm>
        </p:spPr>
        <p:txBody>
          <a:bodyPr/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400"/>
            </a:lvl1pPr>
            <a:lvl2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2pPr>
            <a:lvl3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3pPr>
            <a:lvl4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4pPr>
            <a:lvl5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5pPr>
            <a:lvl6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6pPr>
            <a:lvl7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7pPr>
            <a:lvl8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8pPr>
            <a:lvl9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9pPr>
          </a:lstStyle>
          <a:p>
            <a:r>
              <a:rPr lang="en-GB" dirty="0"/>
              <a:t>Insert name, and date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LD_PresentationTitle"/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000" y="280800"/>
            <a:ext cx="2016000" cy="431072"/>
          </a:xfrm>
          <a:prstGeom prst="rect">
            <a:avLst/>
          </a:prstGeom>
        </p:spPr>
      </p:pic>
      <p:grpSp>
        <p:nvGrpSpPr>
          <p:cNvPr id="11" name="SD_FLD_Confidentiality" hidden="1"/>
          <p:cNvGrpSpPr/>
          <p:nvPr userDrawn="1"/>
        </p:nvGrpSpPr>
        <p:grpSpPr>
          <a:xfrm>
            <a:off x="-2706" y="353604"/>
            <a:ext cx="1839621" cy="360000"/>
            <a:chOff x="-2039" y="217385"/>
            <a:chExt cx="1386752" cy="360000"/>
          </a:xfrm>
        </p:grpSpPr>
        <p:sp>
          <p:nvSpPr>
            <p:cNvPr id="12" name="Confidentiality" hidden="1"/>
            <p:cNvSpPr/>
            <p:nvPr userDrawn="1"/>
          </p:nvSpPr>
          <p:spPr>
            <a:xfrm>
              <a:off x="-2039" y="217385"/>
              <a:ext cx="1386752" cy="360000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7041" tIns="43520" rIns="54000" bIns="43520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endParaRPr lang="en-GB" noProof="0" dirty="0">
                <a:latin typeface="+mn-lt"/>
                <a:cs typeface="Arial" pitchFamily="34" charset="0"/>
              </a:endParaRPr>
            </a:p>
          </p:txBody>
        </p:sp>
        <p:sp>
          <p:nvSpPr>
            <p:cNvPr id="13" name="SD_LAN_Confidential" hidden="1"/>
            <p:cNvSpPr txBox="1"/>
            <p:nvPr userDrawn="1"/>
          </p:nvSpPr>
          <p:spPr>
            <a:xfrm>
              <a:off x="136424" y="295273"/>
              <a:ext cx="1119813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GB" sz="1400" cap="none" baseline="0" dirty="0">
                  <a:solidFill>
                    <a:srgbClr val="FFFFFF"/>
                  </a:solidFill>
                  <a:latin typeface="+mn-lt"/>
                  <a:cs typeface="Arial" pitchFamily="34" charset="0"/>
                </a:rPr>
                <a:t>Confidential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17283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hree columns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to add heading on maximum two rows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84226" y="1763713"/>
            <a:ext cx="3275012" cy="41751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56800" y="1763713"/>
            <a:ext cx="3275913" cy="4175125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8130274" y="1763713"/>
            <a:ext cx="3274325" cy="41751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" name="Date_DateCustom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23660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hree columns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to add heading on maximum two rows</a:t>
            </a:r>
            <a:endParaRPr lang="en-GB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84799" y="1835150"/>
            <a:ext cx="3276000" cy="4103688"/>
          </a:xfrm>
          <a:solidFill>
            <a:srgbClr val="FAEFE5"/>
          </a:solidFill>
        </p:spPr>
        <p:txBody>
          <a:bodyPr lIns="288000" tIns="367200" rIns="288000"/>
          <a:lstStyle>
            <a:lvl1pPr marL="216000" indent="-216000">
              <a:spcBef>
                <a:spcPts val="600"/>
              </a:spcBef>
              <a:buFont typeface="Arial" panose="020B0604020202020204" pitchFamily="34" charset="0"/>
              <a:buChar char="•"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456799" y="1835151"/>
            <a:ext cx="3276000" cy="4103688"/>
          </a:xfrm>
          <a:solidFill>
            <a:srgbClr val="E5F5ED"/>
          </a:solidFill>
        </p:spPr>
        <p:txBody>
          <a:bodyPr lIns="288000" tIns="367200" rIns="288000"/>
          <a:lstStyle>
            <a:lvl1pPr marL="216000" indent="-216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128800" y="1836000"/>
            <a:ext cx="3276000" cy="4103688"/>
          </a:xfrm>
          <a:solidFill>
            <a:srgbClr val="F9E7F0"/>
          </a:solidFill>
        </p:spPr>
        <p:txBody>
          <a:bodyPr lIns="288000" tIns="367200" rIns="288000"/>
          <a:lstStyle>
            <a:lvl1pPr marL="216000" indent="-216000">
              <a:spcBef>
                <a:spcPts val="600"/>
              </a:spcBef>
              <a:buClr>
                <a:srgbClr val="C5569A"/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rgbClr val="C5569A"/>
              </a:buClr>
              <a:defRPr/>
            </a:lvl2pPr>
            <a:lvl3pPr>
              <a:buClr>
                <a:srgbClr val="C5569A"/>
              </a:buClr>
              <a:defRPr/>
            </a:lvl3pPr>
            <a:lvl4pPr>
              <a:buClr>
                <a:srgbClr val="C5569A"/>
              </a:buClr>
              <a:defRPr/>
            </a:lvl4pPr>
            <a:lvl5pPr>
              <a:buClr>
                <a:srgbClr val="C5569A"/>
              </a:buClr>
              <a:defRPr/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" name="Date_DateCustom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07812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hree columns 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to add heading on maximum two rows</a:t>
            </a:r>
            <a:endParaRPr lang="en-GB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84799" y="2534477"/>
            <a:ext cx="3276000" cy="3407535"/>
          </a:xfrm>
          <a:solidFill>
            <a:srgbClr val="FAEFE5"/>
          </a:solidFill>
        </p:spPr>
        <p:txBody>
          <a:bodyPr lIns="288000" tIns="306000" rIns="288000"/>
          <a:lstStyle>
            <a:lvl1pPr marL="216000" indent="-216000">
              <a:spcBef>
                <a:spcPts val="600"/>
              </a:spcBef>
              <a:buFont typeface="Arial" panose="020B0604020202020204" pitchFamily="34" charset="0"/>
              <a:buChar char="•"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456799" y="2534477"/>
            <a:ext cx="3276000" cy="3407536"/>
          </a:xfrm>
          <a:solidFill>
            <a:srgbClr val="FAEFE5"/>
          </a:solidFill>
        </p:spPr>
        <p:txBody>
          <a:bodyPr lIns="288000" tIns="306000" rIns="288000"/>
          <a:lstStyle>
            <a:lvl1pPr marL="216000" indent="-216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128800" y="2534477"/>
            <a:ext cx="3276000" cy="3407536"/>
          </a:xfrm>
          <a:solidFill>
            <a:srgbClr val="FAEFE5"/>
          </a:solidFill>
        </p:spPr>
        <p:txBody>
          <a:bodyPr lIns="288000" tIns="306000" rIns="288000"/>
          <a:lstStyle>
            <a:lvl1pPr marL="216000" indent="-216000">
              <a:spcBef>
                <a:spcPts val="600"/>
              </a:spcBef>
              <a:buClr>
                <a:srgbClr val="C5569A"/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rgbClr val="C5569A"/>
              </a:buClr>
              <a:defRPr/>
            </a:lvl2pPr>
            <a:lvl3pPr>
              <a:buClr>
                <a:srgbClr val="C5569A"/>
              </a:buClr>
              <a:defRPr/>
            </a:lvl3pPr>
            <a:lvl4pPr>
              <a:buClr>
                <a:srgbClr val="C5569A"/>
              </a:buClr>
              <a:defRPr/>
            </a:lvl4pPr>
            <a:lvl5pPr>
              <a:buClr>
                <a:srgbClr val="C5569A"/>
              </a:buClr>
              <a:defRPr/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" name="Date_DateCustom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787400" y="1836739"/>
            <a:ext cx="3275013" cy="717617"/>
          </a:xfrm>
          <a:solidFill>
            <a:schemeClr val="accent1"/>
          </a:solidFill>
        </p:spPr>
        <p:txBody>
          <a:bodyPr lIns="288000" rIns="288000" anchor="ctr" anchorCtr="0"/>
          <a:lstStyle>
            <a:lvl1pPr marL="0" indent="0">
              <a:spcBef>
                <a:spcPts val="0"/>
              </a:spcBef>
              <a:buFont typeface="Arial" panose="020B0604020202020204" pitchFamily="34" charset="0"/>
              <a:buChar char="​"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Char char="​"/>
              <a:defRPr sz="2400"/>
            </a:lvl2pPr>
            <a:lvl3pPr marL="0" indent="0">
              <a:spcBef>
                <a:spcPts val="0"/>
              </a:spcBef>
              <a:buFont typeface="Arial" panose="020B0604020202020204" pitchFamily="34" charset="0"/>
              <a:buChar char="​"/>
              <a:defRPr sz="2400"/>
            </a:lvl3pPr>
            <a:lvl4pPr marL="0" indent="0">
              <a:spcBef>
                <a:spcPts val="0"/>
              </a:spcBef>
              <a:buFont typeface="Arial" panose="020B0604020202020204" pitchFamily="34" charset="0"/>
              <a:buChar char="​"/>
              <a:defRPr sz="2400"/>
            </a:lvl4pPr>
            <a:lvl5pPr marL="0" indent="0">
              <a:spcBef>
                <a:spcPts val="0"/>
              </a:spcBef>
              <a:buFont typeface="Arial" panose="020B0604020202020204" pitchFamily="34" charset="0"/>
              <a:buChar char="​"/>
              <a:defRPr sz="2400"/>
            </a:lvl5pPr>
            <a:lvl6pPr marL="0" indent="0">
              <a:spcBef>
                <a:spcPts val="0"/>
              </a:spcBef>
              <a:buFont typeface="Arial" panose="020B0604020202020204" pitchFamily="34" charset="0"/>
              <a:buChar char="​"/>
              <a:defRPr sz="2400"/>
            </a:lvl6pPr>
            <a:lvl7pPr marL="0" indent="0">
              <a:spcBef>
                <a:spcPts val="0"/>
              </a:spcBef>
              <a:buFont typeface="Arial" panose="020B0604020202020204" pitchFamily="34" charset="0"/>
              <a:buChar char="​"/>
              <a:defRPr sz="2400"/>
            </a:lvl7pPr>
            <a:lvl8pPr marL="0" indent="0">
              <a:spcBef>
                <a:spcPts val="0"/>
              </a:spcBef>
              <a:buFont typeface="Arial" panose="020B0604020202020204" pitchFamily="34" charset="0"/>
              <a:buChar char="​"/>
              <a:defRPr sz="2400"/>
            </a:lvl8pPr>
            <a:lvl9pPr marL="0" indent="0">
              <a:spcBef>
                <a:spcPts val="0"/>
              </a:spcBef>
              <a:buFont typeface="Arial" panose="020B0604020202020204" pitchFamily="34" charset="0"/>
              <a:buChar char="​"/>
              <a:defRPr sz="2400"/>
            </a:lvl9pPr>
          </a:lstStyle>
          <a:p>
            <a:pPr lvl="0"/>
            <a:r>
              <a:rPr lang="en-GB" dirty="0"/>
              <a:t>Click to add header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4459256" y="1836738"/>
            <a:ext cx="3275013" cy="717617"/>
          </a:xfrm>
          <a:solidFill>
            <a:schemeClr val="accent3"/>
          </a:solidFill>
        </p:spPr>
        <p:txBody>
          <a:bodyPr lIns="288000" rIns="288000" anchor="ctr" anchorCtr="0"/>
          <a:lstStyle>
            <a:lvl1pPr marL="0" indent="0">
              <a:spcBef>
                <a:spcPts val="0"/>
              </a:spcBef>
              <a:buFont typeface="Arial" panose="020B0604020202020204" pitchFamily="34" charset="0"/>
              <a:buChar char="​"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Char char="​"/>
              <a:defRPr sz="2400"/>
            </a:lvl2pPr>
            <a:lvl3pPr marL="0" indent="0">
              <a:spcBef>
                <a:spcPts val="0"/>
              </a:spcBef>
              <a:buFont typeface="Arial" panose="020B0604020202020204" pitchFamily="34" charset="0"/>
              <a:buChar char="​"/>
              <a:defRPr sz="2400"/>
            </a:lvl3pPr>
            <a:lvl4pPr marL="0" indent="0">
              <a:spcBef>
                <a:spcPts val="0"/>
              </a:spcBef>
              <a:buFont typeface="Arial" panose="020B0604020202020204" pitchFamily="34" charset="0"/>
              <a:buChar char="​"/>
              <a:defRPr sz="2400"/>
            </a:lvl4pPr>
            <a:lvl5pPr marL="0" indent="0">
              <a:spcBef>
                <a:spcPts val="0"/>
              </a:spcBef>
              <a:buFont typeface="Arial" panose="020B0604020202020204" pitchFamily="34" charset="0"/>
              <a:buChar char="​"/>
              <a:defRPr sz="2400"/>
            </a:lvl5pPr>
            <a:lvl6pPr marL="0" indent="0">
              <a:spcBef>
                <a:spcPts val="0"/>
              </a:spcBef>
              <a:buFont typeface="Arial" panose="020B0604020202020204" pitchFamily="34" charset="0"/>
              <a:buChar char="​"/>
              <a:defRPr sz="2400"/>
            </a:lvl6pPr>
            <a:lvl7pPr marL="0" indent="0">
              <a:spcBef>
                <a:spcPts val="0"/>
              </a:spcBef>
              <a:buFont typeface="Arial" panose="020B0604020202020204" pitchFamily="34" charset="0"/>
              <a:buChar char="​"/>
              <a:defRPr sz="2400"/>
            </a:lvl7pPr>
            <a:lvl8pPr marL="0" indent="0">
              <a:spcBef>
                <a:spcPts val="0"/>
              </a:spcBef>
              <a:buFont typeface="Arial" panose="020B0604020202020204" pitchFamily="34" charset="0"/>
              <a:buChar char="​"/>
              <a:defRPr sz="2400"/>
            </a:lvl8pPr>
            <a:lvl9pPr marL="0" indent="0">
              <a:spcBef>
                <a:spcPts val="0"/>
              </a:spcBef>
              <a:buFont typeface="Arial" panose="020B0604020202020204" pitchFamily="34" charset="0"/>
              <a:buChar char="​"/>
              <a:defRPr sz="2400"/>
            </a:lvl9pPr>
          </a:lstStyle>
          <a:p>
            <a:pPr lvl="0"/>
            <a:r>
              <a:rPr lang="en-GB" dirty="0"/>
              <a:t>Click to add header</a:t>
            </a: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8129588" y="1836739"/>
            <a:ext cx="3275013" cy="717617"/>
          </a:xfrm>
          <a:solidFill>
            <a:srgbClr val="C5569A"/>
          </a:solidFill>
        </p:spPr>
        <p:txBody>
          <a:bodyPr lIns="288000" rIns="288000" anchor="ctr" anchorCtr="0"/>
          <a:lstStyle>
            <a:lvl1pPr marL="0" indent="0">
              <a:spcBef>
                <a:spcPts val="0"/>
              </a:spcBef>
              <a:buFont typeface="Arial" panose="020B0604020202020204" pitchFamily="34" charset="0"/>
              <a:buChar char="​"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Char char="​"/>
              <a:defRPr sz="2400"/>
            </a:lvl2pPr>
            <a:lvl3pPr marL="0" indent="0">
              <a:spcBef>
                <a:spcPts val="0"/>
              </a:spcBef>
              <a:buFont typeface="Arial" panose="020B0604020202020204" pitchFamily="34" charset="0"/>
              <a:buChar char="​"/>
              <a:defRPr sz="2400"/>
            </a:lvl3pPr>
            <a:lvl4pPr marL="0" indent="0">
              <a:spcBef>
                <a:spcPts val="0"/>
              </a:spcBef>
              <a:buFont typeface="Arial" panose="020B0604020202020204" pitchFamily="34" charset="0"/>
              <a:buChar char="​"/>
              <a:defRPr sz="2400"/>
            </a:lvl4pPr>
            <a:lvl5pPr marL="0" indent="0">
              <a:spcBef>
                <a:spcPts val="0"/>
              </a:spcBef>
              <a:buFont typeface="Arial" panose="020B0604020202020204" pitchFamily="34" charset="0"/>
              <a:buChar char="​"/>
              <a:defRPr sz="2400"/>
            </a:lvl5pPr>
            <a:lvl6pPr marL="0" indent="0">
              <a:spcBef>
                <a:spcPts val="0"/>
              </a:spcBef>
              <a:buFont typeface="Arial" panose="020B0604020202020204" pitchFamily="34" charset="0"/>
              <a:buChar char="​"/>
              <a:defRPr sz="2400"/>
            </a:lvl6pPr>
            <a:lvl7pPr marL="0" indent="0">
              <a:spcBef>
                <a:spcPts val="0"/>
              </a:spcBef>
              <a:buFont typeface="Arial" panose="020B0604020202020204" pitchFamily="34" charset="0"/>
              <a:buChar char="​"/>
              <a:defRPr sz="2400"/>
            </a:lvl7pPr>
            <a:lvl8pPr marL="0" indent="0">
              <a:spcBef>
                <a:spcPts val="0"/>
              </a:spcBef>
              <a:buFont typeface="Arial" panose="020B0604020202020204" pitchFamily="34" charset="0"/>
              <a:buChar char="​"/>
              <a:defRPr sz="2400"/>
            </a:lvl8pPr>
            <a:lvl9pPr marL="0" indent="0">
              <a:spcBef>
                <a:spcPts val="0"/>
              </a:spcBef>
              <a:buFont typeface="Arial" panose="020B0604020202020204" pitchFamily="34" charset="0"/>
              <a:buChar char="​"/>
              <a:defRPr sz="2400"/>
            </a:lvl9pPr>
          </a:lstStyle>
          <a:p>
            <a:pPr lvl="0"/>
            <a:r>
              <a:rPr lang="en-GB" dirty="0"/>
              <a:t>Click to add header</a:t>
            </a:r>
          </a:p>
        </p:txBody>
      </p:sp>
    </p:spTree>
    <p:extLst>
      <p:ext uri="{BB962C8B-B14F-4D97-AF65-F5344CB8AC3E}">
        <p14:creationId xmlns:p14="http://schemas.microsoft.com/office/powerpoint/2010/main" val="42192641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hree columns 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ckground"/>
          <p:cNvSpPr/>
          <p:nvPr userDrawn="1"/>
        </p:nvSpPr>
        <p:spPr>
          <a:xfrm>
            <a:off x="179388" y="179389"/>
            <a:ext cx="11829600" cy="6011862"/>
          </a:xfrm>
          <a:prstGeom prst="rect">
            <a:avLst/>
          </a:prstGeom>
          <a:solidFill>
            <a:srgbClr val="E5F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to add heading on maximum two rows</a:t>
            </a:r>
            <a:endParaRPr lang="en-GB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84800" y="1763712"/>
            <a:ext cx="10621388" cy="1926000"/>
          </a:xfrm>
          <a:noFill/>
        </p:spPr>
        <p:txBody>
          <a:bodyPr lIns="0" tIns="0" rIns="0"/>
          <a:lstStyle>
            <a:lvl1pPr marL="216000" indent="-216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" name="Date_DateCustom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787399" y="4094921"/>
            <a:ext cx="3275013" cy="1847091"/>
          </a:xfrm>
        </p:spPr>
        <p:txBody>
          <a:bodyPr tIns="648000" anchor="ctr" anchorCtr="0"/>
          <a:lstStyle>
            <a:lvl1pPr marL="0" indent="0" algn="ctr">
              <a:buNone/>
              <a:defRPr sz="1600"/>
            </a:lvl1pPr>
          </a:lstStyle>
          <a:p>
            <a:r>
              <a:rPr lang="en-GB" noProof="0" dirty="0"/>
              <a:t>Click icon to add image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4456681" y="4094921"/>
            <a:ext cx="3275013" cy="1847091"/>
          </a:xfrm>
        </p:spPr>
        <p:txBody>
          <a:bodyPr tIns="648000" anchor="ctr" anchorCtr="0"/>
          <a:lstStyle>
            <a:lvl1pPr marL="0" indent="0" algn="ctr">
              <a:buNone/>
              <a:defRPr sz="1600"/>
            </a:lvl1pPr>
          </a:lstStyle>
          <a:p>
            <a:r>
              <a:rPr lang="en-GB" noProof="0" dirty="0"/>
              <a:t>Click icon to add image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8131175" y="4094921"/>
            <a:ext cx="3275013" cy="1847091"/>
          </a:xfrm>
        </p:spPr>
        <p:txBody>
          <a:bodyPr tIns="648000" anchor="ctr" anchorCtr="0"/>
          <a:lstStyle>
            <a:lvl1pPr marL="0" indent="0" algn="ctr">
              <a:buNone/>
              <a:defRPr sz="1600"/>
            </a:lvl1pPr>
          </a:lstStyle>
          <a:p>
            <a:r>
              <a:rPr lang="en-GB" noProof="0" dirty="0"/>
              <a:t>Click icon to add image</a:t>
            </a:r>
          </a:p>
        </p:txBody>
      </p:sp>
    </p:spTree>
    <p:extLst>
      <p:ext uri="{BB962C8B-B14F-4D97-AF65-F5344CB8AC3E}">
        <p14:creationId xmlns:p14="http://schemas.microsoft.com/office/powerpoint/2010/main" val="5209376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graphical element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GB" noProof="0" dirty="0"/>
              <a:t>Click to add heading on maximum two rows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84226" y="1763713"/>
            <a:ext cx="6948488" cy="4175125"/>
          </a:xfrm>
        </p:spPr>
        <p:txBody>
          <a:bodyPr/>
          <a:lstStyle/>
          <a:p>
            <a:pPr lvl="0"/>
            <a:r>
              <a:rPr lang="en-GB" dirty="0"/>
              <a:t>Click to add text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" name="Text Placeholder 3"/>
          <p:cNvSpPr>
            <a:spLocks noGrp="1" noChangeAspect="1"/>
          </p:cNvSpPr>
          <p:nvPr>
            <p:ph type="body" sz="quarter" idx="13" hasCustomPrompt="1"/>
          </p:nvPr>
        </p:nvSpPr>
        <p:spPr>
          <a:xfrm>
            <a:off x="8471970" y="1835149"/>
            <a:ext cx="2934217" cy="2934217"/>
          </a:xfrm>
          <a:prstGeom prst="wedgeEllipseCallout">
            <a:avLst>
              <a:gd name="adj1" fmla="val -62014"/>
              <a:gd name="adj2" fmla="val -216"/>
            </a:avLst>
          </a:prstGeom>
          <a:solidFill>
            <a:schemeClr val="accent3"/>
          </a:solidFill>
        </p:spPr>
        <p:txBody>
          <a:bodyPr lIns="72000" tIns="36000" rIns="72000" bIns="36000" anchor="ctr" anchorCtr="0"/>
          <a:lstStyle>
            <a:lvl1pPr marL="0" indent="0" algn="ctr">
              <a:lnSpc>
                <a:spcPct val="11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​"/>
              <a:defRPr sz="2400">
                <a:solidFill>
                  <a:schemeClr val="bg1"/>
                </a:solidFill>
              </a:defRPr>
            </a:lvl1pPr>
            <a:lvl2pPr marL="0" indent="0" algn="ctr">
              <a:lnSpc>
                <a:spcPct val="11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​"/>
              <a:defRPr sz="2400">
                <a:solidFill>
                  <a:schemeClr val="bg1"/>
                </a:solidFill>
              </a:defRPr>
            </a:lvl2pPr>
            <a:lvl3pPr marL="0" indent="0" algn="ctr">
              <a:lnSpc>
                <a:spcPct val="11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​"/>
              <a:defRPr sz="2400">
                <a:solidFill>
                  <a:schemeClr val="bg1"/>
                </a:solidFill>
              </a:defRPr>
            </a:lvl3pPr>
            <a:lvl4pPr marL="0" indent="0" algn="ctr">
              <a:lnSpc>
                <a:spcPct val="11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​"/>
              <a:defRPr sz="2400">
                <a:solidFill>
                  <a:schemeClr val="bg1"/>
                </a:solidFill>
              </a:defRPr>
            </a:lvl4pPr>
            <a:lvl5pPr marL="0" indent="0" algn="ctr">
              <a:lnSpc>
                <a:spcPct val="11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​"/>
              <a:defRPr sz="2400">
                <a:solidFill>
                  <a:schemeClr val="bg1"/>
                </a:solidFill>
              </a:defRPr>
            </a:lvl5pPr>
            <a:lvl6pPr marL="0" indent="0" algn="ctr">
              <a:lnSpc>
                <a:spcPct val="11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​"/>
              <a:defRPr sz="2400">
                <a:solidFill>
                  <a:schemeClr val="bg1"/>
                </a:solidFill>
              </a:defRPr>
            </a:lvl6pPr>
            <a:lvl7pPr marL="0" indent="0" algn="ctr">
              <a:lnSpc>
                <a:spcPct val="11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​"/>
              <a:defRPr sz="2400">
                <a:solidFill>
                  <a:schemeClr val="bg1"/>
                </a:solidFill>
              </a:defRPr>
            </a:lvl7pPr>
            <a:lvl8pPr marL="0" indent="0" algn="ctr">
              <a:lnSpc>
                <a:spcPct val="11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​"/>
              <a:defRPr sz="2400">
                <a:solidFill>
                  <a:schemeClr val="bg1"/>
                </a:solidFill>
              </a:defRPr>
            </a:lvl8pPr>
            <a:lvl9pPr marL="0" indent="0" algn="ctr">
              <a:lnSpc>
                <a:spcPct val="11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​"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873C9-BF5D-4A9A-BB31-45BBB7BABAF7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578606974"/>
      </p:ext>
    </p:extLst>
  </p:cSld>
  <p:clrMapOvr>
    <a:masterClrMapping/>
  </p:clrMapOvr>
  <p:hf hd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graphical element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GB" noProof="0" dirty="0"/>
              <a:t>Click to add heading on maximum two rows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56800" y="1763713"/>
            <a:ext cx="6947800" cy="4175125"/>
          </a:xfrm>
        </p:spPr>
        <p:txBody>
          <a:bodyPr/>
          <a:lstStyle/>
          <a:p>
            <a:pPr lvl="0"/>
            <a:r>
              <a:rPr lang="en-GB" dirty="0"/>
              <a:t>Click to add text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74016" y="1785940"/>
            <a:ext cx="3285222" cy="3258334"/>
          </a:xfrm>
          <a:prstGeom prst="flowChartDelay">
            <a:avLst/>
          </a:prstGeom>
          <a:gradFill flip="none" rotWithShape="1">
            <a:gsLst>
              <a:gs pos="0">
                <a:srgbClr val="FA7F25"/>
              </a:gs>
              <a:gs pos="100000">
                <a:srgbClr val="FDBE13"/>
              </a:gs>
            </a:gsLst>
            <a:lin ang="0" scaled="1"/>
            <a:tileRect/>
          </a:gradFill>
        </p:spPr>
        <p:txBody>
          <a:bodyPr lIns="288000" tIns="900000" rIns="288000" bIns="900000" anchor="ctr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​"/>
              <a:defRPr sz="9600">
                <a:solidFill>
                  <a:schemeClr val="bg1"/>
                </a:solidFill>
              </a:defRPr>
            </a:lvl1pPr>
            <a:lvl2pPr marL="0" indent="0" algn="ctr">
              <a:lnSpc>
                <a:spcPct val="11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​"/>
              <a:defRPr sz="2400">
                <a:solidFill>
                  <a:schemeClr val="bg1"/>
                </a:solidFill>
              </a:defRPr>
            </a:lvl2pPr>
            <a:lvl3pPr marL="0" indent="0" algn="ctr">
              <a:lnSpc>
                <a:spcPct val="11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​"/>
              <a:defRPr sz="2400">
                <a:solidFill>
                  <a:schemeClr val="bg1"/>
                </a:solidFill>
              </a:defRPr>
            </a:lvl3pPr>
            <a:lvl4pPr marL="0" indent="0" algn="ctr">
              <a:lnSpc>
                <a:spcPct val="11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​"/>
              <a:defRPr sz="2400">
                <a:solidFill>
                  <a:schemeClr val="bg1"/>
                </a:solidFill>
              </a:defRPr>
            </a:lvl4pPr>
            <a:lvl5pPr marL="0" indent="0" algn="ctr">
              <a:lnSpc>
                <a:spcPct val="11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​"/>
              <a:defRPr sz="2400">
                <a:solidFill>
                  <a:schemeClr val="bg1"/>
                </a:solidFill>
              </a:defRPr>
            </a:lvl5pPr>
            <a:lvl6pPr marL="0" indent="0" algn="ctr">
              <a:lnSpc>
                <a:spcPct val="11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​"/>
              <a:defRPr sz="2400">
                <a:solidFill>
                  <a:schemeClr val="bg1"/>
                </a:solidFill>
              </a:defRPr>
            </a:lvl6pPr>
            <a:lvl7pPr marL="0" indent="0" algn="ctr">
              <a:lnSpc>
                <a:spcPct val="11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​"/>
              <a:defRPr sz="2400">
                <a:solidFill>
                  <a:schemeClr val="bg1"/>
                </a:solidFill>
              </a:defRPr>
            </a:lvl7pPr>
            <a:lvl8pPr marL="0" indent="0" algn="ctr">
              <a:lnSpc>
                <a:spcPct val="11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​"/>
              <a:defRPr sz="2400">
                <a:solidFill>
                  <a:schemeClr val="bg1"/>
                </a:solidFill>
              </a:defRPr>
            </a:lvl8pPr>
            <a:lvl9pPr marL="0" indent="0" algn="ctr">
              <a:lnSpc>
                <a:spcPct val="11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​"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XX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873C9-BF5D-4A9A-BB31-45BBB7BABAF7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141389003"/>
      </p:ext>
    </p:extLst>
  </p:cSld>
  <p:clrMapOvr>
    <a:masterClrMapping/>
  </p:clrMapOvr>
  <p:hf hd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graphical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"/>
          <p:cNvSpPr>
            <a:spLocks noGrp="1"/>
          </p:cNvSpPr>
          <p:nvPr>
            <p:ph type="pic" sz="quarter" idx="13" hasCustomPrompt="1"/>
          </p:nvPr>
        </p:nvSpPr>
        <p:spPr>
          <a:xfrm>
            <a:off x="179388" y="179388"/>
            <a:ext cx="11829600" cy="5759450"/>
          </a:xfrm>
        </p:spPr>
        <p:txBody>
          <a:bodyPr tIns="648000" anchor="ctr" anchorCtr="0"/>
          <a:lstStyle>
            <a:lvl1pPr marL="0" indent="0" algn="ctr">
              <a:buNone/>
              <a:defRPr sz="1600"/>
            </a:lvl1pPr>
          </a:lstStyle>
          <a:p>
            <a:r>
              <a:rPr lang="en-GB" noProof="0" dirty="0"/>
              <a:t>Click icon to add image</a:t>
            </a:r>
          </a:p>
        </p:txBody>
      </p:sp>
      <p:sp>
        <p:nvSpPr>
          <p:cNvPr id="2" name="Title 1"/>
          <p:cNvSpPr>
            <a:spLocks noGrp="1" noChangeAspect="1"/>
          </p:cNvSpPr>
          <p:nvPr>
            <p:ph type="title" hasCustomPrompt="1"/>
          </p:nvPr>
        </p:nvSpPr>
        <p:spPr>
          <a:xfrm>
            <a:off x="8128000" y="898523"/>
            <a:ext cx="3005574" cy="3006000"/>
          </a:xfrm>
          <a:prstGeom prst="ellipse">
            <a:avLst/>
          </a:prstGeom>
          <a:solidFill>
            <a:schemeClr val="accent1"/>
          </a:solidFill>
        </p:spPr>
        <p:txBody>
          <a:bodyPr lIns="108000" tIns="108000" rIns="108000" bIns="108000" anchor="ctr" anchorCtr="0"/>
          <a:lstStyle>
            <a:lvl1pPr algn="ctr">
              <a:lnSpc>
                <a:spcPct val="115000"/>
              </a:lnSpc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add text, place the circle to fit the image</a:t>
            </a:r>
          </a:p>
        </p:txBody>
      </p:sp>
      <p:sp>
        <p:nvSpPr>
          <p:cNvPr id="3" name="Date_DateCustom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987427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/>
          <p:cNvSpPr/>
          <p:nvPr userDrawn="1"/>
        </p:nvSpPr>
        <p:spPr>
          <a:xfrm>
            <a:off x="179388" y="179388"/>
            <a:ext cx="11829600" cy="6497637"/>
          </a:xfrm>
          <a:prstGeom prst="rect">
            <a:avLst/>
          </a:prstGeom>
          <a:solidFill>
            <a:srgbClr val="FAE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85812" y="1835150"/>
            <a:ext cx="10620375" cy="3186112"/>
          </a:xfrm>
        </p:spPr>
        <p:txBody>
          <a:bodyPr anchor="ctr" anchorCtr="0"/>
          <a:lstStyle>
            <a:lvl1pPr algn="ctr">
              <a:lnSpc>
                <a:spcPct val="83000"/>
              </a:lnSpc>
              <a:defRPr sz="6400" baseline="0"/>
            </a:lvl1pPr>
          </a:lstStyle>
          <a:p>
            <a:r>
              <a:rPr lang="en-GB" dirty="0"/>
              <a:t>Click to add heading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LD_PresentationTitle"/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07223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with image &amp; logoty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LD_PresentationTitle"/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4"/>
          <a:stretch/>
        </p:blipFill>
        <p:spPr>
          <a:xfrm>
            <a:off x="179832" y="179833"/>
            <a:ext cx="11829600" cy="64977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243" y="2730464"/>
            <a:ext cx="6534000" cy="139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7490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r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4 Reset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51776" y="4664639"/>
            <a:ext cx="492452" cy="200416"/>
          </a:xfrm>
          <a:prstGeom prst="rect">
            <a:avLst/>
          </a:prstGeom>
        </p:spPr>
      </p:pic>
      <p:sp>
        <p:nvSpPr>
          <p:cNvPr id="9" name="Header"/>
          <p:cNvSpPr txBox="1"/>
          <p:nvPr userDrawn="1"/>
        </p:nvSpPr>
        <p:spPr>
          <a:xfrm>
            <a:off x="784225" y="572607"/>
            <a:ext cx="10864848" cy="65017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User guide – delete before use</a:t>
            </a:r>
            <a:endParaRPr lang="en-GB" sz="2800" dirty="0"/>
          </a:p>
        </p:txBody>
      </p:sp>
      <p:sp>
        <p:nvSpPr>
          <p:cNvPr id="29" name="Text Box 2"/>
          <p:cNvSpPr txBox="1">
            <a:spLocks noChangeArrowheads="1"/>
          </p:cNvSpPr>
          <p:nvPr userDrawn="1"/>
        </p:nvSpPr>
        <p:spPr bwMode="auto">
          <a:xfrm>
            <a:off x="784225" y="1814739"/>
            <a:ext cx="2258380" cy="271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300"/>
              </a:spcAft>
              <a:defRPr/>
            </a:pPr>
            <a:r>
              <a:rPr lang="en-GB" sz="10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text</a:t>
            </a:r>
            <a:r>
              <a:rPr lang="en-GB" sz="1000" b="1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styles</a:t>
            </a:r>
            <a:endParaRPr lang="en-GB" sz="1000" b="1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the </a:t>
            </a:r>
            <a:r>
              <a:rPr lang="en-GB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</a:t>
            </a: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-key</a:t>
            </a:r>
            <a:r>
              <a:rPr lang="en-GB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jump through </a:t>
            </a:r>
            <a:br>
              <a:rPr lang="en-GB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levels. Click </a:t>
            </a:r>
            <a:r>
              <a:rPr lang="en-GB" altLang="da-DK" sz="900" b="1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</a:t>
            </a:r>
            <a:r>
              <a:rPr lang="en-GB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then </a:t>
            </a:r>
            <a:r>
              <a:rPr lang="en-GB" altLang="da-DK" sz="900" b="1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</a:t>
            </a:r>
            <a:r>
              <a:rPr lang="en-GB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br>
              <a:rPr lang="en-GB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 from one level to the next level</a:t>
            </a:r>
          </a:p>
          <a:p>
            <a:pPr eaLnBrk="1" hangingPunct="1">
              <a:spcAft>
                <a:spcPts val="1200"/>
              </a:spcAft>
              <a:defRPr/>
            </a:pPr>
            <a:r>
              <a:rPr lang="en-GB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go back in levels use </a:t>
            </a:r>
            <a:r>
              <a:rPr lang="en-GB" altLang="da-DK" sz="900" b="1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SHIFT-TAB</a:t>
            </a:r>
            <a:endParaRPr lang="en-GB" sz="900" b="1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sz="9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Alternatively, </a:t>
            </a:r>
            <a:r>
              <a:rPr lang="en-GB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</a:t>
            </a:r>
            <a:r>
              <a:rPr lang="en-GB" sz="90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</a:t>
            </a:r>
            <a:br>
              <a:rPr lang="en-GB" sz="90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900" b="1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Decrease </a:t>
            </a:r>
            <a:r>
              <a:rPr lang="en-GB" sz="90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level can be used</a:t>
            </a:r>
          </a:p>
          <a:p>
            <a:pPr eaLnBrk="1" hangingPunct="1">
              <a:spcBef>
                <a:spcPts val="1000"/>
              </a:spcBef>
              <a:spcAft>
                <a:spcPts val="300"/>
              </a:spcAft>
              <a:defRPr/>
            </a:pPr>
            <a:r>
              <a:rPr lang="en-GB" sz="10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layouts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GB" altLang="da-DK" sz="9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the </a:t>
            </a:r>
            <a:r>
              <a:rPr lang="en-GB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 tab</a:t>
            </a:r>
            <a:endParaRPr lang="en-GB" altLang="da-DK" sz="900" b="0" strike="sngStrike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GB" altLang="da-DK" sz="9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the </a:t>
            </a:r>
            <a:r>
              <a:rPr lang="en-GB" altLang="da-DK" sz="900" b="1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Slide </a:t>
            </a:r>
            <a:r>
              <a:rPr lang="en-GB" altLang="da-DK" sz="9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menu to insert new slide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GB" altLang="da-DK" sz="9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Choose </a:t>
            </a:r>
            <a:r>
              <a:rPr lang="en-GB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</a:t>
            </a:r>
            <a:r>
              <a:rPr lang="en-GB" altLang="da-DK" sz="90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change an appro-priate layout from the </a:t>
            </a:r>
            <a:r>
              <a:rPr lang="en-GB" altLang="da-DK" sz="900" strike="noStrike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altLang="da-DK" sz="90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 down</a:t>
            </a:r>
            <a:r>
              <a:rPr lang="en-GB" altLang="da-DK" sz="900" strike="noStrike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altLang="da-DK" sz="90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menu </a:t>
            </a:r>
            <a:endParaRPr lang="en-GB" sz="900" b="1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240"/>
              </a:spcAft>
              <a:defRPr/>
            </a:pPr>
            <a:endParaRPr lang="en-GB" sz="90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 Box 3"/>
          <p:cNvSpPr txBox="1">
            <a:spLocks noChangeArrowheads="1"/>
          </p:cNvSpPr>
          <p:nvPr userDrawn="1"/>
        </p:nvSpPr>
        <p:spPr bwMode="auto">
          <a:xfrm>
            <a:off x="3906078" y="1814739"/>
            <a:ext cx="2317133" cy="4755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300"/>
              </a:spcAft>
              <a:defRPr/>
            </a:pPr>
            <a:r>
              <a:rPr lang="en-GB" sz="10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picture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slides with pictureplaceholder, </a:t>
            </a:r>
            <a:b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on the icon and choose </a:t>
            </a:r>
            <a:r>
              <a:rPr lang="en-GB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</a:p>
          <a:p>
            <a:pPr eaLnBrk="1" hangingPunct="1">
              <a:spcBef>
                <a:spcPts val="1000"/>
              </a:spcBef>
              <a:spcAft>
                <a:spcPts val="300"/>
              </a:spcAft>
              <a:defRPr/>
            </a:pPr>
            <a:r>
              <a:rPr lang="en-GB" sz="10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 picture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</a:t>
            </a:r>
            <a:r>
              <a:rPr lang="en-GB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Crop</a:t>
            </a: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change size or </a:t>
            </a:r>
            <a:b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 of the picture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want to scale the picture, </a:t>
            </a:r>
            <a:b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hold </a:t>
            </a:r>
            <a:r>
              <a:rPr lang="en-GB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SHIFT</a:t>
            </a: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-key down while </a:t>
            </a:r>
            <a:b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dragging the corners of the picture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Hint: </a:t>
            </a: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delete the picture and </a:t>
            </a:r>
            <a:b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a new one, the picture may </a:t>
            </a:r>
            <a:b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lie in front of the text or graphic.</a:t>
            </a:r>
            <a:b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this happens, select the picture, </a:t>
            </a:r>
            <a:b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right-click and choose </a:t>
            </a:r>
            <a:r>
              <a:rPr lang="en-GB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 to Back</a:t>
            </a:r>
          </a:p>
          <a:p>
            <a:pPr fontAlgn="auto">
              <a:spcBef>
                <a:spcPts val="600"/>
              </a:spcBef>
              <a:spcAft>
                <a:spcPts val="300"/>
              </a:spcAft>
              <a:buFont typeface="+mj-lt"/>
              <a:buNone/>
              <a:defRPr/>
            </a:pPr>
            <a:r>
              <a:rPr lang="en-GB" sz="10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Reset slide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en-GB" altLang="da-DK" sz="9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Click the </a:t>
            </a:r>
            <a:r>
              <a:rPr lang="en-GB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 tab</a:t>
            </a:r>
            <a:endParaRPr lang="en-GB" altLang="da-DK" sz="900" strike="sngStrike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en-GB" altLang="da-DK" sz="9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Click the </a:t>
            </a:r>
            <a:r>
              <a:rPr lang="en-GB" altLang="da-DK" sz="900" b="1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Reset </a:t>
            </a:r>
            <a:r>
              <a:rPr lang="en-GB" altLang="da-DK" sz="9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menu to reset </a:t>
            </a:r>
            <a:br>
              <a:rPr lang="en-GB" altLang="da-DK" sz="9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da-DK" sz="9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position, size</a:t>
            </a:r>
            <a:r>
              <a:rPr lang="en-GB" altLang="da-DK" sz="90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formatting of the slide placeholders to their default settings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GB" sz="10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Guides </a:t>
            </a:r>
            <a:r>
              <a:rPr lang="en-GB" sz="10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altLang="da-DK" sz="10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view drawing guides)</a:t>
            </a:r>
            <a:endParaRPr lang="en-GB" sz="1000" b="1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the </a:t>
            </a:r>
            <a:r>
              <a:rPr lang="en-GB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tab, set tick mark next to </a:t>
            </a:r>
            <a:r>
              <a:rPr lang="en-GB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Guides</a:t>
            </a:r>
            <a:endParaRPr lang="en-GB" altLang="da-DK" sz="9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Hint: Alt + F9 </a:t>
            </a: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quick </a:t>
            </a:r>
            <a:r>
              <a:rPr lang="en-GB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viewing of guides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endParaRPr lang="en-GB" altLang="da-DK" sz="90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endParaRPr lang="en-GB" altLang="da-DK" sz="900" b="1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 Box 4"/>
          <p:cNvSpPr txBox="1">
            <a:spLocks noChangeArrowheads="1"/>
          </p:cNvSpPr>
          <p:nvPr userDrawn="1"/>
        </p:nvSpPr>
        <p:spPr bwMode="auto">
          <a:xfrm>
            <a:off x="6657295" y="1815926"/>
            <a:ext cx="2286613" cy="2652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300"/>
              </a:spcAft>
              <a:defRPr/>
            </a:pPr>
            <a:r>
              <a:rPr lang="en-GB" sz="10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 slide number, date </a:t>
            </a:r>
            <a:br>
              <a:rPr lang="en-GB" sz="10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footer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this at the very end, so you get </a:t>
            </a:r>
            <a:b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the corrections on all slides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the </a:t>
            </a:r>
            <a:r>
              <a:rPr lang="en-GB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</a:t>
            </a: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on </a:t>
            </a:r>
            <a:r>
              <a:rPr lang="en-GB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Header and Footer </a:t>
            </a:r>
            <a:b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(write the desired text)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</a:t>
            </a:r>
            <a:r>
              <a:rPr lang="en-GB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to All </a:t>
            </a: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GB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</a:t>
            </a: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only used on one slide</a:t>
            </a:r>
          </a:p>
          <a:p>
            <a:pPr eaLnBrk="1" hangingPunct="1">
              <a:spcBef>
                <a:spcPts val="1000"/>
              </a:spcBef>
              <a:spcAft>
                <a:spcPts val="300"/>
              </a:spcAft>
              <a:defRPr/>
            </a:pPr>
            <a:r>
              <a:rPr lang="en-GB" sz="10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Guides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view drawing guides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the </a:t>
            </a:r>
            <a:r>
              <a:rPr lang="en-GB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tab, set tick mark </a:t>
            </a:r>
            <a:b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 to </a:t>
            </a:r>
            <a:r>
              <a:rPr lang="en-GB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Guides</a:t>
            </a:r>
            <a:endParaRPr lang="en-GB" altLang="da-DK" sz="9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Hint: Alt + F9 </a:t>
            </a: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quick viewing of guides</a:t>
            </a:r>
          </a:p>
        </p:txBody>
      </p:sp>
      <p:pic>
        <p:nvPicPr>
          <p:cNvPr id="28" name="1 Increase decrease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915205" y="2748751"/>
            <a:ext cx="549328" cy="285228"/>
          </a:xfrm>
          <a:prstGeom prst="rect">
            <a:avLst/>
          </a:prstGeom>
        </p:spPr>
      </p:pic>
      <p:pic>
        <p:nvPicPr>
          <p:cNvPr id="13" name="2 New picture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948599" y="3410215"/>
            <a:ext cx="324764" cy="578237"/>
          </a:xfrm>
          <a:prstGeom prst="rect">
            <a:avLst/>
          </a:prstGeom>
        </p:spPr>
      </p:pic>
      <p:pic>
        <p:nvPicPr>
          <p:cNvPr id="16" name="3 Layout"/>
          <p:cNvPicPr>
            <a:picLocks noChangeAspect="1"/>
          </p:cNvPicPr>
          <p:nvPr userDrawn="1"/>
        </p:nvPicPr>
        <p:blipFill rotWithShape="1">
          <a:blip r:embed="rId5"/>
          <a:srcRect l="36944" r="2272" b="69429"/>
          <a:stretch/>
        </p:blipFill>
        <p:spPr>
          <a:xfrm>
            <a:off x="2944589" y="4079819"/>
            <a:ext cx="593368" cy="192211"/>
          </a:xfrm>
          <a:prstGeom prst="rect">
            <a:avLst/>
          </a:prstGeom>
        </p:spPr>
      </p:pic>
      <p:pic>
        <p:nvPicPr>
          <p:cNvPr id="5" name="5 Insert picture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860428" y="2056037"/>
            <a:ext cx="262151" cy="256054"/>
          </a:xfrm>
          <a:prstGeom prst="rect">
            <a:avLst/>
          </a:prstGeom>
        </p:spPr>
      </p:pic>
      <p:pic>
        <p:nvPicPr>
          <p:cNvPr id="23" name="6 Crop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5841060" y="2729359"/>
            <a:ext cx="337400" cy="321707"/>
          </a:xfrm>
          <a:prstGeom prst="rect">
            <a:avLst/>
          </a:prstGeom>
        </p:spPr>
      </p:pic>
      <p:pic>
        <p:nvPicPr>
          <p:cNvPr id="2" name="7 Scale picture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5828704" y="3223349"/>
            <a:ext cx="359695" cy="33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052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"/>
          <p:cNvSpPr>
            <a:spLocks noGrp="1"/>
          </p:cNvSpPr>
          <p:nvPr>
            <p:ph type="pic" sz="quarter" idx="13" hasCustomPrompt="1"/>
          </p:nvPr>
        </p:nvSpPr>
        <p:spPr>
          <a:xfrm>
            <a:off x="179387" y="179388"/>
            <a:ext cx="11829600" cy="6497637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here, click Insert-tab, click Picture-button to browse for a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8848" y="1245996"/>
            <a:ext cx="8488952" cy="4360984"/>
          </a:xfrm>
          <a:solidFill>
            <a:srgbClr val="FAEFE5"/>
          </a:solidFill>
        </p:spPr>
        <p:txBody>
          <a:bodyPr lIns="774000" tIns="1735200" rIns="774000" bIns="0" anchor="t" anchorCtr="0"/>
          <a:lstStyle>
            <a:lvl1pPr algn="ctr">
              <a:lnSpc>
                <a:spcPct val="93000"/>
              </a:lnSpc>
              <a:defRPr sz="4800">
                <a:solidFill>
                  <a:srgbClr val="F35B1C"/>
                </a:solidFill>
              </a:defRPr>
            </a:lvl1pPr>
          </a:lstStyle>
          <a:p>
            <a:r>
              <a:rPr lang="en-GB" dirty="0"/>
              <a:t>Click to add chapter heading on two rows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19375" y="1835150"/>
            <a:ext cx="6948488" cy="854599"/>
          </a:xfrm>
        </p:spPr>
        <p:txBody>
          <a:bodyPr anchor="b" anchorCtr="0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Char char="​"/>
              <a:defRPr sz="2400" baseline="0"/>
            </a:lvl1pPr>
            <a:lvl2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2pPr>
            <a:lvl3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3pPr>
            <a:lvl4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4pPr>
            <a:lvl5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5pPr>
            <a:lvl6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6pPr>
            <a:lvl7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7pPr>
            <a:lvl8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8pPr>
            <a:lvl9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9pPr>
          </a:lstStyle>
          <a:p>
            <a:r>
              <a:rPr lang="en-GB" dirty="0"/>
              <a:t>Insert introduction text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LD_PresentationTitle"/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9937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dient background pictur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92" y="179507"/>
            <a:ext cx="11829615" cy="64989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8848" y="1245996"/>
            <a:ext cx="8488952" cy="4360984"/>
          </a:xfrm>
          <a:solidFill>
            <a:srgbClr val="FAEFE5"/>
          </a:solidFill>
        </p:spPr>
        <p:txBody>
          <a:bodyPr lIns="774000" tIns="1735200" rIns="774000" bIns="0" anchor="t" anchorCtr="0"/>
          <a:lstStyle>
            <a:lvl1pPr algn="ctr">
              <a:lnSpc>
                <a:spcPct val="93000"/>
              </a:lnSpc>
              <a:defRPr sz="4800">
                <a:solidFill>
                  <a:srgbClr val="F35B1C"/>
                </a:solidFill>
              </a:defRPr>
            </a:lvl1pPr>
          </a:lstStyle>
          <a:p>
            <a:r>
              <a:rPr lang="en-GB" dirty="0"/>
              <a:t>Click to add chapter heading on two rows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19375" y="1835150"/>
            <a:ext cx="6948488" cy="854599"/>
          </a:xfrm>
        </p:spPr>
        <p:txBody>
          <a:bodyPr anchor="b" anchorCtr="0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Char char="​"/>
              <a:defRPr sz="2400" baseline="0"/>
            </a:lvl1pPr>
            <a:lvl2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2pPr>
            <a:lvl3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3pPr>
            <a:lvl4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4pPr>
            <a:lvl5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5pPr>
            <a:lvl6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6pPr>
            <a:lvl7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7pPr>
            <a:lvl8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8pPr>
            <a:lvl9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9pPr>
          </a:lstStyle>
          <a:p>
            <a:r>
              <a:rPr lang="en-GB" dirty="0"/>
              <a:t>Insert introduction text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LD_PresentationTitle"/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8122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ackground"/>
          <p:cNvSpPr/>
          <p:nvPr userDrawn="1"/>
        </p:nvSpPr>
        <p:spPr>
          <a:xfrm>
            <a:off x="179388" y="1264809"/>
            <a:ext cx="11829600" cy="5412215"/>
          </a:xfrm>
          <a:prstGeom prst="rect">
            <a:avLst/>
          </a:prstGeom>
          <a:solidFill>
            <a:srgbClr val="FAE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/>
          </a:p>
        </p:txBody>
      </p:sp>
      <p:sp>
        <p:nvSpPr>
          <p:cNvPr id="3" name="Date_DateCustomA"/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FLD_PresentationTitle"/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790575" y="481665"/>
            <a:ext cx="10614026" cy="783144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add Agenda heading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84225" y="1763713"/>
            <a:ext cx="10620375" cy="4175125"/>
          </a:xfrm>
        </p:spPr>
        <p:txBody>
          <a:bodyPr/>
          <a:lstStyle>
            <a:lvl1pPr marL="360000" indent="-360000">
              <a:spcBef>
                <a:spcPts val="600"/>
              </a:spcBef>
              <a:buClr>
                <a:schemeClr val="accent3"/>
              </a:buClr>
              <a:buFont typeface="Symbol" panose="05050102010706020507" pitchFamily="18" charset="2"/>
              <a:buChar char="·"/>
              <a:defRPr sz="2200"/>
            </a:lvl1pPr>
            <a:lvl2pPr marL="720000" indent="-360000">
              <a:spcBef>
                <a:spcPts val="600"/>
              </a:spcBef>
              <a:buClr>
                <a:schemeClr val="accent3"/>
              </a:buClr>
              <a:buSzPct val="95000"/>
              <a:buFont typeface="Arial" panose="020B0604020202020204" pitchFamily="34" charset="0"/>
              <a:buChar char="○"/>
              <a:defRPr sz="2200"/>
            </a:lvl2pPr>
            <a:lvl3pPr marL="1080000" indent="-360000">
              <a:spcBef>
                <a:spcPts val="600"/>
              </a:spcBef>
              <a:buClr>
                <a:schemeClr val="accent3"/>
              </a:buClr>
              <a:buFont typeface="Wingdings 2" panose="05020102010507070707" pitchFamily="18" charset="2"/>
              <a:buChar char="¡"/>
              <a:defRPr sz="2200"/>
            </a:lvl3pPr>
            <a:lvl4pPr marL="1080000" indent="-360000">
              <a:spcBef>
                <a:spcPts val="600"/>
              </a:spcBef>
              <a:buClr>
                <a:schemeClr val="accent3"/>
              </a:buClr>
              <a:buFont typeface="Wingdings 2" panose="05020102010507070707" pitchFamily="18" charset="2"/>
              <a:buChar char="¡"/>
              <a:defRPr sz="2200"/>
            </a:lvl4pPr>
            <a:lvl5pPr marL="1080000" indent="-360000">
              <a:spcBef>
                <a:spcPts val="600"/>
              </a:spcBef>
              <a:buClr>
                <a:schemeClr val="accent3"/>
              </a:buClr>
              <a:buFont typeface="Wingdings 2" panose="05020102010507070707" pitchFamily="18" charset="2"/>
              <a:buChar char="¡"/>
              <a:defRPr sz="2200"/>
            </a:lvl5pPr>
            <a:lvl6pPr marL="1080000" indent="-360000">
              <a:spcBef>
                <a:spcPts val="600"/>
              </a:spcBef>
              <a:buClr>
                <a:schemeClr val="accent3"/>
              </a:buClr>
              <a:buFont typeface="Wingdings 2" panose="05020102010507070707" pitchFamily="18" charset="2"/>
              <a:buChar char="¡"/>
              <a:defRPr sz="2200"/>
            </a:lvl6pPr>
            <a:lvl7pPr marL="1080000" indent="-360000">
              <a:spcBef>
                <a:spcPts val="600"/>
              </a:spcBef>
              <a:buClr>
                <a:schemeClr val="accent3"/>
              </a:buClr>
              <a:buFont typeface="Wingdings 2" panose="05020102010507070707" pitchFamily="18" charset="2"/>
              <a:buChar char="¡"/>
              <a:defRPr sz="2200"/>
            </a:lvl7pPr>
            <a:lvl8pPr marL="1080000" indent="-360000">
              <a:spcBef>
                <a:spcPts val="600"/>
              </a:spcBef>
              <a:buClr>
                <a:schemeClr val="accent3"/>
              </a:buClr>
              <a:buFont typeface="Wingdings 2" panose="05020102010507070707" pitchFamily="18" charset="2"/>
              <a:buChar char="¡"/>
              <a:defRPr sz="2200"/>
            </a:lvl8pPr>
            <a:lvl9pPr marL="1080000" indent="-360000">
              <a:spcBef>
                <a:spcPts val="600"/>
              </a:spcBef>
              <a:buClr>
                <a:schemeClr val="accent3"/>
              </a:buClr>
              <a:buFont typeface="Wingdings 2" panose="05020102010507070707" pitchFamily="18" charset="2"/>
              <a:buChar char="¡"/>
              <a:defRPr sz="2200"/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143760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message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/>
          <p:cNvSpPr/>
          <p:nvPr userDrawn="1"/>
        </p:nvSpPr>
        <p:spPr>
          <a:xfrm>
            <a:off x="179388" y="179388"/>
            <a:ext cx="11829600" cy="6497637"/>
          </a:xfrm>
          <a:prstGeom prst="rect">
            <a:avLst/>
          </a:prstGeom>
          <a:solidFill>
            <a:srgbClr val="FAE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24087" y="1763713"/>
            <a:ext cx="7740651" cy="2036219"/>
          </a:xfrm>
        </p:spPr>
        <p:txBody>
          <a:bodyPr anchor="b" anchorCtr="0"/>
          <a:lstStyle>
            <a:lvl1pPr algn="ctr">
              <a:lnSpc>
                <a:spcPct val="93000"/>
              </a:lnSpc>
              <a:defRPr sz="4800" baseline="0"/>
            </a:lvl1pPr>
          </a:lstStyle>
          <a:p>
            <a:r>
              <a:rPr lang="en-GB" dirty="0"/>
              <a:t>Click to add heading on one, two or three rows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19375" y="4325510"/>
            <a:ext cx="6948488" cy="813021"/>
          </a:xfrm>
        </p:spPr>
        <p:txBody>
          <a:bodyPr anchor="t" anchorCtr="0"/>
          <a:lstStyle>
            <a:lvl1pPr marL="0" indent="0" algn="ctr">
              <a:lnSpc>
                <a:spcPct val="121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2200" baseline="0"/>
            </a:lvl1pPr>
            <a:lvl2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2pPr>
            <a:lvl3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3pPr>
            <a:lvl4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4pPr>
            <a:lvl5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5pPr>
            <a:lvl6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6pPr>
            <a:lvl7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7pPr>
            <a:lvl8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8pPr>
            <a:lvl9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9pPr>
          </a:lstStyle>
          <a:p>
            <a:r>
              <a:rPr lang="en-GB" dirty="0"/>
              <a:t>Click to add text in one or two rows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LD_PresentationTitle"/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318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message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/>
          <p:cNvSpPr/>
          <p:nvPr userDrawn="1"/>
        </p:nvSpPr>
        <p:spPr>
          <a:xfrm>
            <a:off x="179388" y="179388"/>
            <a:ext cx="11829600" cy="6497637"/>
          </a:xfrm>
          <a:prstGeom prst="rect">
            <a:avLst/>
          </a:prstGeom>
          <a:solidFill>
            <a:srgbClr val="FBF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24087" y="1763713"/>
            <a:ext cx="7740651" cy="2036219"/>
          </a:xfrm>
        </p:spPr>
        <p:txBody>
          <a:bodyPr anchor="b" anchorCtr="0"/>
          <a:lstStyle>
            <a:lvl1pPr algn="ctr">
              <a:lnSpc>
                <a:spcPct val="93000"/>
              </a:lnSpc>
              <a:defRPr sz="4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heading on one, two or three rows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19375" y="4327199"/>
            <a:ext cx="6948488" cy="813600"/>
          </a:xfrm>
        </p:spPr>
        <p:txBody>
          <a:bodyPr anchor="t" anchorCtr="0"/>
          <a:lstStyle>
            <a:lvl1pPr marL="0" indent="0" algn="ctr">
              <a:lnSpc>
                <a:spcPct val="121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2200" baseline="0"/>
            </a:lvl1pPr>
            <a:lvl2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2pPr>
            <a:lvl3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3pPr>
            <a:lvl4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4pPr>
            <a:lvl5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5pPr>
            <a:lvl6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6pPr>
            <a:lvl7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7pPr>
            <a:lvl8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8pPr>
            <a:lvl9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9pPr>
          </a:lstStyle>
          <a:p>
            <a:r>
              <a:rPr lang="en-GB" dirty="0"/>
              <a:t>Click to add text in one or two rows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LD_PresentationTitle"/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5811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message 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dient background pictur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92" y="179507"/>
            <a:ext cx="11829615" cy="649898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24087" y="1763713"/>
            <a:ext cx="7740651" cy="2036219"/>
          </a:xfrm>
        </p:spPr>
        <p:txBody>
          <a:bodyPr anchor="b" anchorCtr="0"/>
          <a:lstStyle>
            <a:lvl1pPr algn="ctr">
              <a:lnSpc>
                <a:spcPct val="93000"/>
              </a:lnSpc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heading on one, two or three rows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19375" y="4327200"/>
            <a:ext cx="6948488" cy="813600"/>
          </a:xfrm>
        </p:spPr>
        <p:txBody>
          <a:bodyPr anchor="t" anchorCtr="0"/>
          <a:lstStyle>
            <a:lvl1pPr marL="0" indent="0" algn="ctr">
              <a:lnSpc>
                <a:spcPct val="121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2200" baseline="0"/>
            </a:lvl1pPr>
            <a:lvl2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2pPr>
            <a:lvl3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3pPr>
            <a:lvl4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4pPr>
            <a:lvl5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5pPr>
            <a:lvl6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6pPr>
            <a:lvl7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7pPr>
            <a:lvl8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8pPr>
            <a:lvl9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9pPr>
          </a:lstStyle>
          <a:p>
            <a:r>
              <a:rPr lang="en-GB" dirty="0"/>
              <a:t>Click to add text in one or two rows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LD_PresentationTitle"/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6410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message 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/>
          <p:cNvSpPr/>
          <p:nvPr userDrawn="1"/>
        </p:nvSpPr>
        <p:spPr>
          <a:xfrm>
            <a:off x="179388" y="179388"/>
            <a:ext cx="11829600" cy="6497637"/>
          </a:xfrm>
          <a:prstGeom prst="rect">
            <a:avLst/>
          </a:prstGeom>
          <a:solidFill>
            <a:srgbClr val="FAE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24087" y="1763713"/>
            <a:ext cx="7740651" cy="3297237"/>
          </a:xfrm>
        </p:spPr>
        <p:txBody>
          <a:bodyPr anchor="t" anchorCtr="0"/>
          <a:lstStyle>
            <a:lvl1pPr algn="ctr">
              <a:lnSpc>
                <a:spcPct val="97000"/>
              </a:lnSpc>
              <a:defRPr sz="3600" baseline="0"/>
            </a:lvl1pPr>
          </a:lstStyle>
          <a:p>
            <a:r>
              <a:rPr lang="en-GB" dirty="0"/>
              <a:t>Click to add longer message in several lines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LD_PresentationTitle"/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3431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dient_stripe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" y="6771600"/>
            <a:ext cx="12191966" cy="85436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4225" y="481665"/>
            <a:ext cx="9180574" cy="10522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4225" y="1763713"/>
            <a:ext cx="10620375" cy="4176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_DateCustomA"/>
          <p:cNvSpPr>
            <a:spLocks noGrp="1"/>
          </p:cNvSpPr>
          <p:nvPr>
            <p:ph type="dt" sz="half" idx="2"/>
          </p:nvPr>
        </p:nvSpPr>
        <p:spPr>
          <a:xfrm>
            <a:off x="9568800" y="6351405"/>
            <a:ext cx="1835800" cy="24260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LD_PresentationTitle"/>
          <p:cNvSpPr>
            <a:spLocks noGrp="1"/>
          </p:cNvSpPr>
          <p:nvPr>
            <p:ph type="ftr" sz="quarter" idx="3"/>
          </p:nvPr>
        </p:nvSpPr>
        <p:spPr>
          <a:xfrm>
            <a:off x="4456800" y="6351405"/>
            <a:ext cx="5112000" cy="24241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04600" y="6351405"/>
            <a:ext cx="477736" cy="24241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6" name="Grid" hidden="1"/>
          <p:cNvGrpSpPr/>
          <p:nvPr/>
        </p:nvGrpSpPr>
        <p:grpSpPr>
          <a:xfrm>
            <a:off x="0" y="0"/>
            <a:ext cx="12192000" cy="6858427"/>
            <a:chOff x="0" y="0"/>
            <a:chExt cx="12192000" cy="6858427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0"/>
              <a:ext cx="180975" cy="18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noProof="0" dirty="0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12012000" y="6678612"/>
              <a:ext cx="180000" cy="179815"/>
            </a:xfrm>
            <a:prstGeom prst="rect">
              <a:avLst/>
            </a:prstGeom>
            <a:no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noProof="0" dirty="0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784800" y="720000"/>
              <a:ext cx="1440000" cy="180000"/>
            </a:xfrm>
            <a:prstGeom prst="rect">
              <a:avLst/>
            </a:prstGeom>
            <a:no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noProof="0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2620799" y="1835999"/>
              <a:ext cx="1441613" cy="4106013"/>
            </a:xfrm>
            <a:prstGeom prst="rect">
              <a:avLst/>
            </a:prstGeom>
            <a:no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noProof="0" dirty="0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4456800" y="6191250"/>
              <a:ext cx="1440000" cy="180750"/>
            </a:xfrm>
            <a:prstGeom prst="rect">
              <a:avLst/>
            </a:prstGeom>
            <a:no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noProof="0" dirty="0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292850" y="720000"/>
              <a:ext cx="1439863" cy="180000"/>
            </a:xfrm>
            <a:prstGeom prst="rect">
              <a:avLst/>
            </a:prstGeom>
            <a:no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noProof="0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8129589" y="720000"/>
              <a:ext cx="1439212" cy="180000"/>
            </a:xfrm>
            <a:prstGeom prst="rect">
              <a:avLst/>
            </a:prstGeom>
            <a:no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noProof="0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9964799" y="720000"/>
              <a:ext cx="1441389" cy="180000"/>
            </a:xfrm>
            <a:prstGeom prst="rect">
              <a:avLst/>
            </a:prstGeom>
            <a:no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noProof="0" dirty="0"/>
            </a:p>
          </p:txBody>
        </p:sp>
      </p:grpSp>
      <p:sp>
        <p:nvSpPr>
          <p:cNvPr id="19" name="textruta 11"/>
          <p:cNvSpPr txBox="1"/>
          <p:nvPr/>
        </p:nvSpPr>
        <p:spPr>
          <a:xfrm>
            <a:off x="784225" y="6349164"/>
            <a:ext cx="736954" cy="111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800" noProof="1">
                <a:solidFill>
                  <a:schemeClr val="tx2"/>
                </a:solidFill>
                <a:latin typeface="+mn-lt"/>
                <a:cs typeface="Arial" pitchFamily="34" charset="0"/>
              </a:rPr>
              <a:t>© Swedbank</a:t>
            </a:r>
          </a:p>
        </p:txBody>
      </p:sp>
      <p:grpSp>
        <p:nvGrpSpPr>
          <p:cNvPr id="23" name="SD_FLD_InformationClass"/>
          <p:cNvGrpSpPr/>
          <p:nvPr/>
        </p:nvGrpSpPr>
        <p:grpSpPr>
          <a:xfrm>
            <a:off x="1823967" y="6347757"/>
            <a:ext cx="779059" cy="247279"/>
            <a:chOff x="1232529" y="6495305"/>
            <a:chExt cx="779059" cy="247279"/>
          </a:xfrm>
        </p:grpSpPr>
        <p:sp>
          <p:nvSpPr>
            <p:cNvPr id="24" name="SD_FLD_ClassLevel" hidden="1"/>
            <p:cNvSpPr txBox="1"/>
            <p:nvPr/>
          </p:nvSpPr>
          <p:spPr>
            <a:xfrm>
              <a:off x="1232529" y="6619473"/>
              <a:ext cx="280526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tx2"/>
                  </a:solidFill>
                  <a:latin typeface="+mn-lt"/>
                  <a:cs typeface="Arial" pitchFamily="34" charset="0"/>
                </a:rPr>
                <a:t>Public</a:t>
              </a:r>
            </a:p>
          </p:txBody>
        </p:sp>
        <p:sp>
          <p:nvSpPr>
            <p:cNvPr id="25" name="SD_LAN_InformationClass" hidden="1"/>
            <p:cNvSpPr txBox="1"/>
            <p:nvPr/>
          </p:nvSpPr>
          <p:spPr>
            <a:xfrm>
              <a:off x="1232529" y="6495305"/>
              <a:ext cx="779059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tx2"/>
                  </a:solidFill>
                  <a:latin typeface="+mn-lt"/>
                  <a:cs typeface="Arial" pitchFamily="34" charset="0"/>
                </a:rPr>
                <a:t>Information</a:t>
              </a:r>
              <a:r>
                <a:rPr lang="en-GB" sz="800" baseline="0" dirty="0">
                  <a:solidFill>
                    <a:schemeClr val="tx2"/>
                  </a:solidFill>
                  <a:latin typeface="+mn-lt"/>
                  <a:cs typeface="Arial" pitchFamily="34" charset="0"/>
                </a:rPr>
                <a:t> c</a:t>
              </a:r>
              <a:r>
                <a:rPr lang="en-GB" sz="800" dirty="0">
                  <a:solidFill>
                    <a:schemeClr val="tx2"/>
                  </a:solidFill>
                  <a:latin typeface="+mn-lt"/>
                  <a:cs typeface="Arial" pitchFamily="34" charset="0"/>
                </a:rPr>
                <a:t>lass</a:t>
              </a:r>
            </a:p>
          </p:txBody>
        </p:sp>
      </p:grpSp>
      <p:grpSp>
        <p:nvGrpSpPr>
          <p:cNvPr id="21" name="SD_FLD_Confidentiality"/>
          <p:cNvGrpSpPr/>
          <p:nvPr/>
        </p:nvGrpSpPr>
        <p:grpSpPr>
          <a:xfrm>
            <a:off x="3054122" y="6348662"/>
            <a:ext cx="812723" cy="246374"/>
            <a:chOff x="1232529" y="6495305"/>
            <a:chExt cx="812723" cy="246374"/>
          </a:xfrm>
        </p:grpSpPr>
        <p:sp>
          <p:nvSpPr>
            <p:cNvPr id="22" name="SD_FLD_RestrictedAccessLabel" hidden="1"/>
            <p:cNvSpPr txBox="1"/>
            <p:nvPr/>
          </p:nvSpPr>
          <p:spPr>
            <a:xfrm>
              <a:off x="1232529" y="6618568"/>
              <a:ext cx="65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en-GB" sz="800" dirty="0">
                <a:solidFill>
                  <a:schemeClr val="tx2"/>
                </a:solidFill>
                <a:latin typeface="+mn-lt"/>
                <a:cs typeface="Arial" pitchFamily="34" charset="0"/>
              </a:endParaRPr>
            </a:p>
          </p:txBody>
        </p:sp>
        <p:sp>
          <p:nvSpPr>
            <p:cNvPr id="27" name="SD_LAN_RestrictedAccessLabel" hidden="1"/>
            <p:cNvSpPr txBox="1"/>
            <p:nvPr/>
          </p:nvSpPr>
          <p:spPr>
            <a:xfrm>
              <a:off x="1232529" y="6495305"/>
              <a:ext cx="812723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tx2"/>
                  </a:solidFill>
                  <a:latin typeface="+mn-lt"/>
                  <a:cs typeface="Arial" pitchFamily="34" charset="0"/>
                </a:rPr>
                <a:t>Restricted access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99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24" r:id="rId2"/>
    <p:sldLayoutId id="2147483725" r:id="rId3"/>
    <p:sldLayoutId id="2147483726" r:id="rId4"/>
    <p:sldLayoutId id="2147483659" r:id="rId5"/>
    <p:sldLayoutId id="2147483740" r:id="rId6"/>
    <p:sldLayoutId id="2147483728" r:id="rId7"/>
    <p:sldLayoutId id="2147483729" r:id="rId8"/>
    <p:sldLayoutId id="2147483741" r:id="rId9"/>
    <p:sldLayoutId id="2147483721" r:id="rId10"/>
    <p:sldLayoutId id="2147483730" r:id="rId11"/>
    <p:sldLayoutId id="2147483743" r:id="rId12"/>
    <p:sldLayoutId id="2147483742" r:id="rId13"/>
    <p:sldLayoutId id="2147483652" r:id="rId14"/>
    <p:sldLayoutId id="2147483731" r:id="rId15"/>
    <p:sldLayoutId id="2147483735" r:id="rId16"/>
    <p:sldLayoutId id="2147483744" r:id="rId17"/>
    <p:sldLayoutId id="2147483747" r:id="rId18"/>
    <p:sldLayoutId id="2147483748" r:id="rId19"/>
    <p:sldLayoutId id="2147483733" r:id="rId20"/>
    <p:sldLayoutId id="2147483734" r:id="rId21"/>
    <p:sldLayoutId id="2147483745" r:id="rId22"/>
    <p:sldLayoutId id="2147483746" r:id="rId23"/>
    <p:sldLayoutId id="2147483732" r:id="rId24"/>
    <p:sldLayoutId id="2147483736" r:id="rId25"/>
    <p:sldLayoutId id="2147483660" r:id="rId26"/>
    <p:sldLayoutId id="2147483738" r:id="rId27"/>
    <p:sldLayoutId id="2147483739" r:id="rId28"/>
    <p:sldLayoutId id="2147483667" r:id="rId29"/>
  </p:sldLayoutIdLst>
  <p:hf hdr="0"/>
  <p:txStyles>
    <p:titleStyle>
      <a:lvl1pPr algn="l" defTabSz="914400" rtl="0" eaLnBrk="1" latinLnBrk="0" hangingPunct="1">
        <a:lnSpc>
          <a:spcPct val="97000"/>
        </a:lnSpc>
        <a:spcBef>
          <a:spcPct val="0"/>
        </a:spcBef>
        <a:buNone/>
        <a:defRPr sz="3600" kern="1200">
          <a:solidFill>
            <a:srgbClr val="F35B1C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ct val="10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396000" indent="-1800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76000" indent="-1800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56000" indent="-1800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36000" indent="-1800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36000" indent="-1800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936000" indent="-1800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936000" indent="-1800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936000" indent="-1800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113" userDrawn="1">
          <p15:clr>
            <a:srgbClr val="F26B43"/>
          </p15:clr>
        </p15:guide>
        <p15:guide id="4" orient="horz" pos="113" userDrawn="1">
          <p15:clr>
            <a:srgbClr val="F26B43"/>
          </p15:clr>
        </p15:guide>
        <p15:guide id="5" pos="7566" userDrawn="1">
          <p15:clr>
            <a:srgbClr val="F26B43"/>
          </p15:clr>
        </p15:guide>
        <p15:guide id="6" orient="horz" pos="4206" userDrawn="1">
          <p15:clr>
            <a:srgbClr val="F26B43"/>
          </p15:clr>
        </p15:guide>
        <p15:guide id="7" pos="494" userDrawn="1">
          <p15:clr>
            <a:srgbClr val="F26B43"/>
          </p15:clr>
        </p15:guide>
        <p15:guide id="8" pos="1401" userDrawn="1">
          <p15:clr>
            <a:srgbClr val="F26B43"/>
          </p15:clr>
        </p15:guide>
        <p15:guide id="9" orient="horz" pos="453" userDrawn="1">
          <p15:clr>
            <a:srgbClr val="F26B43"/>
          </p15:clr>
        </p15:guide>
        <p15:guide id="10" orient="horz" pos="566" userDrawn="1">
          <p15:clr>
            <a:srgbClr val="F26B43"/>
          </p15:clr>
        </p15:guide>
        <p15:guide id="11" pos="1650" userDrawn="1">
          <p15:clr>
            <a:srgbClr val="F26B43"/>
          </p15:clr>
        </p15:guide>
        <p15:guide id="12" pos="2557" userDrawn="1">
          <p15:clr>
            <a:srgbClr val="F26B43"/>
          </p15:clr>
        </p15:guide>
        <p15:guide id="13" orient="horz" pos="1156" userDrawn="1">
          <p15:clr>
            <a:srgbClr val="F26B43"/>
          </p15:clr>
        </p15:guide>
        <p15:guide id="14" orient="horz" pos="3741" userDrawn="1">
          <p15:clr>
            <a:srgbClr val="F26B43"/>
          </p15:clr>
        </p15:guide>
        <p15:guide id="15" pos="2807" userDrawn="1">
          <p15:clr>
            <a:srgbClr val="F26B43"/>
          </p15:clr>
        </p15:guide>
        <p15:guide id="16" pos="3714" userDrawn="1">
          <p15:clr>
            <a:srgbClr val="F26B43"/>
          </p15:clr>
        </p15:guide>
        <p15:guide id="17" orient="horz" pos="3900" userDrawn="1">
          <p15:clr>
            <a:srgbClr val="F26B43"/>
          </p15:clr>
        </p15:guide>
        <p15:guide id="18" orient="horz" pos="4013" userDrawn="1">
          <p15:clr>
            <a:srgbClr val="F26B43"/>
          </p15:clr>
        </p15:guide>
        <p15:guide id="19" pos="3963" userDrawn="1">
          <p15:clr>
            <a:srgbClr val="F26B43"/>
          </p15:clr>
        </p15:guide>
        <p15:guide id="20" pos="4871" userDrawn="1">
          <p15:clr>
            <a:srgbClr val="F26B43"/>
          </p15:clr>
        </p15:guide>
        <p15:guide id="21" pos="5120" userDrawn="1">
          <p15:clr>
            <a:srgbClr val="F26B43"/>
          </p15:clr>
        </p15:guide>
        <p15:guide id="22" pos="6027" userDrawn="1">
          <p15:clr>
            <a:srgbClr val="F26B43"/>
          </p15:clr>
        </p15:guide>
        <p15:guide id="23" pos="6277" userDrawn="1">
          <p15:clr>
            <a:srgbClr val="F26B43"/>
          </p15:clr>
        </p15:guide>
        <p15:guide id="24" pos="7184" userDrawn="1">
          <p15:clr>
            <a:srgbClr val="F26B43"/>
          </p15:clr>
        </p15:guide>
        <p15:guide id="25" orient="horz" pos="112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iff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-2" y="1835149"/>
            <a:ext cx="9061588" cy="2880000"/>
          </a:xfrm>
        </p:spPr>
        <p:txBody>
          <a:bodyPr/>
          <a:lstStyle/>
          <a:p>
            <a:r>
              <a:rPr lang="en-GB" dirty="0" err="1"/>
              <a:t>Swedbank</a:t>
            </a:r>
            <a:r>
              <a:rPr lang="en-GB" dirty="0"/>
              <a:t> IT Academy 2021</a:t>
            </a:r>
            <a:br>
              <a:rPr lang="en-GB" dirty="0"/>
            </a:br>
            <a:r>
              <a:rPr lang="en-GB" dirty="0"/>
              <a:t>OOP Basics Part II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Karolis Grigonis</a:t>
            </a:r>
          </a:p>
          <a:p>
            <a:pPr>
              <a:buNone/>
            </a:pP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5334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53FA1-6410-4CFA-82C0-C56143422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25" y="481665"/>
            <a:ext cx="9182100" cy="1052240"/>
          </a:xfrm>
        </p:spPr>
        <p:txBody>
          <a:bodyPr anchor="t">
            <a:normAutofit/>
          </a:bodyPr>
          <a:lstStyle/>
          <a:p>
            <a:r>
              <a:rPr lang="en-US" dirty="0"/>
              <a:t>Abstract class</a:t>
            </a:r>
            <a:endParaRPr lang="lt-LT" dirty="0"/>
          </a:p>
        </p:txBody>
      </p:sp>
      <p:pic>
        <p:nvPicPr>
          <p:cNvPr id="1026" name="Picture 2" descr="Rules for Java Abstract class">
            <a:extLst>
              <a:ext uri="{FF2B5EF4-FFF2-40B4-BE49-F238E27FC236}">
                <a16:creationId xmlns:a16="http://schemas.microsoft.com/office/drawing/2014/main" id="{0511DAD2-A12E-4513-BBD7-0F4C6039D79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16719" y="1201928"/>
            <a:ext cx="6158561" cy="4788282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71" name="Date Placeholder 3">
            <a:extLst>
              <a:ext uri="{FF2B5EF4-FFF2-40B4-BE49-F238E27FC236}">
                <a16:creationId xmlns:a16="http://schemas.microsoft.com/office/drawing/2014/main" id="{D25D26F0-2FA6-446D-B4A0-7CDB08FF8A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68800" y="6351405"/>
            <a:ext cx="1835800" cy="242607"/>
          </a:xfrm>
        </p:spPr>
        <p:txBody>
          <a:bodyPr/>
          <a:lstStyle/>
          <a:p>
            <a:endParaRPr lang="en-GB" noProof="0"/>
          </a:p>
        </p:txBody>
      </p:sp>
      <p:sp>
        <p:nvSpPr>
          <p:cNvPr id="73" name="Footer Placeholder 4">
            <a:extLst>
              <a:ext uri="{FF2B5EF4-FFF2-40B4-BE49-F238E27FC236}">
                <a16:creationId xmlns:a16="http://schemas.microsoft.com/office/drawing/2014/main" id="{D78C734C-81A6-45DE-B308-BA0DBAD37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56800" y="6351405"/>
            <a:ext cx="5112000" cy="242418"/>
          </a:xfrm>
        </p:spPr>
        <p:txBody>
          <a:bodyPr/>
          <a:lstStyle/>
          <a:p>
            <a:endParaRPr lang="en-GB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F5655-E05D-4F44-BFC2-1A88C9F83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4600" y="6351405"/>
            <a:ext cx="477736" cy="242418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24C8C45C-947F-4981-8B3F-4F32E973C901}" type="slidenum">
              <a:rPr lang="en-GB" smtClean="0"/>
              <a:pPr>
                <a:spcAft>
                  <a:spcPts val="600"/>
                </a:spcAft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3002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53FA1-6410-4CFA-82C0-C56143422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25" y="481665"/>
            <a:ext cx="9182100" cy="1052240"/>
          </a:xfrm>
        </p:spPr>
        <p:txBody>
          <a:bodyPr anchor="t">
            <a:normAutofit/>
          </a:bodyPr>
          <a:lstStyle/>
          <a:p>
            <a:r>
              <a:rPr lang="en-US" dirty="0"/>
              <a:t>Interface</a:t>
            </a:r>
            <a:endParaRPr lang="lt-LT" dirty="0"/>
          </a:p>
        </p:txBody>
      </p:sp>
      <p:sp>
        <p:nvSpPr>
          <p:cNvPr id="86" name="Content Placeholder 2">
            <a:extLst>
              <a:ext uri="{FF2B5EF4-FFF2-40B4-BE49-F238E27FC236}">
                <a16:creationId xmlns:a16="http://schemas.microsoft.com/office/drawing/2014/main" id="{0927D18E-6388-407F-B06F-3D2C97D04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226" y="1763713"/>
            <a:ext cx="10621962" cy="4175125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600"/>
              </a:spcBef>
            </a:pPr>
            <a:r>
              <a:rPr lang="en-US" sz="3000" dirty="0"/>
              <a:t>Interface is a collection of abstract methods. </a:t>
            </a:r>
          </a:p>
          <a:p>
            <a:pPr marL="342900" indent="-342900">
              <a:spcBef>
                <a:spcPts val="600"/>
              </a:spcBef>
            </a:pPr>
            <a:r>
              <a:rPr lang="en-US" sz="3000" dirty="0"/>
              <a:t>Contains abstract, </a:t>
            </a:r>
            <a:r>
              <a:rPr lang="en-US" sz="3000" b="1" dirty="0"/>
              <a:t>default</a:t>
            </a:r>
            <a:r>
              <a:rPr lang="en-US" sz="3000" dirty="0"/>
              <a:t>, </a:t>
            </a:r>
            <a:r>
              <a:rPr lang="en-US" sz="3000" b="1" dirty="0"/>
              <a:t>static</a:t>
            </a:r>
            <a:r>
              <a:rPr lang="en-US" sz="3000" dirty="0"/>
              <a:t> methods and nested types. </a:t>
            </a:r>
          </a:p>
          <a:p>
            <a:pPr marL="342900" indent="-342900">
              <a:spcBef>
                <a:spcPts val="600"/>
              </a:spcBef>
            </a:pPr>
            <a:r>
              <a:rPr lang="en-US" sz="3000" dirty="0"/>
              <a:t>Contains behaviors that a class implements.</a:t>
            </a:r>
          </a:p>
          <a:p>
            <a:pPr marL="342900" indent="-342900">
              <a:spcBef>
                <a:spcPts val="600"/>
              </a:spcBef>
            </a:pPr>
            <a:r>
              <a:rPr lang="en-US" sz="3000" dirty="0"/>
              <a:t>Unless the class that implements the interface is abstract, all the methods of the interface need to be defined in the class.</a:t>
            </a:r>
          </a:p>
          <a:p>
            <a:endParaRPr lang="en-US" dirty="0"/>
          </a:p>
        </p:txBody>
      </p:sp>
      <p:sp>
        <p:nvSpPr>
          <p:cNvPr id="94" name="Date Placeholder 3">
            <a:extLst>
              <a:ext uri="{FF2B5EF4-FFF2-40B4-BE49-F238E27FC236}">
                <a16:creationId xmlns:a16="http://schemas.microsoft.com/office/drawing/2014/main" id="{3203C486-40ED-4448-B316-7C115C9BC8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68800" y="6351405"/>
            <a:ext cx="1835800" cy="242607"/>
          </a:xfrm>
        </p:spPr>
        <p:txBody>
          <a:bodyPr/>
          <a:lstStyle/>
          <a:p>
            <a:endParaRPr lang="en-GB" noProof="0"/>
          </a:p>
        </p:txBody>
      </p:sp>
      <p:sp>
        <p:nvSpPr>
          <p:cNvPr id="96" name="Footer Placeholder 4">
            <a:extLst>
              <a:ext uri="{FF2B5EF4-FFF2-40B4-BE49-F238E27FC236}">
                <a16:creationId xmlns:a16="http://schemas.microsoft.com/office/drawing/2014/main" id="{2300A90F-2DA4-4663-96F7-EEBBC9EFE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56800" y="6351405"/>
            <a:ext cx="5112000" cy="242418"/>
          </a:xfrm>
        </p:spPr>
        <p:txBody>
          <a:bodyPr/>
          <a:lstStyle/>
          <a:p>
            <a:endParaRPr lang="en-GB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F5655-E05D-4F44-BFC2-1A88C9F83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4600" y="6351405"/>
            <a:ext cx="477736" cy="242418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24C8C45C-947F-4981-8B3F-4F32E973C901}" type="slidenum">
              <a:rPr lang="en-GB" smtClean="0"/>
              <a:pPr>
                <a:spcAft>
                  <a:spcPts val="600"/>
                </a:spcAft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986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53FA1-6410-4CFA-82C0-C56143422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25" y="481665"/>
            <a:ext cx="9182100" cy="1052240"/>
          </a:xfrm>
        </p:spPr>
        <p:txBody>
          <a:bodyPr anchor="t">
            <a:normAutofit/>
          </a:bodyPr>
          <a:lstStyle/>
          <a:p>
            <a:r>
              <a:rPr lang="en-US" dirty="0"/>
              <a:t>Interface vs Class</a:t>
            </a:r>
            <a:endParaRPr lang="lt-LT" dirty="0"/>
          </a:p>
        </p:txBody>
      </p:sp>
      <p:sp>
        <p:nvSpPr>
          <p:cNvPr id="86" name="Content Placeholder 2">
            <a:extLst>
              <a:ext uri="{FF2B5EF4-FFF2-40B4-BE49-F238E27FC236}">
                <a16:creationId xmlns:a16="http://schemas.microsoft.com/office/drawing/2014/main" id="{0927D18E-6388-407F-B06F-3D2C97D04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226" y="1763713"/>
            <a:ext cx="10621962" cy="4175125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600"/>
              </a:spcBef>
            </a:pPr>
            <a:r>
              <a:rPr lang="en-US" sz="3000" dirty="0"/>
              <a:t>Cannot instantiate.</a:t>
            </a:r>
          </a:p>
          <a:p>
            <a:pPr marL="342900" indent="-342900">
              <a:spcBef>
                <a:spcPts val="600"/>
              </a:spcBef>
            </a:pPr>
            <a:r>
              <a:rPr lang="en-US" sz="3000" dirty="0"/>
              <a:t>No constructors.</a:t>
            </a:r>
          </a:p>
          <a:p>
            <a:pPr marL="342900" indent="-342900">
              <a:spcBef>
                <a:spcPts val="600"/>
              </a:spcBef>
            </a:pPr>
            <a:r>
              <a:rPr lang="en-US" sz="3000" dirty="0"/>
              <a:t>All of the methods are abstract.</a:t>
            </a:r>
          </a:p>
          <a:p>
            <a:pPr marL="342900" indent="-342900">
              <a:spcBef>
                <a:spcPts val="600"/>
              </a:spcBef>
            </a:pPr>
            <a:r>
              <a:rPr lang="en-US" sz="3000" dirty="0"/>
              <a:t>Fields must be declared both static and final.</a:t>
            </a:r>
          </a:p>
          <a:p>
            <a:pPr marL="342900" indent="-342900">
              <a:spcBef>
                <a:spcPts val="600"/>
              </a:spcBef>
            </a:pPr>
            <a:r>
              <a:rPr lang="en-US" sz="3000" dirty="0"/>
              <a:t>An interface is not extended by a class; it is implemented by a class.</a:t>
            </a:r>
          </a:p>
          <a:p>
            <a:pPr marL="342900" indent="-342900">
              <a:spcBef>
                <a:spcPts val="600"/>
              </a:spcBef>
            </a:pPr>
            <a:r>
              <a:rPr lang="en-US" sz="3000" dirty="0"/>
              <a:t>An interface can extend multiple interfaces.</a:t>
            </a:r>
          </a:p>
        </p:txBody>
      </p:sp>
      <p:sp>
        <p:nvSpPr>
          <p:cNvPr id="94" name="Date Placeholder 3">
            <a:extLst>
              <a:ext uri="{FF2B5EF4-FFF2-40B4-BE49-F238E27FC236}">
                <a16:creationId xmlns:a16="http://schemas.microsoft.com/office/drawing/2014/main" id="{6658C624-D5C9-4EDB-8ED8-B5F1AA11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68800" y="6351405"/>
            <a:ext cx="1835800" cy="242607"/>
          </a:xfrm>
        </p:spPr>
        <p:txBody>
          <a:bodyPr/>
          <a:lstStyle/>
          <a:p>
            <a:endParaRPr lang="en-GB" noProof="0"/>
          </a:p>
        </p:txBody>
      </p:sp>
      <p:sp>
        <p:nvSpPr>
          <p:cNvPr id="96" name="Footer Placeholder 4">
            <a:extLst>
              <a:ext uri="{FF2B5EF4-FFF2-40B4-BE49-F238E27FC236}">
                <a16:creationId xmlns:a16="http://schemas.microsoft.com/office/drawing/2014/main" id="{C3C65FD1-5523-492B-A970-EFFFD671C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56800" y="6351405"/>
            <a:ext cx="5112000" cy="242418"/>
          </a:xfrm>
        </p:spPr>
        <p:txBody>
          <a:bodyPr/>
          <a:lstStyle/>
          <a:p>
            <a:endParaRPr lang="en-GB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F5655-E05D-4F44-BFC2-1A88C9F83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4600" y="6351405"/>
            <a:ext cx="477736" cy="242418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24C8C45C-947F-4981-8B3F-4F32E973C901}" type="slidenum">
              <a:rPr lang="en-GB" smtClean="0"/>
              <a:pPr>
                <a:spcAft>
                  <a:spcPts val="600"/>
                </a:spcAft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300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225" y="481665"/>
            <a:ext cx="9182100" cy="1052240"/>
          </a:xfrm>
        </p:spPr>
        <p:txBody>
          <a:bodyPr anchor="t">
            <a:normAutofit/>
          </a:bodyPr>
          <a:lstStyle/>
          <a:p>
            <a:r>
              <a:rPr lang="en-GB" dirty="0"/>
              <a:t>Interface vs Abstract Class</a:t>
            </a:r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7678CB11-93AB-7A4E-9912-543928275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226" y="1763713"/>
            <a:ext cx="10621962" cy="4175125"/>
          </a:xfrm>
        </p:spPr>
        <p:txBody>
          <a:bodyPr>
            <a:noAutofit/>
          </a:bodyPr>
          <a:lstStyle/>
          <a:p>
            <a:r>
              <a:rPr lang="en-US" sz="3000" dirty="0"/>
              <a:t>Interface variables final by default. Abstract class may contain non final variables.</a:t>
            </a:r>
          </a:p>
          <a:p>
            <a:r>
              <a:rPr lang="en-US" sz="3000" dirty="0"/>
              <a:t>Members of an interface are public by default. Abstract class can have the usual flavors of class members like private, protected, etc..</a:t>
            </a:r>
          </a:p>
          <a:p>
            <a:r>
              <a:rPr lang="en-US" sz="3000" dirty="0"/>
              <a:t>An interface extends only other interfaces. Abstract class can extend another Java class and implement multiple Java interfaces.</a:t>
            </a:r>
            <a:endParaRPr lang="en-US" sz="3000" b="1" dirty="0"/>
          </a:p>
          <a:p>
            <a:r>
              <a:rPr lang="en-US" sz="3000" dirty="0"/>
              <a:t>Interface has no state where abstract class can have a state.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4FC27DB0-107D-4480-859C-A9AB4E4E09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68800" y="6351405"/>
            <a:ext cx="1835800" cy="242607"/>
          </a:xfrm>
        </p:spPr>
        <p:txBody>
          <a:bodyPr/>
          <a:lstStyle/>
          <a:p>
            <a:endParaRPr lang="en-GB" noProof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FCAE5220-E69D-4CC8-88B4-A5B791BF1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56800" y="6351405"/>
            <a:ext cx="5112000" cy="242418"/>
          </a:xfrm>
        </p:spPr>
        <p:txBody>
          <a:bodyPr/>
          <a:lstStyle/>
          <a:p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04600" y="6351405"/>
            <a:ext cx="477736" cy="242418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859873C9-BF5D-4A9A-BB31-45BBB7BABAF7}" type="slidenum">
              <a:rPr lang="en-GB" noProof="0" smtClean="0"/>
              <a:pPr>
                <a:spcAft>
                  <a:spcPts val="600"/>
                </a:spcAft>
              </a:pPr>
              <a:t>13</a:t>
            </a:fld>
            <a:endParaRPr lang="en-GB" noProof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DB85B5-7E9E-F940-84A0-E9EFCF1062F1}"/>
              </a:ext>
            </a:extLst>
          </p:cNvPr>
          <p:cNvSpPr txBox="1"/>
          <p:nvPr/>
        </p:nvSpPr>
        <p:spPr>
          <a:xfrm>
            <a:off x="784225" y="1533905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79802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3C27E-07FB-427D-B0B4-F8B73F2DF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Exception, what is that?</a:t>
            </a:r>
            <a:endParaRPr lang="lt-L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6054F-FF6A-4981-9BCF-F636214B0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/>
              <a:t>Types of exceptions:</a:t>
            </a:r>
          </a:p>
          <a:p>
            <a:pPr lvl="1"/>
            <a:r>
              <a:rPr lang="en-US" sz="3000" dirty="0"/>
              <a:t>Checked</a:t>
            </a:r>
          </a:p>
          <a:p>
            <a:pPr lvl="1"/>
            <a:r>
              <a:rPr lang="en-US" sz="3000" dirty="0"/>
              <a:t>Unchecked</a:t>
            </a:r>
          </a:p>
          <a:p>
            <a:pPr lvl="1"/>
            <a:r>
              <a:rPr lang="en-US" sz="3000" dirty="0"/>
              <a:t>Error</a:t>
            </a:r>
          </a:p>
          <a:p>
            <a:r>
              <a:rPr lang="en-US" sz="3000" dirty="0"/>
              <a:t>How to handle exception:</a:t>
            </a:r>
          </a:p>
          <a:p>
            <a:pPr lvl="1"/>
            <a:r>
              <a:rPr lang="en-US" sz="2600" dirty="0"/>
              <a:t>try, catch, finally blocks (can be multiple).</a:t>
            </a:r>
          </a:p>
          <a:p>
            <a:pPr lvl="1"/>
            <a:r>
              <a:rPr lang="en-US" sz="2600" dirty="0"/>
              <a:t>Keywords: throw, throws.</a:t>
            </a:r>
          </a:p>
          <a:p>
            <a:pPr lvl="1"/>
            <a:endParaRPr lang="en-US" sz="3000" dirty="0"/>
          </a:p>
          <a:p>
            <a:pPr lvl="1"/>
            <a:endParaRPr lang="lt-LT" sz="3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9758D-7D8F-44EF-BF3B-BA08A6556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D43BD-C37A-43B5-AE02-749684D72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F43F7-2810-484D-8C34-6483560E6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873C9-BF5D-4A9A-BB31-45BBB7BABAF7}" type="slidenum">
              <a:rPr lang="en-GB" noProof="0" smtClean="0"/>
              <a:t>14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42295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3C27E-07FB-427D-B0B4-F8B73F2DF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 family </a:t>
            </a:r>
            <a:endParaRPr lang="lt-L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6054F-FF6A-4981-9BCF-F636214B0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 sz="3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9758D-7D8F-44EF-BF3B-BA08A6556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D43BD-C37A-43B5-AE02-749684D72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F43F7-2810-484D-8C34-6483560E6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873C9-BF5D-4A9A-BB31-45BBB7BABAF7}" type="slidenum">
              <a:rPr lang="en-GB" noProof="0" smtClean="0"/>
              <a:t>15</a:t>
            </a:fld>
            <a:endParaRPr lang="en-GB" noProof="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552C59A-24CF-47FC-9ED1-FD25011D7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239" y="1643986"/>
            <a:ext cx="8546461" cy="450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564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25335-D3BC-4AD5-A898-D91689EA8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exceptions</a:t>
            </a:r>
            <a:endParaRPr lang="lt-L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6222F-0F42-4EC6-A5CE-42301ACE9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/>
              <a:t>Must be children of Throwable.</a:t>
            </a:r>
          </a:p>
          <a:p>
            <a:r>
              <a:rPr lang="en-US" sz="3000" dirty="0"/>
              <a:t>Checked exceptions must extend Exception class.</a:t>
            </a:r>
          </a:p>
          <a:p>
            <a:r>
              <a:rPr lang="en-US" sz="3000" dirty="0"/>
              <a:t>Runtime exceptions must extend </a:t>
            </a:r>
            <a:r>
              <a:rPr lang="en-US" sz="3000" dirty="0" err="1"/>
              <a:t>RuntimeException</a:t>
            </a:r>
            <a:r>
              <a:rPr lang="en-US" sz="3000" dirty="0"/>
              <a:t> class.</a:t>
            </a:r>
            <a:endParaRPr lang="lt-LT" sz="3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D3550-A9F5-4D9C-B4B8-538DC1617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9C78B-E2A5-4FB5-9386-E25CBE3C7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232DF-4934-4546-A1B7-82D941E46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873C9-BF5D-4A9A-BB31-45BBB7BABAF7}" type="slidenum">
              <a:rPr lang="en-GB" noProof="0" smtClean="0"/>
              <a:t>16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75674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30328-E7B7-4A8F-ADF0-7437F292A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9ACE35-56F8-43B5-90C0-B3D1EA2E3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03E72-39C6-4E96-A9D4-B1A76E977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995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  <a:p>
            <a:r>
              <a:rPr lang="en-US" dirty="0"/>
              <a:t>Polymorphism</a:t>
            </a:r>
          </a:p>
          <a:p>
            <a:r>
              <a:rPr lang="en-US" dirty="0"/>
              <a:t>Overloading</a:t>
            </a:r>
          </a:p>
          <a:p>
            <a:r>
              <a:rPr lang="en-US" dirty="0"/>
              <a:t>Overriding</a:t>
            </a:r>
          </a:p>
          <a:p>
            <a:r>
              <a:rPr lang="en-US" dirty="0"/>
              <a:t>Encapsulation</a:t>
            </a:r>
          </a:p>
          <a:p>
            <a:r>
              <a:rPr lang="en-US" dirty="0"/>
              <a:t>Abstraction</a:t>
            </a:r>
          </a:p>
          <a:p>
            <a:r>
              <a:rPr lang="en-US" dirty="0"/>
              <a:t>Interfaces and abstract classes</a:t>
            </a:r>
          </a:p>
          <a:p>
            <a:r>
              <a:rPr lang="en-US" dirty="0"/>
              <a:t>Exceptions</a:t>
            </a:r>
            <a:endParaRPr lang="en-GB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0731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A08FA-9786-428D-BF16-C11A376DF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25" y="481665"/>
            <a:ext cx="9180574" cy="1052240"/>
          </a:xfrm>
        </p:spPr>
        <p:txBody>
          <a:bodyPr anchor="t">
            <a:normAutofit/>
          </a:bodyPr>
          <a:lstStyle/>
          <a:p>
            <a:r>
              <a:rPr lang="en-US" dirty="0"/>
              <a:t>Inheritance</a:t>
            </a:r>
            <a:endParaRPr lang="lt-LT"/>
          </a:p>
        </p:txBody>
      </p:sp>
      <p:pic>
        <p:nvPicPr>
          <p:cNvPr id="1028" name="Picture 4" descr="Types of inheritance in Java">
            <a:extLst>
              <a:ext uri="{FF2B5EF4-FFF2-40B4-BE49-F238E27FC236}">
                <a16:creationId xmlns:a16="http://schemas.microsoft.com/office/drawing/2014/main" id="{ADB5A03F-0ADF-4A70-AEC2-DDFBFA67A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4226" y="2494958"/>
            <a:ext cx="5111750" cy="2712635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BAFBE-6C75-477F-A980-AAD5521B4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263" y="1763713"/>
            <a:ext cx="5113338" cy="4175125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Inheritance, what you need to know?</a:t>
            </a:r>
          </a:p>
          <a:p>
            <a:pPr lvl="1"/>
            <a:r>
              <a:rPr lang="en-US" sz="3000" dirty="0"/>
              <a:t>Sub Class/Child Class</a:t>
            </a:r>
          </a:p>
          <a:p>
            <a:pPr lvl="1"/>
            <a:r>
              <a:rPr lang="en-US" sz="3000" dirty="0"/>
              <a:t>Super Class/Parent Class</a:t>
            </a:r>
          </a:p>
          <a:p>
            <a:pPr lvl="1"/>
            <a:r>
              <a:rPr lang="en-US" sz="3000" dirty="0"/>
              <a:t>Single</a:t>
            </a:r>
          </a:p>
          <a:p>
            <a:pPr lvl="1"/>
            <a:r>
              <a:rPr lang="en-US" sz="3000" dirty="0"/>
              <a:t>Multilevel</a:t>
            </a:r>
          </a:p>
          <a:p>
            <a:pPr lvl="1"/>
            <a:r>
              <a:rPr lang="en-US" sz="3000" dirty="0"/>
              <a:t>Hierarchical</a:t>
            </a:r>
          </a:p>
          <a:p>
            <a:pPr lvl="1"/>
            <a:r>
              <a:rPr lang="en-US" sz="3000" dirty="0"/>
              <a:t>Keywords </a:t>
            </a:r>
            <a:r>
              <a:rPr lang="en-US" sz="3000" b="1" dirty="0"/>
              <a:t>extends, super</a:t>
            </a:r>
          </a:p>
          <a:p>
            <a:pPr lvl="1"/>
            <a:endParaRPr lang="en-US" sz="2200" dirty="0"/>
          </a:p>
          <a:p>
            <a:endParaRPr lang="en-US" dirty="0"/>
          </a:p>
          <a:p>
            <a:endParaRPr lang="lt-LT" dirty="0"/>
          </a:p>
        </p:txBody>
      </p:sp>
      <p:sp>
        <p:nvSpPr>
          <p:cNvPr id="73" name="Date Placeholder 4">
            <a:extLst>
              <a:ext uri="{FF2B5EF4-FFF2-40B4-BE49-F238E27FC236}">
                <a16:creationId xmlns:a16="http://schemas.microsoft.com/office/drawing/2014/main" id="{9857E302-CC8E-472F-ADEE-9B6AA711DE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68800" y="6351405"/>
            <a:ext cx="1835800" cy="242607"/>
          </a:xfrm>
        </p:spPr>
        <p:txBody>
          <a:bodyPr/>
          <a:lstStyle/>
          <a:p>
            <a:endParaRPr lang="en-GB"/>
          </a:p>
        </p:txBody>
      </p:sp>
      <p:sp>
        <p:nvSpPr>
          <p:cNvPr id="75" name="Footer Placeholder 5">
            <a:extLst>
              <a:ext uri="{FF2B5EF4-FFF2-40B4-BE49-F238E27FC236}">
                <a16:creationId xmlns:a16="http://schemas.microsoft.com/office/drawing/2014/main" id="{5952CD2B-DF5B-4CC5-B775-7C3F644FC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56800" y="6351405"/>
            <a:ext cx="5112000" cy="242418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5EE51-B75B-4BD3-817F-8CD6CE2E0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4600" y="6351405"/>
            <a:ext cx="477736" cy="242418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859873C9-BF5D-4A9A-BB31-45BBB7BABAF7}" type="slidenum">
              <a:rPr lang="en-GB" noProof="0" smtClean="0"/>
              <a:pPr>
                <a:spcAft>
                  <a:spcPts val="600"/>
                </a:spcAft>
              </a:pPr>
              <a:t>3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289587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A08FA-9786-428D-BF16-C11A376DF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25" y="481665"/>
            <a:ext cx="9180574" cy="1052240"/>
          </a:xfrm>
        </p:spPr>
        <p:txBody>
          <a:bodyPr anchor="t">
            <a:normAutofit/>
          </a:bodyPr>
          <a:lstStyle/>
          <a:p>
            <a:r>
              <a:rPr lang="en-US" dirty="0"/>
              <a:t>Polymorphism</a:t>
            </a:r>
            <a:endParaRPr lang="lt-L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BAFBE-6C75-477F-A980-AAD5521B4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263" y="1763713"/>
            <a:ext cx="5113338" cy="4175125"/>
          </a:xfrm>
        </p:spPr>
        <p:txBody>
          <a:bodyPr>
            <a:normAutofit/>
          </a:bodyPr>
          <a:lstStyle/>
          <a:p>
            <a:r>
              <a:rPr lang="en-US" sz="3000" dirty="0"/>
              <a:t>Polymorphism, what you need to know?</a:t>
            </a:r>
          </a:p>
          <a:p>
            <a:pPr lvl="1"/>
            <a:r>
              <a:rPr lang="en-US" sz="3000" dirty="0"/>
              <a:t>Compile vs runtime</a:t>
            </a:r>
          </a:p>
          <a:p>
            <a:pPr lvl="1"/>
            <a:r>
              <a:rPr lang="en-US" sz="3000" dirty="0"/>
              <a:t>Upcasting</a:t>
            </a:r>
          </a:p>
          <a:p>
            <a:pPr lvl="1"/>
            <a:r>
              <a:rPr lang="en-US" sz="3000" dirty="0"/>
              <a:t>Overriding</a:t>
            </a:r>
          </a:p>
          <a:p>
            <a:pPr lvl="1"/>
            <a:r>
              <a:rPr lang="en-US" sz="3000" dirty="0"/>
              <a:t>Polymorphism with data members</a:t>
            </a:r>
            <a:endParaRPr lang="en-US" sz="2200" dirty="0"/>
          </a:p>
          <a:p>
            <a:endParaRPr lang="en-US" dirty="0"/>
          </a:p>
          <a:p>
            <a:endParaRPr lang="lt-LT" dirty="0"/>
          </a:p>
        </p:txBody>
      </p:sp>
      <p:sp>
        <p:nvSpPr>
          <p:cNvPr id="135" name="Date Placeholder 4">
            <a:extLst>
              <a:ext uri="{FF2B5EF4-FFF2-40B4-BE49-F238E27FC236}">
                <a16:creationId xmlns:a16="http://schemas.microsoft.com/office/drawing/2014/main" id="{C272EFE1-4941-403F-AB79-5CE409B396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68800" y="6351405"/>
            <a:ext cx="1835800" cy="242607"/>
          </a:xfrm>
        </p:spPr>
        <p:txBody>
          <a:bodyPr/>
          <a:lstStyle/>
          <a:p>
            <a:endParaRPr lang="en-GB"/>
          </a:p>
        </p:txBody>
      </p:sp>
      <p:sp>
        <p:nvSpPr>
          <p:cNvPr id="137" name="Footer Placeholder 5">
            <a:extLst>
              <a:ext uri="{FF2B5EF4-FFF2-40B4-BE49-F238E27FC236}">
                <a16:creationId xmlns:a16="http://schemas.microsoft.com/office/drawing/2014/main" id="{50B76D33-5DA8-46DF-A90F-227181BA0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56800" y="6351405"/>
            <a:ext cx="5112000" cy="242418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5EE51-B75B-4BD3-817F-8CD6CE2E0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4600" y="6351405"/>
            <a:ext cx="477736" cy="242418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859873C9-BF5D-4A9A-BB31-45BBB7BABAF7}" type="slidenum">
              <a:rPr lang="en-GB" noProof="0" smtClean="0"/>
              <a:pPr>
                <a:spcAft>
                  <a:spcPts val="600"/>
                </a:spcAft>
              </a:pPr>
              <a:t>4</a:t>
            </a:fld>
            <a:endParaRPr lang="en-GB" noProof="0"/>
          </a:p>
        </p:txBody>
      </p:sp>
      <p:pic>
        <p:nvPicPr>
          <p:cNvPr id="2052" name="Picture 4" descr="Upcasting in Java">
            <a:extLst>
              <a:ext uri="{FF2B5EF4-FFF2-40B4-BE49-F238E27FC236}">
                <a16:creationId xmlns:a16="http://schemas.microsoft.com/office/drawing/2014/main" id="{C7842074-1E5B-421C-A4FE-E11890CF1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751" y="2632769"/>
            <a:ext cx="5604249" cy="2086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2942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A08FA-9786-428D-BF16-C11A376DF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25" y="481665"/>
            <a:ext cx="9180574" cy="1052240"/>
          </a:xfrm>
        </p:spPr>
        <p:txBody>
          <a:bodyPr anchor="t">
            <a:normAutofit/>
          </a:bodyPr>
          <a:lstStyle/>
          <a:p>
            <a:r>
              <a:rPr lang="en-US" dirty="0"/>
              <a:t>Overloading</a:t>
            </a:r>
            <a:endParaRPr lang="lt-L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BAFBE-6C75-477F-A980-AAD5521B4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263" y="1763713"/>
            <a:ext cx="5113338" cy="4175125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Overloading</a:t>
            </a:r>
            <a:r>
              <a:rPr lang="en-US" sz="3000" dirty="0"/>
              <a:t>, what you need to know?</a:t>
            </a:r>
          </a:p>
          <a:p>
            <a:pPr lvl="1"/>
            <a:r>
              <a:rPr lang="en-US" sz="3000" dirty="0"/>
              <a:t>Must have different arguments</a:t>
            </a:r>
          </a:p>
          <a:p>
            <a:pPr lvl="1"/>
            <a:r>
              <a:rPr lang="en-US" sz="3000" dirty="0"/>
              <a:t>May have different return type</a:t>
            </a:r>
          </a:p>
          <a:p>
            <a:pPr lvl="1"/>
            <a:r>
              <a:rPr lang="en-US" sz="3000" dirty="0"/>
              <a:t>May have different access modifiers</a:t>
            </a:r>
          </a:p>
          <a:p>
            <a:pPr lvl="1"/>
            <a:r>
              <a:rPr lang="en-US" sz="3000" dirty="0"/>
              <a:t>May throw different exceptions</a:t>
            </a:r>
          </a:p>
          <a:p>
            <a:pPr lvl="1"/>
            <a:endParaRPr lang="en-US" sz="2200" dirty="0"/>
          </a:p>
          <a:p>
            <a:endParaRPr lang="en-US" dirty="0"/>
          </a:p>
          <a:p>
            <a:endParaRPr lang="lt-LT" dirty="0"/>
          </a:p>
        </p:txBody>
      </p:sp>
      <p:sp>
        <p:nvSpPr>
          <p:cNvPr id="135" name="Date Placeholder 4">
            <a:extLst>
              <a:ext uri="{FF2B5EF4-FFF2-40B4-BE49-F238E27FC236}">
                <a16:creationId xmlns:a16="http://schemas.microsoft.com/office/drawing/2014/main" id="{C272EFE1-4941-403F-AB79-5CE409B396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68800" y="6351405"/>
            <a:ext cx="1835800" cy="242607"/>
          </a:xfrm>
        </p:spPr>
        <p:txBody>
          <a:bodyPr/>
          <a:lstStyle/>
          <a:p>
            <a:endParaRPr lang="en-GB"/>
          </a:p>
        </p:txBody>
      </p:sp>
      <p:sp>
        <p:nvSpPr>
          <p:cNvPr id="137" name="Footer Placeholder 5">
            <a:extLst>
              <a:ext uri="{FF2B5EF4-FFF2-40B4-BE49-F238E27FC236}">
                <a16:creationId xmlns:a16="http://schemas.microsoft.com/office/drawing/2014/main" id="{50B76D33-5DA8-46DF-A90F-227181BA0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56800" y="6351405"/>
            <a:ext cx="5112000" cy="242418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5EE51-B75B-4BD3-817F-8CD6CE2E0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4600" y="6351405"/>
            <a:ext cx="477736" cy="242418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859873C9-BF5D-4A9A-BB31-45BBB7BABAF7}" type="slidenum">
              <a:rPr lang="en-GB" noProof="0" smtClean="0"/>
              <a:pPr>
                <a:spcAft>
                  <a:spcPts val="600"/>
                </a:spcAft>
              </a:pPr>
              <a:t>5</a:t>
            </a:fld>
            <a:endParaRPr lang="en-GB" noProof="0"/>
          </a:p>
        </p:txBody>
      </p:sp>
      <p:pic>
        <p:nvPicPr>
          <p:cNvPr id="3074" name="Picture 2" descr="What is the difference between Method Overloading And Overriding? |  LaptrinhX">
            <a:extLst>
              <a:ext uri="{FF2B5EF4-FFF2-40B4-BE49-F238E27FC236}">
                <a16:creationId xmlns:a16="http://schemas.microsoft.com/office/drawing/2014/main" id="{91338645-673B-48A1-A7B7-03A52ADB4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27" y="1985134"/>
            <a:ext cx="5345611" cy="2887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6139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A08FA-9786-428D-BF16-C11A376DF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25" y="481665"/>
            <a:ext cx="9180574" cy="1052240"/>
          </a:xfrm>
        </p:spPr>
        <p:txBody>
          <a:bodyPr anchor="t">
            <a:normAutofit/>
          </a:bodyPr>
          <a:lstStyle/>
          <a:p>
            <a:r>
              <a:rPr lang="en-US" dirty="0"/>
              <a:t>Overriding</a:t>
            </a:r>
            <a:endParaRPr lang="lt-L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BAFBE-6C75-477F-A980-AAD5521B4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263" y="1763713"/>
            <a:ext cx="5113338" cy="4175125"/>
          </a:xfrm>
        </p:spPr>
        <p:txBody>
          <a:bodyPr>
            <a:normAutofit fontScale="77500" lnSpcReduction="20000"/>
          </a:bodyPr>
          <a:lstStyle/>
          <a:p>
            <a:r>
              <a:rPr lang="en-US" sz="3200" dirty="0"/>
              <a:t>Overriding</a:t>
            </a:r>
            <a:r>
              <a:rPr lang="en-US" sz="3000" dirty="0"/>
              <a:t>, what you need to know?</a:t>
            </a:r>
          </a:p>
          <a:p>
            <a:pPr lvl="1"/>
            <a:r>
              <a:rPr lang="en-US" sz="3000" dirty="0"/>
              <a:t>@Override</a:t>
            </a:r>
          </a:p>
          <a:p>
            <a:pPr lvl="1"/>
            <a:r>
              <a:rPr lang="en-US" sz="3000" dirty="0"/>
              <a:t>Final methods can not be overridden</a:t>
            </a:r>
          </a:p>
          <a:p>
            <a:pPr lvl="1"/>
            <a:r>
              <a:rPr lang="en-US" sz="3000" dirty="0"/>
              <a:t>Static methods can not be overridden</a:t>
            </a:r>
          </a:p>
          <a:p>
            <a:pPr lvl="1"/>
            <a:r>
              <a:rPr lang="en-US" sz="3000" dirty="0"/>
              <a:t>Private methods can not be overridden</a:t>
            </a:r>
          </a:p>
          <a:p>
            <a:pPr lvl="1"/>
            <a:r>
              <a:rPr lang="en-US" sz="3000" dirty="0"/>
              <a:t>The overriding method must have same return type (or subtype)</a:t>
            </a:r>
          </a:p>
          <a:p>
            <a:pPr lvl="1"/>
            <a:r>
              <a:rPr lang="en-US" sz="3000" dirty="0"/>
              <a:t>Access-Modifiers</a:t>
            </a:r>
          </a:p>
          <a:p>
            <a:pPr lvl="1"/>
            <a:endParaRPr lang="en-US" sz="3000" dirty="0"/>
          </a:p>
          <a:p>
            <a:pPr lvl="1"/>
            <a:endParaRPr lang="en-US" sz="2200" dirty="0"/>
          </a:p>
          <a:p>
            <a:endParaRPr lang="en-US" dirty="0"/>
          </a:p>
          <a:p>
            <a:endParaRPr lang="lt-LT" dirty="0"/>
          </a:p>
        </p:txBody>
      </p:sp>
      <p:sp>
        <p:nvSpPr>
          <p:cNvPr id="135" name="Date Placeholder 4">
            <a:extLst>
              <a:ext uri="{FF2B5EF4-FFF2-40B4-BE49-F238E27FC236}">
                <a16:creationId xmlns:a16="http://schemas.microsoft.com/office/drawing/2014/main" id="{C272EFE1-4941-403F-AB79-5CE409B396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68800" y="6351405"/>
            <a:ext cx="1835800" cy="242607"/>
          </a:xfrm>
        </p:spPr>
        <p:txBody>
          <a:bodyPr/>
          <a:lstStyle/>
          <a:p>
            <a:endParaRPr lang="en-GB"/>
          </a:p>
        </p:txBody>
      </p:sp>
      <p:sp>
        <p:nvSpPr>
          <p:cNvPr id="137" name="Footer Placeholder 5">
            <a:extLst>
              <a:ext uri="{FF2B5EF4-FFF2-40B4-BE49-F238E27FC236}">
                <a16:creationId xmlns:a16="http://schemas.microsoft.com/office/drawing/2014/main" id="{50B76D33-5DA8-46DF-A90F-227181BA0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56800" y="6351405"/>
            <a:ext cx="5112000" cy="242418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5EE51-B75B-4BD3-817F-8CD6CE2E0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4600" y="6351405"/>
            <a:ext cx="477736" cy="242418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859873C9-BF5D-4A9A-BB31-45BBB7BABAF7}" type="slidenum">
              <a:rPr lang="en-GB" noProof="0" smtClean="0"/>
              <a:pPr>
                <a:spcAft>
                  <a:spcPts val="600"/>
                </a:spcAft>
              </a:pPr>
              <a:t>6</a:t>
            </a:fld>
            <a:endParaRPr lang="en-GB" noProof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03C49C-8D2D-4481-BE21-2A3140C2A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68" y="1763713"/>
            <a:ext cx="4709444" cy="358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865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-2" y="1835149"/>
            <a:ext cx="9061588" cy="2880000"/>
          </a:xfrm>
        </p:spPr>
        <p:txBody>
          <a:bodyPr/>
          <a:lstStyle/>
          <a:p>
            <a:r>
              <a:rPr lang="en-GB" dirty="0"/>
              <a:t>Task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None/>
            </a:pP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6692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A08FA-9786-428D-BF16-C11A376DF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25" y="481665"/>
            <a:ext cx="9180574" cy="1052240"/>
          </a:xfrm>
        </p:spPr>
        <p:txBody>
          <a:bodyPr anchor="t">
            <a:normAutofit/>
          </a:bodyPr>
          <a:lstStyle/>
          <a:p>
            <a:r>
              <a:rPr lang="en-US" dirty="0"/>
              <a:t>Encapsulation</a:t>
            </a:r>
            <a:endParaRPr lang="lt-L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BAFBE-6C75-477F-A980-AAD5521B4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263" y="1763713"/>
            <a:ext cx="5113338" cy="4175125"/>
          </a:xfrm>
        </p:spPr>
        <p:txBody>
          <a:bodyPr>
            <a:normAutofit/>
          </a:bodyPr>
          <a:lstStyle/>
          <a:p>
            <a:pPr lvl="1"/>
            <a:endParaRPr lang="en-US" sz="3000" dirty="0"/>
          </a:p>
          <a:p>
            <a:pPr lvl="1"/>
            <a:endParaRPr lang="en-US" sz="2200" dirty="0"/>
          </a:p>
          <a:p>
            <a:endParaRPr lang="en-US" dirty="0"/>
          </a:p>
          <a:p>
            <a:endParaRPr lang="lt-LT" dirty="0"/>
          </a:p>
        </p:txBody>
      </p:sp>
      <p:sp>
        <p:nvSpPr>
          <p:cNvPr id="135" name="Date Placeholder 4">
            <a:extLst>
              <a:ext uri="{FF2B5EF4-FFF2-40B4-BE49-F238E27FC236}">
                <a16:creationId xmlns:a16="http://schemas.microsoft.com/office/drawing/2014/main" id="{C272EFE1-4941-403F-AB79-5CE409B396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68800" y="6351405"/>
            <a:ext cx="1835800" cy="242607"/>
          </a:xfrm>
        </p:spPr>
        <p:txBody>
          <a:bodyPr/>
          <a:lstStyle/>
          <a:p>
            <a:endParaRPr lang="en-GB"/>
          </a:p>
        </p:txBody>
      </p:sp>
      <p:sp>
        <p:nvSpPr>
          <p:cNvPr id="137" name="Footer Placeholder 5">
            <a:extLst>
              <a:ext uri="{FF2B5EF4-FFF2-40B4-BE49-F238E27FC236}">
                <a16:creationId xmlns:a16="http://schemas.microsoft.com/office/drawing/2014/main" id="{50B76D33-5DA8-46DF-A90F-227181BA0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56800" y="6351405"/>
            <a:ext cx="5112000" cy="242418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5EE51-B75B-4BD3-817F-8CD6CE2E0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4600" y="6351405"/>
            <a:ext cx="477736" cy="242418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859873C9-BF5D-4A9A-BB31-45BBB7BABAF7}" type="slidenum">
              <a:rPr lang="en-GB" noProof="0" smtClean="0"/>
              <a:pPr>
                <a:spcAft>
                  <a:spcPts val="600"/>
                </a:spcAft>
              </a:pPr>
              <a:t>8</a:t>
            </a:fld>
            <a:endParaRPr lang="en-GB" noProof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7FD560-AD90-41EE-8AFA-01A9D2E8F0A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518200" y="1021278"/>
            <a:ext cx="6399769" cy="50918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4845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A08FA-9786-428D-BF16-C11A376DF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25" y="481665"/>
            <a:ext cx="9180574" cy="1052240"/>
          </a:xfrm>
        </p:spPr>
        <p:txBody>
          <a:bodyPr anchor="t">
            <a:normAutofit/>
          </a:bodyPr>
          <a:lstStyle/>
          <a:p>
            <a:r>
              <a:rPr lang="en-US" dirty="0"/>
              <a:t>Abstraction</a:t>
            </a:r>
            <a:endParaRPr lang="lt-L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BAFBE-6C75-477F-A980-AAD5521B4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263" y="1763713"/>
            <a:ext cx="5113338" cy="4175125"/>
          </a:xfrm>
        </p:spPr>
        <p:txBody>
          <a:bodyPr>
            <a:normAutofit/>
          </a:bodyPr>
          <a:lstStyle/>
          <a:p>
            <a:r>
              <a:rPr lang="en-US" sz="3200" dirty="0"/>
              <a:t>Abstraction</a:t>
            </a:r>
            <a:r>
              <a:rPr lang="en-US" sz="3000" dirty="0"/>
              <a:t>, what you need to know?</a:t>
            </a:r>
          </a:p>
          <a:p>
            <a:pPr lvl="1"/>
            <a:r>
              <a:rPr lang="en-US" sz="3000"/>
              <a:t>Abstract class</a:t>
            </a:r>
            <a:endParaRPr lang="en-US" sz="3000" dirty="0"/>
          </a:p>
          <a:p>
            <a:pPr lvl="1"/>
            <a:r>
              <a:rPr lang="en-US" sz="3000" dirty="0"/>
              <a:t>Interface</a:t>
            </a:r>
          </a:p>
          <a:p>
            <a:pPr lvl="1"/>
            <a:endParaRPr lang="en-US" sz="2200" dirty="0"/>
          </a:p>
          <a:p>
            <a:endParaRPr lang="en-US" dirty="0"/>
          </a:p>
          <a:p>
            <a:endParaRPr lang="lt-LT" dirty="0"/>
          </a:p>
        </p:txBody>
      </p:sp>
      <p:sp>
        <p:nvSpPr>
          <p:cNvPr id="135" name="Date Placeholder 4">
            <a:extLst>
              <a:ext uri="{FF2B5EF4-FFF2-40B4-BE49-F238E27FC236}">
                <a16:creationId xmlns:a16="http://schemas.microsoft.com/office/drawing/2014/main" id="{C272EFE1-4941-403F-AB79-5CE409B396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68800" y="6351405"/>
            <a:ext cx="1835800" cy="242607"/>
          </a:xfrm>
        </p:spPr>
        <p:txBody>
          <a:bodyPr/>
          <a:lstStyle/>
          <a:p>
            <a:endParaRPr lang="en-GB"/>
          </a:p>
        </p:txBody>
      </p:sp>
      <p:sp>
        <p:nvSpPr>
          <p:cNvPr id="137" name="Footer Placeholder 5">
            <a:extLst>
              <a:ext uri="{FF2B5EF4-FFF2-40B4-BE49-F238E27FC236}">
                <a16:creationId xmlns:a16="http://schemas.microsoft.com/office/drawing/2014/main" id="{50B76D33-5DA8-46DF-A90F-227181BA0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56800" y="6351405"/>
            <a:ext cx="5112000" cy="242418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5EE51-B75B-4BD3-817F-8CD6CE2E0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4600" y="6351405"/>
            <a:ext cx="477736" cy="242418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859873C9-BF5D-4A9A-BB31-45BBB7BABAF7}" type="slidenum">
              <a:rPr lang="en-GB" noProof="0" smtClean="0"/>
              <a:pPr>
                <a:spcAft>
                  <a:spcPts val="600"/>
                </a:spcAft>
              </a:pPr>
              <a:t>9</a:t>
            </a:fld>
            <a:endParaRPr lang="en-GB" noProof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ED983B-19B3-4593-874C-FECC85A0C76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70577" y="1226794"/>
            <a:ext cx="4981338" cy="48053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7564249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Swedbank">
      <a:dk1>
        <a:srgbClr val="512B2B"/>
      </a:dk1>
      <a:lt1>
        <a:sysClr val="window" lastClr="FFFFFF"/>
      </a:lt1>
      <a:dk2>
        <a:srgbClr val="000000"/>
      </a:dk2>
      <a:lt2>
        <a:srgbClr val="FFFFFF"/>
      </a:lt2>
      <a:accent1>
        <a:srgbClr val="EE7023"/>
      </a:accent1>
      <a:accent2>
        <a:srgbClr val="FDC129"/>
      </a:accent2>
      <a:accent3>
        <a:srgbClr val="31A3AE"/>
      </a:accent3>
      <a:accent4>
        <a:srgbClr val="C5569A"/>
      </a:accent4>
      <a:accent5>
        <a:srgbClr val="D4B8A3"/>
      </a:accent5>
      <a:accent6>
        <a:srgbClr val="8ACDC3"/>
      </a:accent6>
      <a:hlink>
        <a:srgbClr val="EE7023"/>
      </a:hlink>
      <a:folHlink>
        <a:srgbClr val="FDC129"/>
      </a:folHlink>
    </a:clrScheme>
    <a:fontScheme name="Skabelondesign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accent1"/>
          </a:solidFill>
        </a:ln>
      </a:spPr>
      <a:bodyPr rtlCol="0" anchor="ctr"/>
      <a:lstStyle>
        <a:defPPr algn="ctr">
          <a:spcBef>
            <a:spcPts val="600"/>
          </a:spcBef>
          <a:defRPr sz="2000" noProof="0" dirty="0" err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spcBef>
            <a:spcPts val="600"/>
          </a:spcBef>
          <a:defRPr sz="2000" dirty="0" err="1"/>
        </a:defPPr>
      </a:lstStyle>
    </a:txDef>
  </a:objectDefaults>
  <a:extraClrSchemeLst/>
  <a:extLst>
    <a:ext uri="{05A4C25C-085E-4340-85A3-A5531E510DB2}">
      <thm15:themeFamily xmlns:thm15="http://schemas.microsoft.com/office/thememl/2012/main" name="Swedbank_graphics.pptx" id="{8191ADA9-7E9F-4E13-B3AE-6FE56E81B29D}" vid="{6B70E25E-7EE9-4282-80AA-DD153689D8F5}"/>
    </a:ext>
  </a:extLst>
</a:theme>
</file>

<file path=ppt/theme/theme2.xml><?xml version="1.0" encoding="utf-8"?>
<a:theme xmlns:a="http://schemas.openxmlformats.org/drawingml/2006/main" name="Office-tema">
  <a:themeElements>
    <a:clrScheme name="Swedbank">
      <a:dk1>
        <a:srgbClr val="512B2B"/>
      </a:dk1>
      <a:lt1>
        <a:sysClr val="window" lastClr="FFFFFF"/>
      </a:lt1>
      <a:dk2>
        <a:srgbClr val="000000"/>
      </a:dk2>
      <a:lt2>
        <a:srgbClr val="FFFFFF"/>
      </a:lt2>
      <a:accent1>
        <a:srgbClr val="EE7023"/>
      </a:accent1>
      <a:accent2>
        <a:srgbClr val="FDC129"/>
      </a:accent2>
      <a:accent3>
        <a:srgbClr val="31A3AE"/>
      </a:accent3>
      <a:accent4>
        <a:srgbClr val="C5569A"/>
      </a:accent4>
      <a:accent5>
        <a:srgbClr val="D4B8A3"/>
      </a:accent5>
      <a:accent6>
        <a:srgbClr val="8ACDC3"/>
      </a:accent6>
      <a:hlink>
        <a:srgbClr val="EE7023"/>
      </a:hlink>
      <a:folHlink>
        <a:srgbClr val="FDC129"/>
      </a:folHlink>
    </a:clrScheme>
    <a:fontScheme name="Skabelondesign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wedbank">
      <a:dk1>
        <a:srgbClr val="512B2B"/>
      </a:dk1>
      <a:lt1>
        <a:sysClr val="window" lastClr="FFFFFF"/>
      </a:lt1>
      <a:dk2>
        <a:srgbClr val="000000"/>
      </a:dk2>
      <a:lt2>
        <a:srgbClr val="FFFFFF"/>
      </a:lt2>
      <a:accent1>
        <a:srgbClr val="EE7023"/>
      </a:accent1>
      <a:accent2>
        <a:srgbClr val="FDC129"/>
      </a:accent2>
      <a:accent3>
        <a:srgbClr val="31A3AE"/>
      </a:accent3>
      <a:accent4>
        <a:srgbClr val="C5569A"/>
      </a:accent4>
      <a:accent5>
        <a:srgbClr val="D4B8A3"/>
      </a:accent5>
      <a:accent6>
        <a:srgbClr val="8ACDC3"/>
      </a:accent6>
      <a:hlink>
        <a:srgbClr val="EE7023"/>
      </a:hlink>
      <a:folHlink>
        <a:srgbClr val="FDC129"/>
      </a:folHlink>
    </a:clrScheme>
    <a:fontScheme name="Skabelondesign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5D33F66CD29F44B043464320F30159" ma:contentTypeVersion="3" ma:contentTypeDescription="Create a new document." ma:contentTypeScope="" ma:versionID="cef21b28938b28b11c18999ebe587836">
  <xsd:schema xmlns:xsd="http://www.w3.org/2001/XMLSchema" xmlns:xs="http://www.w3.org/2001/XMLSchema" xmlns:p="http://schemas.microsoft.com/office/2006/metadata/properties" xmlns:ns2="65ecc8bd-c0d4-4b91-a4f2-36d8f2cfafae" targetNamespace="http://schemas.microsoft.com/office/2006/metadata/properties" ma:root="true" ma:fieldsID="caf05a509749a05d97baba338603fa83" ns2:_="">
    <xsd:import namespace="65ecc8bd-c0d4-4b91-a4f2-36d8f2cfafa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ecc8bd-c0d4-4b91-a4f2-36d8f2cfaf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14FBD66-ED4A-48D0-BEF9-77A7B061682C}"/>
</file>

<file path=customXml/itemProps2.xml><?xml version="1.0" encoding="utf-8"?>
<ds:datastoreItem xmlns:ds="http://schemas.openxmlformats.org/officeDocument/2006/customXml" ds:itemID="{FCB071C6-5EF4-423F-B7AB-7BDD573F7D6D}"/>
</file>

<file path=customXml/itemProps3.xml><?xml version="1.0" encoding="utf-8"?>
<ds:datastoreItem xmlns:ds="http://schemas.openxmlformats.org/officeDocument/2006/customXml" ds:itemID="{F43B122E-9AD3-4BD6-BE44-9585EEC166A9}"/>
</file>

<file path=docProps/app.xml><?xml version="1.0" encoding="utf-8"?>
<Properties xmlns="http://schemas.openxmlformats.org/officeDocument/2006/extended-properties" xmlns:vt="http://schemas.openxmlformats.org/officeDocument/2006/docPropsVTypes">
  <TotalTime>742</TotalTime>
  <Words>400</Words>
  <Application>Microsoft Office PowerPoint</Application>
  <PresentationFormat>Widescreen</PresentationFormat>
  <Paragraphs>102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Symbol</vt:lpstr>
      <vt:lpstr>Wingdings 2</vt:lpstr>
      <vt:lpstr>Blank</vt:lpstr>
      <vt:lpstr>Swedbank IT Academy 2021 OOP Basics Part II</vt:lpstr>
      <vt:lpstr>Agenda</vt:lpstr>
      <vt:lpstr>Inheritance</vt:lpstr>
      <vt:lpstr>Polymorphism</vt:lpstr>
      <vt:lpstr>Overloading</vt:lpstr>
      <vt:lpstr>Overriding</vt:lpstr>
      <vt:lpstr>Task</vt:lpstr>
      <vt:lpstr>Encapsulation</vt:lpstr>
      <vt:lpstr>Abstraction</vt:lpstr>
      <vt:lpstr>Abstract class</vt:lpstr>
      <vt:lpstr>Interface</vt:lpstr>
      <vt:lpstr>Interface vs Class</vt:lpstr>
      <vt:lpstr>Interface vs Abstract Class</vt:lpstr>
      <vt:lpstr>Exception, what is that?</vt:lpstr>
      <vt:lpstr>Exceptions family </vt:lpstr>
      <vt:lpstr>Custom exceptions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Karolis Grigonis</dc:creator>
  <cp:lastModifiedBy>Karolis Grigonis</cp:lastModifiedBy>
  <cp:revision>17</cp:revision>
  <dcterms:created xsi:type="dcterms:W3CDTF">2021-01-28T20:33:47Z</dcterms:created>
  <dcterms:modified xsi:type="dcterms:W3CDTF">2021-02-03T21:57:33Z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0x010100EB5D33F66CD29F44B043464320F30159</vt:lpwstr>
  </property>
</Properties>
</file>