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199a6887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199a688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199a68874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199a688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199a6887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199a688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99a68874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199a688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199a6887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199a688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47350" y="623075"/>
            <a:ext cx="70392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 Paper:</a:t>
            </a:r>
            <a:br>
              <a:rPr lang="en" sz="3000"/>
            </a:br>
            <a:r>
              <a:rPr lang="en" sz="3000"/>
              <a:t>Adoption  Factors  of  Artificial Intelligence  in  Human  Resources Management (HRM)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42525" y="3510200"/>
            <a:ext cx="6331500" cy="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S.M Toufique• 19201141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42525" y="3093200"/>
            <a:ext cx="6331500" cy="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26</a:t>
            </a:r>
            <a:endParaRPr/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248525" y="775475"/>
            <a:ext cx="1804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CSE 431</a:t>
            </a:r>
            <a:endParaRPr sz="3000"/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2442525" y="4303700"/>
            <a:ext cx="6331500" cy="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Tuffaha, M. &amp; Perello‐Marin, M. R.(2022).  Adoption  Factors  of  Artificial Intelligence   in   Human   Resources Management.   Future   of   Business   Administration,   1(1),   1-12. https://doi.org/10.33422/fba.v1i1.140</a:t>
            </a:r>
            <a:endParaRPr sz="900"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2442525" y="3886700"/>
            <a:ext cx="6331500" cy="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b="1" lang="en" sz="1600"/>
              <a:t>Consultants: Farhadul Islam (ST) &amp; Sabbir Hossain (RA)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43451" y="1073050"/>
            <a:ext cx="83784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 3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Literature  deals  with managerial support as significantly influence attitudes towards AI adoption (Awiagah &amp; Lim, 2015)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Cheung,  &amp;  Messom  (2018) claim that  government policy  and  legislation can encourage AI diffusion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Companies    achieve    competitive    advantages    through    inter    and    intra-organizational collaboration(Ali &amp; Khan, 2016).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400262" y="14241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Insights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analysed directly affected the HRM scenarios.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analyzes and explains the adoption factors of AI in Specific scenarios of HRM based on previous literature.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</a:t>
            </a:r>
            <a:r>
              <a:rPr lang="en"/>
              <a:t>urther study to analyse in detail  how  AI  is  being  implemented  in  big  companies based  on  the  model  presented  in  this paper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</a:t>
            </a:r>
            <a:r>
              <a:rPr lang="en"/>
              <a:t>hether  there  are differences  between implementation by business sectors or geographical areas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Other Success factors may be considered for AI diffusion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4910900" y="366525"/>
            <a:ext cx="3837000" cy="4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Context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Introduction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Methodology 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Results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Conclusion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00253" y="12664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AI in HRM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Turnover prediction with artificial neural networks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Candidate search with knowledge-based search engines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Staff rostering with genetic algorithms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5650450" y="1211350"/>
            <a:ext cx="30714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HR sentiment analysis with text mining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Résumé data acquisition with information   extraction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Employee   self-service   with   interactive   voice   response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400253" y="12542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Identify  the  adoption  factors  of  six  scenarios  of  AI  in  HRM.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Explore Insights  for  practitioners  and  academics  with  AI  adoption  in  HRM 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5650447" y="12113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Determinants  Factors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Compatibility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Relative advantage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Complexity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Managerial support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Government involvement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Vendor partnership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030125" y="1380900"/>
            <a:ext cx="419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Literature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Artificial intelligence (AI) is considered the most advance development in HRM technologies (IBM, 2020)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analysing employee behaviors,  attitudes and emotions that  affect  job  performance(Todolí-Signes,  2019)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5279425" y="1380900"/>
            <a:ext cx="3934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Challenge</a:t>
            </a:r>
            <a:r>
              <a:rPr b="1" lang="en" sz="2100">
                <a:solidFill>
                  <a:schemeClr val="dk1"/>
                </a:solidFill>
              </a:rPr>
              <a:t> and Objective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driving factors for AI adoption in HRM are still unclear(Lengnick-Hall, Neely, &amp; Stone, 2018)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It is important to highlight  the success  factors that offers a framework to explore AI adoption in HRM (Chen, 2019)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02350" y="-39200"/>
            <a:ext cx="75393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Other factors or scenarios could be added, but this piece of research is built on the previous work done by Chen (2019) and Strohmeier and Piazza (2015)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2950" r="0" t="2950"/>
          <a:stretch/>
        </p:blipFill>
        <p:spPr>
          <a:xfrm>
            <a:off x="1673975" y="1425000"/>
            <a:ext cx="5889000" cy="33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7527200" y="4285050"/>
            <a:ext cx="12234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15375" y="1259050"/>
            <a:ext cx="4363800" cy="26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Join two different research streams in order to aggregate knowledge and to identify common patterns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first part of this paper serves as a theoretical foundation by pointing out the conceptual frame of AI and their building units</a:t>
            </a:r>
            <a:r>
              <a:rPr lang="en" sz="1600"/>
              <a:t> </a:t>
            </a:r>
            <a:endParaRPr sz="1600"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5156950" y="1259050"/>
            <a:ext cx="380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second part describes AI scenarios in HRM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third part build the relationships between adoption factors and scenarios.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and Findings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825" y="1502525"/>
            <a:ext cx="4664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 aims to reproduce human mental activities with the support of machines, in areas such as understanding, perception or decision(Lexcellent, 2019)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Deep  learning  and  Machine  learning  are  the  basic building units of AI.</a:t>
            </a:r>
            <a:endParaRPr sz="1600"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5121925" y="1502525"/>
            <a:ext cx="38847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application scenario of text mining in HRM is sentiment analysis(Strohmeier &amp; Piazza, 2015)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Through Information extraction          (IE), analysis could be done automatically by extracting relevant information from the resume.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43451" y="1073050"/>
            <a:ext cx="83784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Part 3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compatibility  has  a  positive  influence both, on  IT adoption general,and on AI  in particular (Verma  &amp;  Chaurasia,  2019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relative advantage has a significant effect on the adoption of AI (Mahesh, Vijayapala, &amp; Dasanayaka, 2018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Literature  claims  that by minimizing the complexity of AI technology, the adoption rate could be increased(Lu, Luo, Wang, Le, &amp; Shi, 2015)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