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7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2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4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85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2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83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6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80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1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B1A8-8E2E-469B-AE7B-DA5B87E3CED9}" type="datetimeFigureOut">
              <a:rPr lang="pt-BR" smtClean="0"/>
              <a:t>03/02/2015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CBD2-550F-40E9-BB9B-45A4F77C3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7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7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Library – Connect </a:t>
            </a:r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db_query</a:t>
            </a:r>
            <a:r>
              <a:rPr lang="pt-BR" smtClean="0"/>
              <a:t>()</a:t>
            </a:r>
            <a:endParaRPr lang="pt-BR" dirty="0" smtClean="0"/>
          </a:p>
          <a:p>
            <a:r>
              <a:rPr lang="pt-BR" dirty="0" err="1" smtClean="0"/>
              <a:t>db_read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209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Library – Connect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1</cp:revision>
  <dcterms:created xsi:type="dcterms:W3CDTF">2015-02-03T08:08:39Z</dcterms:created>
  <dcterms:modified xsi:type="dcterms:W3CDTF">2015-02-03T08:09:50Z</dcterms:modified>
</cp:coreProperties>
</file>