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90" r:id="rId6"/>
    <p:sldId id="289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10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9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9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 flipH="1">
            <a:off x="251520" y="54868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107504" y="638132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61746"/>
            <a:ext cx="227267" cy="38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28923"/>
            <a:ext cx="1017290" cy="41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88" y="116632"/>
            <a:ext cx="10033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8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72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5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5E09-37B7-4799-B6F4-134EEAD18927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lang="pt-BR" dirty="0" smtClean="0"/>
              <a:t>Sistema de Apreciação Ética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7509"/>
            <a:ext cx="648072" cy="109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805264"/>
            <a:ext cx="2249957" cy="92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edondar Retângulo em um Canto Diagonal 8"/>
          <p:cNvSpPr/>
          <p:nvPr/>
        </p:nvSpPr>
        <p:spPr>
          <a:xfrm>
            <a:off x="107504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Português</a:t>
            </a:r>
            <a:endParaRPr lang="pt-BR" dirty="0"/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1475656" y="136127"/>
            <a:ext cx="1524708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Versão</a:t>
            </a:r>
            <a:r>
              <a:rPr lang="pt-BR" dirty="0" smtClean="0"/>
              <a:t> </a:t>
            </a:r>
            <a:r>
              <a:rPr lang="pt-BR" sz="1600" dirty="0" smtClean="0"/>
              <a:t>v0.15.05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772816"/>
            <a:ext cx="6151708" cy="1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796136" y="3656235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ProEthos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http://www.paho.org/proethos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87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00031"/>
              </p:ext>
            </p:extLst>
          </p:nvPr>
        </p:nvGraphicFramePr>
        <p:xfrm>
          <a:off x="133350" y="676275"/>
          <a:ext cx="8877300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HOTO-PAINT" r:id="rId3" imgW="8877240" imgH="5505120" progId="CorelPHOTOPAINT.Image.13">
                  <p:embed/>
                </p:oleObj>
              </mc:Choice>
              <mc:Fallback>
                <p:oleObj name="PHOTO-PAINT" r:id="rId3" imgW="8877240" imgH="550512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" y="676275"/>
                        <a:ext cx="8877300" cy="550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o explicativo em seta para baixo 4"/>
          <p:cNvSpPr/>
          <p:nvPr/>
        </p:nvSpPr>
        <p:spPr>
          <a:xfrm>
            <a:off x="7308304" y="4365104"/>
            <a:ext cx="1584176" cy="136815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Download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3350" y="116632"/>
            <a:ext cx="566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https://github.com/bireme/proethos</a:t>
            </a:r>
          </a:p>
        </p:txBody>
      </p:sp>
    </p:spTree>
    <p:extLst>
      <p:ext uri="{BB962C8B-B14F-4D97-AF65-F5344CB8AC3E}">
        <p14:creationId xmlns:p14="http://schemas.microsoft.com/office/powerpoint/2010/main" val="245039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Install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https://github.com/bireme/proethos/wiki</a:t>
            </a:r>
          </a:p>
        </p:txBody>
      </p:sp>
    </p:spTree>
    <p:extLst>
      <p:ext uri="{BB962C8B-B14F-4D97-AF65-F5344CB8AC3E}">
        <p14:creationId xmlns:p14="http://schemas.microsoft.com/office/powerpoint/2010/main" val="9802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5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Oficina 03-05 de fevereiro</a:t>
            </a:r>
          </a:p>
          <a:p>
            <a:r>
              <a:rPr lang="pt-BR" dirty="0" smtClean="0"/>
              <a:t>Versão “alpha” disponível </a:t>
            </a:r>
            <a:r>
              <a:rPr lang="pt-BR" smtClean="0"/>
              <a:t>(testes)</a:t>
            </a:r>
            <a:endParaRPr lang="pt-BR" dirty="0" smtClean="0"/>
          </a:p>
          <a:p>
            <a:r>
              <a:rPr lang="pt-BR" dirty="0" smtClean="0"/>
              <a:t>Versão com as correções Março/2015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097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38</Words>
  <Application>Microsoft Office PowerPoint</Application>
  <PresentationFormat>Apresentação na tela (4:3)</PresentationFormat>
  <Paragraphs>14</Paragraphs>
  <Slides>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Tema do Office</vt:lpstr>
      <vt:lpstr>Corel PHOTO-PAINT X3 Image</vt:lpstr>
      <vt:lpstr>Apresentação do PowerPoint</vt:lpstr>
      <vt:lpstr>ProEthos</vt:lpstr>
      <vt:lpstr>Apresentação do PowerPoint</vt:lpstr>
      <vt:lpstr>Install</vt:lpstr>
      <vt:lpstr>Apresentação do PowerPoint</vt:lpstr>
      <vt:lpstr>Cronograma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ReneFGJ</dc:creator>
  <cp:lastModifiedBy>Rene Faustino Gabriel Junior</cp:lastModifiedBy>
  <cp:revision>52</cp:revision>
  <dcterms:created xsi:type="dcterms:W3CDTF">2013-03-19T02:13:33Z</dcterms:created>
  <dcterms:modified xsi:type="dcterms:W3CDTF">2015-02-05T11:02:42Z</dcterms:modified>
</cp:coreProperties>
</file>