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D89CC3-9F86-496E-B42E-80D2DE73CC73}" type="doc">
      <dgm:prSet loTypeId="urn:microsoft.com/office/officeart/2005/8/layout/equation1" loCatId="process" qsTypeId="urn:microsoft.com/office/officeart/2005/8/quickstyle/simple1" qsCatId="simple" csTypeId="urn:microsoft.com/office/officeart/2005/8/colors/accent2_4" csCatId="accent2" phldr="1"/>
      <dgm:spPr/>
    </dgm:pt>
    <dgm:pt modelId="{EDDA0212-7BE3-46CF-B219-A5EF0138DEC7}">
      <dgm:prSet phldrT="[Texto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Sistema de Submissão</a:t>
          </a:r>
          <a:endParaRPr lang="pt-BR" dirty="0"/>
        </a:p>
      </dgm:t>
    </dgm:pt>
    <dgm:pt modelId="{912C148D-32BE-4D31-AC94-E70C9F30E32C}" type="parTrans" cxnId="{BAA0790E-EBBA-475C-BBFE-CD6A94F745DC}">
      <dgm:prSet/>
      <dgm:spPr/>
      <dgm:t>
        <a:bodyPr/>
        <a:lstStyle/>
        <a:p>
          <a:endParaRPr lang="pt-BR"/>
        </a:p>
      </dgm:t>
    </dgm:pt>
    <dgm:pt modelId="{918824A7-CB32-427F-AB8C-A634C5968912}" type="sibTrans" cxnId="{BAA0790E-EBBA-475C-BBFE-CD6A94F745DC}">
      <dgm:prSet/>
      <dgm:spPr/>
      <dgm:t>
        <a:bodyPr/>
        <a:lstStyle/>
        <a:p>
          <a:endParaRPr lang="pt-BR"/>
        </a:p>
      </dgm:t>
    </dgm:pt>
    <dgm:pt modelId="{A34855C2-9E4D-44D8-B2CE-A90F15105635}">
      <dgm:prSet phldrT="[Texto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Sistema de Avaliação e Acompanhamento</a:t>
          </a:r>
          <a:endParaRPr lang="pt-BR" dirty="0"/>
        </a:p>
      </dgm:t>
    </dgm:pt>
    <dgm:pt modelId="{7E293377-0AFE-4ACB-8B67-E3CE59716FE3}" type="parTrans" cxnId="{F38FE853-28D6-4F0E-A890-67CF2D791F87}">
      <dgm:prSet/>
      <dgm:spPr/>
      <dgm:t>
        <a:bodyPr/>
        <a:lstStyle/>
        <a:p>
          <a:endParaRPr lang="pt-BR"/>
        </a:p>
      </dgm:t>
    </dgm:pt>
    <dgm:pt modelId="{54D5B532-693C-4326-9F60-23158F55A102}" type="sibTrans" cxnId="{F38FE853-28D6-4F0E-A890-67CF2D791F87}">
      <dgm:prSet/>
      <dgm:spPr/>
      <dgm:t>
        <a:bodyPr/>
        <a:lstStyle/>
        <a:p>
          <a:endParaRPr lang="pt-BR"/>
        </a:p>
      </dgm:t>
    </dgm:pt>
    <dgm:pt modelId="{C6A7A527-07E5-4E19-B048-25094FB570CB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1" smtClean="0"/>
            <a:t>Pro</a:t>
          </a:r>
          <a:r>
            <a:rPr lang="pt-BR" smtClean="0"/>
            <a:t>Ethos</a:t>
          </a:r>
          <a:endParaRPr lang="pt-BR" dirty="0"/>
        </a:p>
      </dgm:t>
    </dgm:pt>
    <dgm:pt modelId="{2B34188C-229C-4174-92E4-B2D9A0F197F3}" type="parTrans" cxnId="{EECEF3B6-48DA-41CD-80D8-9E88492B1710}">
      <dgm:prSet/>
      <dgm:spPr/>
      <dgm:t>
        <a:bodyPr/>
        <a:lstStyle/>
        <a:p>
          <a:endParaRPr lang="pt-BR"/>
        </a:p>
      </dgm:t>
    </dgm:pt>
    <dgm:pt modelId="{8986CCC0-CBE5-4E67-92BB-0DB652B13530}" type="sibTrans" cxnId="{EECEF3B6-48DA-41CD-80D8-9E88492B1710}">
      <dgm:prSet/>
      <dgm:spPr/>
      <dgm:t>
        <a:bodyPr/>
        <a:lstStyle/>
        <a:p>
          <a:endParaRPr lang="pt-BR"/>
        </a:p>
      </dgm:t>
    </dgm:pt>
    <dgm:pt modelId="{17EF1805-2AF2-4B91-8C95-0ADA8E11B693}" type="pres">
      <dgm:prSet presAssocID="{95D89CC3-9F86-496E-B42E-80D2DE73CC73}" presName="linearFlow" presStyleCnt="0">
        <dgm:presLayoutVars>
          <dgm:dir/>
          <dgm:resizeHandles val="exact"/>
        </dgm:presLayoutVars>
      </dgm:prSet>
      <dgm:spPr/>
    </dgm:pt>
    <dgm:pt modelId="{DB8EDFE7-086C-4D38-82D6-AB3A545C18C0}" type="pres">
      <dgm:prSet presAssocID="{EDDA0212-7BE3-46CF-B219-A5EF0138DEC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58F2475-07CC-4618-B4EE-391E0E8C1A67}" type="pres">
      <dgm:prSet presAssocID="{918824A7-CB32-427F-AB8C-A634C5968912}" presName="spacerL" presStyleCnt="0"/>
      <dgm:spPr/>
    </dgm:pt>
    <dgm:pt modelId="{EA6F024A-B1E7-4D93-9958-7BD5E16C360D}" type="pres">
      <dgm:prSet presAssocID="{918824A7-CB32-427F-AB8C-A634C5968912}" presName="sibTrans" presStyleLbl="sibTrans2D1" presStyleIdx="0" presStyleCnt="2"/>
      <dgm:spPr/>
      <dgm:t>
        <a:bodyPr/>
        <a:lstStyle/>
        <a:p>
          <a:endParaRPr lang="pt-BR"/>
        </a:p>
      </dgm:t>
    </dgm:pt>
    <dgm:pt modelId="{BFBAA9D9-6F0E-4ADF-AA98-A457505010A2}" type="pres">
      <dgm:prSet presAssocID="{918824A7-CB32-427F-AB8C-A634C5968912}" presName="spacerR" presStyleCnt="0"/>
      <dgm:spPr/>
    </dgm:pt>
    <dgm:pt modelId="{607E0EC0-CD3D-4684-9608-6E7DCFB48204}" type="pres">
      <dgm:prSet presAssocID="{A34855C2-9E4D-44D8-B2CE-A90F1510563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9D082E0-2023-4233-9437-89F7F1EB2339}" type="pres">
      <dgm:prSet presAssocID="{54D5B532-693C-4326-9F60-23158F55A102}" presName="spacerL" presStyleCnt="0"/>
      <dgm:spPr/>
    </dgm:pt>
    <dgm:pt modelId="{997E898E-5977-4293-9962-0584C245C8AD}" type="pres">
      <dgm:prSet presAssocID="{54D5B532-693C-4326-9F60-23158F55A102}" presName="sibTrans" presStyleLbl="sibTrans2D1" presStyleIdx="1" presStyleCnt="2"/>
      <dgm:spPr/>
      <dgm:t>
        <a:bodyPr/>
        <a:lstStyle/>
        <a:p>
          <a:endParaRPr lang="pt-BR"/>
        </a:p>
      </dgm:t>
    </dgm:pt>
    <dgm:pt modelId="{51608BC3-5845-4B88-BB29-12039CFCD365}" type="pres">
      <dgm:prSet presAssocID="{54D5B532-693C-4326-9F60-23158F55A102}" presName="spacerR" presStyleCnt="0"/>
      <dgm:spPr/>
    </dgm:pt>
    <dgm:pt modelId="{276B87C3-B225-4601-9980-BC449F6F2A9C}" type="pres">
      <dgm:prSet presAssocID="{C6A7A527-07E5-4E19-B048-25094FB570C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38FE853-28D6-4F0E-A890-67CF2D791F87}" srcId="{95D89CC3-9F86-496E-B42E-80D2DE73CC73}" destId="{A34855C2-9E4D-44D8-B2CE-A90F15105635}" srcOrd="1" destOrd="0" parTransId="{7E293377-0AFE-4ACB-8B67-E3CE59716FE3}" sibTransId="{54D5B532-693C-4326-9F60-23158F55A102}"/>
    <dgm:cxn modelId="{ED6CE4E7-8D75-41C4-8D5B-DE4CCDB160B6}" type="presOf" srcId="{54D5B532-693C-4326-9F60-23158F55A102}" destId="{997E898E-5977-4293-9962-0584C245C8AD}" srcOrd="0" destOrd="0" presId="urn:microsoft.com/office/officeart/2005/8/layout/equation1"/>
    <dgm:cxn modelId="{BAA0790E-EBBA-475C-BBFE-CD6A94F745DC}" srcId="{95D89CC3-9F86-496E-B42E-80D2DE73CC73}" destId="{EDDA0212-7BE3-46CF-B219-A5EF0138DEC7}" srcOrd="0" destOrd="0" parTransId="{912C148D-32BE-4D31-AC94-E70C9F30E32C}" sibTransId="{918824A7-CB32-427F-AB8C-A634C5968912}"/>
    <dgm:cxn modelId="{89AD2E45-FDA2-4E6C-81D2-97ED3FE4E231}" type="presOf" srcId="{A34855C2-9E4D-44D8-B2CE-A90F15105635}" destId="{607E0EC0-CD3D-4684-9608-6E7DCFB48204}" srcOrd="0" destOrd="0" presId="urn:microsoft.com/office/officeart/2005/8/layout/equation1"/>
    <dgm:cxn modelId="{02AF0ADA-F145-4FA3-90B0-280C14DF16BB}" type="presOf" srcId="{918824A7-CB32-427F-AB8C-A634C5968912}" destId="{EA6F024A-B1E7-4D93-9958-7BD5E16C360D}" srcOrd="0" destOrd="0" presId="urn:microsoft.com/office/officeart/2005/8/layout/equation1"/>
    <dgm:cxn modelId="{EECEF3B6-48DA-41CD-80D8-9E88492B1710}" srcId="{95D89CC3-9F86-496E-B42E-80D2DE73CC73}" destId="{C6A7A527-07E5-4E19-B048-25094FB570CB}" srcOrd="2" destOrd="0" parTransId="{2B34188C-229C-4174-92E4-B2D9A0F197F3}" sibTransId="{8986CCC0-CBE5-4E67-92BB-0DB652B13530}"/>
    <dgm:cxn modelId="{3B0878B0-4458-4C22-9163-DD56F556489E}" type="presOf" srcId="{EDDA0212-7BE3-46CF-B219-A5EF0138DEC7}" destId="{DB8EDFE7-086C-4D38-82D6-AB3A545C18C0}" srcOrd="0" destOrd="0" presId="urn:microsoft.com/office/officeart/2005/8/layout/equation1"/>
    <dgm:cxn modelId="{E63EA8C7-7920-468E-BBD3-687DC4DFC0E9}" type="presOf" srcId="{95D89CC3-9F86-496E-B42E-80D2DE73CC73}" destId="{17EF1805-2AF2-4B91-8C95-0ADA8E11B693}" srcOrd="0" destOrd="0" presId="urn:microsoft.com/office/officeart/2005/8/layout/equation1"/>
    <dgm:cxn modelId="{8821E9B7-AFE6-4E9E-BF48-A4EC97BAFD6F}" type="presOf" srcId="{C6A7A527-07E5-4E19-B048-25094FB570CB}" destId="{276B87C3-B225-4601-9980-BC449F6F2A9C}" srcOrd="0" destOrd="0" presId="urn:microsoft.com/office/officeart/2005/8/layout/equation1"/>
    <dgm:cxn modelId="{03125C3F-9FE6-4C1C-8C6E-3598F6084111}" type="presParOf" srcId="{17EF1805-2AF2-4B91-8C95-0ADA8E11B693}" destId="{DB8EDFE7-086C-4D38-82D6-AB3A545C18C0}" srcOrd="0" destOrd="0" presId="urn:microsoft.com/office/officeart/2005/8/layout/equation1"/>
    <dgm:cxn modelId="{24280FA6-889F-429F-935B-B77E8DF39531}" type="presParOf" srcId="{17EF1805-2AF2-4B91-8C95-0ADA8E11B693}" destId="{458F2475-07CC-4618-B4EE-391E0E8C1A67}" srcOrd="1" destOrd="0" presId="urn:microsoft.com/office/officeart/2005/8/layout/equation1"/>
    <dgm:cxn modelId="{A1946235-4FA6-484F-A992-7A7944A82858}" type="presParOf" srcId="{17EF1805-2AF2-4B91-8C95-0ADA8E11B693}" destId="{EA6F024A-B1E7-4D93-9958-7BD5E16C360D}" srcOrd="2" destOrd="0" presId="urn:microsoft.com/office/officeart/2005/8/layout/equation1"/>
    <dgm:cxn modelId="{081CF1EE-7A75-48E5-935A-2865DD9DE8A6}" type="presParOf" srcId="{17EF1805-2AF2-4B91-8C95-0ADA8E11B693}" destId="{BFBAA9D9-6F0E-4ADF-AA98-A457505010A2}" srcOrd="3" destOrd="0" presId="urn:microsoft.com/office/officeart/2005/8/layout/equation1"/>
    <dgm:cxn modelId="{0D09101E-2592-4239-AB4C-D9F48F78338E}" type="presParOf" srcId="{17EF1805-2AF2-4B91-8C95-0ADA8E11B693}" destId="{607E0EC0-CD3D-4684-9608-6E7DCFB48204}" srcOrd="4" destOrd="0" presId="urn:microsoft.com/office/officeart/2005/8/layout/equation1"/>
    <dgm:cxn modelId="{1FD73018-5556-4AAC-BA1F-138A752B577B}" type="presParOf" srcId="{17EF1805-2AF2-4B91-8C95-0ADA8E11B693}" destId="{09D082E0-2023-4233-9437-89F7F1EB2339}" srcOrd="5" destOrd="0" presId="urn:microsoft.com/office/officeart/2005/8/layout/equation1"/>
    <dgm:cxn modelId="{B4CFECF8-2C0A-4E39-8604-F4D3AAF58E4F}" type="presParOf" srcId="{17EF1805-2AF2-4B91-8C95-0ADA8E11B693}" destId="{997E898E-5977-4293-9962-0584C245C8AD}" srcOrd="6" destOrd="0" presId="urn:microsoft.com/office/officeart/2005/8/layout/equation1"/>
    <dgm:cxn modelId="{7613CC1B-649D-4E9A-9CC9-094C5715D76C}" type="presParOf" srcId="{17EF1805-2AF2-4B91-8C95-0ADA8E11B693}" destId="{51608BC3-5845-4B88-BB29-12039CFCD365}" srcOrd="7" destOrd="0" presId="urn:microsoft.com/office/officeart/2005/8/layout/equation1"/>
    <dgm:cxn modelId="{13EBF82D-1C83-4311-BAB2-3641FABD1D00}" type="presParOf" srcId="{17EF1805-2AF2-4B91-8C95-0ADA8E11B693}" destId="{276B87C3-B225-4601-9980-BC449F6F2A9C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EDFE7-086C-4D38-82D6-AB3A545C18C0}">
      <dsp:nvSpPr>
        <dsp:cNvPr id="0" name=""/>
        <dsp:cNvSpPr/>
      </dsp:nvSpPr>
      <dsp:spPr>
        <a:xfrm>
          <a:off x="1477" y="1325168"/>
          <a:ext cx="1958174" cy="1958174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Sistema de Submissão</a:t>
          </a:r>
          <a:endParaRPr lang="pt-BR" sz="1400" kern="1200" dirty="0"/>
        </a:p>
      </dsp:txBody>
      <dsp:txXfrm>
        <a:off x="288245" y="1611936"/>
        <a:ext cx="1384638" cy="1384638"/>
      </dsp:txXfrm>
    </dsp:sp>
    <dsp:sp modelId="{EA6F024A-B1E7-4D93-9958-7BD5E16C360D}">
      <dsp:nvSpPr>
        <dsp:cNvPr id="0" name=""/>
        <dsp:cNvSpPr/>
      </dsp:nvSpPr>
      <dsp:spPr>
        <a:xfrm>
          <a:off x="2118655" y="1736385"/>
          <a:ext cx="1135741" cy="1135741"/>
        </a:xfrm>
        <a:prstGeom prst="mathPlus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2269197" y="2170692"/>
        <a:ext cx="834657" cy="267127"/>
      </dsp:txXfrm>
    </dsp:sp>
    <dsp:sp modelId="{607E0EC0-CD3D-4684-9608-6E7DCFB48204}">
      <dsp:nvSpPr>
        <dsp:cNvPr id="0" name=""/>
        <dsp:cNvSpPr/>
      </dsp:nvSpPr>
      <dsp:spPr>
        <a:xfrm>
          <a:off x="3413400" y="1325168"/>
          <a:ext cx="1958174" cy="1958174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Sistema de Avaliação e Acompanhamento</a:t>
          </a:r>
          <a:endParaRPr lang="pt-BR" sz="1400" kern="1200" dirty="0"/>
        </a:p>
      </dsp:txBody>
      <dsp:txXfrm>
        <a:off x="3700168" y="1611936"/>
        <a:ext cx="1384638" cy="1384638"/>
      </dsp:txXfrm>
    </dsp:sp>
    <dsp:sp modelId="{997E898E-5977-4293-9962-0584C245C8AD}">
      <dsp:nvSpPr>
        <dsp:cNvPr id="0" name=""/>
        <dsp:cNvSpPr/>
      </dsp:nvSpPr>
      <dsp:spPr>
        <a:xfrm>
          <a:off x="5530579" y="1736385"/>
          <a:ext cx="1135741" cy="1135741"/>
        </a:xfrm>
        <a:prstGeom prst="mathEqual">
          <a:avLst/>
        </a:prstGeom>
        <a:solidFill>
          <a:schemeClr val="accent2">
            <a:shade val="90000"/>
            <a:hueOff val="-41001"/>
            <a:satOff val="-6944"/>
            <a:lumOff val="3211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5681121" y="1970348"/>
        <a:ext cx="834657" cy="667815"/>
      </dsp:txXfrm>
    </dsp:sp>
    <dsp:sp modelId="{276B87C3-B225-4601-9980-BC449F6F2A9C}">
      <dsp:nvSpPr>
        <dsp:cNvPr id="0" name=""/>
        <dsp:cNvSpPr/>
      </dsp:nvSpPr>
      <dsp:spPr>
        <a:xfrm>
          <a:off x="6825324" y="1325168"/>
          <a:ext cx="1958174" cy="1958174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smtClean="0"/>
            <a:t>Pro</a:t>
          </a:r>
          <a:r>
            <a:rPr lang="pt-BR" sz="1400" kern="1200" smtClean="0"/>
            <a:t>Ethos</a:t>
          </a:r>
          <a:endParaRPr lang="pt-BR" sz="1400" kern="1200" dirty="0"/>
        </a:p>
      </dsp:txBody>
      <dsp:txXfrm>
        <a:off x="7112092" y="1611936"/>
        <a:ext cx="1384638" cy="1384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23/12/2014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4810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23/12/2014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7795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23/12/2014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0798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‹#›</a:t>
            </a:fld>
            <a:endParaRPr lang="pt-BR"/>
          </a:p>
        </p:txBody>
      </p:sp>
      <p:cxnSp>
        <p:nvCxnSpPr>
          <p:cNvPr id="9" name="Conector reto 8"/>
          <p:cNvCxnSpPr/>
          <p:nvPr userDrawn="1"/>
        </p:nvCxnSpPr>
        <p:spPr>
          <a:xfrm flipH="1">
            <a:off x="251520" y="548680"/>
            <a:ext cx="8712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 userDrawn="1"/>
        </p:nvCxnSpPr>
        <p:spPr>
          <a:xfrm>
            <a:off x="107504" y="6381328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61746"/>
            <a:ext cx="227267" cy="38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6428923"/>
            <a:ext cx="1017290" cy="415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61188" y="116632"/>
            <a:ext cx="1003300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7582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23/12/2014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3070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23/12/2014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9172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23/12/2014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6134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23/12/2014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0588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23/12/2014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0872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23/12/2014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6744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23/12/2014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2358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55E09-37B7-4799-B6F4-134EEAD18927}" type="datetimeFigureOut">
              <a:rPr lang="pt-BR" smtClean="0"/>
              <a:pPr/>
              <a:t>23/12/2014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DF7A5-A265-4E28-993B-B412D95A8487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3115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3284984"/>
            <a:ext cx="6400800" cy="1752600"/>
          </a:xfrm>
        </p:spPr>
        <p:txBody>
          <a:bodyPr/>
          <a:lstStyle/>
          <a:p>
            <a:r>
              <a:rPr lang="pt-BR" dirty="0" smtClean="0"/>
              <a:t>Sistema de Apreciação Ética</a:t>
            </a:r>
            <a:endParaRPr lang="pt-BR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5557509"/>
            <a:ext cx="648072" cy="109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44170" y="5644889"/>
            <a:ext cx="2249957" cy="92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rredondar Retângulo em um Canto Diagonal 8"/>
          <p:cNvSpPr/>
          <p:nvPr/>
        </p:nvSpPr>
        <p:spPr>
          <a:xfrm>
            <a:off x="107504" y="136127"/>
            <a:ext cx="1224136" cy="332656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Português</a:t>
            </a:r>
            <a:endParaRPr lang="pt-BR" dirty="0"/>
          </a:p>
        </p:txBody>
      </p:sp>
      <p:sp>
        <p:nvSpPr>
          <p:cNvPr id="11" name="Arredondar Retângulo em um Canto Diagonal 10"/>
          <p:cNvSpPr/>
          <p:nvPr/>
        </p:nvSpPr>
        <p:spPr>
          <a:xfrm>
            <a:off x="1475656" y="136127"/>
            <a:ext cx="1224136" cy="332656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Versão</a:t>
            </a:r>
            <a:r>
              <a:rPr lang="pt-BR" dirty="0" smtClean="0"/>
              <a:t> </a:t>
            </a:r>
            <a:r>
              <a:rPr lang="pt-BR" sz="1600" dirty="0" smtClean="0"/>
              <a:t>1.02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1761" y="1772816"/>
            <a:ext cx="6151708" cy="15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3455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sistema </a:t>
            </a:r>
            <a:r>
              <a:rPr lang="pt-BR" b="1" dirty="0" err="1" smtClean="0"/>
              <a:t>Pro</a:t>
            </a:r>
            <a:r>
              <a:rPr lang="pt-BR" dirty="0" err="1" smtClean="0"/>
              <a:t>Ethos</a:t>
            </a:r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xmlns="" val="251099383"/>
              </p:ext>
            </p:extLst>
          </p:nvPr>
        </p:nvGraphicFramePr>
        <p:xfrm>
          <a:off x="107504" y="1268760"/>
          <a:ext cx="8784976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400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Perfis dos Usuários</a:t>
            </a:r>
            <a:endParaRPr lang="pt-BR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70381923"/>
              </p:ext>
            </p:extLst>
          </p:nvPr>
        </p:nvGraphicFramePr>
        <p:xfrm>
          <a:off x="107504" y="1268760"/>
          <a:ext cx="8928992" cy="498068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04256"/>
                <a:gridCol w="6624736"/>
              </a:tblGrid>
              <a:tr h="361349">
                <a:tc>
                  <a:txBody>
                    <a:bodyPr/>
                    <a:lstStyle/>
                    <a:p>
                      <a:r>
                        <a:rPr lang="pt-BR" dirty="0" smtClean="0"/>
                        <a:t>Perfil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632361"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Investigador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Pesquisador que submete</a:t>
                      </a:r>
                      <a:r>
                        <a:rPr lang="pt-BR" baseline="0" dirty="0" smtClean="0"/>
                        <a:t> um protocolo de pesquisa para apreciação ética</a:t>
                      </a:r>
                      <a:endParaRPr lang="pt-BR" dirty="0"/>
                    </a:p>
                  </a:txBody>
                  <a:tcPr/>
                </a:tc>
              </a:tr>
              <a:tr h="632361"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Coordenador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Responsável pelo comitê e revisão das apreciações éticas</a:t>
                      </a:r>
                      <a:endParaRPr lang="pt-BR" dirty="0"/>
                    </a:p>
                  </a:txBody>
                  <a:tcPr/>
                </a:tc>
              </a:tr>
              <a:tr h="632361"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Membro</a:t>
                      </a:r>
                      <a:r>
                        <a:rPr lang="pt-BR" baseline="0" dirty="0" smtClean="0"/>
                        <a:t> do comitê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Perfil</a:t>
                      </a:r>
                      <a:r>
                        <a:rPr lang="pt-BR" baseline="0" dirty="0" smtClean="0"/>
                        <a:t> atribuído a relatores, revisores que realizam apreciações éticas</a:t>
                      </a:r>
                      <a:endParaRPr lang="pt-BR" dirty="0"/>
                    </a:p>
                  </a:txBody>
                  <a:tcPr/>
                </a:tc>
              </a:tr>
              <a:tr h="903373"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Secretaria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Apoio operacional ao comitê,</a:t>
                      </a:r>
                      <a:r>
                        <a:rPr lang="pt-BR" baseline="0" dirty="0" smtClean="0"/>
                        <a:t> com funções administrativas no sistema, não podendo realizar apreciações éticas.</a:t>
                      </a:r>
                      <a:endParaRPr lang="pt-BR" dirty="0"/>
                    </a:p>
                  </a:txBody>
                  <a:tcPr/>
                </a:tc>
              </a:tr>
              <a:tr h="903373">
                <a:tc>
                  <a:txBody>
                    <a:bodyPr/>
                    <a:lstStyle/>
                    <a:p>
                      <a:pPr algn="r"/>
                      <a:r>
                        <a:rPr lang="pt-BR" dirty="0" err="1" smtClean="0"/>
                        <a:t>Admin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Administrador do sistema, tem os privilégios máximos de configuração e parametrização do sistema.</a:t>
                      </a:r>
                      <a:endParaRPr lang="pt-BR" dirty="0"/>
                    </a:p>
                  </a:txBody>
                  <a:tcPr/>
                </a:tc>
              </a:tr>
              <a:tr h="903373"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Ad hoc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Pesquisador cadastrado que pode ser convidado</a:t>
                      </a:r>
                      <a:r>
                        <a:rPr lang="pt-BR" baseline="0" dirty="0" smtClean="0"/>
                        <a:t> a analisar um protocolo de pesquisa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Imagem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33148"/>
            <a:ext cx="792088" cy="104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633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Requisitos</a:t>
            </a:r>
          </a:p>
          <a:p>
            <a:pPr lvl="1"/>
            <a:r>
              <a:rPr lang="pt-BR" dirty="0" smtClean="0"/>
              <a:t>Acesso a Internet</a:t>
            </a:r>
          </a:p>
          <a:p>
            <a:pPr lvl="1"/>
            <a:r>
              <a:rPr lang="pt-BR" dirty="0" smtClean="0"/>
              <a:t>Domínio ou subdomínio de Internet</a:t>
            </a:r>
          </a:p>
          <a:p>
            <a:pPr lvl="1"/>
            <a:r>
              <a:rPr lang="pt-BR" dirty="0" smtClean="0"/>
              <a:t>Servidor Apache /PHP</a:t>
            </a:r>
          </a:p>
          <a:p>
            <a:pPr lvl="1"/>
            <a:r>
              <a:rPr lang="pt-BR" dirty="0" smtClean="0"/>
              <a:t>Banco de dados </a:t>
            </a:r>
            <a:r>
              <a:rPr lang="pt-BR" dirty="0" err="1" smtClean="0"/>
              <a:t>MySql</a:t>
            </a:r>
            <a:endParaRPr lang="pt-BR" dirty="0" smtClean="0"/>
          </a:p>
          <a:p>
            <a:pPr lvl="1"/>
            <a:r>
              <a:rPr lang="pt-BR" dirty="0" smtClean="0"/>
              <a:t>Serviço de envio de </a:t>
            </a:r>
            <a:r>
              <a:rPr lang="pt-BR" dirty="0" err="1" smtClean="0"/>
              <a:t>email</a:t>
            </a:r>
            <a:endParaRPr lang="pt-BR" dirty="0"/>
          </a:p>
          <a:p>
            <a:pPr lvl="1"/>
            <a:r>
              <a:rPr lang="pt-BR" dirty="0" smtClean="0"/>
              <a:t>Acesso </a:t>
            </a:r>
            <a:r>
              <a:rPr lang="pt-BR" i="1" dirty="0" err="1" smtClean="0"/>
              <a:t>ftp</a:t>
            </a:r>
            <a:r>
              <a:rPr lang="pt-BR" dirty="0" smtClean="0"/>
              <a:t> ou </a:t>
            </a:r>
            <a:r>
              <a:rPr lang="pt-BR" i="1" dirty="0" err="1" smtClean="0"/>
              <a:t>ssh</a:t>
            </a:r>
            <a:r>
              <a:rPr lang="pt-BR" dirty="0" smtClean="0"/>
              <a:t> pelo administrador TI</a:t>
            </a:r>
            <a:endParaRPr lang="pt-BR" dirty="0"/>
          </a:p>
          <a:p>
            <a:pPr marL="457200" lvl="1" indent="0">
              <a:buNone/>
            </a:pPr>
            <a:r>
              <a:rPr lang="pt-BR" sz="1800" dirty="0" smtClean="0"/>
              <a:t>* Todos softwares livres. Maioria dos servidores atende estes requisitos.</a:t>
            </a:r>
          </a:p>
          <a:p>
            <a:r>
              <a:rPr lang="pt-BR" dirty="0" smtClean="0"/>
              <a:t>Download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sz="2400" dirty="0" smtClean="0"/>
              <a:t>www.sisdoc.com.br/proethos/install.rar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xmlns="" val="42070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Transferir por </a:t>
            </a:r>
            <a:r>
              <a:rPr lang="pt-BR" i="1" dirty="0" err="1" smtClean="0"/>
              <a:t>ftp</a:t>
            </a:r>
            <a:r>
              <a:rPr lang="pt-BR" dirty="0" smtClean="0"/>
              <a:t> o arquivo descompactado</a:t>
            </a:r>
          </a:p>
          <a:p>
            <a:r>
              <a:rPr lang="pt-BR" sz="2400" dirty="0" smtClean="0"/>
              <a:t>Acessar o domínio e a página </a:t>
            </a:r>
            <a:r>
              <a:rPr lang="pt-BR" sz="2400" dirty="0" err="1" smtClean="0"/>
              <a:t>install.php</a:t>
            </a:r>
            <a:endParaRPr lang="pt-BR" sz="2400" dirty="0"/>
          </a:p>
          <a:p>
            <a:r>
              <a:rPr lang="pt-BR" sz="2000" dirty="0" smtClean="0"/>
              <a:t>Requisitos	</a:t>
            </a:r>
          </a:p>
          <a:p>
            <a:pPr lvl="1"/>
            <a:r>
              <a:rPr lang="pt-BR" sz="1600" dirty="0" smtClean="0"/>
              <a:t>Nome do servidor do </a:t>
            </a:r>
            <a:r>
              <a:rPr lang="pt-BR" sz="1600" dirty="0" err="1" smtClean="0"/>
              <a:t>MySql</a:t>
            </a:r>
            <a:endParaRPr lang="pt-BR" sz="1600" dirty="0" smtClean="0"/>
          </a:p>
          <a:p>
            <a:pPr lvl="1"/>
            <a:r>
              <a:rPr lang="pt-BR" sz="1600" dirty="0" smtClean="0"/>
              <a:t>Nome da base de dados do </a:t>
            </a:r>
            <a:r>
              <a:rPr lang="pt-BR" sz="1600" dirty="0" err="1" smtClean="0"/>
              <a:t>MySql</a:t>
            </a:r>
            <a:r>
              <a:rPr lang="pt-BR" sz="1600" dirty="0" smtClean="0"/>
              <a:t>: ex. </a:t>
            </a:r>
            <a:r>
              <a:rPr lang="pt-BR" sz="1600" dirty="0" err="1" smtClean="0"/>
              <a:t>proethos.pucpr</a:t>
            </a:r>
            <a:endParaRPr lang="pt-BR" sz="1600" dirty="0" smtClean="0"/>
          </a:p>
          <a:p>
            <a:pPr lvl="1"/>
            <a:r>
              <a:rPr lang="pt-BR" sz="1600" dirty="0" smtClean="0"/>
              <a:t>Nome do usuário que conecta a esta base de dados</a:t>
            </a:r>
          </a:p>
          <a:p>
            <a:pPr lvl="1"/>
            <a:endParaRPr lang="pt-BR" sz="1600" dirty="0"/>
          </a:p>
          <a:p>
            <a:r>
              <a:rPr lang="pt-BR" sz="2000" dirty="0" smtClean="0"/>
              <a:t>Configurações adicionais</a:t>
            </a:r>
          </a:p>
          <a:p>
            <a:pPr lvl="1"/>
            <a:r>
              <a:rPr lang="pt-BR" sz="1600" dirty="0" smtClean="0"/>
              <a:t>Aumentar o tamanho máximo de upload (10Mega) no php.ini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xmlns="" val="337556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163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Tema do Office</vt:lpstr>
      <vt:lpstr>Slide 1</vt:lpstr>
      <vt:lpstr>O sistema ProEthos</vt:lpstr>
      <vt:lpstr>Perfis dos Usuários</vt:lpstr>
      <vt:lpstr>Instalação</vt:lpstr>
      <vt:lpstr>Instalação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ReneFGJ</dc:creator>
  <cp:lastModifiedBy>Rene</cp:lastModifiedBy>
  <cp:revision>14</cp:revision>
  <dcterms:created xsi:type="dcterms:W3CDTF">2013-03-19T02:13:33Z</dcterms:created>
  <dcterms:modified xsi:type="dcterms:W3CDTF">2014-12-23T12:14:18Z</dcterms:modified>
</cp:coreProperties>
</file>