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3"/>
  </p:handoutMasterIdLst>
  <p:sldIdLst>
    <p:sldId id="256" r:id="rId3"/>
    <p:sldId id="340" r:id="rId4"/>
    <p:sldId id="341" r:id="rId5"/>
    <p:sldId id="342" r:id="rId6"/>
    <p:sldId id="343" r:id="rId7"/>
    <p:sldId id="344" r:id="rId9"/>
    <p:sldId id="345" r:id="rId10"/>
    <p:sldId id="346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word-break: break-all; </a:t>
            </a:r>
            <a:endParaRPr lang="zh-CN" altLang="en-US"/>
          </a:p>
          <a:p>
            <a:r>
              <a:rPr lang="zh-CN" altLang="en-US"/>
              <a:t>word-wrap: break-word;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7" name="文本占位符 2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/>
          <a:p>
            <a:pPr lvl="0"/>
            <a:r>
              <a:rPr lang="zh-CN" altLang="en-US" dirty="0"/>
              <a:t>同一元素书写多个</a:t>
            </a:r>
            <a:r>
              <a:rPr lang="en-US" altLang="x-none" dirty="0"/>
              <a:t>animate</a:t>
            </a:r>
            <a:r>
              <a:rPr lang="zh-CN" altLang="en-US" dirty="0"/>
              <a:t>和书写在一个</a:t>
            </a:r>
            <a:r>
              <a:rPr lang="en-US" altLang="x-none" dirty="0"/>
              <a:t>animate</a:t>
            </a:r>
            <a:r>
              <a:rPr lang="zh-CN" altLang="en-US" dirty="0"/>
              <a:t>内是截然不同的效果。</a:t>
            </a: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/>
        </p:nvSpPr>
        <p:spPr>
          <a:xfrm>
            <a:off x="3884613" y="8686800"/>
            <a:ext cx="2973387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lvl="0" algn="r"/>
            <a:fld id="{9A0DB2DC-4C9A-4742-B13C-FB6460FD3503}" type="slidenum">
              <a:rPr lang="zh-CN" altLang="en-US" sz="1200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290" y="2638989"/>
            <a:ext cx="385381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节点控制</a:t>
            </a: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/>
          </p:nvPr>
        </p:nvSpPr>
        <p:spPr>
          <a:xfrm>
            <a:off x="468313" y="1844675"/>
            <a:ext cx="8229600" cy="4527550"/>
          </a:xfrm>
        </p:spPr>
        <p:txBody>
          <a:bodyPr wrap="square" anchor="t"/>
          <a:p>
            <a:pPr marL="514350" lvl="0" indent="-514350" defTabSz="914400">
              <a:buSzPct val="100000"/>
            </a:pPr>
            <a:r>
              <a:rPr lang="zh-CN" altLang="en-US" u="none" baseline="0" dirty="0"/>
              <a:t>定义：就是对</a:t>
            </a:r>
            <a:r>
              <a:rPr lang="en-US" altLang="x-none" u="none" baseline="0" dirty="0"/>
              <a:t>html</a:t>
            </a:r>
            <a:r>
              <a:rPr lang="zh-CN" altLang="en-US" u="none" baseline="0" dirty="0"/>
              <a:t>文档的标签结构进行控制</a:t>
            </a:r>
            <a:endParaRPr lang="zh-CN" altLang="en-US" u="none" baseline="0" dirty="0"/>
          </a:p>
          <a:p>
            <a:pPr marL="514350" lvl="0" indent="-514350" defTabSz="914400">
              <a:buSzPct val="100000"/>
              <a:buAutoNum type="arabicPeriod"/>
            </a:pPr>
            <a:r>
              <a:rPr lang="zh-CN" altLang="en-US" u="none" baseline="0" dirty="0"/>
              <a:t>新增节点</a:t>
            </a:r>
            <a:endParaRPr lang="zh-CN" altLang="en-US" u="none" baseline="0" dirty="0"/>
          </a:p>
          <a:p>
            <a:pPr marL="514350" lvl="0" indent="-514350" defTabSz="914400">
              <a:buSzPct val="100000"/>
              <a:buAutoNum type="arabicPeriod"/>
            </a:pPr>
            <a:r>
              <a:rPr lang="zh-CN" altLang="en-US" u="none" baseline="0" dirty="0"/>
              <a:t>删除节点</a:t>
            </a:r>
            <a:endParaRPr lang="zh-CN" altLang="en-US" u="none" baseline="0" dirty="0"/>
          </a:p>
          <a:p>
            <a:pPr marL="514350" lvl="0" indent="-514350" defTabSz="914400">
              <a:buSzPct val="100000"/>
              <a:buAutoNum type="arabicPeriod"/>
            </a:pPr>
            <a:r>
              <a:rPr lang="zh-CN" altLang="en-US" u="none" baseline="0" dirty="0"/>
              <a:t>替换节点</a:t>
            </a:r>
            <a:endParaRPr lang="zh-CN" altLang="en-US" u="none" baseline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新增节点</a:t>
            </a: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/>
          </p:nvPr>
        </p:nvSpPr>
        <p:spPr>
          <a:xfrm>
            <a:off x="396875" y="1628775"/>
            <a:ext cx="8856663" cy="4527550"/>
          </a:xfrm>
        </p:spPr>
        <p:txBody>
          <a:bodyPr wrap="square" anchor="t"/>
          <a:p>
            <a:pPr marL="0" lvl="0" indent="0" defTabSz="914400"/>
            <a:r>
              <a:rPr lang="en-US" altLang="x-none" sz="2600" u="none" baseline="0" dirty="0">
                <a:latin typeface="宋体" pitchFamily="2" charset="-122"/>
              </a:rPr>
              <a:t>append</a:t>
            </a:r>
            <a:r>
              <a:rPr lang="zh-CN" altLang="en-US" sz="2600" u="none" baseline="0" dirty="0">
                <a:latin typeface="宋体" pitchFamily="2" charset="-122"/>
              </a:rPr>
              <a:t>（）将指定的节点追加到容器的最后位置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sz="2600" u="none" baseline="0" dirty="0">
                <a:latin typeface="宋体" pitchFamily="2" charset="-122"/>
              </a:rPr>
              <a:t>	例：</a:t>
            </a:r>
            <a:r>
              <a:rPr lang="en-US" altLang="x-none" sz="2600" u="none" baseline="0" dirty="0">
                <a:latin typeface="宋体" pitchFamily="2" charset="-122"/>
              </a:rPr>
              <a:t>$("p").append(" &lt;b&gt;Hello world!&lt;/b&gt;");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/>
            <a:r>
              <a:rPr lang="en-US" altLang="x-none" sz="2600" u="none" baseline="0" dirty="0">
                <a:latin typeface="宋体" pitchFamily="2" charset="-122"/>
              </a:rPr>
              <a:t>prepend</a:t>
            </a:r>
            <a:r>
              <a:rPr lang="zh-CN" altLang="en-US" sz="2600" u="none" baseline="0" dirty="0">
                <a:latin typeface="宋体" pitchFamily="2" charset="-122"/>
              </a:rPr>
              <a:t>（） 将指定节点追加到容器最前面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sz="2600" u="none" baseline="0" dirty="0">
                <a:latin typeface="宋体" pitchFamily="2" charset="-122"/>
              </a:rPr>
              <a:t>	例：</a:t>
            </a:r>
            <a:r>
              <a:rPr lang="en-US" altLang="x-none" sz="2600" u="none" baseline="0" dirty="0">
                <a:latin typeface="宋体" pitchFamily="2" charset="-122"/>
              </a:rPr>
              <a:t>$("p").prepend("&lt;b&gt;Hello world!&lt;/b&gt; ");</a:t>
            </a:r>
            <a:endParaRPr lang="en-US" altLang="x-none" sz="2600" u="none" baseline="0" dirty="0">
              <a:latin typeface="宋体" pitchFamily="2" charset="-122"/>
            </a:endParaRPr>
          </a:p>
          <a:p>
            <a:pPr marL="0" lvl="0" indent="0" defTabSz="914400"/>
            <a:endParaRPr lang="en-US" altLang="x-none" sz="2600" u="none" baseline="0" dirty="0">
              <a:latin typeface="宋体" pitchFamily="2" charset="-122"/>
            </a:endParaRPr>
          </a:p>
          <a:p>
            <a:pPr marL="0" lvl="0" indent="0" defTabSz="914400"/>
            <a:r>
              <a:rPr lang="en-US" altLang="x-none" sz="2600" u="none" baseline="0" dirty="0">
                <a:latin typeface="宋体" pitchFamily="2" charset="-122"/>
              </a:rPr>
              <a:t>before</a:t>
            </a:r>
            <a:r>
              <a:rPr lang="zh-CN" altLang="en-US" sz="2600" u="none" baseline="0" dirty="0">
                <a:latin typeface="宋体" pitchFamily="2" charset="-122"/>
              </a:rPr>
              <a:t>（） 将指定的节点插入到容器的同级之前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sz="2600" u="none" baseline="0" dirty="0">
                <a:latin typeface="宋体" pitchFamily="2" charset="-122"/>
              </a:rPr>
              <a:t>	例：</a:t>
            </a:r>
            <a:r>
              <a:rPr lang="en-US" altLang="x-none" sz="2600" u="none" baseline="0" dirty="0">
                <a:latin typeface="宋体" pitchFamily="2" charset="-122"/>
              </a:rPr>
              <a:t>$("p").before("&lt;p&gt;Hello world!&lt;/p&gt;");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/>
            <a:r>
              <a:rPr lang="en-US" altLang="x-none" sz="2600" u="none" baseline="0" dirty="0">
                <a:latin typeface="宋体" pitchFamily="2" charset="-122"/>
              </a:rPr>
              <a:t>after</a:t>
            </a:r>
            <a:r>
              <a:rPr lang="zh-CN" altLang="en-US" sz="2600" u="none" baseline="0" dirty="0">
                <a:latin typeface="宋体" pitchFamily="2" charset="-122"/>
              </a:rPr>
              <a:t>（） 将指定的节点插入到容器的同级之后</a:t>
            </a:r>
            <a:endParaRPr lang="zh-CN" altLang="en-US" sz="2600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sz="2600" u="none" baseline="0" dirty="0">
                <a:latin typeface="宋体" pitchFamily="2" charset="-122"/>
              </a:rPr>
              <a:t>	例：</a:t>
            </a:r>
            <a:r>
              <a:rPr lang="en-US" altLang="x-none" sz="2600" u="none" baseline="0" dirty="0">
                <a:latin typeface="宋体" pitchFamily="2" charset="-122"/>
              </a:rPr>
              <a:t>$("p").after("&lt;p&gt;Hello world!&lt;/p&gt;");</a:t>
            </a:r>
            <a:endParaRPr lang="zh-CN" altLang="en-US" sz="2600" u="none" baseline="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ea typeface="微软雅黑" pitchFamily="34" charset="-122"/>
              </a:rPr>
              <a:t>删除节点</a:t>
            </a:r>
            <a:endParaRPr lang="zh-CN" altLang="en-US" sz="3600" b="1">
              <a:ea typeface="微软雅黑" pitchFamily="34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/>
          </p:nvPr>
        </p:nvSpPr>
        <p:spPr>
          <a:xfrm>
            <a:off x="396875" y="1628775"/>
            <a:ext cx="8856663" cy="4527550"/>
          </a:xfrm>
        </p:spPr>
        <p:txBody>
          <a:bodyPr wrap="square" anchor="t"/>
          <a:p>
            <a:pPr marL="0" lvl="0" indent="0" defTabSz="914400"/>
            <a:r>
              <a:rPr lang="en-US" altLang="x-none" u="none" baseline="0" dirty="0">
                <a:latin typeface="宋体" pitchFamily="2" charset="-122"/>
              </a:rPr>
              <a:t>remove</a:t>
            </a:r>
            <a:r>
              <a:rPr lang="zh-CN" altLang="en-US" u="none" baseline="0" dirty="0">
                <a:latin typeface="宋体" pitchFamily="2" charset="-122"/>
              </a:rPr>
              <a:t>（） 彻底删除选择的节点</a:t>
            </a:r>
            <a:endParaRPr lang="zh-CN" altLang="en-US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u="none" baseline="0" dirty="0">
                <a:latin typeface="宋体" pitchFamily="2" charset="-122"/>
              </a:rPr>
              <a:t>	例：</a:t>
            </a:r>
            <a:r>
              <a:rPr lang="en-US" altLang="x-none" u="none" baseline="0" dirty="0">
                <a:latin typeface="宋体" pitchFamily="2" charset="-122"/>
              </a:rPr>
              <a:t>$("p"). remove</a:t>
            </a:r>
            <a:r>
              <a:rPr lang="zh-CN" altLang="en-US" u="none" baseline="0" dirty="0">
                <a:latin typeface="宋体" pitchFamily="2" charset="-122"/>
              </a:rPr>
              <a:t>（）</a:t>
            </a:r>
            <a:endParaRPr lang="zh-CN" altLang="en-US" u="none" baseline="0" dirty="0">
              <a:latin typeface="宋体" pitchFamily="2" charset="-122"/>
            </a:endParaRPr>
          </a:p>
          <a:p>
            <a:pPr marL="0" lvl="0" indent="0" defTabSz="914400"/>
            <a:r>
              <a:rPr lang="en-US" altLang="x-none" u="none" baseline="0" dirty="0">
                <a:latin typeface="宋体" pitchFamily="2" charset="-122"/>
              </a:rPr>
              <a:t>empty</a:t>
            </a:r>
            <a:r>
              <a:rPr lang="zh-CN" altLang="en-US" u="none" baseline="0" dirty="0">
                <a:latin typeface="宋体" pitchFamily="2" charset="-122"/>
              </a:rPr>
              <a:t>（） 清空指定的节点内部 保留空盒子</a:t>
            </a:r>
            <a:endParaRPr lang="zh-CN" altLang="en-US" u="none" baseline="0" dirty="0">
              <a:latin typeface="宋体" pitchFamily="2" charset="-122"/>
            </a:endParaRPr>
          </a:p>
          <a:p>
            <a:pPr marL="0" lvl="0" indent="0" defTabSz="914400">
              <a:buNone/>
            </a:pPr>
            <a:r>
              <a:rPr lang="zh-CN" altLang="en-US" u="none" baseline="0" dirty="0">
                <a:latin typeface="宋体" pitchFamily="2" charset="-122"/>
              </a:rPr>
              <a:t>	例：</a:t>
            </a:r>
            <a:r>
              <a:rPr lang="en-US" altLang="x-none" u="none" baseline="0" dirty="0">
                <a:latin typeface="宋体" pitchFamily="2" charset="-122"/>
              </a:rPr>
              <a:t>$("p"). empty</a:t>
            </a:r>
            <a:r>
              <a:rPr lang="zh-CN" altLang="en-US" u="none" baseline="0" dirty="0">
                <a:latin typeface="宋体" pitchFamily="2" charset="-122"/>
              </a:rPr>
              <a:t>（）</a:t>
            </a:r>
            <a:endParaRPr lang="zh-CN" altLang="en-US" u="none" baseline="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ea typeface="微软雅黑" pitchFamily="34" charset="-122"/>
              </a:rPr>
              <a:t>替换节点</a:t>
            </a:r>
            <a:endParaRPr lang="zh-CN" altLang="en-US"/>
          </a:p>
        </p:txBody>
      </p:sp>
      <p:sp>
        <p:nvSpPr>
          <p:cNvPr id="7170" name="Rectangle 3"/>
          <p:cNvSpPr>
            <a:spLocks noGrp="1"/>
          </p:cNvSpPr>
          <p:nvPr>
            <p:ph/>
          </p:nvPr>
        </p:nvSpPr>
        <p:spPr>
          <a:xfrm>
            <a:off x="396875" y="1628775"/>
            <a:ext cx="8856663" cy="4527550"/>
          </a:xfrm>
        </p:spPr>
        <p:txBody>
          <a:bodyPr wrap="square" anchor="t"/>
          <a:p>
            <a:pPr lvl="0">
              <a:lnSpc>
                <a:spcPct val="150000"/>
              </a:lnSpc>
            </a:pPr>
            <a:r>
              <a:rPr lang="en-US" altLang="x-none" dirty="0">
                <a:latin typeface="宋体" pitchFamily="2" charset="-122"/>
              </a:rPr>
              <a:t>replaceWith</a:t>
            </a:r>
            <a:r>
              <a:rPr lang="zh-CN" altLang="en-US" dirty="0">
                <a:latin typeface="宋体" pitchFamily="2" charset="-122"/>
              </a:rPr>
              <a:t>（） 替换为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ea typeface="微软雅黑" pitchFamily="34" charset="-122"/>
              </a:rPr>
              <a:t>淡入淡出动画</a:t>
            </a:r>
            <a:endParaRPr lang="zh-CN" altLang="en-US" sz="3600" b="1">
              <a:ea typeface="微软雅黑" pitchFamily="34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/>
          </p:nvPr>
        </p:nvSpPr>
        <p:spPr>
          <a:xfrm>
            <a:off x="396875" y="1628775"/>
            <a:ext cx="8856663" cy="4527550"/>
          </a:xfrm>
          <a:ln>
            <a:miter/>
          </a:ln>
        </p:spPr>
        <p:txBody>
          <a:bodyPr wrap="square" anchor="t"/>
          <a:p>
            <a:pPr marL="1905" lvl="0" indent="-1905" fontAlgn="base">
              <a:lnSpc>
                <a:spcPct val="150000"/>
              </a:lnSpc>
            </a:pPr>
            <a:r>
              <a:rPr lang="zh-CN" altLang="en-US" sz="3000" strike="noStrike" noProof="1" dirty="0">
                <a:latin typeface="宋体" pitchFamily="2" charset="-122"/>
              </a:rPr>
              <a:t>淡入是显示     	</a:t>
            </a:r>
            <a:r>
              <a:rPr lang="en-US" altLang="x-none" sz="3000" strike="noStrike" noProof="1" dirty="0">
                <a:latin typeface="宋体" pitchFamily="2" charset="-122"/>
              </a:rPr>
              <a:t>fadeIn()</a:t>
            </a:r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3000" strike="noStrike" noProof="1" dirty="0">
                <a:latin typeface="宋体" pitchFamily="2" charset="-122"/>
              </a:rPr>
              <a:t>淡出是隐藏     	</a:t>
            </a:r>
            <a:r>
              <a:rPr lang="en-US" altLang="x-none" sz="3000" strike="noStrike" noProof="1" dirty="0">
                <a:latin typeface="宋体" pitchFamily="2" charset="-122"/>
              </a:rPr>
              <a:t>fadeOut()</a:t>
            </a:r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3000" strike="noStrike" noProof="1" dirty="0">
                <a:latin typeface="宋体" pitchFamily="2" charset="-122"/>
              </a:rPr>
              <a:t>淡入淡出切换 	</a:t>
            </a:r>
            <a:r>
              <a:rPr lang="en-US" altLang="zh-CN" sz="3000" strike="noStrike" noProof="1" dirty="0">
                <a:latin typeface="宋体" pitchFamily="2" charset="-122"/>
              </a:rPr>
              <a:t>	</a:t>
            </a:r>
            <a:r>
              <a:rPr lang="en-US" altLang="x-none" sz="3000" strike="noStrike" noProof="1" dirty="0">
                <a:latin typeface="宋体" pitchFamily="2" charset="-122"/>
              </a:rPr>
              <a:t>fadeToggle()</a:t>
            </a:r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0" indent="-1905" fontAlgn="base">
              <a:lnSpc>
                <a:spcPct val="150000"/>
              </a:lnSpc>
            </a:pPr>
            <a:r>
              <a:rPr lang="zh-CN" altLang="en-US" sz="3000" strike="noStrike" noProof="1" dirty="0">
                <a:latin typeface="宋体" pitchFamily="2" charset="-122"/>
              </a:rPr>
              <a:t>注意：透明度只会在规定时间内做过渡，最终标签身上是不会有透明度属性的；但是一定有d:n和d:b.</a:t>
            </a:r>
            <a:r>
              <a:rPr lang="en-US" altLang="x-none" sz="3000" strike="noStrike" noProof="1" dirty="0">
                <a:latin typeface="宋体" pitchFamily="2" charset="-122"/>
              </a:rPr>
              <a:t> </a:t>
            </a:r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0" indent="-344805" fontAlgn="base">
              <a:lnSpc>
                <a:spcPct val="150000"/>
              </a:lnSpc>
              <a:buNone/>
            </a:pPr>
            <a:endParaRPr lang="zh-CN" altLang="en-US" sz="3000" strike="noStrike" noProof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ea typeface="微软雅黑" pitchFamily="34" charset="-122"/>
              </a:rPr>
              <a:t>透明度动画</a:t>
            </a:r>
            <a:endParaRPr lang="zh-CN" altLang="en-US" sz="3600" b="1"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/>
          </p:nvPr>
        </p:nvSpPr>
        <p:spPr>
          <a:xfrm>
            <a:off x="396875" y="1628775"/>
            <a:ext cx="8423275" cy="4527550"/>
          </a:xfrm>
          <a:ln>
            <a:miter/>
          </a:ln>
        </p:spPr>
        <p:txBody>
          <a:bodyPr wrap="square" anchor="t"/>
          <a:p>
            <a:pPr marL="1905" lvl="0" indent="-1905" fontAlgn="base"/>
            <a:r>
              <a:rPr lang="zh-CN" altLang="en-US" sz="3000" strike="noStrike" noProof="1" dirty="0">
                <a:latin typeface="宋体" pitchFamily="2" charset="-122"/>
              </a:rPr>
              <a:t>透明度动画     	</a:t>
            </a:r>
            <a:r>
              <a:rPr lang="en-US" altLang="x-none" sz="3000" strike="noStrike" noProof="1" dirty="0">
                <a:latin typeface="宋体" pitchFamily="2" charset="-122"/>
              </a:rPr>
              <a:t>fadeTo(</a:t>
            </a:r>
            <a:r>
              <a:rPr lang="zh-CN" altLang="en-US" sz="3000" strike="noStrike" noProof="1" dirty="0">
                <a:latin typeface="宋体" pitchFamily="2" charset="-122"/>
              </a:rPr>
              <a:t>时间</a:t>
            </a:r>
            <a:r>
              <a:rPr lang="en-US" altLang="x-none" sz="3000" strike="noStrike" noProof="1" dirty="0">
                <a:latin typeface="宋体" pitchFamily="2" charset="-122"/>
              </a:rPr>
              <a:t>,</a:t>
            </a:r>
            <a:r>
              <a:rPr lang="zh-CN" altLang="en-US" sz="3000" strike="noStrike" noProof="1" dirty="0">
                <a:latin typeface="宋体" pitchFamily="2" charset="-122"/>
              </a:rPr>
              <a:t>透明度</a:t>
            </a:r>
            <a:r>
              <a:rPr lang="en-US" altLang="x-none" sz="3000" strike="noStrike" noProof="1" dirty="0">
                <a:latin typeface="宋体" pitchFamily="2" charset="-122"/>
              </a:rPr>
              <a:t>)</a:t>
            </a:r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0" indent="-1905" fontAlgn="base"/>
            <a:r>
              <a:rPr lang="zh-CN" altLang="en-US" sz="3000" strike="noStrike" noProof="1" dirty="0">
                <a:latin typeface="宋体" pitchFamily="2" charset="-122"/>
              </a:rPr>
              <a:t>可以准确的设置透明度，而且透明度最终会停留在标签身上。</a:t>
            </a:r>
            <a:endParaRPr lang="zh-CN" altLang="en-US" sz="3000" strike="noStrike" noProof="1" dirty="0">
              <a:latin typeface="宋体" pitchFamily="2" charset="-122"/>
            </a:endParaRPr>
          </a:p>
          <a:p>
            <a:pPr marL="1905" lvl="0" indent="-1905" fontAlgn="base"/>
            <a:r>
              <a:rPr lang="zh-CN" altLang="en-US" sz="3000" strike="noStrike" noProof="1" dirty="0">
                <a:latin typeface="宋体" pitchFamily="2" charset="-122"/>
              </a:rPr>
              <a:t>注意：</a:t>
            </a:r>
            <a:endParaRPr lang="zh-CN" altLang="en-US" sz="3000" strike="noStrike" noProof="1" dirty="0">
              <a:latin typeface="宋体" pitchFamily="2" charset="-122"/>
            </a:endParaRPr>
          </a:p>
          <a:p>
            <a:pPr marL="1905" lvl="0" indent="-344805" fontAlgn="base">
              <a:buNone/>
            </a:pPr>
            <a:r>
              <a:rPr lang="zh-CN" altLang="en-US" sz="3000" strike="noStrike" noProof="1" dirty="0">
                <a:latin typeface="宋体" pitchFamily="2" charset="-122"/>
              </a:rPr>
              <a:t>1.使用fadeTo(1000,0)和fadeOut(1000)是不一样的；【fadeOut是真正的隐藏，fadeTo是隐形人】</a:t>
            </a:r>
            <a:endParaRPr lang="zh-CN" altLang="en-US" sz="3000" strike="noStrike" noProof="1" dirty="0">
              <a:latin typeface="宋体" pitchFamily="2" charset="-122"/>
            </a:endParaRPr>
          </a:p>
          <a:p>
            <a:pPr marL="1905" lvl="0" indent="-344805" fontAlgn="base">
              <a:buNone/>
            </a:pPr>
            <a:r>
              <a:rPr lang="zh-CN" altLang="en-US" sz="3000" strike="noStrike" noProof="1" dirty="0">
                <a:latin typeface="宋体" pitchFamily="2" charset="-122"/>
              </a:rPr>
              <a:t>2.使用fadeTo(1000,1)和fadeIn(1000)也是不一样的。【fadeTo会在标签身上添加opacity:1】</a:t>
            </a:r>
            <a:endParaRPr lang="zh-CN" altLang="en-US" sz="3000" strike="noStrike" noProof="1" dirty="0">
              <a:latin typeface="宋体" pitchFamily="2" charset="-122"/>
            </a:endParaRPr>
          </a:p>
          <a:p>
            <a:pPr marL="1905" lvl="0" indent="-1905" fontAlgn="base"/>
            <a:endParaRPr lang="en-US" altLang="x-none" sz="3000" strike="noStrike" noProof="1" dirty="0">
              <a:latin typeface="宋体" pitchFamily="2" charset="-122"/>
            </a:endParaRPr>
          </a:p>
          <a:p>
            <a:pPr marL="1905" lvl="1" indent="455295" fontAlgn="base">
              <a:buNone/>
            </a:pPr>
            <a:endParaRPr lang="zh-CN" altLang="en-US" sz="3000" strike="noStrike" noProof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468313" y="547688"/>
            <a:ext cx="8229600" cy="936625"/>
          </a:xfrm>
        </p:spPr>
        <p:txBody>
          <a:bodyPr wrap="square" anchor="ctr"/>
          <a:p>
            <a:pPr lvl="0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自定义动画</a:t>
            </a: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/>
          </p:nvPr>
        </p:nvSpPr>
        <p:spPr>
          <a:xfrm>
            <a:off x="468313" y="1484313"/>
            <a:ext cx="8229600" cy="4527550"/>
          </a:xfrm>
        </p:spPr>
        <p:txBody>
          <a:bodyPr wrap="square" anchor="t"/>
          <a:p>
            <a:pPr marL="0" lvl="0" indent="0"/>
            <a:r>
              <a:rPr lang="zh-CN" altLang="en-US" dirty="0">
                <a:latin typeface="宋体" pitchFamily="2" charset="-122"/>
              </a:rPr>
              <a:t>animate({属性名1：值1，属性名2：值2},毫秒数，回调函数)；</a:t>
            </a:r>
            <a:endParaRPr lang="zh-CN" altLang="en-US" dirty="0">
              <a:latin typeface="宋体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itchFamily="2" charset="-122"/>
                <a:sym typeface="宋体" pitchFamily="2" charset="-122"/>
              </a:rPr>
              <a:t>  注意：动画控制的属性必须是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宋体" pitchFamily="2" charset="-122"/>
              </a:rPr>
              <a:t>数值型</a:t>
            </a:r>
            <a:r>
              <a:rPr lang="zh-CN" altLang="en-US" dirty="0">
                <a:latin typeface="宋体" pitchFamily="2" charset="-122"/>
                <a:sym typeface="宋体" pitchFamily="2" charset="-122"/>
              </a:rPr>
              <a:t>的</a:t>
            </a:r>
            <a:endParaRPr lang="zh-CN" altLang="en-US" dirty="0">
              <a:latin typeface="宋体" pitchFamily="2" charset="-122"/>
            </a:endParaRPr>
          </a:p>
          <a:p>
            <a:pPr marL="0" lvl="0" indent="0"/>
            <a:r>
              <a:rPr lang="zh-CN" altLang="en-US" dirty="0">
                <a:latin typeface="宋体" pitchFamily="2" charset="-122"/>
              </a:rPr>
              <a:t>动画的排队和并发</a:t>
            </a:r>
            <a:endParaRPr lang="zh-CN" altLang="en-US" dirty="0">
              <a:latin typeface="宋体" pitchFamily="2" charset="-122"/>
            </a:endParaRPr>
          </a:p>
          <a:p>
            <a:pPr marL="0" lvl="0" indent="0">
              <a:buNone/>
            </a:pPr>
            <a:r>
              <a:rPr lang="en-US" altLang="x-none" dirty="0">
                <a:latin typeface="宋体" pitchFamily="2" charset="-122"/>
              </a:rPr>
              <a:t>- </a:t>
            </a:r>
            <a:r>
              <a:rPr lang="zh-CN" altLang="en-US" dirty="0">
                <a:latin typeface="宋体" pitchFamily="2" charset="-122"/>
              </a:rPr>
              <a:t>口诀：同素相排，异素并发。</a:t>
            </a:r>
            <a:endParaRPr lang="zh-CN" altLang="en-US" dirty="0">
              <a:latin typeface="宋体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x-none" dirty="0">
                <a:latin typeface="宋体" pitchFamily="2" charset="-122"/>
              </a:rPr>
              <a:t>1.</a:t>
            </a:r>
            <a:r>
              <a:rPr lang="zh-CN" altLang="en-US" dirty="0">
                <a:latin typeface="宋体" pitchFamily="2" charset="-122"/>
              </a:rPr>
              <a:t>同一个元素的动画，排队进行</a:t>
            </a:r>
            <a:endParaRPr lang="zh-CN" altLang="en-US" dirty="0">
              <a:latin typeface="宋体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x-none" dirty="0">
                <a:latin typeface="宋体" pitchFamily="2" charset="-122"/>
              </a:rPr>
              <a:t>2.不同元素的动画，同时进行（并发）</a:t>
            </a:r>
            <a:endParaRPr lang="en-US" altLang="x-none" dirty="0">
              <a:latin typeface="宋体" pitchFamily="2" charset="-122"/>
            </a:endParaRPr>
          </a:p>
          <a:p>
            <a:pPr marL="0" lvl="0" indent="0">
              <a:buNone/>
            </a:pPr>
            <a:r>
              <a:rPr lang="en-US" altLang="x-none" dirty="0">
                <a:latin typeface="宋体" pitchFamily="2" charset="-122"/>
              </a:rPr>
              <a:t>  </a:t>
            </a:r>
            <a:r>
              <a:rPr lang="zh-CN" altLang="en-US" dirty="0">
                <a:latin typeface="宋体" pitchFamily="2" charset="-122"/>
              </a:rPr>
              <a:t>注意：使用</a:t>
            </a:r>
            <a:r>
              <a:rPr lang="en-US" altLang="x-none" dirty="0">
                <a:latin typeface="宋体" pitchFamily="2" charset="-122"/>
              </a:rPr>
              <a:t>delay()</a:t>
            </a:r>
            <a:r>
              <a:rPr lang="zh-CN" altLang="en-US" dirty="0">
                <a:latin typeface="宋体" pitchFamily="2" charset="-122"/>
              </a:rPr>
              <a:t>可以实现异素的先后。</a:t>
            </a:r>
            <a:endParaRPr lang="zh-CN" altLang="en-US" dirty="0">
              <a:latin typeface="宋体" pitchFamily="2" charset="-122"/>
            </a:endParaRPr>
          </a:p>
          <a:p>
            <a:pPr marL="0" lvl="0" indent="0"/>
            <a:endParaRPr lang="en-US" altLang="x-none" dirty="0">
              <a:latin typeface="宋体" pitchFamily="2" charset="-122"/>
            </a:endParaRPr>
          </a:p>
          <a:p>
            <a:pPr marL="0" lvl="0" indent="0"/>
            <a:endParaRPr lang="zh-CN" altLang="en-US" dirty="0">
              <a:latin typeface="宋体" pitchFamily="2" charset="-122"/>
            </a:endParaRPr>
          </a:p>
          <a:p>
            <a:pPr marL="0" lvl="0" indent="0"/>
            <a:endParaRPr lang="zh-CN" altLang="en-US" dirty="0">
              <a:latin typeface="宋体" pitchFamily="2" charset="-122"/>
            </a:endParaRPr>
          </a:p>
          <a:p>
            <a:pPr marL="0" lvl="0" indent="0"/>
            <a:endParaRPr lang="zh-CN" altLang="en-US" dirty="0">
              <a:latin typeface="宋体" pitchFamily="2" charset="-122"/>
            </a:endParaRPr>
          </a:p>
          <a:p>
            <a:pPr marL="0" lvl="0" indent="0"/>
            <a:endParaRPr lang="zh-CN" altLang="en-US" dirty="0">
              <a:latin typeface="宋体" pitchFamily="2" charset="-122"/>
            </a:endParaRPr>
          </a:p>
          <a:p>
            <a:pPr marL="0" lvl="0" indent="0"/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全屏显示(4:3)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节点控制</vt:lpstr>
      <vt:lpstr>新增节点</vt:lpstr>
      <vt:lpstr>删除节点</vt:lpstr>
      <vt:lpstr>替换节点</vt:lpstr>
      <vt:lpstr>淡入淡出动画</vt:lpstr>
      <vt:lpstr>透明度动画</vt:lpstr>
      <vt:lpstr>自定义动画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63</cp:revision>
  <dcterms:created xsi:type="dcterms:W3CDTF">2015-06-29T07:19:00Z</dcterms:created>
  <dcterms:modified xsi:type="dcterms:W3CDTF">2016-11-27T00:59:58Z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