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92" r:id="rId4"/>
    <p:sldId id="293" r:id="rId5"/>
    <p:sldId id="294" r:id="rId6"/>
    <p:sldId id="289" r:id="rId7"/>
    <p:sldId id="295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9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921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itchFamily="34" charset="0"/>
                <a:ea typeface="宋体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290" y="2638989"/>
            <a:ext cx="385381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Jquery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天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anchor="ctr"/>
          <a:p>
            <a:pPr lvl="0"/>
            <a:r>
              <a:rPr lang="zh-CN" altLang="en-US" sz="3600" b="1">
                <a:ea typeface="微软雅黑" pitchFamily="34" charset="-122"/>
              </a:rPr>
              <a:t>变量作用域</a:t>
            </a:r>
            <a:endParaRPr lang="zh-CN" altLang="en-US" sz="3600" b="1">
              <a:ea typeface="微软雅黑" pitchFamily="34" charset="-122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/>
          </p:nvPr>
        </p:nvSpPr>
        <p:spPr>
          <a:xfrm>
            <a:off x="179388" y="1628775"/>
            <a:ext cx="8856662" cy="4527550"/>
          </a:xfrm>
        </p:spPr>
        <p:txBody>
          <a:bodyPr anchor="t"/>
          <a:p>
            <a:pPr marL="457200" lvl="0" indent="-457200"/>
            <a:r>
              <a:rPr lang="zh-CN" altLang="en-US">
                <a:latin typeface="宋体" pitchFamily="2" charset="-122"/>
              </a:rPr>
              <a:t>定义：</a:t>
            </a:r>
            <a:endParaRPr lang="zh-CN" altLang="en-US">
              <a:latin typeface="宋体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itchFamily="2" charset="-122"/>
              </a:rPr>
              <a:t>变量起作用 或 可以访问到变量的区域，称之为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变量作用域</a:t>
            </a:r>
            <a:r>
              <a:rPr lang="zh-CN" altLang="en-US">
                <a:latin typeface="宋体" pitchFamily="2" charset="-122"/>
              </a:rPr>
              <a:t>。</a:t>
            </a:r>
            <a:endParaRPr lang="zh-CN" altLang="en-US">
              <a:latin typeface="宋体" pitchFamily="2" charset="-122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latin typeface="宋体" pitchFamily="2" charset="-122"/>
              </a:rPr>
              <a:t>全局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</a:rPr>
              <a:t>公有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宋体" pitchFamily="2" charset="-122"/>
              </a:rPr>
              <a:t>变量：</a:t>
            </a:r>
            <a:endParaRPr lang="zh-CN" altLang="en-US">
              <a:latin typeface="宋体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itchFamily="2" charset="-122"/>
              </a:rPr>
              <a:t>谁都可以访问，谁都可以修改的变量，称之为全局变量；一般常见于JS的最顶部。</a:t>
            </a:r>
            <a:endParaRPr lang="zh-CN" altLang="en-US">
              <a:latin typeface="宋体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itchFamily="2" charset="-122"/>
              </a:rPr>
              <a:t>Ps：全局变量的作用域包含整个JS环境。</a:t>
            </a:r>
            <a:endParaRPr lang="zh-CN" altLang="en-US">
              <a:latin typeface="宋体" pitchFamily="2" charset="-122"/>
            </a:endParaRPr>
          </a:p>
          <a:p>
            <a:pPr lvl="0"/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anchor="ctr"/>
          <a:p>
            <a:pPr lvl="0"/>
            <a:r>
              <a:rPr lang="zh-CN" altLang="en-US" sz="3600" b="1">
                <a:ea typeface="微软雅黑" pitchFamily="34" charset="-122"/>
              </a:rPr>
              <a:t>变量作用域</a:t>
            </a:r>
            <a:endParaRPr lang="zh-CN" altLang="en-US" sz="3600" b="1">
              <a:ea typeface="微软雅黑" pitchFamily="34" charset="-122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/>
          </p:nvPr>
        </p:nvSpPr>
        <p:spPr>
          <a:xfrm>
            <a:off x="179388" y="1628775"/>
            <a:ext cx="8856662" cy="4527550"/>
          </a:xfrm>
        </p:spPr>
        <p:txBody>
          <a:bodyPr anchor="t"/>
          <a:p>
            <a:pPr marL="0" lvl="0" indent="0">
              <a:buNone/>
            </a:pPr>
            <a:endParaRPr lang="zh-CN" altLang="en-US">
              <a:latin typeface="宋体" pitchFamily="2" charset="-122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</a:pPr>
            <a:r>
              <a:rPr>
                <a:latin typeface="宋体" pitchFamily="2" charset="-122"/>
              </a:rPr>
              <a:t>私有（局部）变量</a:t>
            </a:r>
            <a:r>
              <a:rPr lang="zh-CN" altLang="en-US">
                <a:latin typeface="宋体" pitchFamily="2" charset="-122"/>
              </a:rPr>
              <a:t>：</a:t>
            </a:r>
            <a:endParaRPr lang="zh-CN" altLang="en-US">
              <a:latin typeface="宋体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itchFamily="2" charset="-122"/>
              </a:rPr>
              <a:t>在 函数体内定义 或者 参数集里定义 的变量，就称之为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私有变量</a:t>
            </a:r>
            <a:r>
              <a:rPr lang="zh-CN" altLang="en-US">
                <a:latin typeface="宋体" pitchFamily="2" charset="-122"/>
              </a:rPr>
              <a:t>，外面的人访问不到，在函数体内可以访问。</a:t>
            </a:r>
            <a:endParaRPr lang="zh-CN" altLang="en-US">
              <a:latin typeface="宋体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itchFamily="2" charset="-122"/>
              </a:rPr>
              <a:t>Ps：私有变量的作用域仅限于当前函数内。</a:t>
            </a:r>
            <a:endParaRPr lang="zh-CN" altLang="en-US">
              <a:latin typeface="宋体" pitchFamily="2" charset="-122"/>
            </a:endParaRPr>
          </a:p>
          <a:p>
            <a:pPr lvl="0"/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定时器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4190" y="2238375"/>
            <a:ext cx="2856230" cy="2856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2237740"/>
            <a:ext cx="4285615" cy="2856865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/>
        </p:nvSpPr>
        <p:spPr>
          <a:xfrm>
            <a:off x="456883" y="5094288"/>
            <a:ext cx="8229600" cy="936625"/>
          </a:xfrm>
        </p:spPr>
        <p:txBody>
          <a:bodyPr wrap="square" lIns="91440" tIns="45720" rIns="91440" bIns="4572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定时器</a:t>
            </a:r>
            <a:endParaRPr lang="zh-CN" altLang="en-US" dirty="0"/>
          </a:p>
        </p:txBody>
      </p:sp>
      <p:sp>
        <p:nvSpPr>
          <p:cNvPr id="8" name="Rectangle 2"/>
          <p:cNvSpPr>
            <a:spLocks noGrp="1"/>
          </p:cNvSpPr>
          <p:nvPr/>
        </p:nvSpPr>
        <p:spPr>
          <a:xfrm>
            <a:off x="323533" y="5341938"/>
            <a:ext cx="8229600" cy="936625"/>
          </a:xfrm>
        </p:spPr>
        <p:txBody>
          <a:bodyPr wrap="square" lIns="91440" tIns="45720" rIns="91440" bIns="4572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定时器定时器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9835" y="5513070"/>
            <a:ext cx="31438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单次定时器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5440680" y="5513070"/>
            <a:ext cx="31438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循环定时器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定时器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29600" cy="48148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单次定时器：setTimeout(匿名函数，等待时长)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循环定时器：setInterval(匿名函数，间隔时长)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清除定时器：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	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clearTimeout()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	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clearInterval()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FF0D0D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注意：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  <a:sym typeface="Calibri" charset="0"/>
              </a:rPr>
              <a:t>开启定时器前，一定要先清空定时器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  <a:sym typeface="Calibri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Calibri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229600" cy="4814888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微软雅黑" pitchFamily="34" charset="-122"/>
              <a:cs typeface="+mn-cs"/>
              <a:sym typeface="Calibri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Calibri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Calibri" charset="0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395605" y="692785"/>
          <a:ext cx="8530590" cy="267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5295"/>
                <a:gridCol w="4265295"/>
              </a:tblGrid>
              <a:tr h="64008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sym typeface="+mn-ea"/>
                        </a:rPr>
                        <a:t>日期对象常用函数</a:t>
                      </a:r>
                      <a:endParaRPr lang="zh-CN" altLang="en-US" sz="2800" b="1" u="none">
                        <a:solidFill>
                          <a:schemeClr val="bg1"/>
                        </a:solidFill>
                        <a:highlight>
                          <a:srgbClr val="4BACC6"/>
                        </a:highlight>
                        <a:latin typeface="微软雅黑" pitchFamily="34" charset="-122"/>
                        <a:ea typeface="微软雅黑" pitchFamily="34" charset="-122"/>
                        <a:cs typeface="宋体" pitchFamily="2" charset="-122"/>
                        <a:sym typeface="+mn-ea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solidFill>
                            <a:srgbClr val="FFFFFF"/>
                          </a:solidFill>
                          <a:highlight>
                            <a:srgbClr val="4BACC6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 </a:t>
                      </a:r>
                      <a:endParaRPr lang="en-US" altLang="zh-CN" sz="2800" b="0" u="none">
                        <a:solidFill>
                          <a:srgbClr val="FFFFFF"/>
                        </a:solidFill>
                        <a:highlight>
                          <a:srgbClr val="4BACC6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getFullYear()</a:t>
                      </a: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以四位数字返回年份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getMonth()</a:t>
                      </a: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返回月份 </a:t>
                      </a: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(0-11)</a:t>
                      </a:r>
                      <a:endParaRPr lang="zh-CN" altLang="en-US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getDate()</a:t>
                      </a: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返回一月中的某一天</a:t>
                      </a: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(1-31)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getDay()</a:t>
                      </a: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	</a:t>
                      </a:r>
                      <a:endParaRPr lang="zh-CN" altLang="en-US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返回一周中的周几</a:t>
                      </a: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(0-6)</a:t>
                      </a:r>
                      <a:r>
                        <a:rPr lang="zh-CN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，</a:t>
                      </a:r>
                      <a:r>
                        <a:rPr lang="en-US" altLang="zh-CN" sz="2800" b="1" u="none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0代表周日</a:t>
                      </a: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，1代表周1...</a:t>
                      </a:r>
                      <a:endParaRPr lang="en-US" altLang="zh-CN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getHours()</a:t>
                      </a: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返回小时 </a:t>
                      </a: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(0-23)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getMinutes()</a:t>
                      </a: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返回分钟 </a:t>
                      </a:r>
                      <a:r>
                        <a:rPr lang="en-US" altLang="zh-CN" sz="2800" b="0" u="none">
                          <a:highlight>
                            <a:srgbClr val="FFFFFF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(0-59)</a:t>
                      </a:r>
                      <a:endParaRPr lang="zh-CN" altLang="en-US" sz="2800" b="0" u="none">
                        <a:highlight>
                          <a:srgbClr val="FFFFFF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4010"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getSeconds()</a:t>
                      </a: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  <a:tc>
                  <a:txBody>
                    <a:bodyPr/>
                    <a:p>
                      <a:pPr marL="0"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返回秒数 </a:t>
                      </a:r>
                      <a:r>
                        <a:rPr lang="en-US" altLang="zh-CN" sz="2800" b="0" u="none">
                          <a:highlight>
                            <a:srgbClr val="B7DDE8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(0-59)</a:t>
                      </a:r>
                      <a:endParaRPr lang="zh-CN" altLang="en-US" sz="2800" b="0" u="none">
                        <a:highlight>
                          <a:srgbClr val="B7DDE8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BACC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DE8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Grp="1"/>
          </p:cNvSpPr>
          <p:nvPr/>
        </p:nvSpPr>
        <p:spPr>
          <a:xfrm>
            <a:off x="468313" y="620713"/>
            <a:ext cx="8229600" cy="936625"/>
          </a:xfrm>
        </p:spPr>
        <p:txBody>
          <a:bodyPr wrap="square" lIns="91440" tIns="45720" rIns="91440" bIns="4572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定时器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全屏显示(4:3)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变量作用域</vt:lpstr>
      <vt:lpstr>变量作用域</vt:lpstr>
      <vt:lpstr>定时器</vt:lpstr>
      <vt:lpstr>定时器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86</cp:revision>
  <dcterms:created xsi:type="dcterms:W3CDTF">2015-06-29T07:19:00Z</dcterms:created>
  <dcterms:modified xsi:type="dcterms:W3CDTF">2016-11-30T03:20:10Z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