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Nunito SemiBold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iWAJHLHl/leEKHN7ouQtffgbEv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NunitoSemiBold-italic.fntdata"/><Relationship Id="rId14" Type="http://schemas.openxmlformats.org/officeDocument/2006/relationships/font" Target="fonts/NunitoSemiBold-bold.fntdata"/><Relationship Id="rId17" Type="http://schemas.openxmlformats.org/officeDocument/2006/relationships/font" Target="fonts/Roboto-regular.fntdata"/><Relationship Id="rId16" Type="http://schemas.openxmlformats.org/officeDocument/2006/relationships/font" Target="fonts/NunitoSemiBold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5" name="Google Shape;4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0" name="Google Shape;5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9" Type="http://schemas.openxmlformats.org/officeDocument/2006/relationships/hyperlink" Target="https://fensteranalytics.com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5.jpg"/><Relationship Id="rId7" Type="http://schemas.openxmlformats.org/officeDocument/2006/relationships/image" Target="../media/image4.png"/><Relationship Id="rId8" Type="http://schemas.openxmlformats.org/officeDocument/2006/relationships/hyperlink" Target="https://fensteranalytic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jp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png"/><Relationship Id="rId11" Type="http://schemas.openxmlformats.org/officeDocument/2006/relationships/image" Target="../media/image33.png"/><Relationship Id="rId22" Type="http://schemas.openxmlformats.org/officeDocument/2006/relationships/image" Target="../media/image42.png"/><Relationship Id="rId10" Type="http://schemas.openxmlformats.org/officeDocument/2006/relationships/image" Target="../media/image24.png"/><Relationship Id="rId21" Type="http://schemas.openxmlformats.org/officeDocument/2006/relationships/image" Target="../media/image34.png"/><Relationship Id="rId13" Type="http://schemas.openxmlformats.org/officeDocument/2006/relationships/image" Target="../media/image25.png"/><Relationship Id="rId12" Type="http://schemas.openxmlformats.org/officeDocument/2006/relationships/image" Target="../media/image28.png"/><Relationship Id="rId23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5" Type="http://schemas.openxmlformats.org/officeDocument/2006/relationships/image" Target="../media/image32.png"/><Relationship Id="rId14" Type="http://schemas.openxmlformats.org/officeDocument/2006/relationships/image" Target="../media/image27.png"/><Relationship Id="rId17" Type="http://schemas.openxmlformats.org/officeDocument/2006/relationships/image" Target="../media/image30.png"/><Relationship Id="rId16" Type="http://schemas.openxmlformats.org/officeDocument/2006/relationships/image" Target="../media/image36.png"/><Relationship Id="rId5" Type="http://schemas.openxmlformats.org/officeDocument/2006/relationships/image" Target="../media/image23.png"/><Relationship Id="rId19" Type="http://schemas.openxmlformats.org/officeDocument/2006/relationships/image" Target="../media/image31.png"/><Relationship Id="rId6" Type="http://schemas.openxmlformats.org/officeDocument/2006/relationships/image" Target="../media/image20.jpg"/><Relationship Id="rId18" Type="http://schemas.openxmlformats.org/officeDocument/2006/relationships/image" Target="../media/image37.png"/><Relationship Id="rId7" Type="http://schemas.openxmlformats.org/officeDocument/2006/relationships/image" Target="../media/image29.png"/><Relationship Id="rId8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5.png"/><Relationship Id="rId5" Type="http://schemas.openxmlformats.org/officeDocument/2006/relationships/image" Target="../media/image23.png"/><Relationship Id="rId6" Type="http://schemas.openxmlformats.org/officeDocument/2006/relationships/image" Target="../media/image44.png"/><Relationship Id="rId7" Type="http://schemas.openxmlformats.org/officeDocument/2006/relationships/image" Target="../media/image39.png"/><Relationship Id="rId8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46.png"/><Relationship Id="rId9" Type="http://schemas.openxmlformats.org/officeDocument/2006/relationships/image" Target="../media/image41.png"/><Relationship Id="rId5" Type="http://schemas.openxmlformats.org/officeDocument/2006/relationships/hyperlink" Target="https://fensteranalytics.com/" TargetMode="External"/><Relationship Id="rId6" Type="http://schemas.openxmlformats.org/officeDocument/2006/relationships/hyperlink" Target="https://fensteranalytics.com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30450" y="0"/>
            <a:ext cx="2020824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514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flipH="1" rot="-9393">
            <a:off x="-153828" y="7753757"/>
            <a:ext cx="14663406" cy="2560951"/>
          </a:xfrm>
          <a:custGeom>
            <a:rect b="b" l="l" r="r" t="t"/>
            <a:pathLst>
              <a:path extrusionOk="0" h="5820343" w="16025520">
                <a:moveTo>
                  <a:pt x="16025520" y="0"/>
                </a:moveTo>
                <a:lnTo>
                  <a:pt x="0" y="0"/>
                </a:lnTo>
                <a:lnTo>
                  <a:pt x="0" y="5820344"/>
                </a:lnTo>
                <a:lnTo>
                  <a:pt x="16025520" y="5820344"/>
                </a:lnTo>
                <a:lnTo>
                  <a:pt x="1602552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86" name="Google Shape;86;p1"/>
          <p:cNvCxnSpPr/>
          <p:nvPr/>
        </p:nvCxnSpPr>
        <p:spPr>
          <a:xfrm>
            <a:off x="1564160" y="6931968"/>
            <a:ext cx="9526284" cy="0"/>
          </a:xfrm>
          <a:prstGeom prst="straightConnector1">
            <a:avLst/>
          </a:prstGeom>
          <a:noFill/>
          <a:ln cap="rnd" cmpd="sng" w="1905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"/>
          <p:cNvSpPr/>
          <p:nvPr/>
        </p:nvSpPr>
        <p:spPr>
          <a:xfrm>
            <a:off x="1564160" y="1028700"/>
            <a:ext cx="7345610" cy="1915980"/>
          </a:xfrm>
          <a:custGeom>
            <a:rect b="b" l="l" r="r" t="t"/>
            <a:pathLst>
              <a:path extrusionOk="0" h="1915980" w="7345610">
                <a:moveTo>
                  <a:pt x="0" y="0"/>
                </a:moveTo>
                <a:lnTo>
                  <a:pt x="7345610" y="0"/>
                </a:lnTo>
                <a:lnTo>
                  <a:pt x="7345610" y="1915980"/>
                </a:lnTo>
                <a:lnTo>
                  <a:pt x="0" y="19159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3451673" y="3903741"/>
            <a:ext cx="3247892" cy="324787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8581" l="-106357" r="-3876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564160" y="7822592"/>
            <a:ext cx="357281" cy="357281"/>
          </a:xfrm>
          <a:custGeom>
            <a:rect b="b" l="l" r="r" t="t"/>
            <a:pathLst>
              <a:path extrusionOk="0" h="357281" w="357281">
                <a:moveTo>
                  <a:pt x="0" y="0"/>
                </a:moveTo>
                <a:lnTo>
                  <a:pt x="357281" y="0"/>
                </a:lnTo>
                <a:lnTo>
                  <a:pt x="357281" y="357281"/>
                </a:lnTo>
                <a:lnTo>
                  <a:pt x="0" y="3572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 txBox="1"/>
          <p:nvPr/>
        </p:nvSpPr>
        <p:spPr>
          <a:xfrm>
            <a:off x="1564160" y="4661675"/>
            <a:ext cx="10006274" cy="742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15"/>
              <a:buFont typeface="Arial"/>
              <a:buNone/>
            </a:pPr>
            <a:r>
              <a:rPr b="0" i="0" lang="en-US" sz="521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Big Data Madison &amp; Mad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564160" y="5594356"/>
            <a:ext cx="68103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12"/>
              <a:buFont typeface="Arial"/>
              <a:buNone/>
            </a:pPr>
            <a:r>
              <a:rPr b="0" i="0" lang="en-US" sz="6912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MEETUP </a:t>
            </a:r>
            <a:endParaRPr b="0" i="0" sz="400" u="none" cap="none" strike="noStrike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619281" y="7311831"/>
            <a:ext cx="4367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7"/>
              <a:buFont typeface="Arial"/>
              <a:buNone/>
            </a:pPr>
            <a:r>
              <a:rPr b="1" i="0" lang="en-US" sz="2137" u="none" cap="none" strike="noStrike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www.fensteranalytics.com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12891938" y="7453993"/>
            <a:ext cx="4367362" cy="1762868"/>
            <a:chOff x="0" y="0"/>
            <a:chExt cx="5823149" cy="2350490"/>
          </a:xfrm>
        </p:grpSpPr>
        <p:sp>
          <p:nvSpPr>
            <p:cNvPr id="94" name="Google Shape;94;p1"/>
            <p:cNvSpPr txBox="1"/>
            <p:nvPr/>
          </p:nvSpPr>
          <p:spPr>
            <a:xfrm>
              <a:off x="0" y="1276070"/>
              <a:ext cx="5823149" cy="1074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October 25, 2023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0" y="0"/>
              <a:ext cx="5823149" cy="11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99"/>
                <a:buFont typeface="Arial"/>
                <a:buNone/>
              </a:pPr>
              <a:r>
                <a:rPr b="1" i="0" lang="en-US" sz="2799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Sam Adams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99"/>
                <a:buFont typeface="Arial"/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Co-Founder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"/>
          <p:cNvSpPr txBox="1"/>
          <p:nvPr/>
        </p:nvSpPr>
        <p:spPr>
          <a:xfrm>
            <a:off x="2098507" y="7875263"/>
            <a:ext cx="378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7"/>
              <a:buFont typeface="Arial"/>
              <a:buNone/>
            </a:pPr>
            <a:r>
              <a:rPr b="1" i="0" lang="en-US" sz="1837" u="none" cap="none" strike="noStrike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company/fenster-analytics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82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5"/>
          <p:cNvGrpSpPr/>
          <p:nvPr/>
        </p:nvGrpSpPr>
        <p:grpSpPr>
          <a:xfrm>
            <a:off x="4135972" y="3025345"/>
            <a:ext cx="3170322" cy="4591136"/>
            <a:chOff x="0" y="0"/>
            <a:chExt cx="3797300" cy="5499100"/>
          </a:xfrm>
        </p:grpSpPr>
        <p:sp>
          <p:nvSpPr>
            <p:cNvPr id="102" name="Google Shape;102;p5"/>
            <p:cNvSpPr/>
            <p:nvPr/>
          </p:nvSpPr>
          <p:spPr>
            <a:xfrm>
              <a:off x="0" y="5054600"/>
              <a:ext cx="3797300" cy="444500"/>
            </a:xfrm>
            <a:custGeom>
              <a:rect b="b" l="l" r="r" t="t"/>
              <a:pathLst>
                <a:path extrusionOk="0" h="444500" w="3797300">
                  <a:moveTo>
                    <a:pt x="0" y="0"/>
                  </a:moveTo>
                  <a:lnTo>
                    <a:pt x="3797300" y="0"/>
                  </a:lnTo>
                  <a:lnTo>
                    <a:pt x="3797300" y="444500"/>
                  </a:lnTo>
                  <a:lnTo>
                    <a:pt x="0" y="444500"/>
                  </a:lnTo>
                  <a:close/>
                </a:path>
              </a:pathLst>
            </a:custGeom>
            <a:solidFill>
              <a:srgbClr val="0F55FF">
                <a:alpha val="70196"/>
              </a:srgbClr>
            </a:solidFill>
            <a:ln>
              <a:noFill/>
            </a:ln>
          </p:spPr>
        </p:sp>
        <p:sp>
          <p:nvSpPr>
            <p:cNvPr id="103" name="Google Shape;103;p5"/>
            <p:cNvSpPr/>
            <p:nvPr/>
          </p:nvSpPr>
          <p:spPr>
            <a:xfrm>
              <a:off x="0" y="0"/>
              <a:ext cx="3797300" cy="5054600"/>
            </a:xfrm>
            <a:custGeom>
              <a:rect b="b" l="l" r="r" t="t"/>
              <a:pathLst>
                <a:path extrusionOk="0" h="5054600" w="3797300">
                  <a:moveTo>
                    <a:pt x="0" y="0"/>
                  </a:moveTo>
                  <a:lnTo>
                    <a:pt x="3797300" y="0"/>
                  </a:lnTo>
                  <a:lnTo>
                    <a:pt x="3797300" y="5054600"/>
                  </a:lnTo>
                  <a:lnTo>
                    <a:pt x="0" y="5054600"/>
                  </a:lnTo>
                  <a:close/>
                </a:path>
              </a:pathLst>
            </a:custGeom>
            <a:blipFill rotWithShape="1">
              <a:blip r:embed="rId3">
                <a:alphaModFix amt="71000"/>
              </a:blip>
              <a:stretch>
                <a:fillRect b="-11407" l="0" r="0" t="-11409"/>
              </a:stretch>
            </a:blipFill>
            <a:ln>
              <a:noFill/>
            </a:ln>
          </p:spPr>
        </p:sp>
      </p:grpSp>
      <p:sp>
        <p:nvSpPr>
          <p:cNvPr id="104" name="Google Shape;104;p5"/>
          <p:cNvSpPr txBox="1"/>
          <p:nvPr/>
        </p:nvSpPr>
        <p:spPr>
          <a:xfrm>
            <a:off x="7542679" y="1414156"/>
            <a:ext cx="32835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8"/>
              <a:buFont typeface="Arial"/>
              <a:buNone/>
            </a:pPr>
            <a:r>
              <a:rPr b="0" i="0" lang="en-US" sz="421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Fenster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5"/>
          <p:cNvGrpSpPr/>
          <p:nvPr/>
        </p:nvGrpSpPr>
        <p:grpSpPr>
          <a:xfrm>
            <a:off x="7497551" y="3025345"/>
            <a:ext cx="3170322" cy="4591136"/>
            <a:chOff x="0" y="0"/>
            <a:chExt cx="3797300" cy="5499100"/>
          </a:xfrm>
        </p:grpSpPr>
        <p:sp>
          <p:nvSpPr>
            <p:cNvPr id="106" name="Google Shape;106;p5"/>
            <p:cNvSpPr/>
            <p:nvPr/>
          </p:nvSpPr>
          <p:spPr>
            <a:xfrm>
              <a:off x="0" y="5054600"/>
              <a:ext cx="3797300" cy="444500"/>
            </a:xfrm>
            <a:custGeom>
              <a:rect b="b" l="l" r="r" t="t"/>
              <a:pathLst>
                <a:path extrusionOk="0" h="444500" w="3797300">
                  <a:moveTo>
                    <a:pt x="0" y="0"/>
                  </a:moveTo>
                  <a:lnTo>
                    <a:pt x="3797300" y="0"/>
                  </a:lnTo>
                  <a:lnTo>
                    <a:pt x="3797300" y="444500"/>
                  </a:lnTo>
                  <a:lnTo>
                    <a:pt x="0" y="444500"/>
                  </a:lnTo>
                  <a:close/>
                </a:path>
              </a:pathLst>
            </a:custGeom>
            <a:solidFill>
              <a:srgbClr val="0F55FF">
                <a:alpha val="70196"/>
              </a:srgbClr>
            </a:solidFill>
            <a:ln>
              <a:noFill/>
            </a:ln>
          </p:spPr>
        </p:sp>
        <p:sp>
          <p:nvSpPr>
            <p:cNvPr id="107" name="Google Shape;107;p5"/>
            <p:cNvSpPr/>
            <p:nvPr/>
          </p:nvSpPr>
          <p:spPr>
            <a:xfrm>
              <a:off x="0" y="0"/>
              <a:ext cx="3797300" cy="5054600"/>
            </a:xfrm>
            <a:custGeom>
              <a:rect b="b" l="l" r="r" t="t"/>
              <a:pathLst>
                <a:path extrusionOk="0" h="5054600" w="3797300">
                  <a:moveTo>
                    <a:pt x="0" y="0"/>
                  </a:moveTo>
                  <a:lnTo>
                    <a:pt x="3797300" y="0"/>
                  </a:lnTo>
                  <a:lnTo>
                    <a:pt x="3797300" y="5054600"/>
                  </a:lnTo>
                  <a:lnTo>
                    <a:pt x="0" y="5054600"/>
                  </a:lnTo>
                  <a:close/>
                </a:path>
              </a:pathLst>
            </a:custGeom>
            <a:blipFill rotWithShape="1">
              <a:blip r:embed="rId4">
                <a:alphaModFix amt="71000"/>
              </a:blip>
              <a:stretch>
                <a:fillRect b="-11407" l="0" r="0" t="-11409"/>
              </a:stretch>
            </a:blipFill>
            <a:ln>
              <a:noFill/>
            </a:ln>
          </p:spPr>
        </p:sp>
      </p:grpSp>
      <p:grpSp>
        <p:nvGrpSpPr>
          <p:cNvPr id="108" name="Google Shape;108;p5"/>
          <p:cNvGrpSpPr/>
          <p:nvPr/>
        </p:nvGrpSpPr>
        <p:grpSpPr>
          <a:xfrm>
            <a:off x="774393" y="3025345"/>
            <a:ext cx="3170322" cy="4591136"/>
            <a:chOff x="0" y="0"/>
            <a:chExt cx="3797300" cy="5499100"/>
          </a:xfrm>
        </p:grpSpPr>
        <p:sp>
          <p:nvSpPr>
            <p:cNvPr id="109" name="Google Shape;109;p5"/>
            <p:cNvSpPr/>
            <p:nvPr/>
          </p:nvSpPr>
          <p:spPr>
            <a:xfrm>
              <a:off x="0" y="5054600"/>
              <a:ext cx="3797300" cy="444500"/>
            </a:xfrm>
            <a:custGeom>
              <a:rect b="b" l="l" r="r" t="t"/>
              <a:pathLst>
                <a:path extrusionOk="0" h="444500" w="3797300">
                  <a:moveTo>
                    <a:pt x="0" y="0"/>
                  </a:moveTo>
                  <a:lnTo>
                    <a:pt x="3797300" y="0"/>
                  </a:lnTo>
                  <a:lnTo>
                    <a:pt x="3797300" y="444500"/>
                  </a:lnTo>
                  <a:lnTo>
                    <a:pt x="0" y="444500"/>
                  </a:lnTo>
                  <a:close/>
                </a:path>
              </a:pathLst>
            </a:custGeom>
            <a:solidFill>
              <a:srgbClr val="0F55FF">
                <a:alpha val="70196"/>
              </a:srgbClr>
            </a:solidFill>
            <a:ln>
              <a:noFill/>
            </a:ln>
          </p:spPr>
        </p:sp>
        <p:sp>
          <p:nvSpPr>
            <p:cNvPr id="110" name="Google Shape;110;p5"/>
            <p:cNvSpPr/>
            <p:nvPr/>
          </p:nvSpPr>
          <p:spPr>
            <a:xfrm>
              <a:off x="0" y="0"/>
              <a:ext cx="3797300" cy="5054600"/>
            </a:xfrm>
            <a:custGeom>
              <a:rect b="b" l="l" r="r" t="t"/>
              <a:pathLst>
                <a:path extrusionOk="0" h="5054600" w="3797300">
                  <a:moveTo>
                    <a:pt x="0" y="0"/>
                  </a:moveTo>
                  <a:lnTo>
                    <a:pt x="3797300" y="0"/>
                  </a:lnTo>
                  <a:lnTo>
                    <a:pt x="3797300" y="5054600"/>
                  </a:lnTo>
                  <a:lnTo>
                    <a:pt x="0" y="5054600"/>
                  </a:lnTo>
                  <a:close/>
                </a:path>
              </a:pathLst>
            </a:custGeom>
            <a:blipFill rotWithShape="1">
              <a:blip r:embed="rId5">
                <a:alphaModFix amt="71000"/>
              </a:blip>
              <a:stretch>
                <a:fillRect b="-11407" l="0" r="0" t="-11409"/>
              </a:stretch>
            </a:blipFill>
            <a:ln>
              <a:noFill/>
            </a:ln>
          </p:spPr>
        </p:sp>
      </p:grpSp>
      <p:grpSp>
        <p:nvGrpSpPr>
          <p:cNvPr id="111" name="Google Shape;111;p5"/>
          <p:cNvGrpSpPr/>
          <p:nvPr/>
        </p:nvGrpSpPr>
        <p:grpSpPr>
          <a:xfrm>
            <a:off x="933101" y="7264697"/>
            <a:ext cx="2852907" cy="1750803"/>
            <a:chOff x="0" y="-9525"/>
            <a:chExt cx="3803875" cy="2334403"/>
          </a:xfrm>
        </p:grpSpPr>
        <p:sp>
          <p:nvSpPr>
            <p:cNvPr id="112" name="Google Shape;112;p5"/>
            <p:cNvSpPr txBox="1"/>
            <p:nvPr/>
          </p:nvSpPr>
          <p:spPr>
            <a:xfrm>
              <a:off x="0" y="680022"/>
              <a:ext cx="3803875" cy="1644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75"/>
                <a:buFont typeface="Arial"/>
                <a:buNone/>
              </a:pPr>
              <a:r>
                <a:rPr b="0" i="0" lang="en-US" sz="1775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CEO / CTO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75"/>
                <a:buFont typeface="Arial"/>
                <a:buNone/>
              </a:pPr>
              <a:r>
                <a:rPr b="0" i="0" lang="en-US" sz="1775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Experienced Gameplay Analyst &amp; Gameplay Engineer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 txBox="1"/>
            <p:nvPr/>
          </p:nvSpPr>
          <p:spPr>
            <a:xfrm>
              <a:off x="0" y="-9525"/>
              <a:ext cx="3803875" cy="44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8"/>
                <a:buFont typeface="Arial"/>
                <a:buNone/>
              </a:pPr>
              <a:r>
                <a:rPr b="0" i="0" lang="en-US" sz="2168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Charlie Olson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5"/>
          <p:cNvGrpSpPr/>
          <p:nvPr/>
        </p:nvGrpSpPr>
        <p:grpSpPr>
          <a:xfrm>
            <a:off x="4294680" y="7264697"/>
            <a:ext cx="2852907" cy="2065128"/>
            <a:chOff x="0" y="-9525"/>
            <a:chExt cx="3803875" cy="2753503"/>
          </a:xfrm>
        </p:grpSpPr>
        <p:sp>
          <p:nvSpPr>
            <p:cNvPr id="115" name="Google Shape;115;p5"/>
            <p:cNvSpPr txBox="1"/>
            <p:nvPr/>
          </p:nvSpPr>
          <p:spPr>
            <a:xfrm>
              <a:off x="0" y="680022"/>
              <a:ext cx="3803875" cy="2063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75"/>
                <a:buFont typeface="Arial"/>
                <a:buNone/>
              </a:pPr>
              <a:r>
                <a:rPr b="0" i="0" lang="en-US" sz="1775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Head of Business Operations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75"/>
                <a:buFont typeface="Arial"/>
                <a:buNone/>
              </a:pPr>
              <a:r>
                <a:rPr b="0" i="0" lang="en-US" sz="1775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Experienced Biz Development &amp; Operations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 txBox="1"/>
            <p:nvPr/>
          </p:nvSpPr>
          <p:spPr>
            <a:xfrm>
              <a:off x="0" y="-9525"/>
              <a:ext cx="3803875" cy="44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8"/>
                <a:buFont typeface="Arial"/>
                <a:buNone/>
              </a:pPr>
              <a:r>
                <a:rPr b="0" i="0" lang="en-US" sz="2168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Sam Adams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5"/>
          <p:cNvGrpSpPr/>
          <p:nvPr/>
        </p:nvGrpSpPr>
        <p:grpSpPr>
          <a:xfrm>
            <a:off x="7656259" y="7264697"/>
            <a:ext cx="2852907" cy="807828"/>
            <a:chOff x="0" y="-9525"/>
            <a:chExt cx="3803875" cy="1077103"/>
          </a:xfrm>
        </p:grpSpPr>
        <p:sp>
          <p:nvSpPr>
            <p:cNvPr id="118" name="Google Shape;118;p5"/>
            <p:cNvSpPr txBox="1"/>
            <p:nvPr/>
          </p:nvSpPr>
          <p:spPr>
            <a:xfrm>
              <a:off x="0" y="680022"/>
              <a:ext cx="3803875" cy="387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75"/>
                <a:buFont typeface="Arial"/>
                <a:buNone/>
              </a:pPr>
              <a:r>
                <a:rPr b="0" i="0" lang="en-US" sz="1775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UX/UI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 txBox="1"/>
            <p:nvPr/>
          </p:nvSpPr>
          <p:spPr>
            <a:xfrm>
              <a:off x="0" y="-9525"/>
              <a:ext cx="3803875" cy="44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8"/>
                <a:buFont typeface="Arial"/>
                <a:buNone/>
              </a:pPr>
              <a:r>
                <a:rPr b="0" i="0" lang="en-US" sz="2168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Jana Gorol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5"/>
          <p:cNvGrpSpPr/>
          <p:nvPr/>
        </p:nvGrpSpPr>
        <p:grpSpPr>
          <a:xfrm>
            <a:off x="10920418" y="3025345"/>
            <a:ext cx="3170322" cy="4591136"/>
            <a:chOff x="0" y="0"/>
            <a:chExt cx="3797300" cy="5499100"/>
          </a:xfrm>
        </p:grpSpPr>
        <p:sp>
          <p:nvSpPr>
            <p:cNvPr id="121" name="Google Shape;121;p5"/>
            <p:cNvSpPr/>
            <p:nvPr/>
          </p:nvSpPr>
          <p:spPr>
            <a:xfrm>
              <a:off x="0" y="5054600"/>
              <a:ext cx="3797300" cy="444500"/>
            </a:xfrm>
            <a:custGeom>
              <a:rect b="b" l="l" r="r" t="t"/>
              <a:pathLst>
                <a:path extrusionOk="0" h="444500" w="3797300">
                  <a:moveTo>
                    <a:pt x="0" y="0"/>
                  </a:moveTo>
                  <a:lnTo>
                    <a:pt x="3797300" y="0"/>
                  </a:lnTo>
                  <a:lnTo>
                    <a:pt x="3797300" y="444500"/>
                  </a:lnTo>
                  <a:lnTo>
                    <a:pt x="0" y="444500"/>
                  </a:lnTo>
                  <a:close/>
                </a:path>
              </a:pathLst>
            </a:custGeom>
            <a:solidFill>
              <a:srgbClr val="0F55FF">
                <a:alpha val="70196"/>
              </a:srgbClr>
            </a:solidFill>
            <a:ln>
              <a:noFill/>
            </a:ln>
          </p:spPr>
        </p:sp>
        <p:sp>
          <p:nvSpPr>
            <p:cNvPr id="122" name="Google Shape;122;p5"/>
            <p:cNvSpPr/>
            <p:nvPr/>
          </p:nvSpPr>
          <p:spPr>
            <a:xfrm>
              <a:off x="0" y="0"/>
              <a:ext cx="3797300" cy="5054600"/>
            </a:xfrm>
            <a:custGeom>
              <a:rect b="b" l="l" r="r" t="t"/>
              <a:pathLst>
                <a:path extrusionOk="0" h="5054600" w="3797300">
                  <a:moveTo>
                    <a:pt x="0" y="0"/>
                  </a:moveTo>
                  <a:lnTo>
                    <a:pt x="3797300" y="0"/>
                  </a:lnTo>
                  <a:lnTo>
                    <a:pt x="3797300" y="5054600"/>
                  </a:lnTo>
                  <a:lnTo>
                    <a:pt x="0" y="5054600"/>
                  </a:lnTo>
                  <a:close/>
                </a:path>
              </a:pathLst>
            </a:custGeom>
            <a:blipFill rotWithShape="1">
              <a:blip r:embed="rId6">
                <a:alphaModFix amt="71000"/>
              </a:blip>
              <a:stretch>
                <a:fillRect b="-11407" l="0" r="0" t="-11409"/>
              </a:stretch>
            </a:blipFill>
            <a:ln>
              <a:noFill/>
            </a:ln>
          </p:spPr>
        </p:sp>
      </p:grpSp>
      <p:grpSp>
        <p:nvGrpSpPr>
          <p:cNvPr id="123" name="Google Shape;123;p5"/>
          <p:cNvGrpSpPr/>
          <p:nvPr/>
        </p:nvGrpSpPr>
        <p:grpSpPr>
          <a:xfrm>
            <a:off x="10893491" y="7264697"/>
            <a:ext cx="3224176" cy="1436478"/>
            <a:chOff x="0" y="-9525"/>
            <a:chExt cx="4298901" cy="1915303"/>
          </a:xfrm>
        </p:grpSpPr>
        <p:sp>
          <p:nvSpPr>
            <p:cNvPr id="124" name="Google Shape;124;p5"/>
            <p:cNvSpPr txBox="1"/>
            <p:nvPr/>
          </p:nvSpPr>
          <p:spPr>
            <a:xfrm>
              <a:off x="0" y="680022"/>
              <a:ext cx="4298901" cy="1225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75"/>
                <a:buFont typeface="Arial"/>
                <a:buNone/>
              </a:pPr>
              <a:r>
                <a:rPr b="0" i="0" lang="en-US" sz="1775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Principal Software Engineer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75"/>
                <a:buFont typeface="Arial"/>
                <a:buNone/>
              </a:pPr>
              <a:r>
                <a:rPr b="0" i="0" lang="en-US" sz="1775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Experienced Full-Stack Developer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0" y="-9525"/>
              <a:ext cx="4298901" cy="44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8"/>
                <a:buFont typeface="Arial"/>
                <a:buNone/>
              </a:pPr>
              <a:r>
                <a:rPr b="0" i="0" lang="en-US" sz="2168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Sebastian Herbertsson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5"/>
          <p:cNvGrpSpPr/>
          <p:nvPr/>
        </p:nvGrpSpPr>
        <p:grpSpPr>
          <a:xfrm>
            <a:off x="14343285" y="3025345"/>
            <a:ext cx="3170322" cy="4591136"/>
            <a:chOff x="0" y="0"/>
            <a:chExt cx="3797300" cy="5499100"/>
          </a:xfrm>
        </p:grpSpPr>
        <p:sp>
          <p:nvSpPr>
            <p:cNvPr id="127" name="Google Shape;127;p5"/>
            <p:cNvSpPr/>
            <p:nvPr/>
          </p:nvSpPr>
          <p:spPr>
            <a:xfrm>
              <a:off x="0" y="5054600"/>
              <a:ext cx="3797300" cy="444500"/>
            </a:xfrm>
            <a:custGeom>
              <a:rect b="b" l="l" r="r" t="t"/>
              <a:pathLst>
                <a:path extrusionOk="0" h="444500" w="3797300">
                  <a:moveTo>
                    <a:pt x="0" y="0"/>
                  </a:moveTo>
                  <a:lnTo>
                    <a:pt x="3797300" y="0"/>
                  </a:lnTo>
                  <a:lnTo>
                    <a:pt x="3797300" y="444500"/>
                  </a:lnTo>
                  <a:lnTo>
                    <a:pt x="0" y="444500"/>
                  </a:lnTo>
                  <a:close/>
                </a:path>
              </a:pathLst>
            </a:custGeom>
            <a:solidFill>
              <a:srgbClr val="0F55FF">
                <a:alpha val="70196"/>
              </a:srgbClr>
            </a:solidFill>
            <a:ln>
              <a:noFill/>
            </a:ln>
          </p:spPr>
        </p:sp>
        <p:sp>
          <p:nvSpPr>
            <p:cNvPr id="128" name="Google Shape;128;p5"/>
            <p:cNvSpPr/>
            <p:nvPr/>
          </p:nvSpPr>
          <p:spPr>
            <a:xfrm>
              <a:off x="0" y="0"/>
              <a:ext cx="3797300" cy="5054600"/>
            </a:xfrm>
            <a:custGeom>
              <a:rect b="b" l="l" r="r" t="t"/>
              <a:pathLst>
                <a:path extrusionOk="0" h="5054600" w="3797300">
                  <a:moveTo>
                    <a:pt x="0" y="0"/>
                  </a:moveTo>
                  <a:lnTo>
                    <a:pt x="3797300" y="0"/>
                  </a:lnTo>
                  <a:lnTo>
                    <a:pt x="3797300" y="5054600"/>
                  </a:lnTo>
                  <a:lnTo>
                    <a:pt x="0" y="5054600"/>
                  </a:lnTo>
                  <a:close/>
                </a:path>
              </a:pathLst>
            </a:custGeom>
            <a:blipFill rotWithShape="1">
              <a:blip r:embed="rId7">
                <a:alphaModFix amt="71000"/>
              </a:blip>
              <a:stretch>
                <a:fillRect b="-11407" l="0" r="0" t="-11409"/>
              </a:stretch>
            </a:blipFill>
            <a:ln>
              <a:noFill/>
            </a:ln>
          </p:spPr>
        </p:sp>
      </p:grpSp>
      <p:grpSp>
        <p:nvGrpSpPr>
          <p:cNvPr id="129" name="Google Shape;129;p5"/>
          <p:cNvGrpSpPr/>
          <p:nvPr/>
        </p:nvGrpSpPr>
        <p:grpSpPr>
          <a:xfrm>
            <a:off x="14422639" y="7264697"/>
            <a:ext cx="3011615" cy="1436478"/>
            <a:chOff x="0" y="-9525"/>
            <a:chExt cx="4015486" cy="1915303"/>
          </a:xfrm>
        </p:grpSpPr>
        <p:sp>
          <p:nvSpPr>
            <p:cNvPr id="130" name="Google Shape;130;p5"/>
            <p:cNvSpPr txBox="1"/>
            <p:nvPr/>
          </p:nvSpPr>
          <p:spPr>
            <a:xfrm>
              <a:off x="0" y="680022"/>
              <a:ext cx="4015486" cy="1225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75"/>
                <a:buFont typeface="Arial"/>
                <a:buNone/>
              </a:pPr>
              <a:r>
                <a:rPr b="0" i="0" lang="en-US" sz="1775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DS Content Strategist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75"/>
                <a:buFont typeface="Arial"/>
                <a:buNone/>
              </a:pPr>
              <a:r>
                <a:rPr b="0" i="0" lang="en-US" sz="1775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Experienced Technologist and Marketer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0" y="-9525"/>
              <a:ext cx="4015486" cy="44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8"/>
                <a:buFont typeface="Arial"/>
                <a:buNone/>
              </a:pPr>
              <a:r>
                <a:rPr b="0" i="0" lang="en-US" sz="2168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Joha Salinas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5"/>
          <p:cNvSpPr/>
          <p:nvPr/>
        </p:nvSpPr>
        <p:spPr>
          <a:xfrm>
            <a:off x="349389" y="330366"/>
            <a:ext cx="1624808" cy="1574587"/>
          </a:xfrm>
          <a:custGeom>
            <a:rect b="b" l="l" r="r" t="t"/>
            <a:pathLst>
              <a:path extrusionOk="0" h="1574587" w="1624808">
                <a:moveTo>
                  <a:pt x="0" y="0"/>
                </a:moveTo>
                <a:lnTo>
                  <a:pt x="1624808" y="0"/>
                </a:lnTo>
                <a:lnTo>
                  <a:pt x="1624808" y="1574587"/>
                </a:lnTo>
                <a:lnTo>
                  <a:pt x="0" y="1574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829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/>
          <p:nvPr/>
        </p:nvSpPr>
        <p:spPr>
          <a:xfrm flipH="1">
            <a:off x="-1" y="7948749"/>
            <a:ext cx="12812450" cy="2282118"/>
          </a:xfrm>
          <a:custGeom>
            <a:rect b="b" l="l" r="r" t="t"/>
            <a:pathLst>
              <a:path extrusionOk="0" h="7131620" w="19635939">
                <a:moveTo>
                  <a:pt x="19635939" y="0"/>
                </a:moveTo>
                <a:lnTo>
                  <a:pt x="0" y="0"/>
                </a:lnTo>
                <a:lnTo>
                  <a:pt x="0" y="7131620"/>
                </a:lnTo>
                <a:lnTo>
                  <a:pt x="19635939" y="7131620"/>
                </a:lnTo>
                <a:lnTo>
                  <a:pt x="1963593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8" name="Google Shape;138;p3"/>
          <p:cNvGrpSpPr/>
          <p:nvPr/>
        </p:nvGrpSpPr>
        <p:grpSpPr>
          <a:xfrm>
            <a:off x="7244361" y="2432300"/>
            <a:ext cx="11043637" cy="5422400"/>
            <a:chOff x="0" y="-7"/>
            <a:chExt cx="14724850" cy="7229867"/>
          </a:xfrm>
        </p:grpSpPr>
        <p:pic>
          <p:nvPicPr>
            <p:cNvPr id="139" name="Google Shape;139;p3"/>
            <p:cNvPicPr preferRelativeResize="0"/>
            <p:nvPr/>
          </p:nvPicPr>
          <p:blipFill rotWithShape="1">
            <a:blip r:embed="rId4">
              <a:alphaModFix/>
            </a:blip>
            <a:srcRect b="0" l="4298" r="4298" t="0"/>
            <a:stretch/>
          </p:blipFill>
          <p:spPr>
            <a:xfrm>
              <a:off x="0" y="0"/>
              <a:ext cx="9911975" cy="7229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3"/>
            <p:cNvPicPr preferRelativeResize="0"/>
            <p:nvPr/>
          </p:nvPicPr>
          <p:blipFill rotWithShape="1">
            <a:blip r:embed="rId5">
              <a:alphaModFix/>
            </a:blip>
            <a:srcRect b="0" l="11475" r="42824" t="0"/>
            <a:stretch/>
          </p:blipFill>
          <p:spPr>
            <a:xfrm>
              <a:off x="10038985" y="-7"/>
              <a:ext cx="4685865" cy="72298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3"/>
          <p:cNvGrpSpPr/>
          <p:nvPr/>
        </p:nvGrpSpPr>
        <p:grpSpPr>
          <a:xfrm>
            <a:off x="1028700" y="2377452"/>
            <a:ext cx="5993757" cy="5668990"/>
            <a:chOff x="0" y="-1280475"/>
            <a:chExt cx="8161433" cy="7558653"/>
          </a:xfrm>
        </p:grpSpPr>
        <p:sp>
          <p:nvSpPr>
            <p:cNvPr id="142" name="Google Shape;142;p3"/>
            <p:cNvSpPr txBox="1"/>
            <p:nvPr/>
          </p:nvSpPr>
          <p:spPr>
            <a:xfrm>
              <a:off x="80933" y="-1280475"/>
              <a:ext cx="8080500" cy="5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30"/>
                <a:buFont typeface="Arial"/>
                <a:buNone/>
              </a:pPr>
              <a:r>
                <a:rPr b="1" i="0" lang="en-US" sz="283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Does This Describe Your Work? </a:t>
              </a:r>
              <a:r>
                <a:rPr b="1" i="0" lang="en-US" sz="283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0" y="419178"/>
              <a:ext cx="8080500" cy="58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7719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40"/>
                <a:buFont typeface="Montserrat"/>
                <a:buChar char="●"/>
              </a:pPr>
              <a:r>
                <a:rPr b="0" i="0" lang="en-US" sz="234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Rapid ad hoc analysis with SQL under time pressure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7719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40"/>
                <a:buFont typeface="Montserrat"/>
                <a:buChar char="●"/>
              </a:pPr>
              <a:r>
                <a:rPr b="0" i="0" lang="en-US" sz="234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Consistently writing and organizing similar queries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7719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40"/>
                <a:buFont typeface="Montserrat"/>
                <a:buChar char="●"/>
              </a:pPr>
              <a:r>
                <a:rPr b="0" i="0" lang="en-US" sz="234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Colleagues await results that will influence decision-making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7719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40"/>
                <a:buFont typeface="Montserrat"/>
                <a:buChar char="●"/>
              </a:pPr>
              <a:r>
                <a:rPr b="0" i="0" lang="en-US" sz="234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Colleagues expect output as charts and dashboards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40"/>
                <a:buFont typeface="Arial"/>
                <a:buNone/>
              </a:pPr>
              <a:r>
                <a:t/>
              </a:r>
              <a:endParaRPr b="0" i="0" sz="234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4" name="Google Shape;144;p3"/>
          <p:cNvSpPr/>
          <p:nvPr/>
        </p:nvSpPr>
        <p:spPr>
          <a:xfrm>
            <a:off x="349389" y="330366"/>
            <a:ext cx="1624808" cy="1574587"/>
          </a:xfrm>
          <a:custGeom>
            <a:rect b="b" l="l" r="r" t="t"/>
            <a:pathLst>
              <a:path extrusionOk="0" h="1574587" w="1624808">
                <a:moveTo>
                  <a:pt x="0" y="0"/>
                </a:moveTo>
                <a:lnTo>
                  <a:pt x="1624808" y="0"/>
                </a:lnTo>
                <a:lnTo>
                  <a:pt x="1624808" y="1574587"/>
                </a:lnTo>
                <a:lnTo>
                  <a:pt x="0" y="1574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829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4"/>
          <p:cNvGrpSpPr/>
          <p:nvPr/>
        </p:nvGrpSpPr>
        <p:grpSpPr>
          <a:xfrm>
            <a:off x="2168207" y="1439730"/>
            <a:ext cx="7681313" cy="4213824"/>
            <a:chOff x="0" y="0"/>
            <a:chExt cx="5908040" cy="3241040"/>
          </a:xfrm>
        </p:grpSpPr>
        <p:sp>
          <p:nvSpPr>
            <p:cNvPr id="150" name="Google Shape;150;p4"/>
            <p:cNvSpPr/>
            <p:nvPr/>
          </p:nvSpPr>
          <p:spPr>
            <a:xfrm>
              <a:off x="10160" y="12700"/>
              <a:ext cx="5895340" cy="186690"/>
            </a:xfrm>
            <a:custGeom>
              <a:rect b="b" l="l" r="r" t="t"/>
              <a:pathLst>
                <a:path extrusionOk="0" h="186690" w="5895340">
                  <a:moveTo>
                    <a:pt x="0" y="186690"/>
                  </a:moveTo>
                  <a:lnTo>
                    <a:pt x="0" y="127000"/>
                  </a:lnTo>
                  <a:cubicBezTo>
                    <a:pt x="0" y="57150"/>
                    <a:pt x="57150" y="0"/>
                    <a:pt x="127000" y="0"/>
                  </a:cubicBezTo>
                  <a:lnTo>
                    <a:pt x="5768340" y="0"/>
                  </a:lnTo>
                  <a:cubicBezTo>
                    <a:pt x="5838190" y="0"/>
                    <a:pt x="5895340" y="57150"/>
                    <a:pt x="5895340" y="127000"/>
                  </a:cubicBezTo>
                  <a:lnTo>
                    <a:pt x="5895340" y="186690"/>
                  </a:lnTo>
                  <a:cubicBezTo>
                    <a:pt x="5895340" y="186690"/>
                    <a:pt x="0" y="186690"/>
                    <a:pt x="0" y="186690"/>
                  </a:cubicBezTo>
                  <a:close/>
                </a:path>
              </a:pathLst>
            </a:custGeom>
            <a:solidFill>
              <a:srgbClr val="008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350" y="193040"/>
              <a:ext cx="5895340" cy="3041650"/>
            </a:xfrm>
            <a:custGeom>
              <a:rect b="b" l="l" r="r" t="t"/>
              <a:pathLst>
                <a:path extrusionOk="0" h="3041650" w="5895340">
                  <a:moveTo>
                    <a:pt x="5768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5895340" y="0"/>
                  </a:lnTo>
                  <a:lnTo>
                    <a:pt x="5895340" y="2914650"/>
                  </a:lnTo>
                  <a:cubicBezTo>
                    <a:pt x="5895340" y="2985770"/>
                    <a:pt x="5838190" y="3041650"/>
                    <a:pt x="5768340" y="304165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238" l="0" r="0" t="-1237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0" y="0"/>
              <a:ext cx="5908040" cy="3241040"/>
            </a:xfrm>
            <a:custGeom>
              <a:rect b="b" l="l" r="r" t="t"/>
              <a:pathLst>
                <a:path extrusionOk="0" h="3241040" w="5908040">
                  <a:moveTo>
                    <a:pt x="5774690" y="0"/>
                  </a:moveTo>
                  <a:lnTo>
                    <a:pt x="133350" y="0"/>
                  </a:lnTo>
                  <a:cubicBezTo>
                    <a:pt x="59690" y="0"/>
                    <a:pt x="0" y="59690"/>
                    <a:pt x="0" y="133350"/>
                  </a:cubicBezTo>
                  <a:lnTo>
                    <a:pt x="0" y="3107690"/>
                  </a:lnTo>
                  <a:cubicBezTo>
                    <a:pt x="0" y="3181350"/>
                    <a:pt x="59690" y="3241040"/>
                    <a:pt x="133350" y="3241040"/>
                  </a:cubicBezTo>
                  <a:lnTo>
                    <a:pt x="5774690" y="3241040"/>
                  </a:lnTo>
                  <a:cubicBezTo>
                    <a:pt x="5848350" y="3241040"/>
                    <a:pt x="5908040" y="3181350"/>
                    <a:pt x="5908040" y="3107690"/>
                  </a:cubicBezTo>
                  <a:lnTo>
                    <a:pt x="5908040" y="133350"/>
                  </a:lnTo>
                  <a:cubicBezTo>
                    <a:pt x="5908040" y="59690"/>
                    <a:pt x="5848350" y="0"/>
                    <a:pt x="5774690" y="0"/>
                  </a:cubicBezTo>
                  <a:close/>
                  <a:moveTo>
                    <a:pt x="5895340" y="3107690"/>
                  </a:moveTo>
                  <a:cubicBezTo>
                    <a:pt x="5895340" y="3175000"/>
                    <a:pt x="5842000" y="3228340"/>
                    <a:pt x="5774690" y="3228340"/>
                  </a:cubicBezTo>
                  <a:lnTo>
                    <a:pt x="133350" y="3228340"/>
                  </a:lnTo>
                  <a:cubicBezTo>
                    <a:pt x="67310" y="3228340"/>
                    <a:pt x="12700" y="3173730"/>
                    <a:pt x="12700" y="3107690"/>
                  </a:cubicBez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310769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33350"/>
                  </a:lnTo>
                  <a:cubicBezTo>
                    <a:pt x="12700" y="67310"/>
                    <a:pt x="67310" y="12700"/>
                    <a:pt x="133350" y="12700"/>
                  </a:cubicBezTo>
                  <a:lnTo>
                    <a:pt x="5774690" y="12700"/>
                  </a:lnTo>
                  <a:cubicBezTo>
                    <a:pt x="5840730" y="12700"/>
                    <a:pt x="5895340" y="67310"/>
                    <a:pt x="5895340" y="133350"/>
                  </a:cubicBez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49860" y="73660"/>
              <a:ext cx="299720" cy="63500"/>
            </a:xfrm>
            <a:custGeom>
              <a:rect b="b" l="l" r="r" t="t"/>
              <a:pathLst>
                <a:path extrusionOk="0"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484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91820" y="88900"/>
              <a:ext cx="5175250" cy="33020"/>
            </a:xfrm>
            <a:custGeom>
              <a:rect b="b" l="l" r="r" t="t"/>
              <a:pathLst>
                <a:path extrusionOk="0"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4"/>
          <p:cNvGrpSpPr/>
          <p:nvPr/>
        </p:nvGrpSpPr>
        <p:grpSpPr>
          <a:xfrm>
            <a:off x="349389" y="6147531"/>
            <a:ext cx="5758937" cy="3159245"/>
            <a:chOff x="0" y="0"/>
            <a:chExt cx="5908040" cy="3241040"/>
          </a:xfrm>
        </p:grpSpPr>
        <p:sp>
          <p:nvSpPr>
            <p:cNvPr id="156" name="Google Shape;156;p4"/>
            <p:cNvSpPr/>
            <p:nvPr/>
          </p:nvSpPr>
          <p:spPr>
            <a:xfrm>
              <a:off x="10160" y="12700"/>
              <a:ext cx="5895340" cy="186690"/>
            </a:xfrm>
            <a:custGeom>
              <a:rect b="b" l="l" r="r" t="t"/>
              <a:pathLst>
                <a:path extrusionOk="0" h="186690" w="5895340">
                  <a:moveTo>
                    <a:pt x="0" y="186690"/>
                  </a:moveTo>
                  <a:lnTo>
                    <a:pt x="0" y="127000"/>
                  </a:lnTo>
                  <a:cubicBezTo>
                    <a:pt x="0" y="57150"/>
                    <a:pt x="57150" y="0"/>
                    <a:pt x="127000" y="0"/>
                  </a:cubicBezTo>
                  <a:lnTo>
                    <a:pt x="5768340" y="0"/>
                  </a:lnTo>
                  <a:cubicBezTo>
                    <a:pt x="5838190" y="0"/>
                    <a:pt x="5895340" y="57150"/>
                    <a:pt x="5895340" y="127000"/>
                  </a:cubicBezTo>
                  <a:lnTo>
                    <a:pt x="5895340" y="186690"/>
                  </a:lnTo>
                  <a:cubicBezTo>
                    <a:pt x="5895340" y="186690"/>
                    <a:pt x="0" y="186690"/>
                    <a:pt x="0" y="186690"/>
                  </a:cubicBezTo>
                  <a:close/>
                </a:path>
              </a:pathLst>
            </a:custGeom>
            <a:solidFill>
              <a:srgbClr val="008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6350" y="193040"/>
              <a:ext cx="5895340" cy="3041650"/>
            </a:xfrm>
            <a:custGeom>
              <a:rect b="b" l="l" r="r" t="t"/>
              <a:pathLst>
                <a:path extrusionOk="0" h="3041650" w="5895340">
                  <a:moveTo>
                    <a:pt x="5768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5895340" y="0"/>
                  </a:lnTo>
                  <a:lnTo>
                    <a:pt x="5895340" y="2914650"/>
                  </a:lnTo>
                  <a:cubicBezTo>
                    <a:pt x="5895340" y="2985770"/>
                    <a:pt x="5838190" y="3041650"/>
                    <a:pt x="5768340" y="3041650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118" l="0" r="0" t="-1117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0" y="0"/>
              <a:ext cx="5908040" cy="3241040"/>
            </a:xfrm>
            <a:custGeom>
              <a:rect b="b" l="l" r="r" t="t"/>
              <a:pathLst>
                <a:path extrusionOk="0" h="3241040" w="5908040">
                  <a:moveTo>
                    <a:pt x="5774690" y="0"/>
                  </a:moveTo>
                  <a:lnTo>
                    <a:pt x="133350" y="0"/>
                  </a:lnTo>
                  <a:cubicBezTo>
                    <a:pt x="59690" y="0"/>
                    <a:pt x="0" y="59690"/>
                    <a:pt x="0" y="133350"/>
                  </a:cubicBezTo>
                  <a:lnTo>
                    <a:pt x="0" y="3107690"/>
                  </a:lnTo>
                  <a:cubicBezTo>
                    <a:pt x="0" y="3181350"/>
                    <a:pt x="59690" y="3241040"/>
                    <a:pt x="133350" y="3241040"/>
                  </a:cubicBezTo>
                  <a:lnTo>
                    <a:pt x="5774690" y="3241040"/>
                  </a:lnTo>
                  <a:cubicBezTo>
                    <a:pt x="5848350" y="3241040"/>
                    <a:pt x="5908040" y="3181350"/>
                    <a:pt x="5908040" y="3107690"/>
                  </a:cubicBezTo>
                  <a:lnTo>
                    <a:pt x="5908040" y="133350"/>
                  </a:lnTo>
                  <a:cubicBezTo>
                    <a:pt x="5908040" y="59690"/>
                    <a:pt x="5848350" y="0"/>
                    <a:pt x="5774690" y="0"/>
                  </a:cubicBezTo>
                  <a:close/>
                  <a:moveTo>
                    <a:pt x="5895340" y="3107690"/>
                  </a:moveTo>
                  <a:cubicBezTo>
                    <a:pt x="5895340" y="3175000"/>
                    <a:pt x="5842000" y="3228340"/>
                    <a:pt x="5774690" y="3228340"/>
                  </a:cubicBezTo>
                  <a:lnTo>
                    <a:pt x="133350" y="3228340"/>
                  </a:lnTo>
                  <a:cubicBezTo>
                    <a:pt x="67310" y="3228340"/>
                    <a:pt x="12700" y="3173730"/>
                    <a:pt x="12700" y="3107690"/>
                  </a:cubicBez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310769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33350"/>
                  </a:lnTo>
                  <a:cubicBezTo>
                    <a:pt x="12700" y="67310"/>
                    <a:pt x="67310" y="12700"/>
                    <a:pt x="133350" y="12700"/>
                  </a:cubicBezTo>
                  <a:lnTo>
                    <a:pt x="5774690" y="12700"/>
                  </a:lnTo>
                  <a:cubicBezTo>
                    <a:pt x="5840730" y="12700"/>
                    <a:pt x="5895340" y="67310"/>
                    <a:pt x="5895340" y="133350"/>
                  </a:cubicBez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49860" y="73660"/>
              <a:ext cx="299720" cy="63500"/>
            </a:xfrm>
            <a:custGeom>
              <a:rect b="b" l="l" r="r" t="t"/>
              <a:pathLst>
                <a:path extrusionOk="0"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484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91820" y="88900"/>
              <a:ext cx="5175250" cy="33020"/>
            </a:xfrm>
            <a:custGeom>
              <a:rect b="b" l="l" r="r" t="t"/>
              <a:pathLst>
                <a:path extrusionOk="0"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4"/>
          <p:cNvGrpSpPr/>
          <p:nvPr/>
        </p:nvGrpSpPr>
        <p:grpSpPr>
          <a:xfrm>
            <a:off x="6213417" y="5846403"/>
            <a:ext cx="7272207" cy="3989396"/>
            <a:chOff x="0" y="0"/>
            <a:chExt cx="5908040" cy="3241040"/>
          </a:xfrm>
        </p:grpSpPr>
        <p:sp>
          <p:nvSpPr>
            <p:cNvPr id="162" name="Google Shape;162;p4"/>
            <p:cNvSpPr/>
            <p:nvPr/>
          </p:nvSpPr>
          <p:spPr>
            <a:xfrm>
              <a:off x="10160" y="12700"/>
              <a:ext cx="5895340" cy="186690"/>
            </a:xfrm>
            <a:custGeom>
              <a:rect b="b" l="l" r="r" t="t"/>
              <a:pathLst>
                <a:path extrusionOk="0" h="186690" w="5895340">
                  <a:moveTo>
                    <a:pt x="0" y="186690"/>
                  </a:moveTo>
                  <a:lnTo>
                    <a:pt x="0" y="127000"/>
                  </a:lnTo>
                  <a:cubicBezTo>
                    <a:pt x="0" y="57150"/>
                    <a:pt x="57150" y="0"/>
                    <a:pt x="127000" y="0"/>
                  </a:cubicBezTo>
                  <a:lnTo>
                    <a:pt x="5768340" y="0"/>
                  </a:lnTo>
                  <a:cubicBezTo>
                    <a:pt x="5838190" y="0"/>
                    <a:pt x="5895340" y="57150"/>
                    <a:pt x="5895340" y="127000"/>
                  </a:cubicBezTo>
                  <a:lnTo>
                    <a:pt x="5895340" y="186690"/>
                  </a:lnTo>
                  <a:cubicBezTo>
                    <a:pt x="5895340" y="186690"/>
                    <a:pt x="0" y="186690"/>
                    <a:pt x="0" y="186690"/>
                  </a:cubicBezTo>
                  <a:close/>
                </a:path>
              </a:pathLst>
            </a:custGeom>
            <a:solidFill>
              <a:srgbClr val="008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6350" y="193040"/>
              <a:ext cx="5895340" cy="3041650"/>
            </a:xfrm>
            <a:custGeom>
              <a:rect b="b" l="l" r="r" t="t"/>
              <a:pathLst>
                <a:path extrusionOk="0" h="3041650" w="5895340">
                  <a:moveTo>
                    <a:pt x="5768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5895340" y="0"/>
                  </a:lnTo>
                  <a:lnTo>
                    <a:pt x="5895340" y="2914650"/>
                  </a:lnTo>
                  <a:cubicBezTo>
                    <a:pt x="5895340" y="2985770"/>
                    <a:pt x="5838190" y="3041650"/>
                    <a:pt x="5768340" y="3041650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429" l="0" r="0" t="-431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0" y="0"/>
              <a:ext cx="5908040" cy="3241040"/>
            </a:xfrm>
            <a:custGeom>
              <a:rect b="b" l="l" r="r" t="t"/>
              <a:pathLst>
                <a:path extrusionOk="0" h="3241040" w="5908040">
                  <a:moveTo>
                    <a:pt x="5774690" y="0"/>
                  </a:moveTo>
                  <a:lnTo>
                    <a:pt x="133350" y="0"/>
                  </a:lnTo>
                  <a:cubicBezTo>
                    <a:pt x="59690" y="0"/>
                    <a:pt x="0" y="59690"/>
                    <a:pt x="0" y="133350"/>
                  </a:cubicBezTo>
                  <a:lnTo>
                    <a:pt x="0" y="3107690"/>
                  </a:lnTo>
                  <a:cubicBezTo>
                    <a:pt x="0" y="3181350"/>
                    <a:pt x="59690" y="3241040"/>
                    <a:pt x="133350" y="3241040"/>
                  </a:cubicBezTo>
                  <a:lnTo>
                    <a:pt x="5774690" y="3241040"/>
                  </a:lnTo>
                  <a:cubicBezTo>
                    <a:pt x="5848350" y="3241040"/>
                    <a:pt x="5908040" y="3181350"/>
                    <a:pt x="5908040" y="3107690"/>
                  </a:cubicBezTo>
                  <a:lnTo>
                    <a:pt x="5908040" y="133350"/>
                  </a:lnTo>
                  <a:cubicBezTo>
                    <a:pt x="5908040" y="59690"/>
                    <a:pt x="5848350" y="0"/>
                    <a:pt x="5774690" y="0"/>
                  </a:cubicBezTo>
                  <a:close/>
                  <a:moveTo>
                    <a:pt x="5895340" y="3107690"/>
                  </a:moveTo>
                  <a:cubicBezTo>
                    <a:pt x="5895340" y="3175000"/>
                    <a:pt x="5842000" y="3228340"/>
                    <a:pt x="5774690" y="3228340"/>
                  </a:cubicBezTo>
                  <a:lnTo>
                    <a:pt x="133350" y="3228340"/>
                  </a:lnTo>
                  <a:cubicBezTo>
                    <a:pt x="67310" y="3228340"/>
                    <a:pt x="12700" y="3173730"/>
                    <a:pt x="12700" y="3107690"/>
                  </a:cubicBez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310769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33350"/>
                  </a:lnTo>
                  <a:cubicBezTo>
                    <a:pt x="12700" y="67310"/>
                    <a:pt x="67310" y="12700"/>
                    <a:pt x="133350" y="12700"/>
                  </a:cubicBezTo>
                  <a:lnTo>
                    <a:pt x="5774690" y="12700"/>
                  </a:lnTo>
                  <a:cubicBezTo>
                    <a:pt x="5840730" y="12700"/>
                    <a:pt x="5895340" y="67310"/>
                    <a:pt x="5895340" y="133350"/>
                  </a:cubicBez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49860" y="73660"/>
              <a:ext cx="299720" cy="63500"/>
            </a:xfrm>
            <a:custGeom>
              <a:rect b="b" l="l" r="r" t="t"/>
              <a:pathLst>
                <a:path extrusionOk="0"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484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591820" y="88900"/>
              <a:ext cx="5175250" cy="33020"/>
            </a:xfrm>
            <a:custGeom>
              <a:rect b="b" l="l" r="r" t="t"/>
              <a:pathLst>
                <a:path extrusionOk="0"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/>
          <p:nvPr/>
        </p:nvSpPr>
        <p:spPr>
          <a:xfrm>
            <a:off x="11518820" y="1313702"/>
            <a:ext cx="6268131" cy="1856354"/>
          </a:xfrm>
          <a:custGeom>
            <a:rect b="b" l="l" r="r" t="t"/>
            <a:pathLst>
              <a:path extrusionOk="0" h="1856354" w="6268131">
                <a:moveTo>
                  <a:pt x="0" y="0"/>
                </a:moveTo>
                <a:lnTo>
                  <a:pt x="6268130" y="0"/>
                </a:lnTo>
                <a:lnTo>
                  <a:pt x="6268130" y="1856354"/>
                </a:lnTo>
                <a:lnTo>
                  <a:pt x="0" y="18563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8" name="Google Shape;168;p4"/>
          <p:cNvGrpSpPr/>
          <p:nvPr/>
        </p:nvGrpSpPr>
        <p:grpSpPr>
          <a:xfrm>
            <a:off x="11518820" y="3465835"/>
            <a:ext cx="5566950" cy="2032556"/>
            <a:chOff x="0" y="0"/>
            <a:chExt cx="7422600" cy="2710075"/>
          </a:xfrm>
        </p:grpSpPr>
        <p:sp>
          <p:nvSpPr>
            <p:cNvPr id="169" name="Google Shape;169;p4"/>
            <p:cNvSpPr txBox="1"/>
            <p:nvPr/>
          </p:nvSpPr>
          <p:spPr>
            <a:xfrm>
              <a:off x="0" y="0"/>
              <a:ext cx="7422573" cy="194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1999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21"/>
                <a:buFont typeface="Arial"/>
                <a:buNone/>
              </a:pPr>
              <a:r>
                <a:rPr b="0" i="0" lang="en-US" sz="3221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Status - One Year Alpha Experience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1999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21"/>
                <a:buFont typeface="Arial"/>
                <a:buNone/>
              </a:pPr>
              <a:r>
                <a:t/>
              </a:r>
              <a:endParaRPr b="0" i="0" sz="322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0" y="2422675"/>
              <a:ext cx="74226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79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4"/>
          <p:cNvSpPr/>
          <p:nvPr/>
        </p:nvSpPr>
        <p:spPr>
          <a:xfrm>
            <a:off x="349389" y="330366"/>
            <a:ext cx="1624808" cy="1574587"/>
          </a:xfrm>
          <a:custGeom>
            <a:rect b="b" l="l" r="r" t="t"/>
            <a:pathLst>
              <a:path extrusionOk="0" h="1574587" w="1624808">
                <a:moveTo>
                  <a:pt x="0" y="0"/>
                </a:moveTo>
                <a:lnTo>
                  <a:pt x="1624808" y="0"/>
                </a:lnTo>
                <a:lnTo>
                  <a:pt x="1624808" y="1574587"/>
                </a:lnTo>
                <a:lnTo>
                  <a:pt x="0" y="1574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829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/>
        </p:nvSpPr>
        <p:spPr>
          <a:xfrm>
            <a:off x="5736309" y="1028700"/>
            <a:ext cx="7246533" cy="95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48"/>
              <a:buFont typeface="Arial"/>
              <a:buNone/>
            </a:pPr>
            <a:r>
              <a:rPr b="0" i="0" lang="en-US" sz="3148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High Velocity Data Visualization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998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48"/>
              <a:buFont typeface="Arial"/>
              <a:buNone/>
            </a:pPr>
            <a:r>
              <a:t/>
            </a:r>
            <a:endParaRPr b="0" i="0" sz="3148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" name="Google Shape;177;p6"/>
          <p:cNvGrpSpPr/>
          <p:nvPr/>
        </p:nvGrpSpPr>
        <p:grpSpPr>
          <a:xfrm>
            <a:off x="1974197" y="8129275"/>
            <a:ext cx="1956706" cy="1698100"/>
            <a:chOff x="0" y="-9525"/>
            <a:chExt cx="2608941" cy="2264132"/>
          </a:xfrm>
        </p:grpSpPr>
        <p:sp>
          <p:nvSpPr>
            <p:cNvPr id="178" name="Google Shape;178;p6"/>
            <p:cNvSpPr txBox="1"/>
            <p:nvPr/>
          </p:nvSpPr>
          <p:spPr>
            <a:xfrm>
              <a:off x="0" y="658198"/>
              <a:ext cx="2608941" cy="1596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buFont typeface="Arial"/>
                <a:buNone/>
              </a:pPr>
              <a:r>
                <a:rPr b="0" i="0" lang="en-US" sz="1714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Developed for Liveops at Game Studios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buFont typeface="Arial"/>
                <a:buNone/>
              </a:pPr>
              <a:r>
                <a:t/>
              </a:r>
              <a:endParaRPr b="0" i="0" sz="171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0" y="-9525"/>
              <a:ext cx="2608941" cy="434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22"/>
                <a:buFont typeface="Arial"/>
                <a:buNone/>
              </a:pPr>
              <a:r>
                <a:rPr b="0" i="0" lang="en-US" sz="2122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0" name="Google Shape;180;p6"/>
          <p:cNvCxnSpPr/>
          <p:nvPr/>
        </p:nvCxnSpPr>
        <p:spPr>
          <a:xfrm>
            <a:off x="2824944" y="7730134"/>
            <a:ext cx="12502261" cy="0"/>
          </a:xfrm>
          <a:prstGeom prst="straightConnector1">
            <a:avLst/>
          </a:prstGeom>
          <a:noFill/>
          <a:ln cap="flat" cmpd="sng" w="19050">
            <a:solidFill>
              <a:srgbClr val="05F2C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6"/>
          <p:cNvSpPr/>
          <p:nvPr/>
        </p:nvSpPr>
        <p:spPr>
          <a:xfrm>
            <a:off x="2824944" y="7654177"/>
            <a:ext cx="151915" cy="15191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BFF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6"/>
          <p:cNvGrpSpPr/>
          <p:nvPr/>
        </p:nvGrpSpPr>
        <p:grpSpPr>
          <a:xfrm>
            <a:off x="4169388" y="8129275"/>
            <a:ext cx="1956706" cy="1698100"/>
            <a:chOff x="0" y="-9525"/>
            <a:chExt cx="2608941" cy="2264132"/>
          </a:xfrm>
        </p:grpSpPr>
        <p:sp>
          <p:nvSpPr>
            <p:cNvPr id="183" name="Google Shape;183;p6"/>
            <p:cNvSpPr txBox="1"/>
            <p:nvPr/>
          </p:nvSpPr>
          <p:spPr>
            <a:xfrm>
              <a:off x="0" y="658198"/>
              <a:ext cx="2608941" cy="1596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buFont typeface="Arial"/>
                <a:buNone/>
              </a:pPr>
              <a:r>
                <a:rPr b="0" i="0" lang="en-US" sz="1714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Customizable Responsive User Interface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buFont typeface="Arial"/>
                <a:buNone/>
              </a:pPr>
              <a:r>
                <a:t/>
              </a:r>
              <a:endParaRPr b="0" i="0" sz="171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0" y="-9525"/>
              <a:ext cx="2608941" cy="434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22"/>
                <a:buFont typeface="Arial"/>
                <a:buNone/>
              </a:pPr>
              <a:r>
                <a:rPr b="0" i="0" lang="en-US" sz="2122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6"/>
          <p:cNvGrpSpPr/>
          <p:nvPr/>
        </p:nvGrpSpPr>
        <p:grpSpPr>
          <a:xfrm>
            <a:off x="6804785" y="8280811"/>
            <a:ext cx="1956706" cy="1395029"/>
            <a:chOff x="0" y="-9525"/>
            <a:chExt cx="2608941" cy="1860037"/>
          </a:xfrm>
        </p:grpSpPr>
        <p:sp>
          <p:nvSpPr>
            <p:cNvPr id="186" name="Google Shape;186;p6"/>
            <p:cNvSpPr txBox="1"/>
            <p:nvPr/>
          </p:nvSpPr>
          <p:spPr>
            <a:xfrm>
              <a:off x="0" y="658198"/>
              <a:ext cx="2608941" cy="1192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buFont typeface="Arial"/>
                <a:buNone/>
              </a:pPr>
              <a:r>
                <a:rPr b="0" i="0" lang="en-US" sz="1714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Customizable Dashboards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buFont typeface="Arial"/>
                <a:buNone/>
              </a:pPr>
              <a:r>
                <a:t/>
              </a:r>
              <a:endParaRPr b="0" i="0" sz="171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0" y="-9525"/>
              <a:ext cx="2608941" cy="434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22"/>
                <a:buFont typeface="Arial"/>
                <a:buNone/>
              </a:pPr>
              <a:r>
                <a:rPr b="0" i="0" lang="en-US" sz="2122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9440183" y="7977740"/>
            <a:ext cx="1956706" cy="2001171"/>
            <a:chOff x="0" y="-9525"/>
            <a:chExt cx="2608941" cy="2668227"/>
          </a:xfrm>
        </p:grpSpPr>
        <p:sp>
          <p:nvSpPr>
            <p:cNvPr id="189" name="Google Shape;189;p6"/>
            <p:cNvSpPr txBox="1"/>
            <p:nvPr/>
          </p:nvSpPr>
          <p:spPr>
            <a:xfrm>
              <a:off x="0" y="658198"/>
              <a:ext cx="2608941" cy="2000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buFont typeface="Arial"/>
                <a:buNone/>
              </a:pPr>
              <a:r>
                <a:rPr b="0" i="0" lang="en-US" sz="1714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Hierarchical Content System Enables Ad Hoc Questions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buFont typeface="Arial"/>
                <a:buNone/>
              </a:pPr>
              <a:r>
                <a:t/>
              </a:r>
              <a:endParaRPr b="0" i="0" sz="171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0" y="-9525"/>
              <a:ext cx="2608941" cy="434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22"/>
                <a:buFont typeface="Arial"/>
                <a:buNone/>
              </a:pPr>
              <a:r>
                <a:rPr b="0" i="0" lang="en-US" sz="2122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14400500" y="8129275"/>
            <a:ext cx="1956706" cy="1872843"/>
            <a:chOff x="0" y="-9525"/>
            <a:chExt cx="2608941" cy="2497123"/>
          </a:xfrm>
        </p:grpSpPr>
        <p:sp>
          <p:nvSpPr>
            <p:cNvPr id="192" name="Google Shape;192;p6"/>
            <p:cNvSpPr txBox="1"/>
            <p:nvPr/>
          </p:nvSpPr>
          <p:spPr>
            <a:xfrm>
              <a:off x="0" y="658198"/>
              <a:ext cx="2608800" cy="18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buFont typeface="Arial"/>
                <a:buNone/>
              </a:pPr>
              <a:r>
                <a:rPr lang="en-US" sz="1714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Growing List of Data </a:t>
              </a:r>
              <a:endParaRPr sz="171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buFont typeface="Arial"/>
                <a:buNone/>
              </a:pPr>
              <a:r>
                <a:rPr lang="en-US" sz="1714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Connections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buFont typeface="Arial"/>
                <a:buNone/>
              </a:pPr>
              <a:r>
                <a:t/>
              </a:r>
              <a:endParaRPr b="0" i="0" sz="171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3" name="Google Shape;193;p6"/>
            <p:cNvSpPr txBox="1"/>
            <p:nvPr/>
          </p:nvSpPr>
          <p:spPr>
            <a:xfrm>
              <a:off x="0" y="-9525"/>
              <a:ext cx="2608941" cy="434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22"/>
                <a:buFont typeface="Arial"/>
                <a:buNone/>
              </a:pPr>
              <a:r>
                <a:rPr b="0" i="0" lang="en-US" sz="2122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6"/>
          <p:cNvSpPr/>
          <p:nvPr/>
        </p:nvSpPr>
        <p:spPr>
          <a:xfrm>
            <a:off x="5020134" y="7654177"/>
            <a:ext cx="151915" cy="15191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BFF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7655532" y="7654177"/>
            <a:ext cx="151915" cy="15191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BFF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10290930" y="7654177"/>
            <a:ext cx="151915" cy="15191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BFF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15251247" y="7654177"/>
            <a:ext cx="151915" cy="15191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BFF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349389" y="330366"/>
            <a:ext cx="1624808" cy="1574587"/>
          </a:xfrm>
          <a:custGeom>
            <a:rect b="b" l="l" r="r" t="t"/>
            <a:pathLst>
              <a:path extrusionOk="0" h="1574587" w="1624808">
                <a:moveTo>
                  <a:pt x="0" y="0"/>
                </a:moveTo>
                <a:lnTo>
                  <a:pt x="1624808" y="0"/>
                </a:lnTo>
                <a:lnTo>
                  <a:pt x="1624808" y="1574587"/>
                </a:lnTo>
                <a:lnTo>
                  <a:pt x="0" y="1574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9" name="Google Shape;199;p6"/>
          <p:cNvGrpSpPr/>
          <p:nvPr/>
        </p:nvGrpSpPr>
        <p:grpSpPr>
          <a:xfrm>
            <a:off x="11920341" y="8280811"/>
            <a:ext cx="1956706" cy="1395029"/>
            <a:chOff x="0" y="-9525"/>
            <a:chExt cx="2608941" cy="1860037"/>
          </a:xfrm>
        </p:grpSpPr>
        <p:sp>
          <p:nvSpPr>
            <p:cNvPr id="200" name="Google Shape;200;p6"/>
            <p:cNvSpPr txBox="1"/>
            <p:nvPr/>
          </p:nvSpPr>
          <p:spPr>
            <a:xfrm>
              <a:off x="0" y="658198"/>
              <a:ext cx="2608941" cy="1192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buFont typeface="Arial"/>
                <a:buNone/>
              </a:pPr>
              <a:r>
                <a:rPr b="0" i="0" lang="en-US" sz="1714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Advanced SQL Editor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14"/>
                <a:buFont typeface="Arial"/>
                <a:buNone/>
              </a:pPr>
              <a:r>
                <a:t/>
              </a:r>
              <a:endParaRPr b="0" i="0" sz="171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0" y="-9525"/>
              <a:ext cx="2608941" cy="434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22"/>
                <a:buFont typeface="Arial"/>
                <a:buNone/>
              </a:pPr>
              <a:r>
                <a:rPr b="0" i="0" lang="en-US" sz="2122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6"/>
          <p:cNvSpPr/>
          <p:nvPr/>
        </p:nvSpPr>
        <p:spPr>
          <a:xfrm>
            <a:off x="12771088" y="7654177"/>
            <a:ext cx="151915" cy="15191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BFF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14014904" y="2272091"/>
            <a:ext cx="1525287" cy="1525287"/>
          </a:xfrm>
          <a:custGeom>
            <a:rect b="b" l="l" r="r" t="t"/>
            <a:pathLst>
              <a:path extrusionOk="0" h="1525287" w="1525287">
                <a:moveTo>
                  <a:pt x="0" y="0"/>
                </a:moveTo>
                <a:lnTo>
                  <a:pt x="1525287" y="0"/>
                </a:lnTo>
                <a:lnTo>
                  <a:pt x="1525287" y="1525287"/>
                </a:lnTo>
                <a:lnTo>
                  <a:pt x="0" y="15252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6"/>
          <p:cNvSpPr/>
          <p:nvPr/>
        </p:nvSpPr>
        <p:spPr>
          <a:xfrm flipH="1" rot="-5920694">
            <a:off x="8655955" y="2983473"/>
            <a:ext cx="4280246" cy="3120688"/>
          </a:xfrm>
          <a:custGeom>
            <a:rect b="b" l="l" r="r" t="t"/>
            <a:pathLst>
              <a:path extrusionOk="0" h="3120688" w="4280246">
                <a:moveTo>
                  <a:pt x="0" y="3120688"/>
                </a:moveTo>
                <a:lnTo>
                  <a:pt x="4280246" y="3120688"/>
                </a:lnTo>
                <a:lnTo>
                  <a:pt x="4280246" y="0"/>
                </a:lnTo>
                <a:lnTo>
                  <a:pt x="0" y="0"/>
                </a:lnTo>
                <a:lnTo>
                  <a:pt x="0" y="3120688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5" name="Google Shape;205;p6"/>
          <p:cNvGrpSpPr/>
          <p:nvPr/>
        </p:nvGrpSpPr>
        <p:grpSpPr>
          <a:xfrm>
            <a:off x="10075239" y="3738812"/>
            <a:ext cx="4966311" cy="3185988"/>
            <a:chOff x="0" y="-28575"/>
            <a:chExt cx="1494631" cy="958836"/>
          </a:xfrm>
        </p:grpSpPr>
        <p:sp>
          <p:nvSpPr>
            <p:cNvPr id="206" name="Google Shape;206;p6"/>
            <p:cNvSpPr/>
            <p:nvPr/>
          </p:nvSpPr>
          <p:spPr>
            <a:xfrm>
              <a:off x="0" y="0"/>
              <a:ext cx="1494631" cy="930261"/>
            </a:xfrm>
            <a:custGeom>
              <a:rect b="b" l="l" r="r" t="t"/>
              <a:pathLst>
                <a:path extrusionOk="0" h="930261" w="1494631">
                  <a:moveTo>
                    <a:pt x="0" y="0"/>
                  </a:moveTo>
                  <a:lnTo>
                    <a:pt x="1494631" y="0"/>
                  </a:lnTo>
                  <a:lnTo>
                    <a:pt x="1494631" y="930261"/>
                  </a:lnTo>
                  <a:lnTo>
                    <a:pt x="0" y="930261"/>
                  </a:lnTo>
                  <a:close/>
                </a:path>
              </a:pathLst>
            </a:custGeom>
            <a:gradFill>
              <a:gsLst>
                <a:gs pos="0">
                  <a:srgbClr val="1D5B76"/>
                </a:gs>
                <a:gs pos="100000">
                  <a:srgbClr val="0A0E5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207" name="Google Shape;207;p6"/>
            <p:cNvSpPr txBox="1"/>
            <p:nvPr/>
          </p:nvSpPr>
          <p:spPr>
            <a:xfrm>
              <a:off x="0" y="-28575"/>
              <a:ext cx="1494631" cy="958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250" lIns="38250" spcFirstLastPara="1" rIns="38250" wrap="square" tIns="38250">
              <a:noAutofit/>
            </a:bodyPr>
            <a:lstStyle/>
            <a:p>
              <a:pPr indent="0" lvl="0" marL="0" marR="0" rtl="0" algn="ctr">
                <a:lnSpc>
                  <a:spcPct val="55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6"/>
          <p:cNvGrpSpPr/>
          <p:nvPr/>
        </p:nvGrpSpPr>
        <p:grpSpPr>
          <a:xfrm>
            <a:off x="10361807" y="4240588"/>
            <a:ext cx="4679743" cy="2684212"/>
            <a:chOff x="0" y="-9525"/>
            <a:chExt cx="4094480" cy="2348517"/>
          </a:xfrm>
        </p:grpSpPr>
        <p:sp>
          <p:nvSpPr>
            <p:cNvPr id="209" name="Google Shape;209;p6"/>
            <p:cNvSpPr/>
            <p:nvPr/>
          </p:nvSpPr>
          <p:spPr>
            <a:xfrm>
              <a:off x="0" y="0"/>
              <a:ext cx="4094480" cy="2338992"/>
            </a:xfrm>
            <a:custGeom>
              <a:rect b="b" l="l" r="r" t="t"/>
              <a:pathLst>
                <a:path extrusionOk="0" h="2338992" w="4094480">
                  <a:moveTo>
                    <a:pt x="0" y="0"/>
                  </a:moveTo>
                  <a:lnTo>
                    <a:pt x="4094480" y="0"/>
                  </a:lnTo>
                  <a:lnTo>
                    <a:pt x="4094480" y="2338992"/>
                  </a:lnTo>
                  <a:lnTo>
                    <a:pt x="0" y="2338992"/>
                  </a:lnTo>
                  <a:close/>
                </a:path>
              </a:pathLst>
            </a:custGeom>
            <a:gradFill>
              <a:gsLst>
                <a:gs pos="0">
                  <a:srgbClr val="1D5B76"/>
                </a:gs>
                <a:gs pos="100000">
                  <a:srgbClr val="0A0E5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210" name="Google Shape;210;p6"/>
            <p:cNvSpPr txBox="1"/>
            <p:nvPr/>
          </p:nvSpPr>
          <p:spPr>
            <a:xfrm>
              <a:off x="0" y="-9525"/>
              <a:ext cx="4094480" cy="2348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00" lIns="16700" spcFirstLastPara="1" rIns="16700" wrap="square" tIns="16700">
              <a:noAutofit/>
            </a:bodyPr>
            <a:lstStyle/>
            <a:p>
              <a:pPr indent="0" lvl="0" marL="0" marR="0" rtl="0" algn="ctr">
                <a:lnSpc>
                  <a:spcPct val="35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1" name="Google Shape;211;p6"/>
          <p:cNvCxnSpPr/>
          <p:nvPr/>
        </p:nvCxnSpPr>
        <p:spPr>
          <a:xfrm>
            <a:off x="10357937" y="4095932"/>
            <a:ext cx="4683614" cy="0"/>
          </a:xfrm>
          <a:prstGeom prst="straightConnector1">
            <a:avLst/>
          </a:prstGeom>
          <a:noFill/>
          <a:ln cap="flat" cmpd="sng" w="19050">
            <a:solidFill>
              <a:srgbClr val="85858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6"/>
          <p:cNvCxnSpPr/>
          <p:nvPr/>
        </p:nvCxnSpPr>
        <p:spPr>
          <a:xfrm>
            <a:off x="10357937" y="4249539"/>
            <a:ext cx="4683614" cy="0"/>
          </a:xfrm>
          <a:prstGeom prst="straightConnector1">
            <a:avLst/>
          </a:prstGeom>
          <a:noFill/>
          <a:ln cap="flat" cmpd="sng" w="19050">
            <a:solidFill>
              <a:srgbClr val="85858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6"/>
          <p:cNvCxnSpPr/>
          <p:nvPr/>
        </p:nvCxnSpPr>
        <p:spPr>
          <a:xfrm rot="10800000">
            <a:off x="10359872" y="3828196"/>
            <a:ext cx="0" cy="3096604"/>
          </a:xfrm>
          <a:prstGeom prst="straightConnector1">
            <a:avLst/>
          </a:prstGeom>
          <a:noFill/>
          <a:ln cap="flat" cmpd="sng" w="19050">
            <a:solidFill>
              <a:srgbClr val="85858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4" name="Google Shape;214;p6"/>
          <p:cNvGrpSpPr/>
          <p:nvPr/>
        </p:nvGrpSpPr>
        <p:grpSpPr>
          <a:xfrm>
            <a:off x="10512767" y="4866365"/>
            <a:ext cx="1052152" cy="774429"/>
            <a:chOff x="0" y="0"/>
            <a:chExt cx="505946" cy="372398"/>
          </a:xfrm>
        </p:grpSpPr>
        <p:sp>
          <p:nvSpPr>
            <p:cNvPr id="215" name="Google Shape;215;p6"/>
            <p:cNvSpPr/>
            <p:nvPr/>
          </p:nvSpPr>
          <p:spPr>
            <a:xfrm>
              <a:off x="0" y="0"/>
              <a:ext cx="505946" cy="372398"/>
            </a:xfrm>
            <a:custGeom>
              <a:rect b="b" l="l" r="r" t="t"/>
              <a:pathLst>
                <a:path extrusionOk="0" h="372398" w="505946">
                  <a:moveTo>
                    <a:pt x="22075" y="0"/>
                  </a:moveTo>
                  <a:lnTo>
                    <a:pt x="483871" y="0"/>
                  </a:lnTo>
                  <a:cubicBezTo>
                    <a:pt x="489726" y="0"/>
                    <a:pt x="495341" y="2326"/>
                    <a:pt x="499480" y="6465"/>
                  </a:cubicBezTo>
                  <a:cubicBezTo>
                    <a:pt x="503620" y="10605"/>
                    <a:pt x="505946" y="16220"/>
                    <a:pt x="505946" y="22075"/>
                  </a:cubicBezTo>
                  <a:lnTo>
                    <a:pt x="505946" y="350324"/>
                  </a:lnTo>
                  <a:cubicBezTo>
                    <a:pt x="505946" y="362515"/>
                    <a:pt x="496063" y="372398"/>
                    <a:pt x="483871" y="372398"/>
                  </a:cubicBezTo>
                  <a:lnTo>
                    <a:pt x="22075" y="372398"/>
                  </a:lnTo>
                  <a:cubicBezTo>
                    <a:pt x="9883" y="372398"/>
                    <a:pt x="0" y="362515"/>
                    <a:pt x="0" y="350324"/>
                  </a:cubicBezTo>
                  <a:lnTo>
                    <a:pt x="0" y="22075"/>
                  </a:lnTo>
                  <a:cubicBezTo>
                    <a:pt x="0" y="9883"/>
                    <a:pt x="9883" y="0"/>
                    <a:pt x="22075" y="0"/>
                  </a:cubicBezTo>
                  <a:close/>
                </a:path>
              </a:pathLst>
            </a:custGeom>
            <a:solidFill>
              <a:srgbClr val="000000">
                <a:alpha val="1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 txBox="1"/>
            <p:nvPr/>
          </p:nvSpPr>
          <p:spPr>
            <a:xfrm>
              <a:off x="0" y="0"/>
              <a:ext cx="505946" cy="372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425" lIns="33425" spcFirstLastPara="1" rIns="33425" wrap="square" tIns="33425">
              <a:noAutofit/>
            </a:bodyPr>
            <a:lstStyle/>
            <a:p>
              <a:pPr indent="0" lvl="0" marL="0" marR="0" rtl="0" algn="ctr">
                <a:lnSpc>
                  <a:spcPct val="26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10512767" y="5698855"/>
            <a:ext cx="1052152" cy="1063525"/>
            <a:chOff x="0" y="0"/>
            <a:chExt cx="505946" cy="511415"/>
          </a:xfrm>
        </p:grpSpPr>
        <p:sp>
          <p:nvSpPr>
            <p:cNvPr id="218" name="Google Shape;218;p6"/>
            <p:cNvSpPr/>
            <p:nvPr/>
          </p:nvSpPr>
          <p:spPr>
            <a:xfrm>
              <a:off x="0" y="0"/>
              <a:ext cx="505946" cy="511415"/>
            </a:xfrm>
            <a:custGeom>
              <a:rect b="b" l="l" r="r" t="t"/>
              <a:pathLst>
                <a:path extrusionOk="0" h="511415" w="505946">
                  <a:moveTo>
                    <a:pt x="22075" y="0"/>
                  </a:moveTo>
                  <a:lnTo>
                    <a:pt x="483871" y="0"/>
                  </a:lnTo>
                  <a:cubicBezTo>
                    <a:pt x="489726" y="0"/>
                    <a:pt x="495341" y="2326"/>
                    <a:pt x="499480" y="6465"/>
                  </a:cubicBezTo>
                  <a:cubicBezTo>
                    <a:pt x="503620" y="10605"/>
                    <a:pt x="505946" y="16220"/>
                    <a:pt x="505946" y="22075"/>
                  </a:cubicBezTo>
                  <a:lnTo>
                    <a:pt x="505946" y="489340"/>
                  </a:lnTo>
                  <a:cubicBezTo>
                    <a:pt x="505946" y="501532"/>
                    <a:pt x="496063" y="511415"/>
                    <a:pt x="483871" y="511415"/>
                  </a:cubicBezTo>
                  <a:lnTo>
                    <a:pt x="22075" y="511415"/>
                  </a:lnTo>
                  <a:cubicBezTo>
                    <a:pt x="9883" y="511415"/>
                    <a:pt x="0" y="501532"/>
                    <a:pt x="0" y="489340"/>
                  </a:cubicBezTo>
                  <a:lnTo>
                    <a:pt x="0" y="22075"/>
                  </a:lnTo>
                  <a:cubicBezTo>
                    <a:pt x="0" y="9883"/>
                    <a:pt x="9883" y="0"/>
                    <a:pt x="22075" y="0"/>
                  </a:cubicBezTo>
                  <a:close/>
                </a:path>
              </a:pathLst>
            </a:custGeom>
            <a:solidFill>
              <a:srgbClr val="000000">
                <a:alpha val="1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 txBox="1"/>
            <p:nvPr/>
          </p:nvSpPr>
          <p:spPr>
            <a:xfrm>
              <a:off x="0" y="0"/>
              <a:ext cx="505946" cy="511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425" lIns="33425" spcFirstLastPara="1" rIns="33425" wrap="square" tIns="33425">
              <a:noAutofit/>
            </a:bodyPr>
            <a:lstStyle/>
            <a:p>
              <a:pPr indent="0" lvl="0" marL="0" marR="0" rtl="0" algn="ctr">
                <a:lnSpc>
                  <a:spcPct val="26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6"/>
          <p:cNvGrpSpPr/>
          <p:nvPr/>
        </p:nvGrpSpPr>
        <p:grpSpPr>
          <a:xfrm>
            <a:off x="10512767" y="4401627"/>
            <a:ext cx="1052152" cy="406260"/>
            <a:chOff x="0" y="0"/>
            <a:chExt cx="440145" cy="169950"/>
          </a:xfrm>
        </p:grpSpPr>
        <p:sp>
          <p:nvSpPr>
            <p:cNvPr id="221" name="Google Shape;221;p6"/>
            <p:cNvSpPr/>
            <p:nvPr/>
          </p:nvSpPr>
          <p:spPr>
            <a:xfrm>
              <a:off x="0" y="0"/>
              <a:ext cx="440145" cy="169950"/>
            </a:xfrm>
            <a:custGeom>
              <a:rect b="b" l="l" r="r" t="t"/>
              <a:pathLst>
                <a:path extrusionOk="0" h="169950" w="440145">
                  <a:moveTo>
                    <a:pt x="22075" y="0"/>
                  </a:moveTo>
                  <a:lnTo>
                    <a:pt x="418071" y="0"/>
                  </a:lnTo>
                  <a:cubicBezTo>
                    <a:pt x="430262" y="0"/>
                    <a:pt x="440145" y="9883"/>
                    <a:pt x="440145" y="22075"/>
                  </a:cubicBezTo>
                  <a:lnTo>
                    <a:pt x="440145" y="147875"/>
                  </a:lnTo>
                  <a:cubicBezTo>
                    <a:pt x="440145" y="160067"/>
                    <a:pt x="430262" y="169950"/>
                    <a:pt x="418071" y="169950"/>
                  </a:cubicBezTo>
                  <a:lnTo>
                    <a:pt x="22075" y="169950"/>
                  </a:lnTo>
                  <a:cubicBezTo>
                    <a:pt x="16220" y="169950"/>
                    <a:pt x="10605" y="167624"/>
                    <a:pt x="6465" y="163485"/>
                  </a:cubicBezTo>
                  <a:cubicBezTo>
                    <a:pt x="2326" y="159345"/>
                    <a:pt x="0" y="153730"/>
                    <a:pt x="0" y="147875"/>
                  </a:cubicBezTo>
                  <a:lnTo>
                    <a:pt x="0" y="22075"/>
                  </a:lnTo>
                  <a:cubicBezTo>
                    <a:pt x="0" y="9883"/>
                    <a:pt x="9883" y="0"/>
                    <a:pt x="22075" y="0"/>
                  </a:cubicBezTo>
                  <a:close/>
                </a:path>
              </a:pathLst>
            </a:custGeom>
            <a:solidFill>
              <a:srgbClr val="000000">
                <a:alpha val="1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0" y="0"/>
              <a:ext cx="440145" cy="1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425" lIns="38425" spcFirstLastPara="1" rIns="38425" wrap="square" tIns="38425">
              <a:noAutofit/>
            </a:bodyPr>
            <a:lstStyle/>
            <a:p>
              <a:pPr indent="0" lvl="0" marL="0" marR="0" rtl="0" algn="ctr">
                <a:lnSpc>
                  <a:spcPct val="26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6"/>
          <p:cNvGrpSpPr/>
          <p:nvPr/>
        </p:nvGrpSpPr>
        <p:grpSpPr>
          <a:xfrm>
            <a:off x="12734236" y="4402981"/>
            <a:ext cx="1034608" cy="404905"/>
            <a:chOff x="0" y="0"/>
            <a:chExt cx="432806" cy="169383"/>
          </a:xfrm>
        </p:grpSpPr>
        <p:sp>
          <p:nvSpPr>
            <p:cNvPr id="224" name="Google Shape;224;p6"/>
            <p:cNvSpPr/>
            <p:nvPr/>
          </p:nvSpPr>
          <p:spPr>
            <a:xfrm>
              <a:off x="0" y="0"/>
              <a:ext cx="432806" cy="169383"/>
            </a:xfrm>
            <a:custGeom>
              <a:rect b="b" l="l" r="r" t="t"/>
              <a:pathLst>
                <a:path extrusionOk="0" h="169383" w="432806">
                  <a:moveTo>
                    <a:pt x="22449" y="0"/>
                  </a:moveTo>
                  <a:lnTo>
                    <a:pt x="410357" y="0"/>
                  </a:lnTo>
                  <a:cubicBezTo>
                    <a:pt x="422755" y="0"/>
                    <a:pt x="432806" y="10051"/>
                    <a:pt x="432806" y="22449"/>
                  </a:cubicBezTo>
                  <a:lnTo>
                    <a:pt x="432806" y="146935"/>
                  </a:lnTo>
                  <a:cubicBezTo>
                    <a:pt x="432806" y="159333"/>
                    <a:pt x="422755" y="169383"/>
                    <a:pt x="410357" y="169383"/>
                  </a:cubicBezTo>
                  <a:lnTo>
                    <a:pt x="22449" y="169383"/>
                  </a:lnTo>
                  <a:cubicBezTo>
                    <a:pt x="10051" y="169383"/>
                    <a:pt x="0" y="159333"/>
                    <a:pt x="0" y="146935"/>
                  </a:cubicBezTo>
                  <a:lnTo>
                    <a:pt x="0" y="22449"/>
                  </a:lnTo>
                  <a:cubicBezTo>
                    <a:pt x="0" y="10051"/>
                    <a:pt x="10051" y="0"/>
                    <a:pt x="22449" y="0"/>
                  </a:cubicBezTo>
                  <a:close/>
                </a:path>
              </a:pathLst>
            </a:custGeom>
            <a:solidFill>
              <a:srgbClr val="000000">
                <a:alpha val="1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 txBox="1"/>
            <p:nvPr/>
          </p:nvSpPr>
          <p:spPr>
            <a:xfrm>
              <a:off x="0" y="0"/>
              <a:ext cx="432806" cy="1693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425" lIns="38425" spcFirstLastPara="1" rIns="38425" wrap="square" tIns="38425">
              <a:noAutofit/>
            </a:bodyPr>
            <a:lstStyle/>
            <a:p>
              <a:pPr indent="0" lvl="0" marL="0" marR="0" rtl="0" algn="ctr">
                <a:lnSpc>
                  <a:spcPct val="26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6"/>
          <p:cNvGrpSpPr/>
          <p:nvPr/>
        </p:nvGrpSpPr>
        <p:grpSpPr>
          <a:xfrm>
            <a:off x="13835871" y="4402981"/>
            <a:ext cx="1050850" cy="404905"/>
            <a:chOff x="0" y="0"/>
            <a:chExt cx="439600" cy="169383"/>
          </a:xfrm>
        </p:grpSpPr>
        <p:sp>
          <p:nvSpPr>
            <p:cNvPr id="227" name="Google Shape;227;p6"/>
            <p:cNvSpPr/>
            <p:nvPr/>
          </p:nvSpPr>
          <p:spPr>
            <a:xfrm>
              <a:off x="0" y="0"/>
              <a:ext cx="439600" cy="169383"/>
            </a:xfrm>
            <a:custGeom>
              <a:rect b="b" l="l" r="r" t="t"/>
              <a:pathLst>
                <a:path extrusionOk="0" h="169383" w="439600">
                  <a:moveTo>
                    <a:pt x="22102" y="0"/>
                  </a:moveTo>
                  <a:lnTo>
                    <a:pt x="417498" y="0"/>
                  </a:lnTo>
                  <a:cubicBezTo>
                    <a:pt x="423360" y="0"/>
                    <a:pt x="428982" y="2329"/>
                    <a:pt x="433127" y="6473"/>
                  </a:cubicBezTo>
                  <a:cubicBezTo>
                    <a:pt x="437272" y="10618"/>
                    <a:pt x="439600" y="16240"/>
                    <a:pt x="439600" y="22102"/>
                  </a:cubicBezTo>
                  <a:lnTo>
                    <a:pt x="439600" y="147282"/>
                  </a:lnTo>
                  <a:cubicBezTo>
                    <a:pt x="439600" y="153143"/>
                    <a:pt x="437272" y="158765"/>
                    <a:pt x="433127" y="162910"/>
                  </a:cubicBezTo>
                  <a:cubicBezTo>
                    <a:pt x="428982" y="167055"/>
                    <a:pt x="423360" y="169383"/>
                    <a:pt x="417498" y="169383"/>
                  </a:cubicBezTo>
                  <a:lnTo>
                    <a:pt x="22102" y="169383"/>
                  </a:lnTo>
                  <a:cubicBezTo>
                    <a:pt x="16240" y="169383"/>
                    <a:pt x="10618" y="167055"/>
                    <a:pt x="6473" y="162910"/>
                  </a:cubicBezTo>
                  <a:cubicBezTo>
                    <a:pt x="2329" y="158765"/>
                    <a:pt x="0" y="153143"/>
                    <a:pt x="0" y="147282"/>
                  </a:cubicBezTo>
                  <a:lnTo>
                    <a:pt x="0" y="22102"/>
                  </a:lnTo>
                  <a:cubicBezTo>
                    <a:pt x="0" y="16240"/>
                    <a:pt x="2329" y="10618"/>
                    <a:pt x="6473" y="6473"/>
                  </a:cubicBezTo>
                  <a:cubicBezTo>
                    <a:pt x="10618" y="2329"/>
                    <a:pt x="16240" y="0"/>
                    <a:pt x="22102" y="0"/>
                  </a:cubicBezTo>
                  <a:close/>
                </a:path>
              </a:pathLst>
            </a:custGeom>
            <a:solidFill>
              <a:srgbClr val="000000">
                <a:alpha val="1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 txBox="1"/>
            <p:nvPr/>
          </p:nvSpPr>
          <p:spPr>
            <a:xfrm>
              <a:off x="0" y="0"/>
              <a:ext cx="439600" cy="1693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425" lIns="38425" spcFirstLastPara="1" rIns="38425" wrap="square" tIns="38425">
              <a:noAutofit/>
            </a:bodyPr>
            <a:lstStyle/>
            <a:p>
              <a:pPr indent="0" lvl="0" marL="0" marR="0" rtl="0" algn="ctr">
                <a:lnSpc>
                  <a:spcPct val="26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6"/>
          <p:cNvGrpSpPr/>
          <p:nvPr/>
        </p:nvGrpSpPr>
        <p:grpSpPr>
          <a:xfrm>
            <a:off x="11623134" y="4402981"/>
            <a:ext cx="1050850" cy="404905"/>
            <a:chOff x="0" y="0"/>
            <a:chExt cx="439600" cy="169383"/>
          </a:xfrm>
        </p:grpSpPr>
        <p:sp>
          <p:nvSpPr>
            <p:cNvPr id="230" name="Google Shape;230;p6"/>
            <p:cNvSpPr/>
            <p:nvPr/>
          </p:nvSpPr>
          <p:spPr>
            <a:xfrm>
              <a:off x="0" y="0"/>
              <a:ext cx="439600" cy="169383"/>
            </a:xfrm>
            <a:custGeom>
              <a:rect b="b" l="l" r="r" t="t"/>
              <a:pathLst>
                <a:path extrusionOk="0" h="169383" w="439600">
                  <a:moveTo>
                    <a:pt x="22102" y="0"/>
                  </a:moveTo>
                  <a:lnTo>
                    <a:pt x="417498" y="0"/>
                  </a:lnTo>
                  <a:cubicBezTo>
                    <a:pt x="423360" y="0"/>
                    <a:pt x="428982" y="2329"/>
                    <a:pt x="433127" y="6473"/>
                  </a:cubicBezTo>
                  <a:cubicBezTo>
                    <a:pt x="437272" y="10618"/>
                    <a:pt x="439600" y="16240"/>
                    <a:pt x="439600" y="22102"/>
                  </a:cubicBezTo>
                  <a:lnTo>
                    <a:pt x="439600" y="147282"/>
                  </a:lnTo>
                  <a:cubicBezTo>
                    <a:pt x="439600" y="153143"/>
                    <a:pt x="437272" y="158765"/>
                    <a:pt x="433127" y="162910"/>
                  </a:cubicBezTo>
                  <a:cubicBezTo>
                    <a:pt x="428982" y="167055"/>
                    <a:pt x="423360" y="169383"/>
                    <a:pt x="417498" y="169383"/>
                  </a:cubicBezTo>
                  <a:lnTo>
                    <a:pt x="22102" y="169383"/>
                  </a:lnTo>
                  <a:cubicBezTo>
                    <a:pt x="16240" y="169383"/>
                    <a:pt x="10618" y="167055"/>
                    <a:pt x="6473" y="162910"/>
                  </a:cubicBezTo>
                  <a:cubicBezTo>
                    <a:pt x="2329" y="158765"/>
                    <a:pt x="0" y="153143"/>
                    <a:pt x="0" y="147282"/>
                  </a:cubicBezTo>
                  <a:lnTo>
                    <a:pt x="0" y="22102"/>
                  </a:lnTo>
                  <a:cubicBezTo>
                    <a:pt x="0" y="16240"/>
                    <a:pt x="2329" y="10618"/>
                    <a:pt x="6473" y="6473"/>
                  </a:cubicBezTo>
                  <a:cubicBezTo>
                    <a:pt x="10618" y="2329"/>
                    <a:pt x="16240" y="0"/>
                    <a:pt x="22102" y="0"/>
                  </a:cubicBezTo>
                  <a:close/>
                </a:path>
              </a:pathLst>
            </a:custGeom>
            <a:solidFill>
              <a:srgbClr val="000000">
                <a:alpha val="1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 txBox="1"/>
            <p:nvPr/>
          </p:nvSpPr>
          <p:spPr>
            <a:xfrm>
              <a:off x="0" y="0"/>
              <a:ext cx="439600" cy="1693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425" lIns="38425" spcFirstLastPara="1" rIns="38425" wrap="square" tIns="38425">
              <a:noAutofit/>
            </a:bodyPr>
            <a:lstStyle/>
            <a:p>
              <a:pPr indent="0" lvl="0" marL="0" marR="0" rtl="0" algn="ctr">
                <a:lnSpc>
                  <a:spcPct val="26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6"/>
          <p:cNvGrpSpPr/>
          <p:nvPr/>
        </p:nvGrpSpPr>
        <p:grpSpPr>
          <a:xfrm>
            <a:off x="11623134" y="4866365"/>
            <a:ext cx="1611283" cy="774429"/>
            <a:chOff x="0" y="0"/>
            <a:chExt cx="774814" cy="372398"/>
          </a:xfrm>
        </p:grpSpPr>
        <p:sp>
          <p:nvSpPr>
            <p:cNvPr id="233" name="Google Shape;233;p6"/>
            <p:cNvSpPr/>
            <p:nvPr/>
          </p:nvSpPr>
          <p:spPr>
            <a:xfrm>
              <a:off x="0" y="0"/>
              <a:ext cx="774814" cy="372398"/>
            </a:xfrm>
            <a:custGeom>
              <a:rect b="b" l="l" r="r" t="t"/>
              <a:pathLst>
                <a:path extrusionOk="0" h="372398" w="774814">
                  <a:moveTo>
                    <a:pt x="14414" y="0"/>
                  </a:moveTo>
                  <a:lnTo>
                    <a:pt x="760399" y="0"/>
                  </a:lnTo>
                  <a:cubicBezTo>
                    <a:pt x="768360" y="0"/>
                    <a:pt x="774814" y="6454"/>
                    <a:pt x="774814" y="14414"/>
                  </a:cubicBezTo>
                  <a:lnTo>
                    <a:pt x="774814" y="357984"/>
                  </a:lnTo>
                  <a:cubicBezTo>
                    <a:pt x="774814" y="361807"/>
                    <a:pt x="773295" y="365473"/>
                    <a:pt x="770592" y="368176"/>
                  </a:cubicBezTo>
                  <a:cubicBezTo>
                    <a:pt x="767889" y="370879"/>
                    <a:pt x="764222" y="372398"/>
                    <a:pt x="760399" y="372398"/>
                  </a:cubicBezTo>
                  <a:lnTo>
                    <a:pt x="14414" y="372398"/>
                  </a:lnTo>
                  <a:cubicBezTo>
                    <a:pt x="10592" y="372398"/>
                    <a:pt x="6925" y="370879"/>
                    <a:pt x="4222" y="368176"/>
                  </a:cubicBezTo>
                  <a:cubicBezTo>
                    <a:pt x="1519" y="365473"/>
                    <a:pt x="0" y="361807"/>
                    <a:pt x="0" y="357984"/>
                  </a:cubicBezTo>
                  <a:lnTo>
                    <a:pt x="0" y="14414"/>
                  </a:lnTo>
                  <a:cubicBezTo>
                    <a:pt x="0" y="10592"/>
                    <a:pt x="1519" y="6925"/>
                    <a:pt x="4222" y="4222"/>
                  </a:cubicBezTo>
                  <a:cubicBezTo>
                    <a:pt x="6925" y="1519"/>
                    <a:pt x="10592" y="0"/>
                    <a:pt x="14414" y="0"/>
                  </a:cubicBezTo>
                  <a:close/>
                </a:path>
              </a:pathLst>
            </a:custGeom>
            <a:solidFill>
              <a:srgbClr val="000000">
                <a:alpha val="1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 txBox="1"/>
            <p:nvPr/>
          </p:nvSpPr>
          <p:spPr>
            <a:xfrm>
              <a:off x="0" y="0"/>
              <a:ext cx="774814" cy="372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425" lIns="33425" spcFirstLastPara="1" rIns="33425" wrap="square" tIns="33425">
              <a:noAutofit/>
            </a:bodyPr>
            <a:lstStyle/>
            <a:p>
              <a:pPr indent="0" lvl="0" marL="0" marR="0" rtl="0" algn="ctr">
                <a:lnSpc>
                  <a:spcPct val="26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6"/>
          <p:cNvGrpSpPr/>
          <p:nvPr/>
        </p:nvGrpSpPr>
        <p:grpSpPr>
          <a:xfrm>
            <a:off x="11623134" y="5698855"/>
            <a:ext cx="1611283" cy="1063525"/>
            <a:chOff x="0" y="0"/>
            <a:chExt cx="774814" cy="511415"/>
          </a:xfrm>
        </p:grpSpPr>
        <p:sp>
          <p:nvSpPr>
            <p:cNvPr id="236" name="Google Shape;236;p6"/>
            <p:cNvSpPr/>
            <p:nvPr/>
          </p:nvSpPr>
          <p:spPr>
            <a:xfrm>
              <a:off x="0" y="0"/>
              <a:ext cx="774814" cy="511415"/>
            </a:xfrm>
            <a:custGeom>
              <a:rect b="b" l="l" r="r" t="t"/>
              <a:pathLst>
                <a:path extrusionOk="0" h="511415" w="774814">
                  <a:moveTo>
                    <a:pt x="14414" y="0"/>
                  </a:moveTo>
                  <a:lnTo>
                    <a:pt x="760399" y="0"/>
                  </a:lnTo>
                  <a:cubicBezTo>
                    <a:pt x="768360" y="0"/>
                    <a:pt x="774814" y="6454"/>
                    <a:pt x="774814" y="14414"/>
                  </a:cubicBezTo>
                  <a:lnTo>
                    <a:pt x="774814" y="497000"/>
                  </a:lnTo>
                  <a:cubicBezTo>
                    <a:pt x="774814" y="500823"/>
                    <a:pt x="773295" y="504490"/>
                    <a:pt x="770592" y="507193"/>
                  </a:cubicBezTo>
                  <a:cubicBezTo>
                    <a:pt x="767889" y="509896"/>
                    <a:pt x="764222" y="511415"/>
                    <a:pt x="760399" y="511415"/>
                  </a:cubicBezTo>
                  <a:lnTo>
                    <a:pt x="14414" y="511415"/>
                  </a:lnTo>
                  <a:cubicBezTo>
                    <a:pt x="10592" y="511415"/>
                    <a:pt x="6925" y="509896"/>
                    <a:pt x="4222" y="507193"/>
                  </a:cubicBezTo>
                  <a:cubicBezTo>
                    <a:pt x="1519" y="504490"/>
                    <a:pt x="0" y="500823"/>
                    <a:pt x="0" y="497000"/>
                  </a:cubicBezTo>
                  <a:lnTo>
                    <a:pt x="0" y="14414"/>
                  </a:lnTo>
                  <a:cubicBezTo>
                    <a:pt x="0" y="10592"/>
                    <a:pt x="1519" y="6925"/>
                    <a:pt x="4222" y="4222"/>
                  </a:cubicBezTo>
                  <a:cubicBezTo>
                    <a:pt x="6925" y="1519"/>
                    <a:pt x="10592" y="0"/>
                    <a:pt x="14414" y="0"/>
                  </a:cubicBezTo>
                  <a:close/>
                </a:path>
              </a:pathLst>
            </a:custGeom>
            <a:solidFill>
              <a:srgbClr val="000000">
                <a:alpha val="1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 txBox="1"/>
            <p:nvPr/>
          </p:nvSpPr>
          <p:spPr>
            <a:xfrm>
              <a:off x="0" y="0"/>
              <a:ext cx="774814" cy="511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425" lIns="33425" spcFirstLastPara="1" rIns="33425" wrap="square" tIns="33425">
              <a:noAutofit/>
            </a:bodyPr>
            <a:lstStyle/>
            <a:p>
              <a:pPr indent="0" lvl="0" marL="0" marR="0" rtl="0" algn="ctr">
                <a:lnSpc>
                  <a:spcPct val="26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"/>
          <p:cNvGrpSpPr/>
          <p:nvPr/>
        </p:nvGrpSpPr>
        <p:grpSpPr>
          <a:xfrm>
            <a:off x="13284905" y="4866365"/>
            <a:ext cx="1601815" cy="774429"/>
            <a:chOff x="0" y="0"/>
            <a:chExt cx="770261" cy="372398"/>
          </a:xfrm>
        </p:grpSpPr>
        <p:sp>
          <p:nvSpPr>
            <p:cNvPr id="239" name="Google Shape;239;p6"/>
            <p:cNvSpPr/>
            <p:nvPr/>
          </p:nvSpPr>
          <p:spPr>
            <a:xfrm>
              <a:off x="0" y="0"/>
              <a:ext cx="770261" cy="372398"/>
            </a:xfrm>
            <a:custGeom>
              <a:rect b="b" l="l" r="r" t="t"/>
              <a:pathLst>
                <a:path extrusionOk="0" h="372398" w="770261">
                  <a:moveTo>
                    <a:pt x="14500" y="0"/>
                  </a:moveTo>
                  <a:lnTo>
                    <a:pt x="755761" y="0"/>
                  </a:lnTo>
                  <a:cubicBezTo>
                    <a:pt x="759607" y="0"/>
                    <a:pt x="763295" y="1528"/>
                    <a:pt x="766014" y="4247"/>
                  </a:cubicBezTo>
                  <a:cubicBezTo>
                    <a:pt x="768734" y="6966"/>
                    <a:pt x="770261" y="10654"/>
                    <a:pt x="770261" y="14500"/>
                  </a:cubicBezTo>
                  <a:lnTo>
                    <a:pt x="770261" y="357898"/>
                  </a:lnTo>
                  <a:cubicBezTo>
                    <a:pt x="770261" y="361744"/>
                    <a:pt x="768734" y="365432"/>
                    <a:pt x="766014" y="368151"/>
                  </a:cubicBezTo>
                  <a:cubicBezTo>
                    <a:pt x="763295" y="370870"/>
                    <a:pt x="759607" y="372398"/>
                    <a:pt x="755761" y="372398"/>
                  </a:cubicBezTo>
                  <a:lnTo>
                    <a:pt x="14500" y="372398"/>
                  </a:lnTo>
                  <a:cubicBezTo>
                    <a:pt x="10654" y="372398"/>
                    <a:pt x="6966" y="370870"/>
                    <a:pt x="4247" y="368151"/>
                  </a:cubicBezTo>
                  <a:cubicBezTo>
                    <a:pt x="1528" y="365432"/>
                    <a:pt x="0" y="361744"/>
                    <a:pt x="0" y="357898"/>
                  </a:cubicBezTo>
                  <a:lnTo>
                    <a:pt x="0" y="14500"/>
                  </a:lnTo>
                  <a:cubicBezTo>
                    <a:pt x="0" y="10654"/>
                    <a:pt x="1528" y="6966"/>
                    <a:pt x="4247" y="4247"/>
                  </a:cubicBezTo>
                  <a:cubicBezTo>
                    <a:pt x="6966" y="1528"/>
                    <a:pt x="10654" y="0"/>
                    <a:pt x="14500" y="0"/>
                  </a:cubicBezTo>
                  <a:close/>
                </a:path>
              </a:pathLst>
            </a:custGeom>
            <a:solidFill>
              <a:srgbClr val="000000">
                <a:alpha val="1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 txBox="1"/>
            <p:nvPr/>
          </p:nvSpPr>
          <p:spPr>
            <a:xfrm>
              <a:off x="0" y="0"/>
              <a:ext cx="770261" cy="372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425" lIns="33425" spcFirstLastPara="1" rIns="33425" wrap="square" tIns="33425">
              <a:noAutofit/>
            </a:bodyPr>
            <a:lstStyle/>
            <a:p>
              <a:pPr indent="0" lvl="0" marL="0" marR="0" rtl="0" algn="ctr">
                <a:lnSpc>
                  <a:spcPct val="26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6"/>
          <p:cNvGrpSpPr/>
          <p:nvPr/>
        </p:nvGrpSpPr>
        <p:grpSpPr>
          <a:xfrm>
            <a:off x="13284905" y="5698855"/>
            <a:ext cx="1601815" cy="1063525"/>
            <a:chOff x="0" y="0"/>
            <a:chExt cx="770261" cy="511415"/>
          </a:xfrm>
        </p:grpSpPr>
        <p:sp>
          <p:nvSpPr>
            <p:cNvPr id="242" name="Google Shape;242;p6"/>
            <p:cNvSpPr/>
            <p:nvPr/>
          </p:nvSpPr>
          <p:spPr>
            <a:xfrm>
              <a:off x="0" y="0"/>
              <a:ext cx="770261" cy="511415"/>
            </a:xfrm>
            <a:custGeom>
              <a:rect b="b" l="l" r="r" t="t"/>
              <a:pathLst>
                <a:path extrusionOk="0" h="511415" w="770261">
                  <a:moveTo>
                    <a:pt x="14500" y="0"/>
                  </a:moveTo>
                  <a:lnTo>
                    <a:pt x="755761" y="0"/>
                  </a:lnTo>
                  <a:cubicBezTo>
                    <a:pt x="759607" y="0"/>
                    <a:pt x="763295" y="1528"/>
                    <a:pt x="766014" y="4247"/>
                  </a:cubicBezTo>
                  <a:cubicBezTo>
                    <a:pt x="768734" y="6966"/>
                    <a:pt x="770261" y="10654"/>
                    <a:pt x="770261" y="14500"/>
                  </a:cubicBezTo>
                  <a:lnTo>
                    <a:pt x="770261" y="496915"/>
                  </a:lnTo>
                  <a:cubicBezTo>
                    <a:pt x="770261" y="500761"/>
                    <a:pt x="768734" y="504449"/>
                    <a:pt x="766014" y="507168"/>
                  </a:cubicBezTo>
                  <a:cubicBezTo>
                    <a:pt x="763295" y="509887"/>
                    <a:pt x="759607" y="511415"/>
                    <a:pt x="755761" y="511415"/>
                  </a:cubicBezTo>
                  <a:lnTo>
                    <a:pt x="14500" y="511415"/>
                  </a:lnTo>
                  <a:cubicBezTo>
                    <a:pt x="10654" y="511415"/>
                    <a:pt x="6966" y="509887"/>
                    <a:pt x="4247" y="507168"/>
                  </a:cubicBezTo>
                  <a:cubicBezTo>
                    <a:pt x="1528" y="504449"/>
                    <a:pt x="0" y="500761"/>
                    <a:pt x="0" y="496915"/>
                  </a:cubicBezTo>
                  <a:lnTo>
                    <a:pt x="0" y="14500"/>
                  </a:lnTo>
                  <a:cubicBezTo>
                    <a:pt x="0" y="10654"/>
                    <a:pt x="1528" y="6966"/>
                    <a:pt x="4247" y="4247"/>
                  </a:cubicBezTo>
                  <a:cubicBezTo>
                    <a:pt x="6966" y="1528"/>
                    <a:pt x="10654" y="0"/>
                    <a:pt x="14500" y="0"/>
                  </a:cubicBezTo>
                  <a:close/>
                </a:path>
              </a:pathLst>
            </a:custGeom>
            <a:solidFill>
              <a:srgbClr val="000000">
                <a:alpha val="1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 txBox="1"/>
            <p:nvPr/>
          </p:nvSpPr>
          <p:spPr>
            <a:xfrm>
              <a:off x="0" y="0"/>
              <a:ext cx="770261" cy="511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425" lIns="33425" spcFirstLastPara="1" rIns="33425" wrap="square" tIns="33425">
              <a:noAutofit/>
            </a:bodyPr>
            <a:lstStyle/>
            <a:p>
              <a:pPr indent="0" lvl="0" marL="0" marR="0" rtl="0" algn="ctr">
                <a:lnSpc>
                  <a:spcPct val="26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6"/>
          <p:cNvGrpSpPr/>
          <p:nvPr/>
        </p:nvGrpSpPr>
        <p:grpSpPr>
          <a:xfrm>
            <a:off x="10572374" y="5074515"/>
            <a:ext cx="932937" cy="529392"/>
            <a:chOff x="0" y="0"/>
            <a:chExt cx="1243916" cy="705855"/>
          </a:xfrm>
        </p:grpSpPr>
        <p:sp>
          <p:nvSpPr>
            <p:cNvPr id="245" name="Google Shape;245;p6"/>
            <p:cNvSpPr txBox="1"/>
            <p:nvPr/>
          </p:nvSpPr>
          <p:spPr>
            <a:xfrm>
              <a:off x="0" y="453589"/>
              <a:ext cx="217087" cy="147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5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7"/>
                <a:buFont typeface="Arial"/>
                <a:buNone/>
              </a:pPr>
              <a:r>
                <a:rPr b="0" i="0" lang="en-US" sz="337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Flopped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5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7"/>
                <a:buFont typeface="Arial"/>
                <a:buNone/>
              </a:pPr>
              <a:r>
                <a:rPr b="0" i="0" lang="en-US" sz="337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63.8%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 txBox="1"/>
            <p:nvPr/>
          </p:nvSpPr>
          <p:spPr>
            <a:xfrm>
              <a:off x="1044764" y="71093"/>
              <a:ext cx="199152" cy="147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5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7"/>
                <a:buFont typeface="Arial"/>
                <a:buNone/>
              </a:pPr>
              <a:r>
                <a:rPr b="0" i="0" lang="en-US" sz="337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Booked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5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7"/>
                <a:buFont typeface="Arial"/>
                <a:buNone/>
              </a:pPr>
              <a:r>
                <a:rPr b="0" i="0" lang="en-US" sz="337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36.2%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6"/>
            <p:cNvGrpSpPr/>
            <p:nvPr/>
          </p:nvGrpSpPr>
          <p:grpSpPr>
            <a:xfrm>
              <a:off x="268029" y="0"/>
              <a:ext cx="724450" cy="705855"/>
              <a:chOff x="-101864" y="0"/>
              <a:chExt cx="2738647" cy="2668352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1270000" y="0"/>
                <a:ext cx="1366783" cy="2140320"/>
              </a:xfrm>
              <a:custGeom>
                <a:rect b="b" l="l" r="r" t="t"/>
                <a:pathLst>
                  <a:path extrusionOk="0" h="2140320" w="1366783">
                    <a:moveTo>
                      <a:pt x="0" y="0"/>
                    </a:moveTo>
                    <a:lnTo>
                      <a:pt x="0" y="0"/>
                    </a:lnTo>
                    <a:cubicBezTo>
                      <a:pt x="506650" y="0"/>
                      <a:pt x="964828" y="301135"/>
                      <a:pt x="1165806" y="766217"/>
                    </a:cubicBezTo>
                    <a:cubicBezTo>
                      <a:pt x="1366783" y="1231300"/>
                      <a:pt x="1272105" y="1771342"/>
                      <a:pt x="924902" y="2140320"/>
                    </a:cubicBezTo>
                    <a:lnTo>
                      <a:pt x="462451" y="1705160"/>
                    </a:lnTo>
                    <a:cubicBezTo>
                      <a:pt x="636052" y="1520671"/>
                      <a:pt x="683391" y="1250650"/>
                      <a:pt x="582903" y="1018109"/>
                    </a:cubicBezTo>
                    <a:cubicBezTo>
                      <a:pt x="482414" y="785567"/>
                      <a:pt x="253325" y="635000"/>
                      <a:pt x="0" y="635000"/>
                    </a:cubicBez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-101864" y="0"/>
                <a:ext cx="2339109" cy="2668352"/>
              </a:xfrm>
              <a:custGeom>
                <a:rect b="b" l="l" r="r" t="t"/>
                <a:pathLst>
                  <a:path extrusionOk="0" h="2668352" w="2339109">
                    <a:moveTo>
                      <a:pt x="2339108" y="2093006"/>
                    </a:moveTo>
                    <a:cubicBezTo>
                      <a:pt x="1958403" y="2540432"/>
                      <a:pt x="1320515" y="2668352"/>
                      <a:pt x="796734" y="2402310"/>
                    </a:cubicBezTo>
                    <a:cubicBezTo>
                      <a:pt x="272952" y="2136267"/>
                      <a:pt x="0" y="1545707"/>
                      <a:pt x="136751" y="974370"/>
                    </a:cubicBezTo>
                    <a:cubicBezTo>
                      <a:pt x="273503" y="403034"/>
                      <a:pt x="784263" y="59"/>
                      <a:pt x="1371737" y="0"/>
                    </a:cubicBezTo>
                    <a:lnTo>
                      <a:pt x="1371801" y="635000"/>
                    </a:lnTo>
                    <a:cubicBezTo>
                      <a:pt x="1078063" y="635029"/>
                      <a:pt x="822684" y="836517"/>
                      <a:pt x="754308" y="1122185"/>
                    </a:cubicBezTo>
                    <a:cubicBezTo>
                      <a:pt x="685932" y="1407853"/>
                      <a:pt x="822408" y="1703133"/>
                      <a:pt x="1084299" y="1836155"/>
                    </a:cubicBezTo>
                    <a:cubicBezTo>
                      <a:pt x="1346190" y="1969176"/>
                      <a:pt x="1665134" y="1905216"/>
                      <a:pt x="1855486" y="1681503"/>
                    </a:cubicBezTo>
                    <a:close/>
                  </a:path>
                </a:pathLst>
              </a:custGeom>
              <a:solidFill>
                <a:srgbClr val="00AD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0" name="Google Shape;250;p6"/>
          <p:cNvGrpSpPr/>
          <p:nvPr/>
        </p:nvGrpSpPr>
        <p:grpSpPr>
          <a:xfrm>
            <a:off x="10668018" y="5933578"/>
            <a:ext cx="741062" cy="747618"/>
            <a:chOff x="0" y="0"/>
            <a:chExt cx="988082" cy="996825"/>
          </a:xfrm>
        </p:grpSpPr>
        <p:sp>
          <p:nvSpPr>
            <p:cNvPr id="251" name="Google Shape;251;p6"/>
            <p:cNvSpPr txBox="1"/>
            <p:nvPr/>
          </p:nvSpPr>
          <p:spPr>
            <a:xfrm>
              <a:off x="0" y="154884"/>
              <a:ext cx="162023" cy="146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5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7"/>
                <a:buFont typeface="Arial"/>
                <a:buNone/>
              </a:pPr>
              <a:r>
                <a:rPr b="0" i="0" lang="en-US" sz="337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Q4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5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7"/>
                <a:buFont typeface="Arial"/>
                <a:buNone/>
              </a:pPr>
              <a:r>
                <a:rPr b="0" i="0" lang="en-US" sz="337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30.3%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 txBox="1"/>
            <p:nvPr/>
          </p:nvSpPr>
          <p:spPr>
            <a:xfrm>
              <a:off x="829314" y="489145"/>
              <a:ext cx="158768" cy="146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5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7"/>
                <a:buFont typeface="Arial"/>
                <a:buNone/>
              </a:pPr>
              <a:r>
                <a:rPr b="0" i="0" lang="en-US" sz="337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Q2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5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7"/>
                <a:buFont typeface="Arial"/>
                <a:buNone/>
              </a:pPr>
              <a:r>
                <a:rPr b="0" i="0" lang="en-US" sz="337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28.6%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238859" y="850574"/>
              <a:ext cx="111655" cy="146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5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7"/>
                <a:buFont typeface="Arial"/>
                <a:buNone/>
              </a:pPr>
              <a:r>
                <a:rPr b="0" i="0" lang="en-US" sz="337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Q3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5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7"/>
                <a:buFont typeface="Arial"/>
                <a:buNone/>
              </a:pPr>
              <a:r>
                <a:rPr b="0" i="0" lang="en-US" sz="337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28%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 txBox="1"/>
            <p:nvPr/>
          </p:nvSpPr>
          <p:spPr>
            <a:xfrm>
              <a:off x="576512" y="0"/>
              <a:ext cx="123358" cy="146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5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7"/>
                <a:buFont typeface="Arial"/>
                <a:buNone/>
              </a:pPr>
              <a:r>
                <a:rPr b="0" i="0" lang="en-US" sz="337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Q1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5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7"/>
                <a:buFont typeface="Arial"/>
                <a:buNone/>
              </a:pPr>
              <a:r>
                <a:rPr b="0" i="0" lang="en-US" sz="337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13.1%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" name="Google Shape;255;p6"/>
            <p:cNvGrpSpPr/>
            <p:nvPr/>
          </p:nvGrpSpPr>
          <p:grpSpPr>
            <a:xfrm>
              <a:off x="98894" y="154915"/>
              <a:ext cx="708322" cy="692057"/>
              <a:chOff x="-64589" y="0"/>
              <a:chExt cx="2654516" cy="2593559"/>
            </a:xfrm>
          </p:grpSpPr>
          <p:sp>
            <p:nvSpPr>
              <p:cNvPr id="256" name="Google Shape;256;p6"/>
              <p:cNvSpPr/>
              <p:nvPr/>
            </p:nvSpPr>
            <p:spPr>
              <a:xfrm>
                <a:off x="1270000" y="0"/>
                <a:ext cx="971816" cy="861199"/>
              </a:xfrm>
              <a:custGeom>
                <a:rect b="b" l="l" r="r" t="t"/>
                <a:pathLst>
                  <a:path extrusionOk="0" h="861199" w="971816">
                    <a:moveTo>
                      <a:pt x="0" y="0"/>
                    </a:moveTo>
                    <a:cubicBezTo>
                      <a:pt x="374827" y="0"/>
                      <a:pt x="730510" y="165577"/>
                      <a:pt x="971816" y="452398"/>
                    </a:cubicBezTo>
                    <a:lnTo>
                      <a:pt x="485908" y="861199"/>
                    </a:lnTo>
                    <a:cubicBezTo>
                      <a:pt x="365255" y="717789"/>
                      <a:pt x="187413" y="635000"/>
                      <a:pt x="0" y="635000"/>
                    </a:cubicBez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1558589" y="404849"/>
                <a:ext cx="1031338" cy="1996418"/>
              </a:xfrm>
              <a:custGeom>
                <a:rect b="b" l="l" r="r" t="t"/>
                <a:pathLst>
                  <a:path extrusionOk="0" h="1996418" w="1031338">
                    <a:moveTo>
                      <a:pt x="641150" y="0"/>
                    </a:moveTo>
                    <a:cubicBezTo>
                      <a:pt x="912527" y="291638"/>
                      <a:pt x="1031338" y="693713"/>
                      <a:pt x="962059" y="1086012"/>
                    </a:cubicBezTo>
                    <a:cubicBezTo>
                      <a:pt x="892780" y="1478311"/>
                      <a:pt x="643441" y="1815371"/>
                      <a:pt x="288588" y="1996419"/>
                    </a:cubicBezTo>
                    <a:lnTo>
                      <a:pt x="0" y="1430785"/>
                    </a:lnTo>
                    <a:cubicBezTo>
                      <a:pt x="177426" y="1340261"/>
                      <a:pt x="302095" y="1171731"/>
                      <a:pt x="336735" y="975581"/>
                    </a:cubicBezTo>
                    <a:cubicBezTo>
                      <a:pt x="371374" y="779432"/>
                      <a:pt x="311969" y="578394"/>
                      <a:pt x="176280" y="432576"/>
                    </a:cubicBezTo>
                    <a:close/>
                  </a:path>
                </a:pathLst>
              </a:custGeom>
              <a:solidFill>
                <a:srgbClr val="00AD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51267" y="1448598"/>
                <a:ext cx="1851729" cy="1144961"/>
              </a:xfrm>
              <a:custGeom>
                <a:rect b="b" l="l" r="r" t="t"/>
                <a:pathLst>
                  <a:path extrusionOk="0" h="1144961" w="1851729">
                    <a:moveTo>
                      <a:pt x="1851729" y="922409"/>
                    </a:moveTo>
                    <a:cubicBezTo>
                      <a:pt x="1514295" y="1116408"/>
                      <a:pt x="1106534" y="1144961"/>
                      <a:pt x="745356" y="999882"/>
                    </a:cubicBezTo>
                    <a:cubicBezTo>
                      <a:pt x="384178" y="854802"/>
                      <a:pt x="109472" y="552112"/>
                      <a:pt x="0" y="178598"/>
                    </a:cubicBezTo>
                    <a:lnTo>
                      <a:pt x="609366" y="0"/>
                    </a:lnTo>
                    <a:cubicBezTo>
                      <a:pt x="664103" y="186757"/>
                      <a:pt x="801456" y="338102"/>
                      <a:pt x="982044" y="410642"/>
                    </a:cubicBezTo>
                    <a:cubicBezTo>
                      <a:pt x="1162633" y="483182"/>
                      <a:pt x="1366514" y="468905"/>
                      <a:pt x="1535231" y="371905"/>
                    </a:cubicBezTo>
                    <a:close/>
                  </a:path>
                </a:pathLst>
              </a:custGeom>
              <a:solidFill>
                <a:srgbClr val="0080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-64589" y="0"/>
                <a:ext cx="1334525" cy="1687661"/>
              </a:xfrm>
              <a:custGeom>
                <a:rect b="b" l="l" r="r" t="t"/>
                <a:pathLst>
                  <a:path extrusionOk="0" h="1687661" w="1334525">
                    <a:moveTo>
                      <a:pt x="135231" y="1687661"/>
                    </a:moveTo>
                    <a:cubicBezTo>
                      <a:pt x="0" y="1299331"/>
                      <a:pt x="61155" y="869559"/>
                      <a:pt x="299340" y="534365"/>
                    </a:cubicBezTo>
                    <a:cubicBezTo>
                      <a:pt x="537525" y="199170"/>
                      <a:pt x="923259" y="41"/>
                      <a:pt x="1334462" y="0"/>
                    </a:cubicBezTo>
                    <a:lnTo>
                      <a:pt x="1334526" y="635000"/>
                    </a:lnTo>
                    <a:cubicBezTo>
                      <a:pt x="1128924" y="635021"/>
                      <a:pt x="936057" y="734585"/>
                      <a:pt x="816964" y="902182"/>
                    </a:cubicBezTo>
                    <a:cubicBezTo>
                      <a:pt x="697872" y="1069780"/>
                      <a:pt x="667295" y="1284665"/>
                      <a:pt x="734910" y="1478830"/>
                    </a:cubicBezTo>
                    <a:close/>
                  </a:path>
                </a:pathLst>
              </a:custGeom>
              <a:solidFill>
                <a:srgbClr val="0054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60" name="Google Shape;260;p6"/>
          <p:cNvCxnSpPr/>
          <p:nvPr/>
        </p:nvCxnSpPr>
        <p:spPr>
          <a:xfrm>
            <a:off x="10579589" y="5014098"/>
            <a:ext cx="920608" cy="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6"/>
          <p:cNvCxnSpPr/>
          <p:nvPr/>
        </p:nvCxnSpPr>
        <p:spPr>
          <a:xfrm>
            <a:off x="10577983" y="5850460"/>
            <a:ext cx="920608" cy="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2" name="Google Shape;262;p6"/>
          <p:cNvGrpSpPr/>
          <p:nvPr/>
        </p:nvGrpSpPr>
        <p:grpSpPr>
          <a:xfrm>
            <a:off x="11685776" y="5027721"/>
            <a:ext cx="1486029" cy="554586"/>
            <a:chOff x="0" y="0"/>
            <a:chExt cx="1981371" cy="739449"/>
          </a:xfrm>
        </p:grpSpPr>
        <p:sp>
          <p:nvSpPr>
            <p:cNvPr id="263" name="Google Shape;263;p6"/>
            <p:cNvSpPr txBox="1"/>
            <p:nvPr/>
          </p:nvSpPr>
          <p:spPr>
            <a:xfrm rot="-2700000">
              <a:off x="127003" y="638858"/>
              <a:ext cx="9244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Jan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 txBox="1"/>
            <p:nvPr/>
          </p:nvSpPr>
          <p:spPr>
            <a:xfrm rot="-2700000">
              <a:off x="278614" y="641279"/>
              <a:ext cx="9928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Feb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 txBox="1"/>
            <p:nvPr/>
          </p:nvSpPr>
          <p:spPr>
            <a:xfrm rot="-2700000">
              <a:off x="435101" y="641679"/>
              <a:ext cx="10042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Mar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 txBox="1"/>
            <p:nvPr/>
          </p:nvSpPr>
          <p:spPr>
            <a:xfrm rot="-2700000">
              <a:off x="597252" y="639734"/>
              <a:ext cx="94921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Apr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 txBox="1"/>
            <p:nvPr/>
          </p:nvSpPr>
          <p:spPr>
            <a:xfrm rot="-2700000">
              <a:off x="740582" y="645585"/>
              <a:ext cx="11146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May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 txBox="1"/>
            <p:nvPr/>
          </p:nvSpPr>
          <p:spPr>
            <a:xfrm rot="-2700000">
              <a:off x="912771" y="639482"/>
              <a:ext cx="94207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Jun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 txBox="1"/>
            <p:nvPr/>
          </p:nvSpPr>
          <p:spPr>
            <a:xfrm rot="-2700000">
              <a:off x="1087325" y="632399"/>
              <a:ext cx="7417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Jul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 txBox="1"/>
            <p:nvPr/>
          </p:nvSpPr>
          <p:spPr>
            <a:xfrm rot="-2700000">
              <a:off x="1220582" y="642422"/>
              <a:ext cx="10252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Aug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 txBox="1"/>
            <p:nvPr/>
          </p:nvSpPr>
          <p:spPr>
            <a:xfrm rot="-2700000">
              <a:off x="1378646" y="642169"/>
              <a:ext cx="10180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Sep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 txBox="1"/>
            <p:nvPr/>
          </p:nvSpPr>
          <p:spPr>
            <a:xfrm rot="-2700000">
              <a:off x="1537785" y="641472"/>
              <a:ext cx="99835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Oct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 txBox="1"/>
            <p:nvPr/>
          </p:nvSpPr>
          <p:spPr>
            <a:xfrm rot="-2700000">
              <a:off x="1692264" y="642704"/>
              <a:ext cx="103321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Nov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 txBox="1"/>
            <p:nvPr/>
          </p:nvSpPr>
          <p:spPr>
            <a:xfrm rot="-2700000">
              <a:off x="1848105" y="643372"/>
              <a:ext cx="105211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Dec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5" name="Google Shape;275;p6"/>
            <p:cNvGrpSpPr/>
            <p:nvPr/>
          </p:nvGrpSpPr>
          <p:grpSpPr>
            <a:xfrm>
              <a:off x="117335" y="29210"/>
              <a:ext cx="1864036" cy="550980"/>
              <a:chOff x="0" y="-6350"/>
              <a:chExt cx="4403468" cy="1301598"/>
            </a:xfrm>
          </p:grpSpPr>
          <p:sp>
            <p:nvSpPr>
              <p:cNvPr id="276" name="Google Shape;276;p6"/>
              <p:cNvSpPr/>
              <p:nvPr/>
            </p:nvSpPr>
            <p:spPr>
              <a:xfrm>
                <a:off x="0" y="-6350"/>
                <a:ext cx="4403468" cy="12700"/>
              </a:xfrm>
              <a:custGeom>
                <a:rect b="b" l="l" r="r" t="t"/>
                <a:pathLst>
                  <a:path extrusionOk="0" h="12700" w="4403468">
                    <a:moveTo>
                      <a:pt x="0" y="0"/>
                    </a:moveTo>
                    <a:lnTo>
                      <a:pt x="4403468" y="0"/>
                    </a:lnTo>
                    <a:lnTo>
                      <a:pt x="440346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277" name="Google Shape;277;p6"/>
              <p:cNvSpPr/>
              <p:nvPr/>
            </p:nvSpPr>
            <p:spPr>
              <a:xfrm>
                <a:off x="0" y="423283"/>
                <a:ext cx="4403468" cy="12700"/>
              </a:xfrm>
              <a:custGeom>
                <a:rect b="b" l="l" r="r" t="t"/>
                <a:pathLst>
                  <a:path extrusionOk="0" h="12700" w="4403468">
                    <a:moveTo>
                      <a:pt x="0" y="0"/>
                    </a:moveTo>
                    <a:lnTo>
                      <a:pt x="4403468" y="0"/>
                    </a:lnTo>
                    <a:lnTo>
                      <a:pt x="440346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278" name="Google Shape;278;p6"/>
              <p:cNvSpPr/>
              <p:nvPr/>
            </p:nvSpPr>
            <p:spPr>
              <a:xfrm>
                <a:off x="0" y="852915"/>
                <a:ext cx="4403468" cy="12700"/>
              </a:xfrm>
              <a:custGeom>
                <a:rect b="b" l="l" r="r" t="t"/>
                <a:pathLst>
                  <a:path extrusionOk="0" h="12700" w="4403468">
                    <a:moveTo>
                      <a:pt x="0" y="0"/>
                    </a:moveTo>
                    <a:lnTo>
                      <a:pt x="4403468" y="0"/>
                    </a:lnTo>
                    <a:lnTo>
                      <a:pt x="440346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279" name="Google Shape;279;p6"/>
              <p:cNvSpPr/>
              <p:nvPr/>
            </p:nvSpPr>
            <p:spPr>
              <a:xfrm>
                <a:off x="0" y="1282548"/>
                <a:ext cx="4403468" cy="12700"/>
              </a:xfrm>
              <a:custGeom>
                <a:rect b="b" l="l" r="r" t="t"/>
                <a:pathLst>
                  <a:path extrusionOk="0" h="12700" w="4403468">
                    <a:moveTo>
                      <a:pt x="0" y="0"/>
                    </a:moveTo>
                    <a:lnTo>
                      <a:pt x="4403468" y="0"/>
                    </a:lnTo>
                    <a:lnTo>
                      <a:pt x="440346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60000"/>
                </a:srgbClr>
              </a:solidFill>
              <a:ln>
                <a:noFill/>
              </a:ln>
            </p:spPr>
          </p:sp>
        </p:grpSp>
        <p:sp>
          <p:nvSpPr>
            <p:cNvPr id="280" name="Google Shape;280;p6"/>
            <p:cNvSpPr txBox="1"/>
            <p:nvPr/>
          </p:nvSpPr>
          <p:spPr>
            <a:xfrm>
              <a:off x="0" y="0"/>
              <a:ext cx="8866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30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 txBox="1"/>
            <p:nvPr/>
          </p:nvSpPr>
          <p:spPr>
            <a:xfrm>
              <a:off x="924" y="181868"/>
              <a:ext cx="8773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20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 txBox="1"/>
            <p:nvPr/>
          </p:nvSpPr>
          <p:spPr>
            <a:xfrm>
              <a:off x="16380" y="363736"/>
              <a:ext cx="7228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10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 txBox="1"/>
            <p:nvPr/>
          </p:nvSpPr>
          <p:spPr>
            <a:xfrm>
              <a:off x="33684" y="545604"/>
              <a:ext cx="5497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" name="Google Shape;284;p6"/>
            <p:cNvGrpSpPr/>
            <p:nvPr/>
          </p:nvGrpSpPr>
          <p:grpSpPr>
            <a:xfrm>
              <a:off x="117335" y="101957"/>
              <a:ext cx="1864036" cy="475545"/>
              <a:chOff x="0" y="165503"/>
              <a:chExt cx="4403468" cy="1123395"/>
            </a:xfrm>
          </p:grpSpPr>
          <p:sp>
            <p:nvSpPr>
              <p:cNvPr id="285" name="Google Shape;285;p6"/>
              <p:cNvSpPr/>
              <p:nvPr/>
            </p:nvSpPr>
            <p:spPr>
              <a:xfrm>
                <a:off x="0" y="981805"/>
                <a:ext cx="311912" cy="307093"/>
              </a:xfrm>
              <a:custGeom>
                <a:rect b="b" l="l" r="r" t="t"/>
                <a:pathLst>
                  <a:path extrusionOk="0" h="307093" w="311912">
                    <a:moveTo>
                      <a:pt x="0" y="307093"/>
                    </a:moveTo>
                    <a:lnTo>
                      <a:pt x="0" y="46787"/>
                    </a:lnTo>
                    <a:lnTo>
                      <a:pt x="0" y="46787"/>
                    </a:lnTo>
                    <a:cubicBezTo>
                      <a:pt x="0" y="34378"/>
                      <a:pt x="4929" y="22478"/>
                      <a:pt x="13704" y="13703"/>
                    </a:cubicBezTo>
                    <a:cubicBezTo>
                      <a:pt x="22478" y="4929"/>
                      <a:pt x="34378" y="0"/>
                      <a:pt x="46787" y="0"/>
                    </a:cubicBezTo>
                    <a:lnTo>
                      <a:pt x="265125" y="0"/>
                    </a:lnTo>
                    <a:cubicBezTo>
                      <a:pt x="277534" y="0"/>
                      <a:pt x="289435" y="4929"/>
                      <a:pt x="298209" y="13703"/>
                    </a:cubicBezTo>
                    <a:cubicBezTo>
                      <a:pt x="306983" y="22478"/>
                      <a:pt x="311912" y="34378"/>
                      <a:pt x="311912" y="46787"/>
                    </a:cubicBezTo>
                    <a:lnTo>
                      <a:pt x="311912" y="307093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371960" y="766989"/>
                <a:ext cx="311912" cy="521909"/>
              </a:xfrm>
              <a:custGeom>
                <a:rect b="b" l="l" r="r" t="t"/>
                <a:pathLst>
                  <a:path extrusionOk="0" h="521909" w="311912">
                    <a:moveTo>
                      <a:pt x="0" y="521909"/>
                    </a:moveTo>
                    <a:lnTo>
                      <a:pt x="0" y="46786"/>
                    </a:lnTo>
                    <a:cubicBezTo>
                      <a:pt x="0" y="34378"/>
                      <a:pt x="4929" y="22477"/>
                      <a:pt x="13703" y="13703"/>
                    </a:cubicBezTo>
                    <a:cubicBezTo>
                      <a:pt x="22477" y="4929"/>
                      <a:pt x="34378" y="0"/>
                      <a:pt x="46786" y="0"/>
                    </a:cubicBezTo>
                    <a:lnTo>
                      <a:pt x="265125" y="0"/>
                    </a:lnTo>
                    <a:cubicBezTo>
                      <a:pt x="290965" y="0"/>
                      <a:pt x="311912" y="20947"/>
                      <a:pt x="311912" y="46786"/>
                    </a:cubicBezTo>
                    <a:lnTo>
                      <a:pt x="311912" y="521909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743919" y="1153658"/>
                <a:ext cx="311912" cy="135240"/>
              </a:xfrm>
              <a:custGeom>
                <a:rect b="b" l="l" r="r" t="t"/>
                <a:pathLst>
                  <a:path extrusionOk="0" h="135240" w="311912">
                    <a:moveTo>
                      <a:pt x="0" y="135240"/>
                    </a:moveTo>
                    <a:lnTo>
                      <a:pt x="0" y="46787"/>
                    </a:lnTo>
                    <a:cubicBezTo>
                      <a:pt x="0" y="20947"/>
                      <a:pt x="20947" y="0"/>
                      <a:pt x="46787" y="0"/>
                    </a:cubicBezTo>
                    <a:lnTo>
                      <a:pt x="265126" y="0"/>
                    </a:lnTo>
                    <a:cubicBezTo>
                      <a:pt x="290965" y="0"/>
                      <a:pt x="311913" y="20947"/>
                      <a:pt x="311913" y="46787"/>
                    </a:cubicBezTo>
                    <a:lnTo>
                      <a:pt x="311913" y="135240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1115879" y="1024768"/>
                <a:ext cx="311912" cy="264130"/>
              </a:xfrm>
              <a:custGeom>
                <a:rect b="b" l="l" r="r" t="t"/>
                <a:pathLst>
                  <a:path extrusionOk="0" h="264130" w="311912">
                    <a:moveTo>
                      <a:pt x="0" y="264130"/>
                    </a:moveTo>
                    <a:lnTo>
                      <a:pt x="0" y="46787"/>
                    </a:lnTo>
                    <a:cubicBezTo>
                      <a:pt x="0" y="34378"/>
                      <a:pt x="4929" y="22478"/>
                      <a:pt x="13703" y="13704"/>
                    </a:cubicBezTo>
                    <a:cubicBezTo>
                      <a:pt x="22478" y="4929"/>
                      <a:pt x="34378" y="0"/>
                      <a:pt x="46787" y="0"/>
                    </a:cubicBezTo>
                    <a:lnTo>
                      <a:pt x="265125" y="0"/>
                    </a:lnTo>
                    <a:cubicBezTo>
                      <a:pt x="277534" y="0"/>
                      <a:pt x="289434" y="4929"/>
                      <a:pt x="298209" y="13704"/>
                    </a:cubicBezTo>
                    <a:cubicBezTo>
                      <a:pt x="306983" y="22478"/>
                      <a:pt x="311912" y="34378"/>
                      <a:pt x="311912" y="46787"/>
                    </a:cubicBezTo>
                    <a:lnTo>
                      <a:pt x="311912" y="264130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1487839" y="852915"/>
                <a:ext cx="311912" cy="435982"/>
              </a:xfrm>
              <a:custGeom>
                <a:rect b="b" l="l" r="r" t="t"/>
                <a:pathLst>
                  <a:path extrusionOk="0" h="435982" w="311912">
                    <a:moveTo>
                      <a:pt x="0" y="435983"/>
                    </a:moveTo>
                    <a:lnTo>
                      <a:pt x="0" y="46787"/>
                    </a:lnTo>
                    <a:cubicBezTo>
                      <a:pt x="0" y="20947"/>
                      <a:pt x="20947" y="0"/>
                      <a:pt x="46786" y="0"/>
                    </a:cubicBezTo>
                    <a:lnTo>
                      <a:pt x="265125" y="0"/>
                    </a:lnTo>
                    <a:cubicBezTo>
                      <a:pt x="290965" y="0"/>
                      <a:pt x="311912" y="20947"/>
                      <a:pt x="311912" y="46787"/>
                    </a:cubicBezTo>
                    <a:lnTo>
                      <a:pt x="311912" y="435983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1859798" y="809952"/>
                <a:ext cx="311912" cy="478946"/>
              </a:xfrm>
              <a:custGeom>
                <a:rect b="b" l="l" r="r" t="t"/>
                <a:pathLst>
                  <a:path extrusionOk="0" h="478946" w="311912">
                    <a:moveTo>
                      <a:pt x="0" y="478946"/>
                    </a:moveTo>
                    <a:lnTo>
                      <a:pt x="0" y="46787"/>
                    </a:lnTo>
                    <a:cubicBezTo>
                      <a:pt x="0" y="34378"/>
                      <a:pt x="4929" y="22478"/>
                      <a:pt x="13704" y="13703"/>
                    </a:cubicBezTo>
                    <a:cubicBezTo>
                      <a:pt x="22478" y="4929"/>
                      <a:pt x="34378" y="0"/>
                      <a:pt x="46787" y="0"/>
                    </a:cubicBezTo>
                    <a:lnTo>
                      <a:pt x="265126" y="0"/>
                    </a:lnTo>
                    <a:cubicBezTo>
                      <a:pt x="277534" y="0"/>
                      <a:pt x="289435" y="4929"/>
                      <a:pt x="298209" y="13703"/>
                    </a:cubicBezTo>
                    <a:cubicBezTo>
                      <a:pt x="306983" y="22478"/>
                      <a:pt x="311912" y="34378"/>
                      <a:pt x="311912" y="46787"/>
                    </a:cubicBezTo>
                    <a:lnTo>
                      <a:pt x="311912" y="478946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2231758" y="981805"/>
                <a:ext cx="311912" cy="307093"/>
              </a:xfrm>
              <a:custGeom>
                <a:rect b="b" l="l" r="r" t="t"/>
                <a:pathLst>
                  <a:path extrusionOk="0" h="307093" w="311912">
                    <a:moveTo>
                      <a:pt x="0" y="307093"/>
                    </a:moveTo>
                    <a:lnTo>
                      <a:pt x="0" y="46787"/>
                    </a:lnTo>
                    <a:cubicBezTo>
                      <a:pt x="0" y="34378"/>
                      <a:pt x="4929" y="22478"/>
                      <a:pt x="13703" y="13703"/>
                    </a:cubicBezTo>
                    <a:cubicBezTo>
                      <a:pt x="22477" y="4929"/>
                      <a:pt x="34378" y="0"/>
                      <a:pt x="46787" y="0"/>
                    </a:cubicBezTo>
                    <a:lnTo>
                      <a:pt x="265125" y="0"/>
                    </a:lnTo>
                    <a:cubicBezTo>
                      <a:pt x="277534" y="0"/>
                      <a:pt x="289434" y="4929"/>
                      <a:pt x="298209" y="13703"/>
                    </a:cubicBezTo>
                    <a:cubicBezTo>
                      <a:pt x="306983" y="22478"/>
                      <a:pt x="311912" y="34378"/>
                      <a:pt x="311912" y="46787"/>
                    </a:cubicBezTo>
                    <a:lnTo>
                      <a:pt x="311912" y="307093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2603717" y="1067731"/>
                <a:ext cx="311912" cy="221166"/>
              </a:xfrm>
              <a:custGeom>
                <a:rect b="b" l="l" r="r" t="t"/>
                <a:pathLst>
                  <a:path extrusionOk="0" h="221166" w="311912">
                    <a:moveTo>
                      <a:pt x="0" y="221167"/>
                    </a:moveTo>
                    <a:lnTo>
                      <a:pt x="0" y="46787"/>
                    </a:lnTo>
                    <a:cubicBezTo>
                      <a:pt x="0" y="20948"/>
                      <a:pt x="20948" y="0"/>
                      <a:pt x="46787" y="0"/>
                    </a:cubicBezTo>
                    <a:lnTo>
                      <a:pt x="265126" y="0"/>
                    </a:lnTo>
                    <a:cubicBezTo>
                      <a:pt x="290966" y="0"/>
                      <a:pt x="311913" y="20948"/>
                      <a:pt x="311913" y="46787"/>
                    </a:cubicBezTo>
                    <a:lnTo>
                      <a:pt x="311913" y="221167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2975677" y="724025"/>
                <a:ext cx="311912" cy="564872"/>
              </a:xfrm>
              <a:custGeom>
                <a:rect b="b" l="l" r="r" t="t"/>
                <a:pathLst>
                  <a:path extrusionOk="0" h="564872" w="311912">
                    <a:moveTo>
                      <a:pt x="0" y="564873"/>
                    </a:moveTo>
                    <a:lnTo>
                      <a:pt x="0" y="46787"/>
                    </a:lnTo>
                    <a:cubicBezTo>
                      <a:pt x="0" y="34379"/>
                      <a:pt x="4929" y="22478"/>
                      <a:pt x="13704" y="13704"/>
                    </a:cubicBezTo>
                    <a:cubicBezTo>
                      <a:pt x="22478" y="4930"/>
                      <a:pt x="34378" y="0"/>
                      <a:pt x="46787" y="0"/>
                    </a:cubicBezTo>
                    <a:lnTo>
                      <a:pt x="265126" y="0"/>
                    </a:lnTo>
                    <a:cubicBezTo>
                      <a:pt x="290965" y="0"/>
                      <a:pt x="311912" y="20948"/>
                      <a:pt x="311912" y="46787"/>
                    </a:cubicBezTo>
                    <a:lnTo>
                      <a:pt x="311912" y="564873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3347637" y="466246"/>
                <a:ext cx="311912" cy="822652"/>
              </a:xfrm>
              <a:custGeom>
                <a:rect b="b" l="l" r="r" t="t"/>
                <a:pathLst>
                  <a:path extrusionOk="0" h="822652" w="311912">
                    <a:moveTo>
                      <a:pt x="0" y="822652"/>
                    </a:moveTo>
                    <a:lnTo>
                      <a:pt x="0" y="46787"/>
                    </a:lnTo>
                    <a:cubicBezTo>
                      <a:pt x="0" y="20947"/>
                      <a:pt x="20947" y="0"/>
                      <a:pt x="46786" y="0"/>
                    </a:cubicBezTo>
                    <a:lnTo>
                      <a:pt x="265125" y="0"/>
                    </a:lnTo>
                    <a:cubicBezTo>
                      <a:pt x="277534" y="0"/>
                      <a:pt x="289434" y="4929"/>
                      <a:pt x="298209" y="13703"/>
                    </a:cubicBezTo>
                    <a:cubicBezTo>
                      <a:pt x="306983" y="22478"/>
                      <a:pt x="311912" y="34378"/>
                      <a:pt x="311912" y="46787"/>
                    </a:cubicBezTo>
                    <a:lnTo>
                      <a:pt x="311912" y="822652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3719596" y="165503"/>
                <a:ext cx="311912" cy="1123395"/>
              </a:xfrm>
              <a:custGeom>
                <a:rect b="b" l="l" r="r" t="t"/>
                <a:pathLst>
                  <a:path extrusionOk="0" h="1123395" w="311912">
                    <a:moveTo>
                      <a:pt x="0" y="1123395"/>
                    </a:moveTo>
                    <a:lnTo>
                      <a:pt x="0" y="46787"/>
                    </a:lnTo>
                    <a:cubicBezTo>
                      <a:pt x="0" y="34378"/>
                      <a:pt x="4929" y="22478"/>
                      <a:pt x="13704" y="13703"/>
                    </a:cubicBezTo>
                    <a:cubicBezTo>
                      <a:pt x="22478" y="4929"/>
                      <a:pt x="34379" y="0"/>
                      <a:pt x="46787" y="0"/>
                    </a:cubicBezTo>
                    <a:lnTo>
                      <a:pt x="265126" y="0"/>
                    </a:lnTo>
                    <a:cubicBezTo>
                      <a:pt x="290965" y="0"/>
                      <a:pt x="311913" y="20947"/>
                      <a:pt x="311913" y="46787"/>
                    </a:cubicBezTo>
                    <a:lnTo>
                      <a:pt x="311913" y="1123395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4091556" y="938841"/>
                <a:ext cx="311912" cy="350056"/>
              </a:xfrm>
              <a:custGeom>
                <a:rect b="b" l="l" r="r" t="t"/>
                <a:pathLst>
                  <a:path extrusionOk="0" h="350056" w="311912">
                    <a:moveTo>
                      <a:pt x="0" y="350057"/>
                    </a:moveTo>
                    <a:lnTo>
                      <a:pt x="0" y="46787"/>
                    </a:lnTo>
                    <a:cubicBezTo>
                      <a:pt x="0" y="20948"/>
                      <a:pt x="20947" y="1"/>
                      <a:pt x="46787" y="1"/>
                    </a:cubicBezTo>
                    <a:lnTo>
                      <a:pt x="265125" y="1"/>
                    </a:lnTo>
                    <a:cubicBezTo>
                      <a:pt x="277534" y="0"/>
                      <a:pt x="289434" y="4930"/>
                      <a:pt x="298209" y="13704"/>
                    </a:cubicBezTo>
                    <a:cubicBezTo>
                      <a:pt x="306983" y="22478"/>
                      <a:pt x="311912" y="34379"/>
                      <a:pt x="311912" y="46787"/>
                    </a:cubicBezTo>
                    <a:lnTo>
                      <a:pt x="311912" y="350057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7" name="Google Shape;297;p6"/>
          <p:cNvGrpSpPr/>
          <p:nvPr/>
        </p:nvGrpSpPr>
        <p:grpSpPr>
          <a:xfrm>
            <a:off x="11685776" y="5848524"/>
            <a:ext cx="1486029" cy="855369"/>
            <a:chOff x="0" y="0"/>
            <a:chExt cx="1981371" cy="1140493"/>
          </a:xfrm>
        </p:grpSpPr>
        <p:sp>
          <p:nvSpPr>
            <p:cNvPr id="298" name="Google Shape;298;p6"/>
            <p:cNvSpPr txBox="1"/>
            <p:nvPr/>
          </p:nvSpPr>
          <p:spPr>
            <a:xfrm rot="-2700000">
              <a:off x="252565" y="1039902"/>
              <a:ext cx="9244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Jan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 txBox="1"/>
            <p:nvPr/>
          </p:nvSpPr>
          <p:spPr>
            <a:xfrm rot="-2700000">
              <a:off x="392710" y="1042322"/>
              <a:ext cx="9928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Feb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 txBox="1"/>
            <p:nvPr/>
          </p:nvSpPr>
          <p:spPr>
            <a:xfrm rot="-2700000">
              <a:off x="537730" y="1042723"/>
              <a:ext cx="10042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Mar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 txBox="1"/>
            <p:nvPr/>
          </p:nvSpPr>
          <p:spPr>
            <a:xfrm rot="-2700000">
              <a:off x="688414" y="1040778"/>
              <a:ext cx="94921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Apr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 txBox="1"/>
            <p:nvPr/>
          </p:nvSpPr>
          <p:spPr>
            <a:xfrm rot="-2700000">
              <a:off x="820278" y="1046629"/>
              <a:ext cx="11146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May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 txBox="1"/>
            <p:nvPr/>
          </p:nvSpPr>
          <p:spPr>
            <a:xfrm rot="-2700000">
              <a:off x="981000" y="1040526"/>
              <a:ext cx="94207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Jun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 txBox="1"/>
            <p:nvPr/>
          </p:nvSpPr>
          <p:spPr>
            <a:xfrm rot="-2700000">
              <a:off x="1144089" y="1033443"/>
              <a:ext cx="7417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Jul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 txBox="1"/>
            <p:nvPr/>
          </p:nvSpPr>
          <p:spPr>
            <a:xfrm rot="-2700000">
              <a:off x="1265879" y="1043466"/>
              <a:ext cx="10252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Aug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 txBox="1"/>
            <p:nvPr/>
          </p:nvSpPr>
          <p:spPr>
            <a:xfrm rot="-2700000">
              <a:off x="1412476" y="1043213"/>
              <a:ext cx="10180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Sep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 txBox="1"/>
            <p:nvPr/>
          </p:nvSpPr>
          <p:spPr>
            <a:xfrm rot="-2700000">
              <a:off x="1560149" y="1042516"/>
              <a:ext cx="99835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Oct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 txBox="1"/>
            <p:nvPr/>
          </p:nvSpPr>
          <p:spPr>
            <a:xfrm rot="-2700000">
              <a:off x="1703162" y="1043748"/>
              <a:ext cx="103321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Nov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 txBox="1"/>
            <p:nvPr/>
          </p:nvSpPr>
          <p:spPr>
            <a:xfrm rot="-2700000">
              <a:off x="1847537" y="1044416"/>
              <a:ext cx="105211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Dec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6"/>
            <p:cNvGrpSpPr/>
            <p:nvPr/>
          </p:nvGrpSpPr>
          <p:grpSpPr>
            <a:xfrm>
              <a:off x="247704" y="29210"/>
              <a:ext cx="1728291" cy="952024"/>
              <a:chOff x="0" y="-6350"/>
              <a:chExt cx="4082793" cy="2248996"/>
            </a:xfrm>
          </p:grpSpPr>
          <p:sp>
            <p:nvSpPr>
              <p:cNvPr id="311" name="Google Shape;311;p6"/>
              <p:cNvSpPr/>
              <p:nvPr/>
            </p:nvSpPr>
            <p:spPr>
              <a:xfrm>
                <a:off x="0" y="-6350"/>
                <a:ext cx="4082793" cy="12700"/>
              </a:xfrm>
              <a:custGeom>
                <a:rect b="b" l="l" r="r" t="t"/>
                <a:pathLst>
                  <a:path extrusionOk="0" h="12700" w="4082793">
                    <a:moveTo>
                      <a:pt x="0" y="0"/>
                    </a:moveTo>
                    <a:lnTo>
                      <a:pt x="4082793" y="0"/>
                    </a:lnTo>
                    <a:lnTo>
                      <a:pt x="408279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312" name="Google Shape;312;p6"/>
              <p:cNvSpPr/>
              <p:nvPr/>
            </p:nvSpPr>
            <p:spPr>
              <a:xfrm>
                <a:off x="0" y="552724"/>
                <a:ext cx="4082793" cy="12700"/>
              </a:xfrm>
              <a:custGeom>
                <a:rect b="b" l="l" r="r" t="t"/>
                <a:pathLst>
                  <a:path extrusionOk="0" h="12700" w="4082793">
                    <a:moveTo>
                      <a:pt x="0" y="0"/>
                    </a:moveTo>
                    <a:lnTo>
                      <a:pt x="4082793" y="0"/>
                    </a:lnTo>
                    <a:lnTo>
                      <a:pt x="408279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313" name="Google Shape;313;p6"/>
              <p:cNvSpPr/>
              <p:nvPr/>
            </p:nvSpPr>
            <p:spPr>
              <a:xfrm>
                <a:off x="0" y="1111798"/>
                <a:ext cx="4082793" cy="12700"/>
              </a:xfrm>
              <a:custGeom>
                <a:rect b="b" l="l" r="r" t="t"/>
                <a:pathLst>
                  <a:path extrusionOk="0" h="12700" w="4082793">
                    <a:moveTo>
                      <a:pt x="0" y="0"/>
                    </a:moveTo>
                    <a:lnTo>
                      <a:pt x="4082793" y="0"/>
                    </a:lnTo>
                    <a:lnTo>
                      <a:pt x="408279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314" name="Google Shape;314;p6"/>
              <p:cNvSpPr/>
              <p:nvPr/>
            </p:nvSpPr>
            <p:spPr>
              <a:xfrm>
                <a:off x="0" y="1670872"/>
                <a:ext cx="4082793" cy="12700"/>
              </a:xfrm>
              <a:custGeom>
                <a:rect b="b" l="l" r="r" t="t"/>
                <a:pathLst>
                  <a:path extrusionOk="0" h="12700" w="4082793">
                    <a:moveTo>
                      <a:pt x="0" y="0"/>
                    </a:moveTo>
                    <a:lnTo>
                      <a:pt x="4082793" y="0"/>
                    </a:lnTo>
                    <a:lnTo>
                      <a:pt x="408279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315" name="Google Shape;315;p6"/>
              <p:cNvSpPr/>
              <p:nvPr/>
            </p:nvSpPr>
            <p:spPr>
              <a:xfrm>
                <a:off x="0" y="2229946"/>
                <a:ext cx="4082793" cy="12700"/>
              </a:xfrm>
              <a:custGeom>
                <a:rect b="b" l="l" r="r" t="t"/>
                <a:pathLst>
                  <a:path extrusionOk="0" h="12700" w="4082793">
                    <a:moveTo>
                      <a:pt x="0" y="0"/>
                    </a:moveTo>
                    <a:lnTo>
                      <a:pt x="4082793" y="0"/>
                    </a:lnTo>
                    <a:lnTo>
                      <a:pt x="408279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60000"/>
                </a:srgbClr>
              </a:solidFill>
              <a:ln>
                <a:noFill/>
              </a:ln>
            </p:spPr>
          </p:sp>
        </p:grpSp>
        <p:sp>
          <p:nvSpPr>
            <p:cNvPr id="316" name="Google Shape;316;p6"/>
            <p:cNvSpPr txBox="1"/>
            <p:nvPr/>
          </p:nvSpPr>
          <p:spPr>
            <a:xfrm>
              <a:off x="0" y="0"/>
              <a:ext cx="219032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40,000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"/>
            <p:cNvSpPr txBox="1"/>
            <p:nvPr/>
          </p:nvSpPr>
          <p:spPr>
            <a:xfrm>
              <a:off x="966" y="236662"/>
              <a:ext cx="218066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30,000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 txBox="1"/>
            <p:nvPr/>
          </p:nvSpPr>
          <p:spPr>
            <a:xfrm>
              <a:off x="1890" y="473324"/>
              <a:ext cx="217142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20,000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 txBox="1"/>
            <p:nvPr/>
          </p:nvSpPr>
          <p:spPr>
            <a:xfrm>
              <a:off x="17346" y="709986"/>
              <a:ext cx="201686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10,000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"/>
            <p:cNvSpPr txBox="1"/>
            <p:nvPr/>
          </p:nvSpPr>
          <p:spPr>
            <a:xfrm>
              <a:off x="164053" y="946648"/>
              <a:ext cx="5497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p6"/>
            <p:cNvGrpSpPr/>
            <p:nvPr/>
          </p:nvGrpSpPr>
          <p:grpSpPr>
            <a:xfrm>
              <a:off x="247704" y="49326"/>
              <a:ext cx="1733667" cy="929220"/>
              <a:chOff x="0" y="41171"/>
              <a:chExt cx="4095494" cy="2195125"/>
            </a:xfrm>
          </p:grpSpPr>
          <p:sp>
            <p:nvSpPr>
              <p:cNvPr id="322" name="Google Shape;322;p6"/>
              <p:cNvSpPr/>
              <p:nvPr/>
            </p:nvSpPr>
            <p:spPr>
              <a:xfrm>
                <a:off x="0" y="1701621"/>
                <a:ext cx="301898" cy="534675"/>
              </a:xfrm>
              <a:custGeom>
                <a:rect b="b" l="l" r="r" t="t"/>
                <a:pathLst>
                  <a:path extrusionOk="0" h="534675" w="301898">
                    <a:moveTo>
                      <a:pt x="0" y="534675"/>
                    </a:moveTo>
                    <a:lnTo>
                      <a:pt x="0" y="43379"/>
                    </a:lnTo>
                    <a:cubicBezTo>
                      <a:pt x="0" y="31875"/>
                      <a:pt x="4570" y="20841"/>
                      <a:pt x="12706" y="12705"/>
                    </a:cubicBezTo>
                    <a:cubicBezTo>
                      <a:pt x="20841" y="4570"/>
                      <a:pt x="31875" y="0"/>
                      <a:pt x="43380" y="0"/>
                    </a:cubicBezTo>
                    <a:lnTo>
                      <a:pt x="258518" y="0"/>
                    </a:lnTo>
                    <a:cubicBezTo>
                      <a:pt x="270023" y="0"/>
                      <a:pt x="281057" y="4570"/>
                      <a:pt x="289192" y="12705"/>
                    </a:cubicBezTo>
                    <a:cubicBezTo>
                      <a:pt x="297328" y="20841"/>
                      <a:pt x="301898" y="31875"/>
                      <a:pt x="301898" y="43379"/>
                    </a:cubicBezTo>
                    <a:lnTo>
                      <a:pt x="301898" y="534675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344872" y="944076"/>
                <a:ext cx="301898" cy="1292220"/>
              </a:xfrm>
              <a:custGeom>
                <a:rect b="b" l="l" r="r" t="t"/>
                <a:pathLst>
                  <a:path extrusionOk="0" h="1292220" w="301898">
                    <a:moveTo>
                      <a:pt x="0" y="1292220"/>
                    </a:moveTo>
                    <a:lnTo>
                      <a:pt x="0" y="43379"/>
                    </a:lnTo>
                    <a:cubicBezTo>
                      <a:pt x="0" y="31874"/>
                      <a:pt x="4571" y="20840"/>
                      <a:pt x="12706" y="12705"/>
                    </a:cubicBezTo>
                    <a:cubicBezTo>
                      <a:pt x="20841" y="4570"/>
                      <a:pt x="31875" y="0"/>
                      <a:pt x="43380" y="0"/>
                    </a:cubicBezTo>
                    <a:lnTo>
                      <a:pt x="258518" y="0"/>
                    </a:lnTo>
                    <a:cubicBezTo>
                      <a:pt x="270024" y="0"/>
                      <a:pt x="281057" y="4570"/>
                      <a:pt x="289193" y="12705"/>
                    </a:cubicBezTo>
                    <a:cubicBezTo>
                      <a:pt x="297328" y="20840"/>
                      <a:pt x="301898" y="31874"/>
                      <a:pt x="301898" y="43379"/>
                    </a:cubicBezTo>
                    <a:lnTo>
                      <a:pt x="301898" y="1292220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689745" y="1522717"/>
                <a:ext cx="301898" cy="713579"/>
              </a:xfrm>
              <a:custGeom>
                <a:rect b="b" l="l" r="r" t="t"/>
                <a:pathLst>
                  <a:path extrusionOk="0" h="713579" w="301898">
                    <a:moveTo>
                      <a:pt x="0" y="713579"/>
                    </a:moveTo>
                    <a:lnTo>
                      <a:pt x="0" y="43380"/>
                    </a:lnTo>
                    <a:cubicBezTo>
                      <a:pt x="0" y="31875"/>
                      <a:pt x="4570" y="20841"/>
                      <a:pt x="12705" y="12706"/>
                    </a:cubicBezTo>
                    <a:cubicBezTo>
                      <a:pt x="20841" y="4570"/>
                      <a:pt x="31874" y="0"/>
                      <a:pt x="43379" y="0"/>
                    </a:cubicBezTo>
                    <a:lnTo>
                      <a:pt x="258518" y="0"/>
                    </a:lnTo>
                    <a:cubicBezTo>
                      <a:pt x="282476" y="0"/>
                      <a:pt x="301897" y="19422"/>
                      <a:pt x="301897" y="43380"/>
                    </a:cubicBezTo>
                    <a:lnTo>
                      <a:pt x="301897" y="713579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1034617" y="723241"/>
                <a:ext cx="301898" cy="1513054"/>
              </a:xfrm>
              <a:custGeom>
                <a:rect b="b" l="l" r="r" t="t"/>
                <a:pathLst>
                  <a:path extrusionOk="0" h="1513054" w="301898">
                    <a:moveTo>
                      <a:pt x="0" y="1513055"/>
                    </a:moveTo>
                    <a:lnTo>
                      <a:pt x="0" y="43380"/>
                    </a:lnTo>
                    <a:cubicBezTo>
                      <a:pt x="0" y="19422"/>
                      <a:pt x="19422" y="1"/>
                      <a:pt x="43380" y="0"/>
                    </a:cubicBezTo>
                    <a:lnTo>
                      <a:pt x="258518" y="0"/>
                    </a:lnTo>
                    <a:cubicBezTo>
                      <a:pt x="270023" y="0"/>
                      <a:pt x="281057" y="4571"/>
                      <a:pt x="289192" y="12706"/>
                    </a:cubicBezTo>
                    <a:cubicBezTo>
                      <a:pt x="297327" y="20841"/>
                      <a:pt x="301898" y="31875"/>
                      <a:pt x="301898" y="43380"/>
                    </a:cubicBezTo>
                    <a:lnTo>
                      <a:pt x="301898" y="1513055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1379489" y="144600"/>
                <a:ext cx="301898" cy="2091696"/>
              </a:xfrm>
              <a:custGeom>
                <a:rect b="b" l="l" r="r" t="t"/>
                <a:pathLst>
                  <a:path extrusionOk="0" h="2091696" w="301898">
                    <a:moveTo>
                      <a:pt x="0" y="2091696"/>
                    </a:moveTo>
                    <a:lnTo>
                      <a:pt x="0" y="43380"/>
                    </a:lnTo>
                    <a:cubicBezTo>
                      <a:pt x="0" y="31875"/>
                      <a:pt x="4571" y="20841"/>
                      <a:pt x="12706" y="12706"/>
                    </a:cubicBezTo>
                    <a:cubicBezTo>
                      <a:pt x="20841" y="4570"/>
                      <a:pt x="31875" y="0"/>
                      <a:pt x="43380" y="0"/>
                    </a:cubicBezTo>
                    <a:lnTo>
                      <a:pt x="258518" y="0"/>
                    </a:lnTo>
                    <a:cubicBezTo>
                      <a:pt x="270023" y="0"/>
                      <a:pt x="281057" y="4570"/>
                      <a:pt x="289192" y="12706"/>
                    </a:cubicBezTo>
                    <a:cubicBezTo>
                      <a:pt x="297328" y="20841"/>
                      <a:pt x="301898" y="31875"/>
                      <a:pt x="301898" y="43380"/>
                    </a:cubicBezTo>
                    <a:lnTo>
                      <a:pt x="301898" y="2091696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1724362" y="301141"/>
                <a:ext cx="301898" cy="1935155"/>
              </a:xfrm>
              <a:custGeom>
                <a:rect b="b" l="l" r="r" t="t"/>
                <a:pathLst>
                  <a:path extrusionOk="0" h="1935155" w="301898">
                    <a:moveTo>
                      <a:pt x="0" y="1935155"/>
                    </a:moveTo>
                    <a:lnTo>
                      <a:pt x="0" y="43379"/>
                    </a:lnTo>
                    <a:cubicBezTo>
                      <a:pt x="0" y="31874"/>
                      <a:pt x="4570" y="20841"/>
                      <a:pt x="12705" y="12705"/>
                    </a:cubicBezTo>
                    <a:cubicBezTo>
                      <a:pt x="20841" y="4570"/>
                      <a:pt x="31874" y="0"/>
                      <a:pt x="43379" y="0"/>
                    </a:cubicBezTo>
                    <a:lnTo>
                      <a:pt x="258518" y="0"/>
                    </a:lnTo>
                    <a:cubicBezTo>
                      <a:pt x="270023" y="0"/>
                      <a:pt x="281056" y="4570"/>
                      <a:pt x="289192" y="12705"/>
                    </a:cubicBezTo>
                    <a:cubicBezTo>
                      <a:pt x="297327" y="20841"/>
                      <a:pt x="301897" y="31874"/>
                      <a:pt x="301897" y="43379"/>
                    </a:cubicBezTo>
                    <a:lnTo>
                      <a:pt x="301897" y="1935155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2069234" y="580678"/>
                <a:ext cx="301898" cy="1655618"/>
              </a:xfrm>
              <a:custGeom>
                <a:rect b="b" l="l" r="r" t="t"/>
                <a:pathLst>
                  <a:path extrusionOk="0" h="1655618" w="301898">
                    <a:moveTo>
                      <a:pt x="0" y="1655618"/>
                    </a:moveTo>
                    <a:lnTo>
                      <a:pt x="0" y="43379"/>
                    </a:lnTo>
                    <a:cubicBezTo>
                      <a:pt x="0" y="19421"/>
                      <a:pt x="19422" y="0"/>
                      <a:pt x="43379" y="0"/>
                    </a:cubicBezTo>
                    <a:lnTo>
                      <a:pt x="258518" y="0"/>
                    </a:lnTo>
                    <a:cubicBezTo>
                      <a:pt x="270023" y="0"/>
                      <a:pt x="281057" y="4570"/>
                      <a:pt x="289192" y="12705"/>
                    </a:cubicBezTo>
                    <a:cubicBezTo>
                      <a:pt x="297328" y="20840"/>
                      <a:pt x="301898" y="31874"/>
                      <a:pt x="301898" y="43379"/>
                    </a:cubicBezTo>
                    <a:lnTo>
                      <a:pt x="301898" y="1655618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2414106" y="672925"/>
                <a:ext cx="301898" cy="1563371"/>
              </a:xfrm>
              <a:custGeom>
                <a:rect b="b" l="l" r="r" t="t"/>
                <a:pathLst>
                  <a:path extrusionOk="0" h="1563371" w="301898">
                    <a:moveTo>
                      <a:pt x="0" y="1563371"/>
                    </a:moveTo>
                    <a:lnTo>
                      <a:pt x="0" y="43379"/>
                    </a:lnTo>
                    <a:cubicBezTo>
                      <a:pt x="0" y="31874"/>
                      <a:pt x="4570" y="20841"/>
                      <a:pt x="12706" y="12705"/>
                    </a:cubicBezTo>
                    <a:cubicBezTo>
                      <a:pt x="20841" y="4570"/>
                      <a:pt x="31875" y="0"/>
                      <a:pt x="43380" y="0"/>
                    </a:cubicBezTo>
                    <a:lnTo>
                      <a:pt x="258518" y="0"/>
                    </a:lnTo>
                    <a:cubicBezTo>
                      <a:pt x="282476" y="0"/>
                      <a:pt x="301898" y="19422"/>
                      <a:pt x="301898" y="43379"/>
                    </a:cubicBezTo>
                    <a:lnTo>
                      <a:pt x="301898" y="1563371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2758978" y="41171"/>
                <a:ext cx="301898" cy="2195124"/>
              </a:xfrm>
              <a:custGeom>
                <a:rect b="b" l="l" r="r" t="t"/>
                <a:pathLst>
                  <a:path extrusionOk="0" h="2195124" w="301898">
                    <a:moveTo>
                      <a:pt x="0" y="2195125"/>
                    </a:moveTo>
                    <a:lnTo>
                      <a:pt x="0" y="43380"/>
                    </a:lnTo>
                    <a:cubicBezTo>
                      <a:pt x="0" y="31875"/>
                      <a:pt x="4571" y="20841"/>
                      <a:pt x="12706" y="12706"/>
                    </a:cubicBezTo>
                    <a:cubicBezTo>
                      <a:pt x="20841" y="4571"/>
                      <a:pt x="31875" y="0"/>
                      <a:pt x="43380" y="0"/>
                    </a:cubicBezTo>
                    <a:lnTo>
                      <a:pt x="258519" y="0"/>
                    </a:lnTo>
                    <a:cubicBezTo>
                      <a:pt x="270024" y="0"/>
                      <a:pt x="281057" y="4571"/>
                      <a:pt x="289193" y="12706"/>
                    </a:cubicBezTo>
                    <a:cubicBezTo>
                      <a:pt x="297328" y="20841"/>
                      <a:pt x="301898" y="31875"/>
                      <a:pt x="301898" y="43380"/>
                    </a:cubicBezTo>
                    <a:lnTo>
                      <a:pt x="301898" y="2195125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103851" y="133418"/>
                <a:ext cx="301898" cy="2102877"/>
              </a:xfrm>
              <a:custGeom>
                <a:rect b="b" l="l" r="r" t="t"/>
                <a:pathLst>
                  <a:path extrusionOk="0" h="2102877" w="301898">
                    <a:moveTo>
                      <a:pt x="0" y="2102878"/>
                    </a:moveTo>
                    <a:lnTo>
                      <a:pt x="0" y="43380"/>
                    </a:lnTo>
                    <a:cubicBezTo>
                      <a:pt x="0" y="31875"/>
                      <a:pt x="4570" y="20841"/>
                      <a:pt x="12705" y="12706"/>
                    </a:cubicBezTo>
                    <a:cubicBezTo>
                      <a:pt x="20841" y="4571"/>
                      <a:pt x="31875" y="0"/>
                      <a:pt x="43380" y="0"/>
                    </a:cubicBezTo>
                    <a:lnTo>
                      <a:pt x="258518" y="0"/>
                    </a:lnTo>
                    <a:cubicBezTo>
                      <a:pt x="282476" y="1"/>
                      <a:pt x="301898" y="19422"/>
                      <a:pt x="301898" y="43380"/>
                    </a:cubicBezTo>
                    <a:lnTo>
                      <a:pt x="301898" y="2102878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3448723" y="275982"/>
                <a:ext cx="301898" cy="1960313"/>
              </a:xfrm>
              <a:custGeom>
                <a:rect b="b" l="l" r="r" t="t"/>
                <a:pathLst>
                  <a:path extrusionOk="0" h="1960313" w="301898">
                    <a:moveTo>
                      <a:pt x="0" y="1960314"/>
                    </a:moveTo>
                    <a:lnTo>
                      <a:pt x="0" y="43380"/>
                    </a:lnTo>
                    <a:cubicBezTo>
                      <a:pt x="0" y="19422"/>
                      <a:pt x="19422" y="0"/>
                      <a:pt x="43380" y="0"/>
                    </a:cubicBezTo>
                    <a:lnTo>
                      <a:pt x="258518" y="0"/>
                    </a:lnTo>
                    <a:cubicBezTo>
                      <a:pt x="270023" y="0"/>
                      <a:pt x="281057" y="4571"/>
                      <a:pt x="289192" y="12706"/>
                    </a:cubicBezTo>
                    <a:cubicBezTo>
                      <a:pt x="297328" y="20841"/>
                      <a:pt x="301898" y="31875"/>
                      <a:pt x="301898" y="43380"/>
                    </a:cubicBezTo>
                    <a:lnTo>
                      <a:pt x="301898" y="1960314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3793596" y="429728"/>
                <a:ext cx="301898" cy="1806568"/>
              </a:xfrm>
              <a:custGeom>
                <a:rect b="b" l="l" r="r" t="t"/>
                <a:pathLst>
                  <a:path extrusionOk="0" h="1806568" w="301898">
                    <a:moveTo>
                      <a:pt x="0" y="1806568"/>
                    </a:moveTo>
                    <a:lnTo>
                      <a:pt x="0" y="43379"/>
                    </a:lnTo>
                    <a:cubicBezTo>
                      <a:pt x="0" y="19421"/>
                      <a:pt x="19421" y="0"/>
                      <a:pt x="43379" y="0"/>
                    </a:cubicBezTo>
                    <a:lnTo>
                      <a:pt x="258518" y="0"/>
                    </a:lnTo>
                    <a:cubicBezTo>
                      <a:pt x="270023" y="0"/>
                      <a:pt x="281056" y="4570"/>
                      <a:pt x="289192" y="12705"/>
                    </a:cubicBezTo>
                    <a:cubicBezTo>
                      <a:pt x="297327" y="20840"/>
                      <a:pt x="301897" y="31874"/>
                      <a:pt x="301897" y="43379"/>
                    </a:cubicBezTo>
                    <a:lnTo>
                      <a:pt x="301897" y="1806568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4" name="Google Shape;334;p6"/>
          <p:cNvGrpSpPr/>
          <p:nvPr/>
        </p:nvGrpSpPr>
        <p:grpSpPr>
          <a:xfrm>
            <a:off x="13352607" y="5860212"/>
            <a:ext cx="1462617" cy="843682"/>
            <a:chOff x="0" y="0"/>
            <a:chExt cx="1950157" cy="1124910"/>
          </a:xfrm>
        </p:grpSpPr>
        <p:sp>
          <p:nvSpPr>
            <p:cNvPr id="335" name="Google Shape;335;p6"/>
            <p:cNvSpPr txBox="1"/>
            <p:nvPr/>
          </p:nvSpPr>
          <p:spPr>
            <a:xfrm rot="-2700000">
              <a:off x="257374" y="1024319"/>
              <a:ext cx="9244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Jan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"/>
            <p:cNvSpPr txBox="1"/>
            <p:nvPr/>
          </p:nvSpPr>
          <p:spPr>
            <a:xfrm rot="-2700000">
              <a:off x="394333" y="1026740"/>
              <a:ext cx="9928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Feb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"/>
            <p:cNvSpPr txBox="1"/>
            <p:nvPr/>
          </p:nvSpPr>
          <p:spPr>
            <a:xfrm rot="-2700000">
              <a:off x="536169" y="1027140"/>
              <a:ext cx="10042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Mar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"/>
            <p:cNvSpPr txBox="1"/>
            <p:nvPr/>
          </p:nvSpPr>
          <p:spPr>
            <a:xfrm rot="-2700000">
              <a:off x="683668" y="1025195"/>
              <a:ext cx="94921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Apr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"/>
            <p:cNvSpPr txBox="1"/>
            <p:nvPr/>
          </p:nvSpPr>
          <p:spPr>
            <a:xfrm rot="-2700000">
              <a:off x="812347" y="1031046"/>
              <a:ext cx="11146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May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"/>
            <p:cNvSpPr txBox="1"/>
            <p:nvPr/>
          </p:nvSpPr>
          <p:spPr>
            <a:xfrm rot="-2700000">
              <a:off x="969884" y="1024943"/>
              <a:ext cx="94207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Jun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"/>
            <p:cNvSpPr txBox="1"/>
            <p:nvPr/>
          </p:nvSpPr>
          <p:spPr>
            <a:xfrm rot="-2700000">
              <a:off x="1129787" y="1017860"/>
              <a:ext cx="7417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Jul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"/>
            <p:cNvSpPr txBox="1"/>
            <p:nvPr/>
          </p:nvSpPr>
          <p:spPr>
            <a:xfrm rot="-2700000">
              <a:off x="1248392" y="1027883"/>
              <a:ext cx="10252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Aug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"/>
            <p:cNvSpPr txBox="1"/>
            <p:nvPr/>
          </p:nvSpPr>
          <p:spPr>
            <a:xfrm rot="-2700000">
              <a:off x="1391805" y="1027631"/>
              <a:ext cx="10180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Sep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"/>
            <p:cNvSpPr txBox="1"/>
            <p:nvPr/>
          </p:nvSpPr>
          <p:spPr>
            <a:xfrm rot="-2700000">
              <a:off x="1536293" y="1026933"/>
              <a:ext cx="99835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Oct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"/>
            <p:cNvSpPr txBox="1"/>
            <p:nvPr/>
          </p:nvSpPr>
          <p:spPr>
            <a:xfrm rot="-2700000">
              <a:off x="1676120" y="1028165"/>
              <a:ext cx="103321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Nov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"/>
            <p:cNvSpPr txBox="1"/>
            <p:nvPr/>
          </p:nvSpPr>
          <p:spPr>
            <a:xfrm rot="-2700000">
              <a:off x="1817310" y="1028833"/>
              <a:ext cx="105211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Dec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" name="Google Shape;347;p6"/>
            <p:cNvGrpSpPr/>
            <p:nvPr/>
          </p:nvGrpSpPr>
          <p:grpSpPr>
            <a:xfrm>
              <a:off x="248124" y="29210"/>
              <a:ext cx="1702033" cy="936441"/>
              <a:chOff x="0" y="-6350"/>
              <a:chExt cx="4020764" cy="2212184"/>
            </a:xfrm>
          </p:grpSpPr>
          <p:sp>
            <p:nvSpPr>
              <p:cNvPr id="348" name="Google Shape;348;p6"/>
              <p:cNvSpPr/>
              <p:nvPr/>
            </p:nvSpPr>
            <p:spPr>
              <a:xfrm>
                <a:off x="0" y="-6350"/>
                <a:ext cx="4020764" cy="12700"/>
              </a:xfrm>
              <a:custGeom>
                <a:rect b="b" l="l" r="r" t="t"/>
                <a:pathLst>
                  <a:path extrusionOk="0" h="12700" w="4020764">
                    <a:moveTo>
                      <a:pt x="0" y="0"/>
                    </a:moveTo>
                    <a:lnTo>
                      <a:pt x="4020764" y="0"/>
                    </a:lnTo>
                    <a:lnTo>
                      <a:pt x="40207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349" name="Google Shape;349;p6"/>
              <p:cNvSpPr/>
              <p:nvPr/>
            </p:nvSpPr>
            <p:spPr>
              <a:xfrm>
                <a:off x="0" y="433547"/>
                <a:ext cx="4020764" cy="12700"/>
              </a:xfrm>
              <a:custGeom>
                <a:rect b="b" l="l" r="r" t="t"/>
                <a:pathLst>
                  <a:path extrusionOk="0" h="12700" w="4020764">
                    <a:moveTo>
                      <a:pt x="0" y="0"/>
                    </a:moveTo>
                    <a:lnTo>
                      <a:pt x="4020764" y="0"/>
                    </a:lnTo>
                    <a:lnTo>
                      <a:pt x="40207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350" name="Google Shape;350;p6"/>
              <p:cNvSpPr/>
              <p:nvPr/>
            </p:nvSpPr>
            <p:spPr>
              <a:xfrm>
                <a:off x="0" y="873443"/>
                <a:ext cx="4020764" cy="12700"/>
              </a:xfrm>
              <a:custGeom>
                <a:rect b="b" l="l" r="r" t="t"/>
                <a:pathLst>
                  <a:path extrusionOk="0" h="12700" w="4020764">
                    <a:moveTo>
                      <a:pt x="0" y="0"/>
                    </a:moveTo>
                    <a:lnTo>
                      <a:pt x="4020764" y="0"/>
                    </a:lnTo>
                    <a:lnTo>
                      <a:pt x="40207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351" name="Google Shape;351;p6"/>
              <p:cNvSpPr/>
              <p:nvPr/>
            </p:nvSpPr>
            <p:spPr>
              <a:xfrm>
                <a:off x="0" y="1313340"/>
                <a:ext cx="4020764" cy="12700"/>
              </a:xfrm>
              <a:custGeom>
                <a:rect b="b" l="l" r="r" t="t"/>
                <a:pathLst>
                  <a:path extrusionOk="0" h="12700" w="4020764">
                    <a:moveTo>
                      <a:pt x="0" y="0"/>
                    </a:moveTo>
                    <a:lnTo>
                      <a:pt x="4020764" y="0"/>
                    </a:lnTo>
                    <a:lnTo>
                      <a:pt x="40207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352" name="Google Shape;352;p6"/>
              <p:cNvSpPr/>
              <p:nvPr/>
            </p:nvSpPr>
            <p:spPr>
              <a:xfrm>
                <a:off x="0" y="1753237"/>
                <a:ext cx="4020764" cy="12700"/>
              </a:xfrm>
              <a:custGeom>
                <a:rect b="b" l="l" r="r" t="t"/>
                <a:pathLst>
                  <a:path extrusionOk="0" h="12700" w="4020764">
                    <a:moveTo>
                      <a:pt x="0" y="0"/>
                    </a:moveTo>
                    <a:lnTo>
                      <a:pt x="4020764" y="0"/>
                    </a:lnTo>
                    <a:lnTo>
                      <a:pt x="40207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353" name="Google Shape;353;p6"/>
              <p:cNvSpPr/>
              <p:nvPr/>
            </p:nvSpPr>
            <p:spPr>
              <a:xfrm>
                <a:off x="0" y="2193134"/>
                <a:ext cx="4020764" cy="12700"/>
              </a:xfrm>
              <a:custGeom>
                <a:rect b="b" l="l" r="r" t="t"/>
                <a:pathLst>
                  <a:path extrusionOk="0" h="12700" w="4020764">
                    <a:moveTo>
                      <a:pt x="0" y="0"/>
                    </a:moveTo>
                    <a:lnTo>
                      <a:pt x="4020764" y="0"/>
                    </a:lnTo>
                    <a:lnTo>
                      <a:pt x="40207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60000"/>
                </a:srgbClr>
              </a:solidFill>
              <a:ln>
                <a:noFill/>
              </a:ln>
            </p:spPr>
          </p:sp>
        </p:grpSp>
        <p:sp>
          <p:nvSpPr>
            <p:cNvPr id="354" name="Google Shape;354;p6"/>
            <p:cNvSpPr txBox="1"/>
            <p:nvPr/>
          </p:nvSpPr>
          <p:spPr>
            <a:xfrm>
              <a:off x="0" y="0"/>
              <a:ext cx="219452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50,000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"/>
            <p:cNvSpPr txBox="1"/>
            <p:nvPr/>
          </p:nvSpPr>
          <p:spPr>
            <a:xfrm>
              <a:off x="420" y="186213"/>
              <a:ext cx="219032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40,000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"/>
            <p:cNvSpPr txBox="1"/>
            <p:nvPr/>
          </p:nvSpPr>
          <p:spPr>
            <a:xfrm>
              <a:off x="1386" y="372426"/>
              <a:ext cx="218066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30,000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"/>
            <p:cNvSpPr txBox="1"/>
            <p:nvPr/>
          </p:nvSpPr>
          <p:spPr>
            <a:xfrm>
              <a:off x="2310" y="558639"/>
              <a:ext cx="217142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20,000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"/>
            <p:cNvSpPr txBox="1"/>
            <p:nvPr/>
          </p:nvSpPr>
          <p:spPr>
            <a:xfrm>
              <a:off x="17766" y="744852"/>
              <a:ext cx="201686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10,000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"/>
            <p:cNvSpPr txBox="1"/>
            <p:nvPr/>
          </p:nvSpPr>
          <p:spPr>
            <a:xfrm>
              <a:off x="164473" y="931065"/>
              <a:ext cx="5497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248124" y="194008"/>
              <a:ext cx="1702033" cy="768955"/>
              <a:chOff x="0" y="382959"/>
              <a:chExt cx="4020764" cy="1816525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0" y="1863211"/>
                <a:ext cx="309934" cy="336272"/>
              </a:xfrm>
              <a:custGeom>
                <a:rect b="b" l="l" r="r" t="t"/>
                <a:pathLst>
                  <a:path extrusionOk="0" h="336272" w="309934">
                    <a:moveTo>
                      <a:pt x="0" y="336273"/>
                    </a:moveTo>
                    <a:lnTo>
                      <a:pt x="0" y="24795"/>
                    </a:lnTo>
                    <a:cubicBezTo>
                      <a:pt x="0" y="11101"/>
                      <a:pt x="11101" y="0"/>
                      <a:pt x="24795" y="0"/>
                    </a:cubicBezTo>
                    <a:lnTo>
                      <a:pt x="285139" y="0"/>
                    </a:lnTo>
                    <a:cubicBezTo>
                      <a:pt x="298833" y="0"/>
                      <a:pt x="309934" y="11101"/>
                      <a:pt x="309934" y="24795"/>
                    </a:cubicBezTo>
                    <a:lnTo>
                      <a:pt x="309934" y="336273"/>
                    </a:lnTo>
                    <a:close/>
                  </a:path>
                </a:pathLst>
              </a:custGeom>
              <a:solidFill>
                <a:srgbClr val="29A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337348" y="1137381"/>
                <a:ext cx="309934" cy="1062102"/>
              </a:xfrm>
              <a:custGeom>
                <a:rect b="b" l="l" r="r" t="t"/>
                <a:pathLst>
                  <a:path extrusionOk="0" h="1062102" w="309934">
                    <a:moveTo>
                      <a:pt x="0" y="1062103"/>
                    </a:moveTo>
                    <a:lnTo>
                      <a:pt x="0" y="24795"/>
                    </a:lnTo>
                    <a:cubicBezTo>
                      <a:pt x="0" y="11101"/>
                      <a:pt x="11101" y="0"/>
                      <a:pt x="24795" y="0"/>
                    </a:cubicBezTo>
                    <a:lnTo>
                      <a:pt x="285139" y="0"/>
                    </a:lnTo>
                    <a:cubicBezTo>
                      <a:pt x="298833" y="0"/>
                      <a:pt x="309934" y="11101"/>
                      <a:pt x="309934" y="24795"/>
                    </a:cubicBezTo>
                    <a:lnTo>
                      <a:pt x="309934" y="1062103"/>
                    </a:lnTo>
                    <a:close/>
                  </a:path>
                </a:pathLst>
              </a:custGeom>
              <a:solidFill>
                <a:srgbClr val="29A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74696" y="1636664"/>
                <a:ext cx="309934" cy="562819"/>
              </a:xfrm>
              <a:custGeom>
                <a:rect b="b" l="l" r="r" t="t"/>
                <a:pathLst>
                  <a:path extrusionOk="0" h="562819" w="309934">
                    <a:moveTo>
                      <a:pt x="0" y="562820"/>
                    </a:moveTo>
                    <a:lnTo>
                      <a:pt x="0" y="24795"/>
                    </a:lnTo>
                    <a:cubicBezTo>
                      <a:pt x="0" y="18219"/>
                      <a:pt x="2613" y="11913"/>
                      <a:pt x="7262" y="7262"/>
                    </a:cubicBezTo>
                    <a:cubicBezTo>
                      <a:pt x="11912" y="2612"/>
                      <a:pt x="18219" y="0"/>
                      <a:pt x="24795" y="0"/>
                    </a:cubicBezTo>
                    <a:lnTo>
                      <a:pt x="285140" y="0"/>
                    </a:lnTo>
                    <a:cubicBezTo>
                      <a:pt x="291715" y="0"/>
                      <a:pt x="298022" y="2612"/>
                      <a:pt x="302672" y="7262"/>
                    </a:cubicBezTo>
                    <a:cubicBezTo>
                      <a:pt x="307322" y="11913"/>
                      <a:pt x="309934" y="18219"/>
                      <a:pt x="309934" y="24795"/>
                    </a:cubicBezTo>
                    <a:lnTo>
                      <a:pt x="309934" y="562820"/>
                    </a:lnTo>
                    <a:close/>
                  </a:path>
                </a:pathLst>
              </a:custGeom>
              <a:solidFill>
                <a:srgbClr val="29A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1012045" y="1007612"/>
                <a:ext cx="309934" cy="1191872"/>
              </a:xfrm>
              <a:custGeom>
                <a:rect b="b" l="l" r="r" t="t"/>
                <a:pathLst>
                  <a:path extrusionOk="0" h="1191872" w="309934">
                    <a:moveTo>
                      <a:pt x="0" y="1191872"/>
                    </a:moveTo>
                    <a:lnTo>
                      <a:pt x="0" y="24795"/>
                    </a:lnTo>
                    <a:cubicBezTo>
                      <a:pt x="0" y="11101"/>
                      <a:pt x="11100" y="0"/>
                      <a:pt x="24794" y="0"/>
                    </a:cubicBezTo>
                    <a:lnTo>
                      <a:pt x="285139" y="0"/>
                    </a:lnTo>
                    <a:cubicBezTo>
                      <a:pt x="298832" y="0"/>
                      <a:pt x="309933" y="11101"/>
                      <a:pt x="309933" y="24795"/>
                    </a:cubicBezTo>
                    <a:lnTo>
                      <a:pt x="309933" y="1191872"/>
                    </a:lnTo>
                    <a:close/>
                  </a:path>
                </a:pathLst>
              </a:custGeom>
              <a:solidFill>
                <a:srgbClr val="29A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1349393" y="552319"/>
                <a:ext cx="309934" cy="1647165"/>
              </a:xfrm>
              <a:custGeom>
                <a:rect b="b" l="l" r="r" t="t"/>
                <a:pathLst>
                  <a:path extrusionOk="0" h="1647165" w="309934">
                    <a:moveTo>
                      <a:pt x="0" y="1647165"/>
                    </a:moveTo>
                    <a:lnTo>
                      <a:pt x="0" y="24795"/>
                    </a:lnTo>
                    <a:cubicBezTo>
                      <a:pt x="0" y="11101"/>
                      <a:pt x="11101" y="0"/>
                      <a:pt x="24794" y="0"/>
                    </a:cubicBezTo>
                    <a:lnTo>
                      <a:pt x="285139" y="0"/>
                    </a:lnTo>
                    <a:cubicBezTo>
                      <a:pt x="291715" y="0"/>
                      <a:pt x="298021" y="2612"/>
                      <a:pt x="302671" y="7262"/>
                    </a:cubicBezTo>
                    <a:cubicBezTo>
                      <a:pt x="307321" y="11912"/>
                      <a:pt x="309934" y="18219"/>
                      <a:pt x="309934" y="24795"/>
                    </a:cubicBezTo>
                    <a:lnTo>
                      <a:pt x="309934" y="1647165"/>
                    </a:lnTo>
                    <a:close/>
                  </a:path>
                </a:pathLst>
              </a:custGeom>
              <a:solidFill>
                <a:srgbClr val="29A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1686741" y="675490"/>
                <a:ext cx="309934" cy="1523994"/>
              </a:xfrm>
              <a:custGeom>
                <a:rect b="b" l="l" r="r" t="t"/>
                <a:pathLst>
                  <a:path extrusionOk="0" h="1523994" w="309934">
                    <a:moveTo>
                      <a:pt x="0" y="1523994"/>
                    </a:moveTo>
                    <a:lnTo>
                      <a:pt x="0" y="24795"/>
                    </a:lnTo>
                    <a:cubicBezTo>
                      <a:pt x="0" y="18219"/>
                      <a:pt x="2612" y="11912"/>
                      <a:pt x="7262" y="7262"/>
                    </a:cubicBezTo>
                    <a:cubicBezTo>
                      <a:pt x="11912" y="2612"/>
                      <a:pt x="18219" y="0"/>
                      <a:pt x="24795" y="0"/>
                    </a:cubicBezTo>
                    <a:lnTo>
                      <a:pt x="285139" y="0"/>
                    </a:lnTo>
                    <a:cubicBezTo>
                      <a:pt x="298833" y="0"/>
                      <a:pt x="309934" y="11101"/>
                      <a:pt x="309934" y="24795"/>
                    </a:cubicBezTo>
                    <a:lnTo>
                      <a:pt x="309934" y="1523994"/>
                    </a:lnTo>
                    <a:close/>
                  </a:path>
                </a:pathLst>
              </a:custGeom>
              <a:solidFill>
                <a:srgbClr val="29A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2024089" y="895438"/>
                <a:ext cx="309934" cy="1304045"/>
              </a:xfrm>
              <a:custGeom>
                <a:rect b="b" l="l" r="r" t="t"/>
                <a:pathLst>
                  <a:path extrusionOk="0" h="1304045" w="309934">
                    <a:moveTo>
                      <a:pt x="0" y="1304046"/>
                    </a:moveTo>
                    <a:lnTo>
                      <a:pt x="0" y="24795"/>
                    </a:lnTo>
                    <a:cubicBezTo>
                      <a:pt x="0" y="11101"/>
                      <a:pt x="11101" y="0"/>
                      <a:pt x="24795" y="0"/>
                    </a:cubicBezTo>
                    <a:lnTo>
                      <a:pt x="285139" y="0"/>
                    </a:lnTo>
                    <a:cubicBezTo>
                      <a:pt x="298833" y="0"/>
                      <a:pt x="309934" y="11101"/>
                      <a:pt x="309934" y="24795"/>
                    </a:cubicBezTo>
                    <a:lnTo>
                      <a:pt x="309934" y="1304046"/>
                    </a:lnTo>
                    <a:close/>
                  </a:path>
                </a:pathLst>
              </a:custGeom>
              <a:solidFill>
                <a:srgbClr val="29A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2361437" y="968021"/>
                <a:ext cx="309934" cy="1231462"/>
              </a:xfrm>
              <a:custGeom>
                <a:rect b="b" l="l" r="r" t="t"/>
                <a:pathLst>
                  <a:path extrusionOk="0" h="1231462" w="309934">
                    <a:moveTo>
                      <a:pt x="0" y="1231463"/>
                    </a:moveTo>
                    <a:lnTo>
                      <a:pt x="0" y="24795"/>
                    </a:lnTo>
                    <a:cubicBezTo>
                      <a:pt x="0" y="11101"/>
                      <a:pt x="11101" y="0"/>
                      <a:pt x="24795" y="0"/>
                    </a:cubicBezTo>
                    <a:lnTo>
                      <a:pt x="285139" y="0"/>
                    </a:lnTo>
                    <a:cubicBezTo>
                      <a:pt x="298833" y="0"/>
                      <a:pt x="309934" y="11101"/>
                      <a:pt x="309934" y="24795"/>
                    </a:cubicBezTo>
                    <a:lnTo>
                      <a:pt x="309934" y="1231463"/>
                    </a:lnTo>
                    <a:close/>
                  </a:path>
                </a:pathLst>
              </a:custGeom>
              <a:solidFill>
                <a:srgbClr val="29A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2698785" y="382959"/>
                <a:ext cx="309934" cy="1816525"/>
              </a:xfrm>
              <a:custGeom>
                <a:rect b="b" l="l" r="r" t="t"/>
                <a:pathLst>
                  <a:path extrusionOk="0" h="1816525" w="309934">
                    <a:moveTo>
                      <a:pt x="0" y="1816525"/>
                    </a:moveTo>
                    <a:lnTo>
                      <a:pt x="0" y="24794"/>
                    </a:lnTo>
                    <a:cubicBezTo>
                      <a:pt x="0" y="11101"/>
                      <a:pt x="11101" y="0"/>
                      <a:pt x="24795" y="0"/>
                    </a:cubicBezTo>
                    <a:lnTo>
                      <a:pt x="285139" y="0"/>
                    </a:lnTo>
                    <a:cubicBezTo>
                      <a:pt x="291715" y="0"/>
                      <a:pt x="298022" y="2612"/>
                      <a:pt x="302672" y="7262"/>
                    </a:cubicBezTo>
                    <a:cubicBezTo>
                      <a:pt x="307322" y="11912"/>
                      <a:pt x="309934" y="18218"/>
                      <a:pt x="309934" y="24794"/>
                    </a:cubicBezTo>
                    <a:lnTo>
                      <a:pt x="309934" y="1816525"/>
                    </a:lnTo>
                    <a:close/>
                  </a:path>
                </a:pathLst>
              </a:custGeom>
              <a:solidFill>
                <a:srgbClr val="29A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3036133" y="543521"/>
                <a:ext cx="309934" cy="1655963"/>
              </a:xfrm>
              <a:custGeom>
                <a:rect b="b" l="l" r="r" t="t"/>
                <a:pathLst>
                  <a:path extrusionOk="0" h="1655963" w="309934">
                    <a:moveTo>
                      <a:pt x="0" y="1655963"/>
                    </a:moveTo>
                    <a:lnTo>
                      <a:pt x="0" y="24795"/>
                    </a:lnTo>
                    <a:cubicBezTo>
                      <a:pt x="0" y="18219"/>
                      <a:pt x="2613" y="11912"/>
                      <a:pt x="7263" y="7262"/>
                    </a:cubicBezTo>
                    <a:cubicBezTo>
                      <a:pt x="11913" y="2612"/>
                      <a:pt x="18219" y="0"/>
                      <a:pt x="24795" y="0"/>
                    </a:cubicBezTo>
                    <a:lnTo>
                      <a:pt x="285140" y="0"/>
                    </a:lnTo>
                    <a:cubicBezTo>
                      <a:pt x="298834" y="0"/>
                      <a:pt x="309934" y="11101"/>
                      <a:pt x="309934" y="24795"/>
                    </a:cubicBezTo>
                    <a:lnTo>
                      <a:pt x="309934" y="1655963"/>
                    </a:lnTo>
                    <a:close/>
                  </a:path>
                </a:pathLst>
              </a:custGeom>
              <a:solidFill>
                <a:srgbClr val="29A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3373482" y="655695"/>
                <a:ext cx="309934" cy="1543789"/>
              </a:xfrm>
              <a:custGeom>
                <a:rect b="b" l="l" r="r" t="t"/>
                <a:pathLst>
                  <a:path extrusionOk="0" h="1543789" w="309934">
                    <a:moveTo>
                      <a:pt x="0" y="1543789"/>
                    </a:moveTo>
                    <a:lnTo>
                      <a:pt x="0" y="24794"/>
                    </a:lnTo>
                    <a:cubicBezTo>
                      <a:pt x="0" y="11101"/>
                      <a:pt x="11101" y="0"/>
                      <a:pt x="24794" y="0"/>
                    </a:cubicBezTo>
                    <a:lnTo>
                      <a:pt x="285139" y="0"/>
                    </a:lnTo>
                    <a:cubicBezTo>
                      <a:pt x="298833" y="0"/>
                      <a:pt x="309933" y="11101"/>
                      <a:pt x="309933" y="24794"/>
                    </a:cubicBezTo>
                    <a:lnTo>
                      <a:pt x="309933" y="1543789"/>
                    </a:lnTo>
                    <a:close/>
                  </a:path>
                </a:pathLst>
              </a:custGeom>
              <a:solidFill>
                <a:srgbClr val="29A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>
                <a:off x="3710830" y="776666"/>
                <a:ext cx="309934" cy="1422818"/>
              </a:xfrm>
              <a:custGeom>
                <a:rect b="b" l="l" r="r" t="t"/>
                <a:pathLst>
                  <a:path extrusionOk="0" h="1422818" w="309934">
                    <a:moveTo>
                      <a:pt x="0" y="1422818"/>
                    </a:moveTo>
                    <a:lnTo>
                      <a:pt x="0" y="24795"/>
                    </a:lnTo>
                    <a:cubicBezTo>
                      <a:pt x="0" y="18219"/>
                      <a:pt x="2612" y="11912"/>
                      <a:pt x="7262" y="7262"/>
                    </a:cubicBezTo>
                    <a:cubicBezTo>
                      <a:pt x="11912" y="2612"/>
                      <a:pt x="18219" y="0"/>
                      <a:pt x="24795" y="0"/>
                    </a:cubicBezTo>
                    <a:lnTo>
                      <a:pt x="285139" y="0"/>
                    </a:lnTo>
                    <a:cubicBezTo>
                      <a:pt x="291715" y="0"/>
                      <a:pt x="298021" y="2612"/>
                      <a:pt x="302672" y="7262"/>
                    </a:cubicBezTo>
                    <a:cubicBezTo>
                      <a:pt x="307322" y="11912"/>
                      <a:pt x="309934" y="18219"/>
                      <a:pt x="309934" y="24795"/>
                    </a:cubicBezTo>
                    <a:lnTo>
                      <a:pt x="309934" y="1422818"/>
                    </a:lnTo>
                    <a:close/>
                  </a:path>
                </a:pathLst>
              </a:custGeom>
              <a:solidFill>
                <a:srgbClr val="29A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6"/>
              <p:cNvSpPr/>
              <p:nvPr/>
            </p:nvSpPr>
            <p:spPr>
              <a:xfrm>
                <a:off x="337348" y="1270144"/>
                <a:ext cx="309934" cy="929339"/>
              </a:xfrm>
              <a:custGeom>
                <a:rect b="b" l="l" r="r" t="t"/>
                <a:pathLst>
                  <a:path extrusionOk="0" h="929339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929340"/>
                    </a:lnTo>
                    <a:lnTo>
                      <a:pt x="0" y="929340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</p:sp>
          <p:sp>
            <p:nvSpPr>
              <p:cNvPr id="374" name="Google Shape;374;p6"/>
              <p:cNvSpPr/>
              <p:nvPr/>
            </p:nvSpPr>
            <p:spPr>
              <a:xfrm>
                <a:off x="674696" y="1712300"/>
                <a:ext cx="309934" cy="487183"/>
              </a:xfrm>
              <a:custGeom>
                <a:rect b="b" l="l" r="r" t="t"/>
                <a:pathLst>
                  <a:path extrusionOk="0" h="487183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487184"/>
                    </a:lnTo>
                    <a:lnTo>
                      <a:pt x="0" y="487184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</p:sp>
          <p:sp>
            <p:nvSpPr>
              <p:cNvPr id="375" name="Google Shape;375;p6"/>
              <p:cNvSpPr/>
              <p:nvPr/>
            </p:nvSpPr>
            <p:spPr>
              <a:xfrm>
                <a:off x="1012045" y="1072844"/>
                <a:ext cx="309934" cy="1126639"/>
              </a:xfrm>
              <a:custGeom>
                <a:rect b="b" l="l" r="r" t="t"/>
                <a:pathLst>
                  <a:path extrusionOk="0" h="1126639" w="309934">
                    <a:moveTo>
                      <a:pt x="0" y="0"/>
                    </a:moveTo>
                    <a:lnTo>
                      <a:pt x="309933" y="0"/>
                    </a:lnTo>
                    <a:lnTo>
                      <a:pt x="309933" y="1126640"/>
                    </a:lnTo>
                    <a:lnTo>
                      <a:pt x="0" y="1126640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</p:sp>
          <p:sp>
            <p:nvSpPr>
              <p:cNvPr id="376" name="Google Shape;376;p6"/>
              <p:cNvSpPr/>
              <p:nvPr/>
            </p:nvSpPr>
            <p:spPr>
              <a:xfrm>
                <a:off x="1349393" y="552319"/>
                <a:ext cx="309934" cy="1647165"/>
              </a:xfrm>
              <a:custGeom>
                <a:rect b="b" l="l" r="r" t="t"/>
                <a:pathLst>
                  <a:path extrusionOk="0" h="1647165" w="309934">
                    <a:moveTo>
                      <a:pt x="0" y="1647165"/>
                    </a:moveTo>
                    <a:lnTo>
                      <a:pt x="0" y="24795"/>
                    </a:lnTo>
                    <a:cubicBezTo>
                      <a:pt x="0" y="11101"/>
                      <a:pt x="11101" y="0"/>
                      <a:pt x="24794" y="0"/>
                    </a:cubicBezTo>
                    <a:lnTo>
                      <a:pt x="285139" y="0"/>
                    </a:lnTo>
                    <a:cubicBezTo>
                      <a:pt x="291715" y="0"/>
                      <a:pt x="298021" y="2612"/>
                      <a:pt x="302671" y="7262"/>
                    </a:cubicBezTo>
                    <a:cubicBezTo>
                      <a:pt x="307321" y="11912"/>
                      <a:pt x="309934" y="18219"/>
                      <a:pt x="309934" y="24795"/>
                    </a:cubicBezTo>
                    <a:lnTo>
                      <a:pt x="309934" y="1647165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1686741" y="763837"/>
                <a:ext cx="309934" cy="1435646"/>
              </a:xfrm>
              <a:custGeom>
                <a:rect b="b" l="l" r="r" t="t"/>
                <a:pathLst>
                  <a:path extrusionOk="0" h="1435646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1435647"/>
                    </a:lnTo>
                    <a:lnTo>
                      <a:pt x="0" y="1435647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</p:sp>
          <p:sp>
            <p:nvSpPr>
              <p:cNvPr id="378" name="Google Shape;378;p6"/>
              <p:cNvSpPr/>
              <p:nvPr/>
            </p:nvSpPr>
            <p:spPr>
              <a:xfrm>
                <a:off x="2024089" y="1005951"/>
                <a:ext cx="309934" cy="1193533"/>
              </a:xfrm>
              <a:custGeom>
                <a:rect b="b" l="l" r="r" t="t"/>
                <a:pathLst>
                  <a:path extrusionOk="0" h="1193533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1193533"/>
                    </a:lnTo>
                    <a:lnTo>
                      <a:pt x="0" y="1193533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</p:sp>
          <p:sp>
            <p:nvSpPr>
              <p:cNvPr id="379" name="Google Shape;379;p6"/>
              <p:cNvSpPr/>
              <p:nvPr/>
            </p:nvSpPr>
            <p:spPr>
              <a:xfrm>
                <a:off x="2698785" y="449175"/>
                <a:ext cx="309934" cy="1750309"/>
              </a:xfrm>
              <a:custGeom>
                <a:rect b="b" l="l" r="r" t="t"/>
                <a:pathLst>
                  <a:path extrusionOk="0" h="1750309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1750309"/>
                    </a:lnTo>
                    <a:lnTo>
                      <a:pt x="0" y="1750309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</p:sp>
          <p:sp>
            <p:nvSpPr>
              <p:cNvPr id="380" name="Google Shape;380;p6"/>
              <p:cNvSpPr/>
              <p:nvPr/>
            </p:nvSpPr>
            <p:spPr>
              <a:xfrm>
                <a:off x="3036133" y="742236"/>
                <a:ext cx="309934" cy="1457247"/>
              </a:xfrm>
              <a:custGeom>
                <a:rect b="b" l="l" r="r" t="t"/>
                <a:pathLst>
                  <a:path extrusionOk="0" h="1457247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1457248"/>
                    </a:lnTo>
                    <a:lnTo>
                      <a:pt x="0" y="1457248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</p:sp>
          <p:sp>
            <p:nvSpPr>
              <p:cNvPr id="381" name="Google Shape;381;p6"/>
              <p:cNvSpPr/>
              <p:nvPr/>
            </p:nvSpPr>
            <p:spPr>
              <a:xfrm>
                <a:off x="3373482" y="765019"/>
                <a:ext cx="309934" cy="1434465"/>
              </a:xfrm>
              <a:custGeom>
                <a:rect b="b" l="l" r="r" t="t"/>
                <a:pathLst>
                  <a:path extrusionOk="0" h="1434465" w="309934">
                    <a:moveTo>
                      <a:pt x="0" y="0"/>
                    </a:moveTo>
                    <a:lnTo>
                      <a:pt x="309933" y="0"/>
                    </a:lnTo>
                    <a:lnTo>
                      <a:pt x="309933" y="1434465"/>
                    </a:lnTo>
                    <a:lnTo>
                      <a:pt x="0" y="1434465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</p:sp>
          <p:sp>
            <p:nvSpPr>
              <p:cNvPr id="382" name="Google Shape;382;p6"/>
              <p:cNvSpPr/>
              <p:nvPr/>
            </p:nvSpPr>
            <p:spPr>
              <a:xfrm>
                <a:off x="0" y="1919256"/>
                <a:ext cx="309934" cy="280227"/>
              </a:xfrm>
              <a:custGeom>
                <a:rect b="b" l="l" r="r" t="t"/>
                <a:pathLst>
                  <a:path extrusionOk="0" h="280227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280228"/>
                    </a:lnTo>
                    <a:lnTo>
                      <a:pt x="0" y="280228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383" name="Google Shape;383;p6"/>
              <p:cNvSpPr/>
              <p:nvPr/>
            </p:nvSpPr>
            <p:spPr>
              <a:xfrm>
                <a:off x="337348" y="1314399"/>
                <a:ext cx="309934" cy="885085"/>
              </a:xfrm>
              <a:custGeom>
                <a:rect b="b" l="l" r="r" t="t"/>
                <a:pathLst>
                  <a:path extrusionOk="0" h="885085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885085"/>
                    </a:lnTo>
                    <a:lnTo>
                      <a:pt x="0" y="885085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384" name="Google Shape;384;p6"/>
              <p:cNvSpPr/>
              <p:nvPr/>
            </p:nvSpPr>
            <p:spPr>
              <a:xfrm>
                <a:off x="674696" y="1787936"/>
                <a:ext cx="309934" cy="411548"/>
              </a:xfrm>
              <a:custGeom>
                <a:rect b="b" l="l" r="r" t="t"/>
                <a:pathLst>
                  <a:path extrusionOk="0" h="411548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411548"/>
                    </a:lnTo>
                    <a:lnTo>
                      <a:pt x="0" y="411548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385" name="Google Shape;385;p6"/>
              <p:cNvSpPr/>
              <p:nvPr/>
            </p:nvSpPr>
            <p:spPr>
              <a:xfrm>
                <a:off x="1012045" y="1138077"/>
                <a:ext cx="309934" cy="1061407"/>
              </a:xfrm>
              <a:custGeom>
                <a:rect b="b" l="l" r="r" t="t"/>
                <a:pathLst>
                  <a:path extrusionOk="0" h="1061407" w="309934">
                    <a:moveTo>
                      <a:pt x="0" y="0"/>
                    </a:moveTo>
                    <a:lnTo>
                      <a:pt x="309933" y="0"/>
                    </a:lnTo>
                    <a:lnTo>
                      <a:pt x="309933" y="1061407"/>
                    </a:lnTo>
                    <a:lnTo>
                      <a:pt x="0" y="1061407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386" name="Google Shape;386;p6"/>
              <p:cNvSpPr/>
              <p:nvPr/>
            </p:nvSpPr>
            <p:spPr>
              <a:xfrm>
                <a:off x="1349393" y="680383"/>
                <a:ext cx="309934" cy="1519101"/>
              </a:xfrm>
              <a:custGeom>
                <a:rect b="b" l="l" r="r" t="t"/>
                <a:pathLst>
                  <a:path extrusionOk="0" h="1519101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1519101"/>
                    </a:lnTo>
                    <a:lnTo>
                      <a:pt x="0" y="1519101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387" name="Google Shape;387;p6"/>
              <p:cNvSpPr/>
              <p:nvPr/>
            </p:nvSpPr>
            <p:spPr>
              <a:xfrm>
                <a:off x="1686741" y="830098"/>
                <a:ext cx="309934" cy="1369386"/>
              </a:xfrm>
              <a:custGeom>
                <a:rect b="b" l="l" r="r" t="t"/>
                <a:pathLst>
                  <a:path extrusionOk="0" h="1369386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1369386"/>
                    </a:lnTo>
                    <a:lnTo>
                      <a:pt x="0" y="1369386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388" name="Google Shape;388;p6"/>
              <p:cNvSpPr/>
              <p:nvPr/>
            </p:nvSpPr>
            <p:spPr>
              <a:xfrm>
                <a:off x="2024089" y="1226975"/>
                <a:ext cx="309934" cy="972508"/>
              </a:xfrm>
              <a:custGeom>
                <a:rect b="b" l="l" r="r" t="t"/>
                <a:pathLst>
                  <a:path extrusionOk="0" h="972508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972509"/>
                    </a:lnTo>
                    <a:lnTo>
                      <a:pt x="0" y="972509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389" name="Google Shape;389;p6"/>
              <p:cNvSpPr/>
              <p:nvPr/>
            </p:nvSpPr>
            <p:spPr>
              <a:xfrm>
                <a:off x="2361437" y="1010028"/>
                <a:ext cx="309934" cy="1189456"/>
              </a:xfrm>
              <a:custGeom>
                <a:rect b="b" l="l" r="r" t="t"/>
                <a:pathLst>
                  <a:path extrusionOk="0" h="1189456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1189456"/>
                    </a:lnTo>
                    <a:lnTo>
                      <a:pt x="0" y="1189456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390" name="Google Shape;390;p6"/>
              <p:cNvSpPr/>
              <p:nvPr/>
            </p:nvSpPr>
            <p:spPr>
              <a:xfrm>
                <a:off x="2698785" y="471247"/>
                <a:ext cx="309934" cy="1728237"/>
              </a:xfrm>
              <a:custGeom>
                <a:rect b="b" l="l" r="r" t="t"/>
                <a:pathLst>
                  <a:path extrusionOk="0" h="1728237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1728237"/>
                    </a:lnTo>
                    <a:lnTo>
                      <a:pt x="0" y="1728237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391" name="Google Shape;391;p6"/>
              <p:cNvSpPr/>
              <p:nvPr/>
            </p:nvSpPr>
            <p:spPr>
              <a:xfrm>
                <a:off x="3036133" y="874713"/>
                <a:ext cx="309934" cy="1324770"/>
              </a:xfrm>
              <a:custGeom>
                <a:rect b="b" l="l" r="r" t="t"/>
                <a:pathLst>
                  <a:path extrusionOk="0" h="1324770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1324771"/>
                    </a:lnTo>
                    <a:lnTo>
                      <a:pt x="0" y="1324771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392" name="Google Shape;392;p6"/>
              <p:cNvSpPr/>
              <p:nvPr/>
            </p:nvSpPr>
            <p:spPr>
              <a:xfrm>
                <a:off x="3373482" y="874343"/>
                <a:ext cx="309934" cy="1325141"/>
              </a:xfrm>
              <a:custGeom>
                <a:rect b="b" l="l" r="r" t="t"/>
                <a:pathLst>
                  <a:path extrusionOk="0" h="1325141" w="309934">
                    <a:moveTo>
                      <a:pt x="0" y="0"/>
                    </a:moveTo>
                    <a:lnTo>
                      <a:pt x="309933" y="0"/>
                    </a:lnTo>
                    <a:lnTo>
                      <a:pt x="309933" y="1325141"/>
                    </a:lnTo>
                    <a:lnTo>
                      <a:pt x="0" y="1325141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393" name="Google Shape;393;p6"/>
              <p:cNvSpPr/>
              <p:nvPr/>
            </p:nvSpPr>
            <p:spPr>
              <a:xfrm>
                <a:off x="3710830" y="829690"/>
                <a:ext cx="309934" cy="1369793"/>
              </a:xfrm>
              <a:custGeom>
                <a:rect b="b" l="l" r="r" t="t"/>
                <a:pathLst>
                  <a:path extrusionOk="0" h="1369793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1369794"/>
                    </a:lnTo>
                    <a:lnTo>
                      <a:pt x="0" y="1369794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394" name="Google Shape;394;p6"/>
              <p:cNvSpPr/>
              <p:nvPr/>
            </p:nvSpPr>
            <p:spPr>
              <a:xfrm>
                <a:off x="0" y="1975302"/>
                <a:ext cx="309934" cy="224182"/>
              </a:xfrm>
              <a:custGeom>
                <a:rect b="b" l="l" r="r" t="t"/>
                <a:pathLst>
                  <a:path extrusionOk="0" h="224182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224182"/>
                    </a:lnTo>
                    <a:lnTo>
                      <a:pt x="0" y="224182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</p:sp>
          <p:sp>
            <p:nvSpPr>
              <p:cNvPr id="395" name="Google Shape;395;p6"/>
              <p:cNvSpPr/>
              <p:nvPr/>
            </p:nvSpPr>
            <p:spPr>
              <a:xfrm>
                <a:off x="337348" y="1535670"/>
                <a:ext cx="309934" cy="663814"/>
              </a:xfrm>
              <a:custGeom>
                <a:rect b="b" l="l" r="r" t="t"/>
                <a:pathLst>
                  <a:path extrusionOk="0" h="663814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663814"/>
                    </a:lnTo>
                    <a:lnTo>
                      <a:pt x="0" y="663814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</p:sp>
          <p:sp>
            <p:nvSpPr>
              <p:cNvPr id="396" name="Google Shape;396;p6"/>
              <p:cNvSpPr/>
              <p:nvPr/>
            </p:nvSpPr>
            <p:spPr>
              <a:xfrm>
                <a:off x="674696" y="2132746"/>
                <a:ext cx="309934" cy="66737"/>
              </a:xfrm>
              <a:custGeom>
                <a:rect b="b" l="l" r="r" t="t"/>
                <a:pathLst>
                  <a:path extrusionOk="0" h="66737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66738"/>
                    </a:lnTo>
                    <a:lnTo>
                      <a:pt x="0" y="66738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</p:sp>
          <p:sp>
            <p:nvSpPr>
              <p:cNvPr id="397" name="Google Shape;397;p6"/>
              <p:cNvSpPr/>
              <p:nvPr/>
            </p:nvSpPr>
            <p:spPr>
              <a:xfrm>
                <a:off x="1012045" y="1779343"/>
                <a:ext cx="309934" cy="420140"/>
              </a:xfrm>
              <a:custGeom>
                <a:rect b="b" l="l" r="r" t="t"/>
                <a:pathLst>
                  <a:path extrusionOk="0" h="420140" w="309934">
                    <a:moveTo>
                      <a:pt x="0" y="0"/>
                    </a:moveTo>
                    <a:lnTo>
                      <a:pt x="309933" y="0"/>
                    </a:lnTo>
                    <a:lnTo>
                      <a:pt x="309933" y="420141"/>
                    </a:lnTo>
                    <a:lnTo>
                      <a:pt x="0" y="420141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</p:sp>
          <p:sp>
            <p:nvSpPr>
              <p:cNvPr id="398" name="Google Shape;398;p6"/>
              <p:cNvSpPr/>
              <p:nvPr/>
            </p:nvSpPr>
            <p:spPr>
              <a:xfrm>
                <a:off x="1349393" y="1515005"/>
                <a:ext cx="309934" cy="684479"/>
              </a:xfrm>
              <a:custGeom>
                <a:rect b="b" l="l" r="r" t="t"/>
                <a:pathLst>
                  <a:path extrusionOk="0" h="684479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684479"/>
                    </a:lnTo>
                    <a:lnTo>
                      <a:pt x="0" y="684479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</p:sp>
          <p:sp>
            <p:nvSpPr>
              <p:cNvPr id="399" name="Google Shape;399;p6"/>
              <p:cNvSpPr/>
              <p:nvPr/>
            </p:nvSpPr>
            <p:spPr>
              <a:xfrm>
                <a:off x="1686741" y="1647312"/>
                <a:ext cx="309934" cy="552172"/>
              </a:xfrm>
              <a:custGeom>
                <a:rect b="b" l="l" r="r" t="t"/>
                <a:pathLst>
                  <a:path extrusionOk="0" h="552172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552172"/>
                    </a:lnTo>
                    <a:lnTo>
                      <a:pt x="0" y="552172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</p:sp>
          <p:sp>
            <p:nvSpPr>
              <p:cNvPr id="400" name="Google Shape;400;p6"/>
              <p:cNvSpPr/>
              <p:nvPr/>
            </p:nvSpPr>
            <p:spPr>
              <a:xfrm>
                <a:off x="2024089" y="1867947"/>
                <a:ext cx="309934" cy="331537"/>
              </a:xfrm>
              <a:custGeom>
                <a:rect b="b" l="l" r="r" t="t"/>
                <a:pathLst>
                  <a:path extrusionOk="0" h="331537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331537"/>
                    </a:lnTo>
                    <a:lnTo>
                      <a:pt x="0" y="331537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</p:sp>
          <p:sp>
            <p:nvSpPr>
              <p:cNvPr id="401" name="Google Shape;401;p6"/>
              <p:cNvSpPr/>
              <p:nvPr/>
            </p:nvSpPr>
            <p:spPr>
              <a:xfrm>
                <a:off x="2361437" y="1361559"/>
                <a:ext cx="309934" cy="837925"/>
              </a:xfrm>
              <a:custGeom>
                <a:rect b="b" l="l" r="r" t="t"/>
                <a:pathLst>
                  <a:path extrusionOk="0" h="837925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837925"/>
                    </a:lnTo>
                    <a:lnTo>
                      <a:pt x="0" y="837925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</p:sp>
          <p:sp>
            <p:nvSpPr>
              <p:cNvPr id="402" name="Google Shape;402;p6"/>
              <p:cNvSpPr/>
              <p:nvPr/>
            </p:nvSpPr>
            <p:spPr>
              <a:xfrm>
                <a:off x="2698785" y="1424757"/>
                <a:ext cx="309934" cy="774727"/>
              </a:xfrm>
              <a:custGeom>
                <a:rect b="b" l="l" r="r" t="t"/>
                <a:pathLst>
                  <a:path extrusionOk="0" h="774727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774727"/>
                    </a:lnTo>
                    <a:lnTo>
                      <a:pt x="0" y="774727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</p:sp>
          <p:sp>
            <p:nvSpPr>
              <p:cNvPr id="403" name="Google Shape;403;p6"/>
              <p:cNvSpPr/>
              <p:nvPr/>
            </p:nvSpPr>
            <p:spPr>
              <a:xfrm>
                <a:off x="3036133" y="1117588"/>
                <a:ext cx="309934" cy="1081896"/>
              </a:xfrm>
              <a:custGeom>
                <a:rect b="b" l="l" r="r" t="t"/>
                <a:pathLst>
                  <a:path extrusionOk="0" h="1081896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1081896"/>
                    </a:lnTo>
                    <a:lnTo>
                      <a:pt x="0" y="1081896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</p:sp>
          <p:sp>
            <p:nvSpPr>
              <p:cNvPr id="404" name="Google Shape;404;p6"/>
              <p:cNvSpPr/>
              <p:nvPr/>
            </p:nvSpPr>
            <p:spPr>
              <a:xfrm>
                <a:off x="3373482" y="874343"/>
                <a:ext cx="309934" cy="1325141"/>
              </a:xfrm>
              <a:custGeom>
                <a:rect b="b" l="l" r="r" t="t"/>
                <a:pathLst>
                  <a:path extrusionOk="0" h="1325141" w="309934">
                    <a:moveTo>
                      <a:pt x="0" y="0"/>
                    </a:moveTo>
                    <a:lnTo>
                      <a:pt x="309933" y="0"/>
                    </a:lnTo>
                    <a:lnTo>
                      <a:pt x="309933" y="1325141"/>
                    </a:lnTo>
                    <a:lnTo>
                      <a:pt x="0" y="1325141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</p:sp>
          <p:sp>
            <p:nvSpPr>
              <p:cNvPr id="405" name="Google Shape;405;p6"/>
              <p:cNvSpPr/>
              <p:nvPr/>
            </p:nvSpPr>
            <p:spPr>
              <a:xfrm>
                <a:off x="3710830" y="1558774"/>
                <a:ext cx="309934" cy="640710"/>
              </a:xfrm>
              <a:custGeom>
                <a:rect b="b" l="l" r="r" t="t"/>
                <a:pathLst>
                  <a:path extrusionOk="0" h="640710" w="309934">
                    <a:moveTo>
                      <a:pt x="0" y="0"/>
                    </a:moveTo>
                    <a:lnTo>
                      <a:pt x="309934" y="0"/>
                    </a:lnTo>
                    <a:lnTo>
                      <a:pt x="309934" y="640710"/>
                    </a:lnTo>
                    <a:lnTo>
                      <a:pt x="0" y="640710"/>
                    </a:lnTo>
                    <a:close/>
                  </a:path>
                </a:pathLst>
              </a:custGeom>
              <a:solidFill>
                <a:srgbClr val="29D9B9"/>
              </a:solidFill>
              <a:ln>
                <a:noFill/>
              </a:ln>
            </p:spPr>
          </p:sp>
        </p:grpSp>
      </p:grpSp>
      <p:grpSp>
        <p:nvGrpSpPr>
          <p:cNvPr id="406" name="Google Shape;406;p6"/>
          <p:cNvGrpSpPr/>
          <p:nvPr/>
        </p:nvGrpSpPr>
        <p:grpSpPr>
          <a:xfrm>
            <a:off x="13352639" y="5027721"/>
            <a:ext cx="1463068" cy="554595"/>
            <a:chOff x="0" y="0"/>
            <a:chExt cx="1950758" cy="739460"/>
          </a:xfrm>
        </p:grpSpPr>
        <p:sp>
          <p:nvSpPr>
            <p:cNvPr id="407" name="Google Shape;407;p6"/>
            <p:cNvSpPr txBox="1"/>
            <p:nvPr/>
          </p:nvSpPr>
          <p:spPr>
            <a:xfrm>
              <a:off x="221481" y="675664"/>
              <a:ext cx="124111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Web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"/>
            <p:cNvSpPr txBox="1"/>
            <p:nvPr/>
          </p:nvSpPr>
          <p:spPr>
            <a:xfrm>
              <a:off x="588389" y="675664"/>
              <a:ext cx="141121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Email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"/>
            <p:cNvSpPr txBox="1"/>
            <p:nvPr/>
          </p:nvSpPr>
          <p:spPr>
            <a:xfrm>
              <a:off x="902965" y="675664"/>
              <a:ext cx="262796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Instagram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"/>
            <p:cNvSpPr txBox="1"/>
            <p:nvPr/>
          </p:nvSpPr>
          <p:spPr>
            <a:xfrm>
              <a:off x="1324936" y="675664"/>
              <a:ext cx="169682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TikTok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"/>
            <p:cNvSpPr txBox="1"/>
            <p:nvPr/>
          </p:nvSpPr>
          <p:spPr>
            <a:xfrm>
              <a:off x="1665783" y="675664"/>
              <a:ext cx="238814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Pinterest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6"/>
            <p:cNvGrpSpPr/>
            <p:nvPr/>
          </p:nvGrpSpPr>
          <p:grpSpPr>
            <a:xfrm>
              <a:off x="118721" y="29210"/>
              <a:ext cx="1831285" cy="620470"/>
              <a:chOff x="0" y="-6350"/>
              <a:chExt cx="4326098" cy="1465755"/>
            </a:xfrm>
          </p:grpSpPr>
          <p:sp>
            <p:nvSpPr>
              <p:cNvPr id="413" name="Google Shape;413;p6"/>
              <p:cNvSpPr/>
              <p:nvPr/>
            </p:nvSpPr>
            <p:spPr>
              <a:xfrm>
                <a:off x="0" y="-6350"/>
                <a:ext cx="4326098" cy="12700"/>
              </a:xfrm>
              <a:custGeom>
                <a:rect b="b" l="l" r="r" t="t"/>
                <a:pathLst>
                  <a:path extrusionOk="0" h="12700" w="4326098">
                    <a:moveTo>
                      <a:pt x="0" y="0"/>
                    </a:moveTo>
                    <a:lnTo>
                      <a:pt x="4326098" y="0"/>
                    </a:lnTo>
                    <a:lnTo>
                      <a:pt x="432609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414" name="Google Shape;414;p6"/>
              <p:cNvSpPr/>
              <p:nvPr/>
            </p:nvSpPr>
            <p:spPr>
              <a:xfrm>
                <a:off x="0" y="478002"/>
                <a:ext cx="4326098" cy="12700"/>
              </a:xfrm>
              <a:custGeom>
                <a:rect b="b" l="l" r="r" t="t"/>
                <a:pathLst>
                  <a:path extrusionOk="0" h="12700" w="4326098">
                    <a:moveTo>
                      <a:pt x="0" y="0"/>
                    </a:moveTo>
                    <a:lnTo>
                      <a:pt x="4326098" y="0"/>
                    </a:lnTo>
                    <a:lnTo>
                      <a:pt x="432609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415" name="Google Shape;415;p6"/>
              <p:cNvSpPr/>
              <p:nvPr/>
            </p:nvSpPr>
            <p:spPr>
              <a:xfrm>
                <a:off x="0" y="962353"/>
                <a:ext cx="4326098" cy="12700"/>
              </a:xfrm>
              <a:custGeom>
                <a:rect b="b" l="l" r="r" t="t"/>
                <a:pathLst>
                  <a:path extrusionOk="0" h="12700" w="4326098">
                    <a:moveTo>
                      <a:pt x="0" y="0"/>
                    </a:moveTo>
                    <a:lnTo>
                      <a:pt x="4326098" y="0"/>
                    </a:lnTo>
                    <a:lnTo>
                      <a:pt x="432609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24313"/>
                </a:srgbClr>
              </a:solidFill>
              <a:ln>
                <a:noFill/>
              </a:ln>
            </p:spPr>
          </p:sp>
          <p:sp>
            <p:nvSpPr>
              <p:cNvPr id="416" name="Google Shape;416;p6"/>
              <p:cNvSpPr/>
              <p:nvPr/>
            </p:nvSpPr>
            <p:spPr>
              <a:xfrm>
                <a:off x="0" y="1446705"/>
                <a:ext cx="4326098" cy="12700"/>
              </a:xfrm>
              <a:custGeom>
                <a:rect b="b" l="l" r="r" t="t"/>
                <a:pathLst>
                  <a:path extrusionOk="0" h="12700" w="4326098">
                    <a:moveTo>
                      <a:pt x="0" y="0"/>
                    </a:moveTo>
                    <a:lnTo>
                      <a:pt x="4326098" y="0"/>
                    </a:lnTo>
                    <a:lnTo>
                      <a:pt x="432609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DADAD">
                  <a:alpha val="60000"/>
                </a:srgbClr>
              </a:solidFill>
              <a:ln>
                <a:noFill/>
              </a:ln>
            </p:spPr>
          </p:sp>
        </p:grpSp>
        <p:sp>
          <p:nvSpPr>
            <p:cNvPr id="417" name="Google Shape;417;p6"/>
            <p:cNvSpPr txBox="1"/>
            <p:nvPr/>
          </p:nvSpPr>
          <p:spPr>
            <a:xfrm>
              <a:off x="9156" y="0"/>
              <a:ext cx="80893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75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"/>
            <p:cNvSpPr txBox="1"/>
            <p:nvPr/>
          </p:nvSpPr>
          <p:spPr>
            <a:xfrm>
              <a:off x="0" y="205031"/>
              <a:ext cx="9004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50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 txBox="1"/>
            <p:nvPr/>
          </p:nvSpPr>
          <p:spPr>
            <a:xfrm>
              <a:off x="6930" y="410063"/>
              <a:ext cx="8311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25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 txBox="1"/>
            <p:nvPr/>
          </p:nvSpPr>
          <p:spPr>
            <a:xfrm>
              <a:off x="35070" y="615094"/>
              <a:ext cx="54979" cy="6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23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8"/>
                <a:buFont typeface="Arial"/>
                <a:buNone/>
              </a:pPr>
              <a:r>
                <a:rPr b="0" i="0" lang="en-US" sz="338" u="none" cap="none" strike="noStrike">
                  <a:solidFill>
                    <a:srgbClr val="ADADAD"/>
                  </a:solidFill>
                  <a:latin typeface="DM Sans"/>
                  <a:ea typeface="DM Sans"/>
                  <a:cs typeface="DM Sans"/>
                  <a:sym typeface="DM Sans"/>
                </a:rPr>
                <a:t>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6"/>
            <p:cNvGrpSpPr/>
            <p:nvPr/>
          </p:nvGrpSpPr>
          <p:grpSpPr>
            <a:xfrm>
              <a:off x="118721" y="135826"/>
              <a:ext cx="1832037" cy="511166"/>
              <a:chOff x="0" y="245513"/>
              <a:chExt cx="4327875" cy="1207543"/>
            </a:xfrm>
          </p:grpSpPr>
          <p:sp>
            <p:nvSpPr>
              <p:cNvPr id="422" name="Google Shape;422;p6"/>
              <p:cNvSpPr/>
              <p:nvPr/>
            </p:nvSpPr>
            <p:spPr>
              <a:xfrm>
                <a:off x="0" y="245513"/>
                <a:ext cx="778698" cy="1207542"/>
              </a:xfrm>
              <a:custGeom>
                <a:rect b="b" l="l" r="r" t="t"/>
                <a:pathLst>
                  <a:path extrusionOk="0" h="1207542" w="778698">
                    <a:moveTo>
                      <a:pt x="0" y="1207542"/>
                    </a:moveTo>
                    <a:lnTo>
                      <a:pt x="0" y="77870"/>
                    </a:lnTo>
                    <a:cubicBezTo>
                      <a:pt x="0" y="34863"/>
                      <a:pt x="34863" y="0"/>
                      <a:pt x="77870" y="0"/>
                    </a:cubicBezTo>
                    <a:lnTo>
                      <a:pt x="700828" y="0"/>
                    </a:lnTo>
                    <a:cubicBezTo>
                      <a:pt x="743834" y="0"/>
                      <a:pt x="778698" y="34863"/>
                      <a:pt x="778698" y="77870"/>
                    </a:cubicBezTo>
                    <a:lnTo>
                      <a:pt x="778698" y="1207542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885072" y="897809"/>
                <a:ext cx="782254" cy="555247"/>
              </a:xfrm>
              <a:custGeom>
                <a:rect b="b" l="l" r="r" t="t"/>
                <a:pathLst>
                  <a:path extrusionOk="0" h="555247" w="782254">
                    <a:moveTo>
                      <a:pt x="1778" y="555246"/>
                    </a:moveTo>
                    <a:lnTo>
                      <a:pt x="1778" y="84292"/>
                    </a:lnTo>
                    <a:cubicBezTo>
                      <a:pt x="0" y="62563"/>
                      <a:pt x="7412" y="41084"/>
                      <a:pt x="22213" y="25077"/>
                    </a:cubicBezTo>
                    <a:cubicBezTo>
                      <a:pt x="37013" y="9070"/>
                      <a:pt x="57847" y="0"/>
                      <a:pt x="79648" y="72"/>
                    </a:cubicBezTo>
                    <a:lnTo>
                      <a:pt x="702606" y="72"/>
                    </a:lnTo>
                    <a:cubicBezTo>
                      <a:pt x="724407" y="0"/>
                      <a:pt x="745240" y="9069"/>
                      <a:pt x="760041" y="25077"/>
                    </a:cubicBezTo>
                    <a:cubicBezTo>
                      <a:pt x="774841" y="41084"/>
                      <a:pt x="782254" y="62563"/>
                      <a:pt x="780476" y="84292"/>
                    </a:cubicBezTo>
                    <a:lnTo>
                      <a:pt x="780476" y="555246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1771922" y="1072175"/>
                <a:ext cx="782254" cy="380880"/>
              </a:xfrm>
              <a:custGeom>
                <a:rect b="b" l="l" r="r" t="t"/>
                <a:pathLst>
                  <a:path extrusionOk="0" h="380880" w="782254">
                    <a:moveTo>
                      <a:pt x="1778" y="380880"/>
                    </a:moveTo>
                    <a:lnTo>
                      <a:pt x="1778" y="84293"/>
                    </a:lnTo>
                    <a:cubicBezTo>
                      <a:pt x="0" y="62564"/>
                      <a:pt x="7412" y="41085"/>
                      <a:pt x="22213" y="25078"/>
                    </a:cubicBezTo>
                    <a:cubicBezTo>
                      <a:pt x="37014" y="9070"/>
                      <a:pt x="57847" y="0"/>
                      <a:pt x="79648" y="73"/>
                    </a:cubicBezTo>
                    <a:lnTo>
                      <a:pt x="702606" y="73"/>
                    </a:lnTo>
                    <a:cubicBezTo>
                      <a:pt x="724407" y="0"/>
                      <a:pt x="745240" y="9070"/>
                      <a:pt x="760041" y="25078"/>
                    </a:cubicBezTo>
                    <a:cubicBezTo>
                      <a:pt x="774841" y="41085"/>
                      <a:pt x="782254" y="62564"/>
                      <a:pt x="780476" y="84293"/>
                    </a:cubicBezTo>
                    <a:lnTo>
                      <a:pt x="780476" y="380880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2658772" y="1324038"/>
                <a:ext cx="782253" cy="129017"/>
              </a:xfrm>
              <a:custGeom>
                <a:rect b="b" l="l" r="r" t="t"/>
                <a:pathLst>
                  <a:path extrusionOk="0" h="129017" w="782253">
                    <a:moveTo>
                      <a:pt x="1778" y="129017"/>
                    </a:moveTo>
                    <a:lnTo>
                      <a:pt x="1778" y="84293"/>
                    </a:lnTo>
                    <a:cubicBezTo>
                      <a:pt x="0" y="62564"/>
                      <a:pt x="7413" y="41085"/>
                      <a:pt x="22213" y="25078"/>
                    </a:cubicBezTo>
                    <a:cubicBezTo>
                      <a:pt x="37014" y="9070"/>
                      <a:pt x="57847" y="0"/>
                      <a:pt x="79648" y="73"/>
                    </a:cubicBezTo>
                    <a:lnTo>
                      <a:pt x="702606" y="73"/>
                    </a:lnTo>
                    <a:cubicBezTo>
                      <a:pt x="724407" y="0"/>
                      <a:pt x="745240" y="9070"/>
                      <a:pt x="760041" y="25078"/>
                    </a:cubicBezTo>
                    <a:cubicBezTo>
                      <a:pt x="774842" y="41085"/>
                      <a:pt x="782254" y="62564"/>
                      <a:pt x="780476" y="84293"/>
                    </a:cubicBezTo>
                    <a:lnTo>
                      <a:pt x="780476" y="129017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3545622" y="1207794"/>
                <a:ext cx="782253" cy="245261"/>
              </a:xfrm>
              <a:custGeom>
                <a:rect b="b" l="l" r="r" t="t"/>
                <a:pathLst>
                  <a:path extrusionOk="0" h="245261" w="782253">
                    <a:moveTo>
                      <a:pt x="1778" y="245261"/>
                    </a:moveTo>
                    <a:lnTo>
                      <a:pt x="1778" y="84292"/>
                    </a:lnTo>
                    <a:cubicBezTo>
                      <a:pt x="0" y="62563"/>
                      <a:pt x="7413" y="41085"/>
                      <a:pt x="22213" y="25077"/>
                    </a:cubicBezTo>
                    <a:cubicBezTo>
                      <a:pt x="37014" y="9070"/>
                      <a:pt x="57847" y="0"/>
                      <a:pt x="79648" y="72"/>
                    </a:cubicBezTo>
                    <a:lnTo>
                      <a:pt x="702606" y="72"/>
                    </a:lnTo>
                    <a:cubicBezTo>
                      <a:pt x="724407" y="0"/>
                      <a:pt x="745241" y="9070"/>
                      <a:pt x="760041" y="25077"/>
                    </a:cubicBezTo>
                    <a:cubicBezTo>
                      <a:pt x="774842" y="41085"/>
                      <a:pt x="782254" y="62564"/>
                      <a:pt x="780476" y="84292"/>
                    </a:cubicBezTo>
                    <a:lnTo>
                      <a:pt x="780476" y="245261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>
                <a:off x="2658772" y="1324038"/>
                <a:ext cx="782253" cy="129017"/>
              </a:xfrm>
              <a:custGeom>
                <a:rect b="b" l="l" r="r" t="t"/>
                <a:pathLst>
                  <a:path extrusionOk="0" h="129017" w="782253">
                    <a:moveTo>
                      <a:pt x="1778" y="129017"/>
                    </a:moveTo>
                    <a:lnTo>
                      <a:pt x="1778" y="84293"/>
                    </a:lnTo>
                    <a:cubicBezTo>
                      <a:pt x="0" y="62564"/>
                      <a:pt x="7413" y="41085"/>
                      <a:pt x="22213" y="25078"/>
                    </a:cubicBezTo>
                    <a:cubicBezTo>
                      <a:pt x="37014" y="9070"/>
                      <a:pt x="57847" y="0"/>
                      <a:pt x="79648" y="73"/>
                    </a:cubicBezTo>
                    <a:lnTo>
                      <a:pt x="702606" y="73"/>
                    </a:lnTo>
                    <a:cubicBezTo>
                      <a:pt x="724407" y="0"/>
                      <a:pt x="745240" y="9070"/>
                      <a:pt x="760041" y="25078"/>
                    </a:cubicBezTo>
                    <a:cubicBezTo>
                      <a:pt x="774842" y="41085"/>
                      <a:pt x="782254" y="62564"/>
                      <a:pt x="780476" y="84293"/>
                    </a:cubicBezTo>
                    <a:lnTo>
                      <a:pt x="780476" y="129017"/>
                    </a:lnTo>
                    <a:close/>
                  </a:path>
                </a:pathLst>
              </a:custGeom>
              <a:solidFill>
                <a:srgbClr val="43DC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885072" y="897809"/>
                <a:ext cx="782254" cy="555247"/>
              </a:xfrm>
              <a:custGeom>
                <a:rect b="b" l="l" r="r" t="t"/>
                <a:pathLst>
                  <a:path extrusionOk="0" h="555247" w="782254">
                    <a:moveTo>
                      <a:pt x="1778" y="555246"/>
                    </a:moveTo>
                    <a:lnTo>
                      <a:pt x="1778" y="84292"/>
                    </a:lnTo>
                    <a:cubicBezTo>
                      <a:pt x="0" y="62563"/>
                      <a:pt x="7412" y="41084"/>
                      <a:pt x="22213" y="25077"/>
                    </a:cubicBezTo>
                    <a:cubicBezTo>
                      <a:pt x="37013" y="9070"/>
                      <a:pt x="57847" y="0"/>
                      <a:pt x="79648" y="72"/>
                    </a:cubicBezTo>
                    <a:lnTo>
                      <a:pt x="702606" y="72"/>
                    </a:lnTo>
                    <a:cubicBezTo>
                      <a:pt x="724407" y="0"/>
                      <a:pt x="745240" y="9069"/>
                      <a:pt x="760041" y="25077"/>
                    </a:cubicBezTo>
                    <a:cubicBezTo>
                      <a:pt x="774841" y="41084"/>
                      <a:pt x="782254" y="62563"/>
                      <a:pt x="780476" y="84292"/>
                    </a:cubicBezTo>
                    <a:lnTo>
                      <a:pt x="780476" y="555246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1771922" y="1072175"/>
                <a:ext cx="782254" cy="380880"/>
              </a:xfrm>
              <a:custGeom>
                <a:rect b="b" l="l" r="r" t="t"/>
                <a:pathLst>
                  <a:path extrusionOk="0" h="380880" w="782254">
                    <a:moveTo>
                      <a:pt x="1778" y="380880"/>
                    </a:moveTo>
                    <a:lnTo>
                      <a:pt x="1778" y="84293"/>
                    </a:lnTo>
                    <a:cubicBezTo>
                      <a:pt x="0" y="62564"/>
                      <a:pt x="7412" y="41085"/>
                      <a:pt x="22213" y="25078"/>
                    </a:cubicBezTo>
                    <a:cubicBezTo>
                      <a:pt x="37014" y="9070"/>
                      <a:pt x="57847" y="0"/>
                      <a:pt x="79648" y="73"/>
                    </a:cubicBezTo>
                    <a:lnTo>
                      <a:pt x="702606" y="73"/>
                    </a:lnTo>
                    <a:cubicBezTo>
                      <a:pt x="724407" y="0"/>
                      <a:pt x="745240" y="9070"/>
                      <a:pt x="760041" y="25078"/>
                    </a:cubicBezTo>
                    <a:cubicBezTo>
                      <a:pt x="774841" y="41085"/>
                      <a:pt x="782254" y="62564"/>
                      <a:pt x="780476" y="84293"/>
                    </a:cubicBezTo>
                    <a:lnTo>
                      <a:pt x="780476" y="380880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>
                <a:off x="0" y="245513"/>
                <a:ext cx="778698" cy="1207542"/>
              </a:xfrm>
              <a:custGeom>
                <a:rect b="b" l="l" r="r" t="t"/>
                <a:pathLst>
                  <a:path extrusionOk="0" h="1207542" w="778698">
                    <a:moveTo>
                      <a:pt x="0" y="1207542"/>
                    </a:moveTo>
                    <a:lnTo>
                      <a:pt x="0" y="77870"/>
                    </a:lnTo>
                    <a:cubicBezTo>
                      <a:pt x="0" y="34863"/>
                      <a:pt x="34863" y="0"/>
                      <a:pt x="77870" y="0"/>
                    </a:cubicBezTo>
                    <a:lnTo>
                      <a:pt x="700828" y="0"/>
                    </a:lnTo>
                    <a:cubicBezTo>
                      <a:pt x="743834" y="0"/>
                      <a:pt x="778698" y="34863"/>
                      <a:pt x="778698" y="77870"/>
                    </a:cubicBezTo>
                    <a:lnTo>
                      <a:pt x="778698" y="1207542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885072" y="897809"/>
                <a:ext cx="782254" cy="555247"/>
              </a:xfrm>
              <a:custGeom>
                <a:rect b="b" l="l" r="r" t="t"/>
                <a:pathLst>
                  <a:path extrusionOk="0" h="555247" w="782254">
                    <a:moveTo>
                      <a:pt x="1778" y="555246"/>
                    </a:moveTo>
                    <a:lnTo>
                      <a:pt x="1778" y="84292"/>
                    </a:lnTo>
                    <a:cubicBezTo>
                      <a:pt x="0" y="62563"/>
                      <a:pt x="7412" y="41084"/>
                      <a:pt x="22213" y="25077"/>
                    </a:cubicBezTo>
                    <a:cubicBezTo>
                      <a:pt x="37013" y="9070"/>
                      <a:pt x="57847" y="0"/>
                      <a:pt x="79648" y="72"/>
                    </a:cubicBezTo>
                    <a:lnTo>
                      <a:pt x="702606" y="72"/>
                    </a:lnTo>
                    <a:cubicBezTo>
                      <a:pt x="724407" y="0"/>
                      <a:pt x="745240" y="9069"/>
                      <a:pt x="760041" y="25077"/>
                    </a:cubicBezTo>
                    <a:cubicBezTo>
                      <a:pt x="774841" y="41084"/>
                      <a:pt x="782254" y="62563"/>
                      <a:pt x="780476" y="84292"/>
                    </a:cubicBezTo>
                    <a:lnTo>
                      <a:pt x="780476" y="555246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1773700" y="1453055"/>
                <a:ext cx="778698" cy="0"/>
              </a:xfrm>
              <a:custGeom>
                <a:rect b="b" l="l" r="r" t="t"/>
                <a:pathLst>
                  <a:path extrusionOk="0" h="120000" w="778698">
                    <a:moveTo>
                      <a:pt x="0" y="0"/>
                    </a:moveTo>
                    <a:lnTo>
                      <a:pt x="778698" y="0"/>
                    </a:lnTo>
                    <a:lnTo>
                      <a:pt x="7786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433" name="Google Shape;433;p6"/>
              <p:cNvSpPr/>
              <p:nvPr/>
            </p:nvSpPr>
            <p:spPr>
              <a:xfrm>
                <a:off x="2660550" y="1453055"/>
                <a:ext cx="778698" cy="0"/>
              </a:xfrm>
              <a:custGeom>
                <a:rect b="b" l="l" r="r" t="t"/>
                <a:pathLst>
                  <a:path extrusionOk="0" h="120000" w="778698">
                    <a:moveTo>
                      <a:pt x="0" y="0"/>
                    </a:moveTo>
                    <a:lnTo>
                      <a:pt x="778698" y="0"/>
                    </a:lnTo>
                    <a:lnTo>
                      <a:pt x="7786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434" name="Google Shape;434;p6"/>
              <p:cNvSpPr/>
              <p:nvPr/>
            </p:nvSpPr>
            <p:spPr>
              <a:xfrm>
                <a:off x="3547400" y="1453055"/>
                <a:ext cx="778698" cy="0"/>
              </a:xfrm>
              <a:custGeom>
                <a:rect b="b" l="l" r="r" t="t"/>
                <a:pathLst>
                  <a:path extrusionOk="0" h="120000" w="778698">
                    <a:moveTo>
                      <a:pt x="0" y="0"/>
                    </a:moveTo>
                    <a:lnTo>
                      <a:pt x="778698" y="0"/>
                    </a:lnTo>
                    <a:lnTo>
                      <a:pt x="7786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F2C7"/>
              </a:solidFill>
              <a:ln>
                <a:noFill/>
              </a:ln>
            </p:spPr>
          </p:sp>
          <p:sp>
            <p:nvSpPr>
              <p:cNvPr id="435" name="Google Shape;435;p6"/>
              <p:cNvSpPr/>
              <p:nvPr/>
            </p:nvSpPr>
            <p:spPr>
              <a:xfrm>
                <a:off x="0" y="245513"/>
                <a:ext cx="778698" cy="1207542"/>
              </a:xfrm>
              <a:custGeom>
                <a:rect b="b" l="l" r="r" t="t"/>
                <a:pathLst>
                  <a:path extrusionOk="0" h="1207542" w="778698">
                    <a:moveTo>
                      <a:pt x="0" y="1207542"/>
                    </a:moveTo>
                    <a:lnTo>
                      <a:pt x="0" y="77870"/>
                    </a:lnTo>
                    <a:cubicBezTo>
                      <a:pt x="0" y="34863"/>
                      <a:pt x="34863" y="0"/>
                      <a:pt x="77870" y="0"/>
                    </a:cubicBezTo>
                    <a:lnTo>
                      <a:pt x="700828" y="0"/>
                    </a:lnTo>
                    <a:cubicBezTo>
                      <a:pt x="743834" y="0"/>
                      <a:pt x="778698" y="34863"/>
                      <a:pt x="778698" y="77870"/>
                    </a:cubicBezTo>
                    <a:lnTo>
                      <a:pt x="778698" y="1207542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886850" y="1453055"/>
                <a:ext cx="778698" cy="0"/>
              </a:xfrm>
              <a:custGeom>
                <a:rect b="b" l="l" r="r" t="t"/>
                <a:pathLst>
                  <a:path extrusionOk="0" h="120000" w="778698">
                    <a:moveTo>
                      <a:pt x="0" y="0"/>
                    </a:moveTo>
                    <a:lnTo>
                      <a:pt x="778698" y="0"/>
                    </a:lnTo>
                    <a:lnTo>
                      <a:pt x="7786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</p:sp>
          <p:sp>
            <p:nvSpPr>
              <p:cNvPr id="437" name="Google Shape;437;p6"/>
              <p:cNvSpPr/>
              <p:nvPr/>
            </p:nvSpPr>
            <p:spPr>
              <a:xfrm>
                <a:off x="1773700" y="1453055"/>
                <a:ext cx="778698" cy="0"/>
              </a:xfrm>
              <a:custGeom>
                <a:rect b="b" l="l" r="r" t="t"/>
                <a:pathLst>
                  <a:path extrusionOk="0" h="120000" w="778698">
                    <a:moveTo>
                      <a:pt x="0" y="0"/>
                    </a:moveTo>
                    <a:lnTo>
                      <a:pt x="778698" y="0"/>
                    </a:lnTo>
                    <a:lnTo>
                      <a:pt x="7786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</p:sp>
          <p:sp>
            <p:nvSpPr>
              <p:cNvPr id="438" name="Google Shape;438;p6"/>
              <p:cNvSpPr/>
              <p:nvPr/>
            </p:nvSpPr>
            <p:spPr>
              <a:xfrm>
                <a:off x="2660550" y="1453055"/>
                <a:ext cx="778698" cy="0"/>
              </a:xfrm>
              <a:custGeom>
                <a:rect b="b" l="l" r="r" t="t"/>
                <a:pathLst>
                  <a:path extrusionOk="0" h="120000" w="778698">
                    <a:moveTo>
                      <a:pt x="0" y="0"/>
                    </a:moveTo>
                    <a:lnTo>
                      <a:pt x="778698" y="0"/>
                    </a:lnTo>
                    <a:lnTo>
                      <a:pt x="7786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</p:sp>
          <p:sp>
            <p:nvSpPr>
              <p:cNvPr id="439" name="Google Shape;439;p6"/>
              <p:cNvSpPr/>
              <p:nvPr/>
            </p:nvSpPr>
            <p:spPr>
              <a:xfrm>
                <a:off x="3547400" y="1453055"/>
                <a:ext cx="778698" cy="0"/>
              </a:xfrm>
              <a:custGeom>
                <a:rect b="b" l="l" r="r" t="t"/>
                <a:pathLst>
                  <a:path extrusionOk="0" h="120000" w="778698">
                    <a:moveTo>
                      <a:pt x="0" y="0"/>
                    </a:moveTo>
                    <a:lnTo>
                      <a:pt x="778698" y="0"/>
                    </a:lnTo>
                    <a:lnTo>
                      <a:pt x="7786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D9D9"/>
              </a:solidFill>
              <a:ln>
                <a:noFill/>
              </a:ln>
            </p:spPr>
          </p:sp>
        </p:grpSp>
      </p:grpSp>
      <p:sp>
        <p:nvSpPr>
          <p:cNvPr id="440" name="Google Shape;440;p6"/>
          <p:cNvSpPr/>
          <p:nvPr/>
        </p:nvSpPr>
        <p:spPr>
          <a:xfrm>
            <a:off x="10512767" y="3894588"/>
            <a:ext cx="129734" cy="129734"/>
          </a:xfrm>
          <a:custGeom>
            <a:rect b="b" l="l" r="r" t="t"/>
            <a:pathLst>
              <a:path extrusionOk="0" h="6350000" w="6350000">
                <a:moveTo>
                  <a:pt x="5080000" y="6350000"/>
                </a:moveTo>
                <a:lnTo>
                  <a:pt x="1270000" y="6350000"/>
                </a:lnTo>
                <a:cubicBezTo>
                  <a:pt x="568960" y="6350000"/>
                  <a:pt x="0" y="5781040"/>
                  <a:pt x="0" y="5080000"/>
                </a:cubicBezTo>
                <a:lnTo>
                  <a:pt x="0" y="1270000"/>
                </a:lnTo>
                <a:cubicBezTo>
                  <a:pt x="0" y="568960"/>
                  <a:pt x="568960" y="0"/>
                  <a:pt x="1270000" y="0"/>
                </a:cubicBezTo>
                <a:lnTo>
                  <a:pt x="5080000" y="0"/>
                </a:lnTo>
                <a:cubicBezTo>
                  <a:pt x="5781040" y="0"/>
                  <a:pt x="6350000" y="568960"/>
                  <a:pt x="6350000" y="1270000"/>
                </a:cubicBezTo>
                <a:lnTo>
                  <a:pt x="6350000" y="5080000"/>
                </a:lnTo>
                <a:cubicBezTo>
                  <a:pt x="6350000" y="5781040"/>
                  <a:pt x="5781040" y="6350000"/>
                  <a:pt x="5080000" y="6350000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35336" r="-46155" t="-2099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6"/>
          <p:cNvGrpSpPr/>
          <p:nvPr/>
        </p:nvGrpSpPr>
        <p:grpSpPr>
          <a:xfrm>
            <a:off x="13880567" y="3894588"/>
            <a:ext cx="510766" cy="129734"/>
            <a:chOff x="0" y="0"/>
            <a:chExt cx="446888" cy="113509"/>
          </a:xfrm>
        </p:grpSpPr>
        <p:sp>
          <p:nvSpPr>
            <p:cNvPr id="442" name="Google Shape;442;p6"/>
            <p:cNvSpPr/>
            <p:nvPr/>
          </p:nvSpPr>
          <p:spPr>
            <a:xfrm>
              <a:off x="0" y="0"/>
              <a:ext cx="446888" cy="113509"/>
            </a:xfrm>
            <a:custGeom>
              <a:rect b="b" l="l" r="r" t="t"/>
              <a:pathLst>
                <a:path extrusionOk="0" h="113509" w="446888">
                  <a:moveTo>
                    <a:pt x="30315" y="0"/>
                  </a:moveTo>
                  <a:lnTo>
                    <a:pt x="416573" y="0"/>
                  </a:lnTo>
                  <a:cubicBezTo>
                    <a:pt x="424613" y="0"/>
                    <a:pt x="432324" y="3194"/>
                    <a:pt x="438009" y="8879"/>
                  </a:cubicBezTo>
                  <a:cubicBezTo>
                    <a:pt x="443694" y="14564"/>
                    <a:pt x="446888" y="22275"/>
                    <a:pt x="446888" y="30315"/>
                  </a:cubicBezTo>
                  <a:lnTo>
                    <a:pt x="446888" y="83194"/>
                  </a:lnTo>
                  <a:cubicBezTo>
                    <a:pt x="446888" y="99937"/>
                    <a:pt x="433316" y="113509"/>
                    <a:pt x="416573" y="113509"/>
                  </a:cubicBezTo>
                  <a:lnTo>
                    <a:pt x="30315" y="113509"/>
                  </a:lnTo>
                  <a:cubicBezTo>
                    <a:pt x="13572" y="113509"/>
                    <a:pt x="0" y="99937"/>
                    <a:pt x="0" y="83194"/>
                  </a:cubicBezTo>
                  <a:lnTo>
                    <a:pt x="0" y="30315"/>
                  </a:lnTo>
                  <a:cubicBezTo>
                    <a:pt x="0" y="13572"/>
                    <a:pt x="13572" y="0"/>
                    <a:pt x="303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 txBox="1"/>
            <p:nvPr/>
          </p:nvSpPr>
          <p:spPr>
            <a:xfrm>
              <a:off x="0" y="0"/>
              <a:ext cx="446888" cy="113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25" lIns="16025" spcFirstLastPara="1" rIns="16025" wrap="square" tIns="16025">
              <a:noAutofit/>
            </a:bodyPr>
            <a:lstStyle/>
            <a:p>
              <a:pPr indent="0" lvl="0" marL="0" marR="0" rtl="0" algn="ctr">
                <a:lnSpc>
                  <a:spcPct val="26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6"/>
          <p:cNvGrpSpPr/>
          <p:nvPr/>
        </p:nvGrpSpPr>
        <p:grpSpPr>
          <a:xfrm>
            <a:off x="10850242" y="4125775"/>
            <a:ext cx="384581" cy="93921"/>
            <a:chOff x="0" y="0"/>
            <a:chExt cx="336484" cy="82175"/>
          </a:xfrm>
        </p:grpSpPr>
        <p:sp>
          <p:nvSpPr>
            <p:cNvPr id="445" name="Google Shape;445;p6"/>
            <p:cNvSpPr/>
            <p:nvPr/>
          </p:nvSpPr>
          <p:spPr>
            <a:xfrm>
              <a:off x="0" y="0"/>
              <a:ext cx="336484" cy="82175"/>
            </a:xfrm>
            <a:custGeom>
              <a:rect b="b" l="l" r="r" t="t"/>
              <a:pathLst>
                <a:path extrusionOk="0" h="82175" w="336484">
                  <a:moveTo>
                    <a:pt x="40262" y="0"/>
                  </a:moveTo>
                  <a:lnTo>
                    <a:pt x="296222" y="0"/>
                  </a:lnTo>
                  <a:cubicBezTo>
                    <a:pt x="306900" y="0"/>
                    <a:pt x="317141" y="4242"/>
                    <a:pt x="324692" y="11792"/>
                  </a:cubicBezTo>
                  <a:cubicBezTo>
                    <a:pt x="332242" y="19343"/>
                    <a:pt x="336484" y="29584"/>
                    <a:pt x="336484" y="40262"/>
                  </a:cubicBezTo>
                  <a:lnTo>
                    <a:pt x="336484" y="41913"/>
                  </a:lnTo>
                  <a:cubicBezTo>
                    <a:pt x="336484" y="52591"/>
                    <a:pt x="332242" y="62832"/>
                    <a:pt x="324692" y="70382"/>
                  </a:cubicBezTo>
                  <a:cubicBezTo>
                    <a:pt x="317141" y="77933"/>
                    <a:pt x="306900" y="82175"/>
                    <a:pt x="296222" y="82175"/>
                  </a:cubicBezTo>
                  <a:lnTo>
                    <a:pt x="40262" y="82175"/>
                  </a:lnTo>
                  <a:cubicBezTo>
                    <a:pt x="29584" y="82175"/>
                    <a:pt x="19343" y="77933"/>
                    <a:pt x="11792" y="70382"/>
                  </a:cubicBezTo>
                  <a:cubicBezTo>
                    <a:pt x="4242" y="62832"/>
                    <a:pt x="0" y="52591"/>
                    <a:pt x="0" y="41913"/>
                  </a:cubicBezTo>
                  <a:lnTo>
                    <a:pt x="0" y="40262"/>
                  </a:lnTo>
                  <a:cubicBezTo>
                    <a:pt x="0" y="29584"/>
                    <a:pt x="4242" y="19343"/>
                    <a:pt x="11792" y="11792"/>
                  </a:cubicBezTo>
                  <a:cubicBezTo>
                    <a:pt x="19343" y="4242"/>
                    <a:pt x="29584" y="0"/>
                    <a:pt x="402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 txBox="1"/>
            <p:nvPr/>
          </p:nvSpPr>
          <p:spPr>
            <a:xfrm>
              <a:off x="0" y="0"/>
              <a:ext cx="336484" cy="82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25" lIns="16025" spcFirstLastPara="1" rIns="16025" wrap="square" tIns="16025">
              <a:noAutofit/>
            </a:bodyPr>
            <a:lstStyle/>
            <a:p>
              <a:pPr indent="0" lvl="0" marL="0" marR="0" rtl="0" algn="ctr">
                <a:lnSpc>
                  <a:spcPct val="26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6"/>
          <p:cNvGrpSpPr/>
          <p:nvPr/>
        </p:nvGrpSpPr>
        <p:grpSpPr>
          <a:xfrm>
            <a:off x="11258047" y="4125775"/>
            <a:ext cx="368957" cy="93921"/>
            <a:chOff x="0" y="0"/>
            <a:chExt cx="322814" cy="82175"/>
          </a:xfrm>
        </p:grpSpPr>
        <p:sp>
          <p:nvSpPr>
            <p:cNvPr id="448" name="Google Shape;448;p6"/>
            <p:cNvSpPr/>
            <p:nvPr/>
          </p:nvSpPr>
          <p:spPr>
            <a:xfrm>
              <a:off x="0" y="0"/>
              <a:ext cx="322814" cy="82175"/>
            </a:xfrm>
            <a:custGeom>
              <a:rect b="b" l="l" r="r" t="t"/>
              <a:pathLst>
                <a:path extrusionOk="0" h="82175" w="322814">
                  <a:moveTo>
                    <a:pt x="41087" y="0"/>
                  </a:moveTo>
                  <a:lnTo>
                    <a:pt x="281727" y="0"/>
                  </a:lnTo>
                  <a:cubicBezTo>
                    <a:pt x="292624" y="0"/>
                    <a:pt x="303075" y="4329"/>
                    <a:pt x="310780" y="12034"/>
                  </a:cubicBezTo>
                  <a:cubicBezTo>
                    <a:pt x="318485" y="19740"/>
                    <a:pt x="322814" y="30190"/>
                    <a:pt x="322814" y="41087"/>
                  </a:cubicBezTo>
                  <a:lnTo>
                    <a:pt x="322814" y="41087"/>
                  </a:lnTo>
                  <a:cubicBezTo>
                    <a:pt x="322814" y="63779"/>
                    <a:pt x="304419" y="82175"/>
                    <a:pt x="281727" y="82175"/>
                  </a:cubicBezTo>
                  <a:lnTo>
                    <a:pt x="41087" y="82175"/>
                  </a:lnTo>
                  <a:cubicBezTo>
                    <a:pt x="18395" y="82175"/>
                    <a:pt x="0" y="63779"/>
                    <a:pt x="0" y="41087"/>
                  </a:cubicBezTo>
                  <a:lnTo>
                    <a:pt x="0" y="41087"/>
                  </a:lnTo>
                  <a:cubicBezTo>
                    <a:pt x="0" y="18395"/>
                    <a:pt x="18395" y="0"/>
                    <a:pt x="410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"/>
            <p:cNvSpPr txBox="1"/>
            <p:nvPr/>
          </p:nvSpPr>
          <p:spPr>
            <a:xfrm>
              <a:off x="0" y="0"/>
              <a:ext cx="322814" cy="82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25" lIns="16025" spcFirstLastPara="1" rIns="16025" wrap="square" tIns="16025">
              <a:noAutofit/>
            </a:bodyPr>
            <a:lstStyle/>
            <a:p>
              <a:pPr indent="0" lvl="0" marL="0" marR="0" rtl="0" algn="ctr">
                <a:lnSpc>
                  <a:spcPct val="26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6"/>
          <p:cNvGrpSpPr/>
          <p:nvPr/>
        </p:nvGrpSpPr>
        <p:grpSpPr>
          <a:xfrm>
            <a:off x="14422299" y="3894588"/>
            <a:ext cx="464421" cy="129734"/>
            <a:chOff x="0" y="0"/>
            <a:chExt cx="406340" cy="113509"/>
          </a:xfrm>
        </p:grpSpPr>
        <p:sp>
          <p:nvSpPr>
            <p:cNvPr id="451" name="Google Shape;451;p6"/>
            <p:cNvSpPr/>
            <p:nvPr/>
          </p:nvSpPr>
          <p:spPr>
            <a:xfrm>
              <a:off x="0" y="0"/>
              <a:ext cx="406340" cy="113509"/>
            </a:xfrm>
            <a:custGeom>
              <a:rect b="b" l="l" r="r" t="t"/>
              <a:pathLst>
                <a:path extrusionOk="0" h="113509" w="406340">
                  <a:moveTo>
                    <a:pt x="33340" y="0"/>
                  </a:moveTo>
                  <a:lnTo>
                    <a:pt x="372999" y="0"/>
                  </a:lnTo>
                  <a:cubicBezTo>
                    <a:pt x="381842" y="0"/>
                    <a:pt x="390322" y="3513"/>
                    <a:pt x="396574" y="9765"/>
                  </a:cubicBezTo>
                  <a:cubicBezTo>
                    <a:pt x="402827" y="16018"/>
                    <a:pt x="406340" y="24498"/>
                    <a:pt x="406340" y="33340"/>
                  </a:cubicBezTo>
                  <a:lnTo>
                    <a:pt x="406340" y="80169"/>
                  </a:lnTo>
                  <a:cubicBezTo>
                    <a:pt x="406340" y="89012"/>
                    <a:pt x="402827" y="97492"/>
                    <a:pt x="396574" y="103744"/>
                  </a:cubicBezTo>
                  <a:cubicBezTo>
                    <a:pt x="390322" y="109997"/>
                    <a:pt x="381842" y="113509"/>
                    <a:pt x="372999" y="113509"/>
                  </a:cubicBezTo>
                  <a:lnTo>
                    <a:pt x="33340" y="113509"/>
                  </a:lnTo>
                  <a:cubicBezTo>
                    <a:pt x="24498" y="113509"/>
                    <a:pt x="16018" y="109997"/>
                    <a:pt x="9765" y="103744"/>
                  </a:cubicBezTo>
                  <a:cubicBezTo>
                    <a:pt x="3513" y="97492"/>
                    <a:pt x="0" y="89012"/>
                    <a:pt x="0" y="80169"/>
                  </a:cubicBezTo>
                  <a:lnTo>
                    <a:pt x="0" y="33340"/>
                  </a:lnTo>
                  <a:cubicBezTo>
                    <a:pt x="0" y="24498"/>
                    <a:pt x="3513" y="16018"/>
                    <a:pt x="9765" y="9765"/>
                  </a:cubicBezTo>
                  <a:cubicBezTo>
                    <a:pt x="16018" y="3513"/>
                    <a:pt x="24498" y="0"/>
                    <a:pt x="3334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 txBox="1"/>
            <p:nvPr/>
          </p:nvSpPr>
          <p:spPr>
            <a:xfrm>
              <a:off x="0" y="0"/>
              <a:ext cx="406340" cy="113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25" lIns="16025" spcFirstLastPara="1" rIns="16025" wrap="square" tIns="16025">
              <a:noAutofit/>
            </a:bodyPr>
            <a:lstStyle/>
            <a:p>
              <a:pPr indent="0" lvl="0" marL="0" marR="0" rtl="0" algn="ctr">
                <a:lnSpc>
                  <a:spcPct val="26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3" name="Google Shape;453;p6"/>
          <p:cNvCxnSpPr/>
          <p:nvPr/>
        </p:nvCxnSpPr>
        <p:spPr>
          <a:xfrm rot="10800000">
            <a:off x="14622365" y="4133681"/>
            <a:ext cx="0" cy="78109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4" name="Google Shape;454;p6"/>
          <p:cNvSpPr/>
          <p:nvPr/>
        </p:nvSpPr>
        <p:spPr>
          <a:xfrm>
            <a:off x="12800564" y="4448048"/>
            <a:ext cx="77967" cy="77967"/>
          </a:xfrm>
          <a:custGeom>
            <a:rect b="b" l="l" r="r" t="t"/>
            <a:pathLst>
              <a:path extrusionOk="0" h="77967" w="77967">
                <a:moveTo>
                  <a:pt x="0" y="0"/>
                </a:moveTo>
                <a:lnTo>
                  <a:pt x="77967" y="0"/>
                </a:lnTo>
                <a:lnTo>
                  <a:pt x="77967" y="77967"/>
                </a:lnTo>
                <a:lnTo>
                  <a:pt x="0" y="779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5" name="Google Shape;455;p6"/>
          <p:cNvSpPr/>
          <p:nvPr/>
        </p:nvSpPr>
        <p:spPr>
          <a:xfrm>
            <a:off x="10576680" y="4448048"/>
            <a:ext cx="111981" cy="77967"/>
          </a:xfrm>
          <a:custGeom>
            <a:rect b="b" l="l" r="r" t="t"/>
            <a:pathLst>
              <a:path extrusionOk="0" h="77967" w="111981">
                <a:moveTo>
                  <a:pt x="0" y="0"/>
                </a:moveTo>
                <a:lnTo>
                  <a:pt x="111982" y="0"/>
                </a:lnTo>
                <a:lnTo>
                  <a:pt x="111982" y="77967"/>
                </a:lnTo>
                <a:lnTo>
                  <a:pt x="0" y="779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6" name="Google Shape;456;p6"/>
          <p:cNvSpPr/>
          <p:nvPr/>
        </p:nvSpPr>
        <p:spPr>
          <a:xfrm>
            <a:off x="11685745" y="4448048"/>
            <a:ext cx="77967" cy="77967"/>
          </a:xfrm>
          <a:custGeom>
            <a:rect b="b" l="l" r="r" t="t"/>
            <a:pathLst>
              <a:path extrusionOk="0" h="77967" w="77967">
                <a:moveTo>
                  <a:pt x="0" y="0"/>
                </a:moveTo>
                <a:lnTo>
                  <a:pt x="77967" y="0"/>
                </a:lnTo>
                <a:lnTo>
                  <a:pt x="77967" y="77967"/>
                </a:lnTo>
                <a:lnTo>
                  <a:pt x="0" y="779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7" name="Google Shape;457;p6"/>
          <p:cNvSpPr/>
          <p:nvPr/>
        </p:nvSpPr>
        <p:spPr>
          <a:xfrm>
            <a:off x="10176101" y="4904586"/>
            <a:ext cx="92719" cy="105363"/>
          </a:xfrm>
          <a:custGeom>
            <a:rect b="b" l="l" r="r" t="t"/>
            <a:pathLst>
              <a:path extrusionOk="0" h="105363" w="92719">
                <a:moveTo>
                  <a:pt x="0" y="0"/>
                </a:moveTo>
                <a:lnTo>
                  <a:pt x="92719" y="0"/>
                </a:lnTo>
                <a:lnTo>
                  <a:pt x="92719" y="105363"/>
                </a:lnTo>
                <a:lnTo>
                  <a:pt x="0" y="105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8" name="Google Shape;458;p6"/>
          <p:cNvSpPr/>
          <p:nvPr/>
        </p:nvSpPr>
        <p:spPr>
          <a:xfrm>
            <a:off x="10172281" y="5463680"/>
            <a:ext cx="100358" cy="105363"/>
          </a:xfrm>
          <a:custGeom>
            <a:rect b="b" l="l" r="r" t="t"/>
            <a:pathLst>
              <a:path extrusionOk="0" h="105363" w="100358">
                <a:moveTo>
                  <a:pt x="0" y="0"/>
                </a:moveTo>
                <a:lnTo>
                  <a:pt x="100358" y="0"/>
                </a:lnTo>
                <a:lnTo>
                  <a:pt x="100358" y="105363"/>
                </a:lnTo>
                <a:lnTo>
                  <a:pt x="0" y="105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9" name="Google Shape;459;p6"/>
          <p:cNvSpPr/>
          <p:nvPr/>
        </p:nvSpPr>
        <p:spPr>
          <a:xfrm>
            <a:off x="10169779" y="6022774"/>
            <a:ext cx="105363" cy="105363"/>
          </a:xfrm>
          <a:custGeom>
            <a:rect b="b" l="l" r="r" t="t"/>
            <a:pathLst>
              <a:path extrusionOk="0" h="105363" w="105363">
                <a:moveTo>
                  <a:pt x="0" y="0"/>
                </a:moveTo>
                <a:lnTo>
                  <a:pt x="105363" y="0"/>
                </a:lnTo>
                <a:lnTo>
                  <a:pt x="105363" y="105363"/>
                </a:lnTo>
                <a:lnTo>
                  <a:pt x="0" y="105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0" name="Google Shape;460;p6"/>
          <p:cNvSpPr/>
          <p:nvPr/>
        </p:nvSpPr>
        <p:spPr>
          <a:xfrm>
            <a:off x="10160149" y="5184133"/>
            <a:ext cx="124623" cy="105363"/>
          </a:xfrm>
          <a:custGeom>
            <a:rect b="b" l="l" r="r" t="t"/>
            <a:pathLst>
              <a:path extrusionOk="0" h="105363" w="124623">
                <a:moveTo>
                  <a:pt x="0" y="0"/>
                </a:moveTo>
                <a:lnTo>
                  <a:pt x="124623" y="0"/>
                </a:lnTo>
                <a:lnTo>
                  <a:pt x="124623" y="105363"/>
                </a:lnTo>
                <a:lnTo>
                  <a:pt x="0" y="105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1" name="Google Shape;461;p6"/>
          <p:cNvSpPr/>
          <p:nvPr/>
        </p:nvSpPr>
        <p:spPr>
          <a:xfrm>
            <a:off x="10172281" y="4624859"/>
            <a:ext cx="100358" cy="105363"/>
          </a:xfrm>
          <a:custGeom>
            <a:rect b="b" l="l" r="r" t="t"/>
            <a:pathLst>
              <a:path extrusionOk="0" h="105363" w="100358">
                <a:moveTo>
                  <a:pt x="0" y="0"/>
                </a:moveTo>
                <a:lnTo>
                  <a:pt x="100358" y="0"/>
                </a:lnTo>
                <a:lnTo>
                  <a:pt x="100358" y="105363"/>
                </a:lnTo>
                <a:lnTo>
                  <a:pt x="0" y="105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2" name="Google Shape;462;p6"/>
          <p:cNvSpPr/>
          <p:nvPr/>
        </p:nvSpPr>
        <p:spPr>
          <a:xfrm>
            <a:off x="10167512" y="5743227"/>
            <a:ext cx="109896" cy="105363"/>
          </a:xfrm>
          <a:custGeom>
            <a:rect b="b" l="l" r="r" t="t"/>
            <a:pathLst>
              <a:path extrusionOk="0" h="105363" w="109896">
                <a:moveTo>
                  <a:pt x="0" y="0"/>
                </a:moveTo>
                <a:lnTo>
                  <a:pt x="109896" y="0"/>
                </a:lnTo>
                <a:lnTo>
                  <a:pt x="109896" y="105363"/>
                </a:lnTo>
                <a:lnTo>
                  <a:pt x="0" y="105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3" name="Google Shape;463;p6"/>
          <p:cNvSpPr/>
          <p:nvPr/>
        </p:nvSpPr>
        <p:spPr>
          <a:xfrm>
            <a:off x="13919903" y="3925111"/>
            <a:ext cx="68755" cy="60504"/>
          </a:xfrm>
          <a:custGeom>
            <a:rect b="b" l="l" r="r" t="t"/>
            <a:pathLst>
              <a:path extrusionOk="0" h="60504" w="68755">
                <a:moveTo>
                  <a:pt x="0" y="0"/>
                </a:moveTo>
                <a:lnTo>
                  <a:pt x="68754" y="0"/>
                </a:lnTo>
                <a:lnTo>
                  <a:pt x="68754" y="60504"/>
                </a:lnTo>
                <a:lnTo>
                  <a:pt x="0" y="60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4" name="Google Shape;464;p6"/>
          <p:cNvSpPr/>
          <p:nvPr/>
        </p:nvSpPr>
        <p:spPr>
          <a:xfrm>
            <a:off x="14462566" y="3928399"/>
            <a:ext cx="62114" cy="62114"/>
          </a:xfrm>
          <a:custGeom>
            <a:rect b="b" l="l" r="r" t="t"/>
            <a:pathLst>
              <a:path extrusionOk="0" h="62114" w="62114">
                <a:moveTo>
                  <a:pt x="0" y="0"/>
                </a:moveTo>
                <a:lnTo>
                  <a:pt x="62114" y="0"/>
                </a:lnTo>
                <a:lnTo>
                  <a:pt x="62114" y="62114"/>
                </a:lnTo>
                <a:lnTo>
                  <a:pt x="0" y="621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5" name="Google Shape;465;p6"/>
          <p:cNvSpPr/>
          <p:nvPr/>
        </p:nvSpPr>
        <p:spPr>
          <a:xfrm>
            <a:off x="13904056" y="4448048"/>
            <a:ext cx="59937" cy="77967"/>
          </a:xfrm>
          <a:custGeom>
            <a:rect b="b" l="l" r="r" t="t"/>
            <a:pathLst>
              <a:path extrusionOk="0" h="77967" w="59937">
                <a:moveTo>
                  <a:pt x="0" y="0"/>
                </a:moveTo>
                <a:lnTo>
                  <a:pt x="59937" y="0"/>
                </a:lnTo>
                <a:lnTo>
                  <a:pt x="59937" y="77967"/>
                </a:lnTo>
                <a:lnTo>
                  <a:pt x="0" y="779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6" name="Google Shape;466;p6"/>
          <p:cNvSpPr/>
          <p:nvPr/>
        </p:nvSpPr>
        <p:spPr>
          <a:xfrm flipH="1">
            <a:off x="13835871" y="4133772"/>
            <a:ext cx="68185" cy="77926"/>
          </a:xfrm>
          <a:custGeom>
            <a:rect b="b" l="l" r="r" t="t"/>
            <a:pathLst>
              <a:path extrusionOk="0" h="77926" w="68185">
                <a:moveTo>
                  <a:pt x="68185" y="0"/>
                </a:moveTo>
                <a:lnTo>
                  <a:pt x="0" y="0"/>
                </a:lnTo>
                <a:lnTo>
                  <a:pt x="0" y="77926"/>
                </a:lnTo>
                <a:lnTo>
                  <a:pt x="68185" y="77926"/>
                </a:lnTo>
                <a:lnTo>
                  <a:pt x="68185" y="0"/>
                </a:lnTo>
                <a:close/>
              </a:path>
            </a:pathLst>
          </a:cu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7" name="Google Shape;467;p6"/>
          <p:cNvSpPr/>
          <p:nvPr/>
        </p:nvSpPr>
        <p:spPr>
          <a:xfrm>
            <a:off x="14686386" y="4141312"/>
            <a:ext cx="59875" cy="62846"/>
          </a:xfrm>
          <a:custGeom>
            <a:rect b="b" l="l" r="r" t="t"/>
            <a:pathLst>
              <a:path extrusionOk="0" h="62846" w="59875">
                <a:moveTo>
                  <a:pt x="0" y="0"/>
                </a:moveTo>
                <a:lnTo>
                  <a:pt x="59875" y="0"/>
                </a:lnTo>
                <a:lnTo>
                  <a:pt x="59875" y="62846"/>
                </a:lnTo>
                <a:lnTo>
                  <a:pt x="0" y="628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8" name="Google Shape;468;p6"/>
          <p:cNvSpPr/>
          <p:nvPr/>
        </p:nvSpPr>
        <p:spPr>
          <a:xfrm>
            <a:off x="10139859" y="3897428"/>
            <a:ext cx="137549" cy="131797"/>
          </a:xfrm>
          <a:custGeom>
            <a:rect b="b" l="l" r="r" t="t"/>
            <a:pathLst>
              <a:path extrusionOk="0" h="131797" w="137549">
                <a:moveTo>
                  <a:pt x="0" y="0"/>
                </a:moveTo>
                <a:lnTo>
                  <a:pt x="137549" y="0"/>
                </a:lnTo>
                <a:lnTo>
                  <a:pt x="137549" y="131797"/>
                </a:lnTo>
                <a:lnTo>
                  <a:pt x="0" y="1317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9" name="Google Shape;469;p6"/>
          <p:cNvSpPr/>
          <p:nvPr/>
        </p:nvSpPr>
        <p:spPr>
          <a:xfrm>
            <a:off x="9333611" y="3619915"/>
            <a:ext cx="6107227" cy="3548487"/>
          </a:xfrm>
          <a:custGeom>
            <a:rect b="b" l="l" r="r" t="t"/>
            <a:pathLst>
              <a:path extrusionOk="0" h="3548487" w="6107227">
                <a:moveTo>
                  <a:pt x="0" y="0"/>
                </a:moveTo>
                <a:lnTo>
                  <a:pt x="6107227" y="0"/>
                </a:lnTo>
                <a:lnTo>
                  <a:pt x="6107227" y="3548487"/>
                </a:lnTo>
                <a:lnTo>
                  <a:pt x="0" y="3548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>
              <a:alphaModFix/>
            </a:blip>
            <a:stretch>
              <a:fillRect b="-1832" l="0" r="-4031" t="0"/>
            </a:stretch>
          </a:blipFill>
          <a:ln>
            <a:noFill/>
          </a:ln>
        </p:spPr>
      </p:sp>
      <p:sp>
        <p:nvSpPr>
          <p:cNvPr id="470" name="Google Shape;470;p6"/>
          <p:cNvSpPr txBox="1"/>
          <p:nvPr/>
        </p:nvSpPr>
        <p:spPr>
          <a:xfrm>
            <a:off x="10576680" y="4567169"/>
            <a:ext cx="921910" cy="6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2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"/>
              <a:buFont typeface="Arial"/>
              <a:buNone/>
            </a:pPr>
            <a:r>
              <a:rPr b="0" i="0" lang="en-US" sz="380" u="none" cap="none" strike="noStrike">
                <a:solidFill>
                  <a:srgbClr val="EEEEEE"/>
                </a:solidFill>
                <a:latin typeface="DM Sans"/>
                <a:ea typeface="DM Sans"/>
                <a:cs typeface="DM Sans"/>
                <a:sym typeface="DM Sans"/>
              </a:rPr>
              <a:t>Total Income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6"/>
          <p:cNvSpPr txBox="1"/>
          <p:nvPr/>
        </p:nvSpPr>
        <p:spPr>
          <a:xfrm>
            <a:off x="10700487" y="3913700"/>
            <a:ext cx="877934" cy="819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36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8"/>
              <a:buFont typeface="Arial"/>
              <a:buNone/>
            </a:pPr>
            <a:r>
              <a:rPr b="1" i="0" lang="en-US" sz="498" u="none" cap="none" strike="noStrike">
                <a:solidFill>
                  <a:srgbClr val="EEEEEE"/>
                </a:solidFill>
                <a:latin typeface="DM Sans"/>
                <a:ea typeface="DM Sans"/>
                <a:cs typeface="DM Sans"/>
                <a:sym typeface="DM Sans"/>
              </a:rPr>
              <a:t>Hi Data Lover!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"/>
          <p:cNvSpPr txBox="1"/>
          <p:nvPr/>
        </p:nvSpPr>
        <p:spPr>
          <a:xfrm>
            <a:off x="13904056" y="4568459"/>
            <a:ext cx="906276" cy="6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2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"/>
              <a:buFont typeface="Arial"/>
              <a:buNone/>
            </a:pPr>
            <a:r>
              <a:rPr b="0" i="0" lang="en-US" sz="380" u="none" cap="none" strike="noStrike">
                <a:solidFill>
                  <a:srgbClr val="EEEEEE"/>
                </a:solidFill>
                <a:latin typeface="DM Sans"/>
                <a:ea typeface="DM Sans"/>
                <a:cs typeface="DM Sans"/>
                <a:sym typeface="DM Sans"/>
              </a:rPr>
              <a:t>Number of Completed Projects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"/>
          <p:cNvSpPr txBox="1"/>
          <p:nvPr/>
        </p:nvSpPr>
        <p:spPr>
          <a:xfrm>
            <a:off x="11685745" y="4568459"/>
            <a:ext cx="916064" cy="6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2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"/>
              <a:buFont typeface="Arial"/>
              <a:buNone/>
            </a:pPr>
            <a:r>
              <a:rPr b="0" i="0" lang="en-US" sz="380" u="none" cap="none" strike="noStrike">
                <a:solidFill>
                  <a:srgbClr val="EEEEEE"/>
                </a:solidFill>
                <a:latin typeface="DM Sans"/>
                <a:ea typeface="DM Sans"/>
                <a:cs typeface="DM Sans"/>
                <a:sym typeface="DM Sans"/>
              </a:rPr>
              <a:t>Inquiry Success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"/>
          <p:cNvSpPr txBox="1"/>
          <p:nvPr/>
        </p:nvSpPr>
        <p:spPr>
          <a:xfrm>
            <a:off x="14014904" y="3935182"/>
            <a:ext cx="336130" cy="4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7"/>
              <a:buFont typeface="Arial"/>
              <a:buNone/>
            </a:pPr>
            <a:r>
              <a:rPr b="0" i="0" lang="en-US" sz="337" u="none" cap="none" strike="noStrike">
                <a:solidFill>
                  <a:srgbClr val="EEEEEE"/>
                </a:solidFill>
                <a:latin typeface="DM Sans"/>
                <a:ea typeface="DM Sans"/>
                <a:cs typeface="DM Sans"/>
                <a:sym typeface="DM Sans"/>
              </a:rPr>
              <a:t>Help!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"/>
          <p:cNvSpPr txBox="1"/>
          <p:nvPr/>
        </p:nvSpPr>
        <p:spPr>
          <a:xfrm>
            <a:off x="13935333" y="4148461"/>
            <a:ext cx="623164" cy="4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7"/>
              <a:buFont typeface="Arial"/>
              <a:buNone/>
            </a:pPr>
            <a:r>
              <a:rPr b="0" i="0" lang="en-US" sz="337" u="none" cap="none" strike="noStrike">
                <a:solidFill>
                  <a:srgbClr val="CDCDCD"/>
                </a:solidFill>
                <a:latin typeface="DM Sans"/>
                <a:ea typeface="DM Sans"/>
                <a:cs typeface="DM Sans"/>
                <a:sym typeface="DM Sans"/>
              </a:rPr>
              <a:t>Search...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"/>
          <p:cNvSpPr txBox="1"/>
          <p:nvPr/>
        </p:nvSpPr>
        <p:spPr>
          <a:xfrm>
            <a:off x="14777763" y="4148461"/>
            <a:ext cx="108958" cy="4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7"/>
              <a:buFont typeface="Arial"/>
              <a:buNone/>
            </a:pPr>
            <a:r>
              <a:rPr b="0" i="0" lang="en-US" sz="337" u="none" cap="none" strike="noStrike">
                <a:solidFill>
                  <a:srgbClr val="CDCDCD"/>
                </a:solidFill>
                <a:latin typeface="DM Sans"/>
                <a:ea typeface="DM Sans"/>
                <a:cs typeface="DM Sans"/>
                <a:sym typeface="DM Sans"/>
              </a:rPr>
              <a:t>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"/>
          <p:cNvSpPr txBox="1"/>
          <p:nvPr/>
        </p:nvSpPr>
        <p:spPr>
          <a:xfrm>
            <a:off x="10512767" y="4148461"/>
            <a:ext cx="304435" cy="4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7"/>
              <a:buFont typeface="Arial"/>
              <a:buNone/>
            </a:pPr>
            <a:r>
              <a:rPr b="1" i="0" lang="en-US" sz="337" u="none" cap="none" strike="noStrike">
                <a:solidFill>
                  <a:srgbClr val="EEEEEE"/>
                </a:solidFill>
                <a:latin typeface="DM Sans"/>
                <a:ea typeface="DM Sans"/>
                <a:cs typeface="DM Sans"/>
                <a:sym typeface="DM Sans"/>
              </a:rPr>
              <a:t>Select period: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"/>
          <p:cNvSpPr txBox="1"/>
          <p:nvPr/>
        </p:nvSpPr>
        <p:spPr>
          <a:xfrm>
            <a:off x="10879934" y="4148461"/>
            <a:ext cx="325197" cy="4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7"/>
              <a:buFont typeface="Arial"/>
              <a:buNone/>
            </a:pPr>
            <a:r>
              <a:rPr b="0" i="0" lang="en-US" sz="337" u="none" cap="none" strike="noStrike">
                <a:solidFill>
                  <a:srgbClr val="CDCDCD"/>
                </a:solidFill>
                <a:latin typeface="DM Sans"/>
                <a:ea typeface="DM Sans"/>
                <a:cs typeface="DM Sans"/>
                <a:sym typeface="DM Sans"/>
              </a:rPr>
              <a:t>from Jan 1,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"/>
          <p:cNvSpPr txBox="1"/>
          <p:nvPr/>
        </p:nvSpPr>
        <p:spPr>
          <a:xfrm>
            <a:off x="11287739" y="4148461"/>
            <a:ext cx="309574" cy="4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7"/>
              <a:buFont typeface="Arial"/>
              <a:buNone/>
            </a:pPr>
            <a:r>
              <a:rPr b="0" i="0" lang="en-US" sz="337" u="none" cap="none" strike="noStrike">
                <a:solidFill>
                  <a:srgbClr val="CDCDCD"/>
                </a:solidFill>
                <a:latin typeface="DM Sans"/>
                <a:ea typeface="DM Sans"/>
                <a:cs typeface="DM Sans"/>
                <a:sym typeface="DM Sans"/>
              </a:rPr>
              <a:t>to Dec 31,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14555646" y="3935182"/>
            <a:ext cx="291230" cy="4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7"/>
              <a:buFont typeface="Arial"/>
              <a:buNone/>
            </a:pPr>
            <a:r>
              <a:rPr b="0" i="0" lang="en-US" sz="337" u="none" cap="none" strike="noStrike">
                <a:solidFill>
                  <a:srgbClr val="EEEEEE"/>
                </a:solidFill>
                <a:latin typeface="DM Sans"/>
                <a:ea typeface="DM Sans"/>
                <a:cs typeface="DM Sans"/>
                <a:sym typeface="DM Sans"/>
              </a:rPr>
              <a:t>New Template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10576680" y="4644722"/>
            <a:ext cx="921096" cy="108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2"/>
              <a:buFont typeface="Arial"/>
              <a:buNone/>
            </a:pPr>
            <a:r>
              <a:rPr b="1" i="0" lang="en-US" sz="592" u="none" cap="none" strike="noStrike">
                <a:solidFill>
                  <a:srgbClr val="EEEEEE"/>
                </a:solidFill>
                <a:latin typeface="DM Sans"/>
                <a:ea typeface="DM Sans"/>
                <a:cs typeface="DM Sans"/>
                <a:sym typeface="DM Sans"/>
              </a:rPr>
              <a:t>$250,000.00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13908950" y="4644560"/>
            <a:ext cx="911442" cy="108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2"/>
              <a:buFont typeface="Arial"/>
              <a:buNone/>
            </a:pPr>
            <a:r>
              <a:rPr b="1" i="0" lang="en-US" sz="592" u="none" cap="none" strike="noStrike">
                <a:solidFill>
                  <a:srgbClr val="EEEEEE"/>
                </a:solidFill>
                <a:latin typeface="DM Sans"/>
                <a:ea typeface="DM Sans"/>
                <a:cs typeface="DM Sans"/>
                <a:sym typeface="DM Sans"/>
              </a:rPr>
              <a:t>29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6"/>
          <p:cNvSpPr txBox="1"/>
          <p:nvPr/>
        </p:nvSpPr>
        <p:spPr>
          <a:xfrm>
            <a:off x="12800564" y="4568459"/>
            <a:ext cx="914089" cy="6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2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"/>
              <a:buFont typeface="Arial"/>
              <a:buNone/>
            </a:pPr>
            <a:r>
              <a:rPr b="0" i="0" lang="en-US" sz="380" u="none" cap="none" strike="noStrike">
                <a:solidFill>
                  <a:srgbClr val="EEEEEE"/>
                </a:solidFill>
                <a:latin typeface="DM Sans"/>
                <a:ea typeface="DM Sans"/>
                <a:cs typeface="DM Sans"/>
                <a:sym typeface="DM Sans"/>
              </a:rPr>
              <a:t>Number of New Clients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6"/>
          <p:cNvSpPr txBox="1"/>
          <p:nvPr/>
        </p:nvSpPr>
        <p:spPr>
          <a:xfrm>
            <a:off x="12800564" y="4644560"/>
            <a:ext cx="914089" cy="108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2"/>
              <a:buFont typeface="Arial"/>
              <a:buNone/>
            </a:pPr>
            <a:r>
              <a:rPr b="1" i="0" lang="en-US" sz="592" u="none" cap="none" strike="noStrike">
                <a:solidFill>
                  <a:srgbClr val="EEEEEE"/>
                </a:solidFill>
                <a:latin typeface="DM Sans"/>
                <a:ea typeface="DM Sans"/>
                <a:cs typeface="DM Sans"/>
                <a:sym typeface="DM Sans"/>
              </a:rPr>
              <a:t>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11685745" y="4644560"/>
            <a:ext cx="924627" cy="108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2"/>
              <a:buFont typeface="Arial"/>
              <a:buNone/>
            </a:pPr>
            <a:r>
              <a:rPr b="1" i="0" lang="en-US" sz="592" u="none" cap="none" strike="noStrike">
                <a:solidFill>
                  <a:srgbClr val="EEEEEE"/>
                </a:solidFill>
                <a:latin typeface="DM Sans"/>
                <a:ea typeface="DM Sans"/>
                <a:cs typeface="DM Sans"/>
                <a:sym typeface="DM Sans"/>
              </a:rPr>
              <a:t>36.2%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6"/>
          <p:cNvSpPr txBox="1"/>
          <p:nvPr/>
        </p:nvSpPr>
        <p:spPr>
          <a:xfrm>
            <a:off x="10577983" y="4905224"/>
            <a:ext cx="920608" cy="6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2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"/>
              <a:buFont typeface="Arial"/>
              <a:buNone/>
            </a:pPr>
            <a:r>
              <a:rPr b="0" i="0" lang="en-US" sz="380" u="none" cap="none" strike="noStrike">
                <a:solidFill>
                  <a:srgbClr val="EEEEEE"/>
                </a:solidFill>
                <a:latin typeface="DM Sans"/>
                <a:ea typeface="DM Sans"/>
                <a:cs typeface="DM Sans"/>
                <a:sym typeface="DM Sans"/>
              </a:rPr>
              <a:t>Inquiry Breakdown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"/>
          <p:cNvSpPr txBox="1"/>
          <p:nvPr/>
        </p:nvSpPr>
        <p:spPr>
          <a:xfrm>
            <a:off x="10577983" y="5737715"/>
            <a:ext cx="920608" cy="6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2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"/>
              <a:buFont typeface="Arial"/>
              <a:buNone/>
            </a:pPr>
            <a:r>
              <a:rPr b="0" i="0" lang="en-US" sz="380" u="none" cap="none" strike="noStrike">
                <a:solidFill>
                  <a:srgbClr val="EEEEEE"/>
                </a:solidFill>
                <a:latin typeface="DM Sans"/>
                <a:ea typeface="DM Sans"/>
                <a:cs typeface="DM Sans"/>
                <a:sym typeface="DM Sans"/>
              </a:rPr>
              <a:t>Income per Quarter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"/>
          <p:cNvSpPr txBox="1"/>
          <p:nvPr/>
        </p:nvSpPr>
        <p:spPr>
          <a:xfrm>
            <a:off x="11685745" y="4905224"/>
            <a:ext cx="1486060" cy="6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2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"/>
              <a:buFont typeface="Arial"/>
              <a:buNone/>
            </a:pPr>
            <a:r>
              <a:rPr b="0" i="0" lang="en-US" sz="380" u="none" cap="none" strike="noStrike">
                <a:solidFill>
                  <a:srgbClr val="CDCDCD"/>
                </a:solidFill>
                <a:latin typeface="DM Sans"/>
                <a:ea typeface="DM Sans"/>
                <a:cs typeface="DM Sans"/>
                <a:sym typeface="DM Sans"/>
              </a:rPr>
              <a:t>Inquiries per Month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6"/>
          <p:cNvSpPr txBox="1"/>
          <p:nvPr/>
        </p:nvSpPr>
        <p:spPr>
          <a:xfrm>
            <a:off x="11688349" y="5737715"/>
            <a:ext cx="1483456" cy="6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2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"/>
              <a:buFont typeface="Arial"/>
              <a:buNone/>
            </a:pPr>
            <a:r>
              <a:rPr b="0" i="0" lang="en-US" sz="380" u="none" cap="none" strike="noStrike">
                <a:solidFill>
                  <a:srgbClr val="CDCDCD"/>
                </a:solidFill>
                <a:latin typeface="DM Sans"/>
                <a:ea typeface="DM Sans"/>
                <a:cs typeface="DM Sans"/>
                <a:sym typeface="DM Sans"/>
              </a:rPr>
              <a:t>Income per Month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6"/>
          <p:cNvSpPr txBox="1"/>
          <p:nvPr/>
        </p:nvSpPr>
        <p:spPr>
          <a:xfrm>
            <a:off x="13350121" y="4905224"/>
            <a:ext cx="1465105" cy="6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2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"/>
              <a:buFont typeface="Arial"/>
              <a:buNone/>
            </a:pPr>
            <a:r>
              <a:rPr b="0" i="0" lang="en-US" sz="380" u="none" cap="none" strike="noStrike">
                <a:solidFill>
                  <a:srgbClr val="CDCDCD"/>
                </a:solidFill>
                <a:latin typeface="DM Sans"/>
                <a:ea typeface="DM Sans"/>
                <a:cs typeface="DM Sans"/>
                <a:sym typeface="DM Sans"/>
              </a:rPr>
              <a:t>Inquiry Source Breakdown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"/>
          <p:cNvSpPr txBox="1"/>
          <p:nvPr/>
        </p:nvSpPr>
        <p:spPr>
          <a:xfrm>
            <a:off x="13350121" y="5737715"/>
            <a:ext cx="1465105" cy="6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2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"/>
              <a:buFont typeface="Arial"/>
              <a:buNone/>
            </a:pPr>
            <a:r>
              <a:rPr b="0" i="0" lang="en-US" sz="380" u="none" cap="none" strike="noStrike">
                <a:solidFill>
                  <a:srgbClr val="CDCDCD"/>
                </a:solidFill>
                <a:latin typeface="DM Sans"/>
                <a:ea typeface="DM Sans"/>
                <a:cs typeface="DM Sans"/>
                <a:sym typeface="DM Sans"/>
              </a:rPr>
              <a:t>Income Source per Month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043000" y="4651950"/>
            <a:ext cx="5440675" cy="14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829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7"/>
          <p:cNvGrpSpPr/>
          <p:nvPr/>
        </p:nvGrpSpPr>
        <p:grpSpPr>
          <a:xfrm>
            <a:off x="2384125" y="3129590"/>
            <a:ext cx="7320379" cy="4353085"/>
            <a:chOff x="-5" y="542925"/>
            <a:chExt cx="9760505" cy="5804113"/>
          </a:xfrm>
        </p:grpSpPr>
        <p:sp>
          <p:nvSpPr>
            <p:cNvPr id="498" name="Google Shape;498;p7"/>
            <p:cNvSpPr txBox="1"/>
            <p:nvPr/>
          </p:nvSpPr>
          <p:spPr>
            <a:xfrm>
              <a:off x="0" y="542925"/>
              <a:ext cx="9760500" cy="16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22"/>
                <a:buFont typeface="Arial"/>
                <a:buNone/>
              </a:pPr>
              <a:r>
                <a:rPr b="0" i="0" lang="en-US" sz="3422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Strata Beta Test Invite 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22"/>
                <a:buFont typeface="Arial"/>
                <a:buNone/>
              </a:pPr>
              <a:r>
                <a:rPr b="0" i="0" lang="en-US" sz="3222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7"/>
            <p:cNvSpPr txBox="1"/>
            <p:nvPr/>
          </p:nvSpPr>
          <p:spPr>
            <a:xfrm>
              <a:off x="-5" y="1811938"/>
              <a:ext cx="9760500" cy="45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98198" lvl="1" marL="596397" marR="0" rtl="0" algn="just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62"/>
                <a:buFont typeface="Arial"/>
                <a:buChar char="•"/>
              </a:pPr>
              <a:r>
                <a:rPr b="0" i="0" lang="en-US" sz="2762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Early and exclusive access to Strata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199" lvl="1" marL="596397" marR="0" rtl="0" algn="just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62"/>
                <a:buFont typeface="Arial"/>
                <a:buChar char="•"/>
              </a:pPr>
              <a:r>
                <a:rPr b="0" i="0" lang="en-US" sz="2762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Shape the product, work directly with the development team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199" lvl="1" marL="596397" marR="0" rtl="0" algn="just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62"/>
                <a:buFont typeface="Arial"/>
                <a:buChar char="•"/>
              </a:pPr>
              <a:r>
                <a:rPr b="0" i="0" lang="en-US" sz="2762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Free License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199" lvl="1" marL="596397" marR="0" rtl="0" algn="just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62"/>
                <a:buFont typeface="Arial"/>
                <a:buChar char="•"/>
              </a:pPr>
              <a:r>
                <a:rPr b="0" i="0" lang="en-US" sz="2762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Strata Swag!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62"/>
                <a:buFont typeface="Arial"/>
                <a:buNone/>
              </a:pPr>
              <a:r>
                <a:t/>
              </a:r>
              <a:endParaRPr b="0" i="0" sz="276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00" name="Google Shape;500;p7"/>
          <p:cNvSpPr/>
          <p:nvPr/>
        </p:nvSpPr>
        <p:spPr>
          <a:xfrm>
            <a:off x="349389" y="330366"/>
            <a:ext cx="1624808" cy="1574587"/>
          </a:xfrm>
          <a:custGeom>
            <a:rect b="b" l="l" r="r" t="t"/>
            <a:pathLst>
              <a:path extrusionOk="0" h="1574587" w="1624808">
                <a:moveTo>
                  <a:pt x="0" y="0"/>
                </a:moveTo>
                <a:lnTo>
                  <a:pt x="1624808" y="0"/>
                </a:lnTo>
                <a:lnTo>
                  <a:pt x="1624808" y="1574587"/>
                </a:lnTo>
                <a:lnTo>
                  <a:pt x="0" y="1574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1" name="Google Shape;501;p7"/>
          <p:cNvSpPr/>
          <p:nvPr/>
        </p:nvSpPr>
        <p:spPr>
          <a:xfrm>
            <a:off x="11626772" y="2603802"/>
            <a:ext cx="4604588" cy="5135228"/>
          </a:xfrm>
          <a:custGeom>
            <a:rect b="b" l="l" r="r" t="t"/>
            <a:pathLst>
              <a:path extrusionOk="0" h="5135228" w="4604588">
                <a:moveTo>
                  <a:pt x="0" y="0"/>
                </a:moveTo>
                <a:lnTo>
                  <a:pt x="4604588" y="0"/>
                </a:lnTo>
                <a:lnTo>
                  <a:pt x="4604588" y="5135229"/>
                </a:lnTo>
                <a:lnTo>
                  <a:pt x="0" y="5135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2" name="Google Shape;502;p7"/>
          <p:cNvSpPr/>
          <p:nvPr/>
        </p:nvSpPr>
        <p:spPr>
          <a:xfrm flipH="1" rot="-7731765">
            <a:off x="71365" y="8500956"/>
            <a:ext cx="2055535" cy="1643760"/>
          </a:xfrm>
          <a:custGeom>
            <a:rect b="b" l="l" r="r" t="t"/>
            <a:pathLst>
              <a:path extrusionOk="0" h="4531817" w="6215709">
                <a:moveTo>
                  <a:pt x="0" y="4531817"/>
                </a:moveTo>
                <a:lnTo>
                  <a:pt x="6215710" y="4531817"/>
                </a:lnTo>
                <a:lnTo>
                  <a:pt x="6215710" y="0"/>
                </a:lnTo>
                <a:lnTo>
                  <a:pt x="0" y="0"/>
                </a:lnTo>
                <a:lnTo>
                  <a:pt x="0" y="4531817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3" name="Google Shape;503;p7"/>
          <p:cNvSpPr/>
          <p:nvPr/>
        </p:nvSpPr>
        <p:spPr>
          <a:xfrm flipH="1" rot="-8960396">
            <a:off x="15113521" y="288226"/>
            <a:ext cx="3016781" cy="1874996"/>
          </a:xfrm>
          <a:custGeom>
            <a:rect b="b" l="l" r="r" t="t"/>
            <a:pathLst>
              <a:path extrusionOk="0" h="4531817" w="6215709">
                <a:moveTo>
                  <a:pt x="0" y="4531817"/>
                </a:moveTo>
                <a:lnTo>
                  <a:pt x="6215710" y="4531817"/>
                </a:lnTo>
                <a:lnTo>
                  <a:pt x="6215710" y="0"/>
                </a:lnTo>
                <a:lnTo>
                  <a:pt x="0" y="0"/>
                </a:lnTo>
                <a:lnTo>
                  <a:pt x="0" y="4531817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4" name="Google Shape;504;p7"/>
          <p:cNvSpPr/>
          <p:nvPr/>
        </p:nvSpPr>
        <p:spPr>
          <a:xfrm>
            <a:off x="7249430" y="7739031"/>
            <a:ext cx="885263" cy="885263"/>
          </a:xfrm>
          <a:custGeom>
            <a:rect b="b" l="l" r="r" t="t"/>
            <a:pathLst>
              <a:path extrusionOk="0" h="885263" w="885263">
                <a:moveTo>
                  <a:pt x="0" y="0"/>
                </a:moveTo>
                <a:lnTo>
                  <a:pt x="885263" y="0"/>
                </a:lnTo>
                <a:lnTo>
                  <a:pt x="885263" y="885262"/>
                </a:lnTo>
                <a:lnTo>
                  <a:pt x="0" y="885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5" name="Google Shape;505;p7"/>
          <p:cNvSpPr/>
          <p:nvPr/>
        </p:nvSpPr>
        <p:spPr>
          <a:xfrm>
            <a:off x="6730595" y="8265270"/>
            <a:ext cx="1404098" cy="817887"/>
          </a:xfrm>
          <a:custGeom>
            <a:rect b="b" l="l" r="r" t="t"/>
            <a:pathLst>
              <a:path extrusionOk="0" h="817887" w="1404098">
                <a:moveTo>
                  <a:pt x="0" y="0"/>
                </a:moveTo>
                <a:lnTo>
                  <a:pt x="1404098" y="0"/>
                </a:lnTo>
                <a:lnTo>
                  <a:pt x="1404098" y="817887"/>
                </a:lnTo>
                <a:lnTo>
                  <a:pt x="0" y="8178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6" name="Google Shape;506;p7"/>
          <p:cNvSpPr txBox="1"/>
          <p:nvPr/>
        </p:nvSpPr>
        <p:spPr>
          <a:xfrm>
            <a:off x="8058675" y="8410698"/>
            <a:ext cx="460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F5F5F5"/>
                </a:solidFill>
                <a:latin typeface="Montserrat"/>
                <a:ea typeface="Montserrat"/>
                <a:cs typeface="Montserrat"/>
                <a:sym typeface="Montserrat"/>
              </a:rPr>
              <a:t>fensteranalytics.com/stratabeta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30600" y="759950"/>
            <a:ext cx="5440675" cy="14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829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"/>
          <p:cNvSpPr/>
          <p:nvPr/>
        </p:nvSpPr>
        <p:spPr>
          <a:xfrm>
            <a:off x="5116884" y="7244374"/>
            <a:ext cx="952373" cy="952373"/>
          </a:xfrm>
          <a:custGeom>
            <a:rect b="b" l="l" r="r" t="t"/>
            <a:pathLst>
              <a:path extrusionOk="0" h="952373" w="952373">
                <a:moveTo>
                  <a:pt x="0" y="0"/>
                </a:moveTo>
                <a:lnTo>
                  <a:pt x="952373" y="0"/>
                </a:lnTo>
                <a:lnTo>
                  <a:pt x="952373" y="952373"/>
                </a:lnTo>
                <a:lnTo>
                  <a:pt x="0" y="952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3" name="Google Shape;513;p8"/>
          <p:cNvSpPr/>
          <p:nvPr/>
        </p:nvSpPr>
        <p:spPr>
          <a:xfrm>
            <a:off x="5086350" y="8583346"/>
            <a:ext cx="1013440" cy="1013440"/>
          </a:xfrm>
          <a:custGeom>
            <a:rect b="b" l="l" r="r" t="t"/>
            <a:pathLst>
              <a:path extrusionOk="0" h="1013440" w="1013440">
                <a:moveTo>
                  <a:pt x="0" y="0"/>
                </a:moveTo>
                <a:lnTo>
                  <a:pt x="1013440" y="0"/>
                </a:lnTo>
                <a:lnTo>
                  <a:pt x="1013440" y="1013441"/>
                </a:lnTo>
                <a:lnTo>
                  <a:pt x="0" y="10134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4" name="Google Shape;514;p8"/>
          <p:cNvSpPr txBox="1"/>
          <p:nvPr/>
        </p:nvSpPr>
        <p:spPr>
          <a:xfrm>
            <a:off x="9724317" y="8096241"/>
            <a:ext cx="3477333" cy="5422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8"/>
              <a:buFont typeface="Arial"/>
              <a:buNone/>
            </a:pPr>
            <a:r>
              <a:rPr b="0" i="0" lang="en-US" sz="36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Follow 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p8"/>
          <p:cNvGrpSpPr/>
          <p:nvPr/>
        </p:nvGrpSpPr>
        <p:grpSpPr>
          <a:xfrm>
            <a:off x="6256518" y="7347262"/>
            <a:ext cx="4238374" cy="739455"/>
            <a:chOff x="0" y="-9525"/>
            <a:chExt cx="5651166" cy="985939"/>
          </a:xfrm>
        </p:grpSpPr>
        <p:sp>
          <p:nvSpPr>
            <p:cNvPr id="516" name="Google Shape;516;p8"/>
            <p:cNvSpPr txBox="1"/>
            <p:nvPr/>
          </p:nvSpPr>
          <p:spPr>
            <a:xfrm>
              <a:off x="0" y="-9525"/>
              <a:ext cx="5651166" cy="435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4"/>
                <a:buFont typeface="Arial"/>
                <a:buNone/>
              </a:pPr>
              <a:r>
                <a:rPr b="0" i="0" lang="en-US" sz="2134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Linkedin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"/>
            <p:cNvSpPr txBox="1"/>
            <p:nvPr/>
          </p:nvSpPr>
          <p:spPr>
            <a:xfrm>
              <a:off x="0" y="627703"/>
              <a:ext cx="5651166" cy="348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60"/>
                <a:buFont typeface="Arial"/>
                <a:buNone/>
              </a:pPr>
              <a:r>
                <a:rPr b="0" i="0" lang="en-US" sz="1560" u="sng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company/fenster-analytics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6256518" y="8699473"/>
            <a:ext cx="4238374" cy="774042"/>
            <a:chOff x="0" y="-9525"/>
            <a:chExt cx="5651166" cy="1032056"/>
          </a:xfrm>
        </p:grpSpPr>
        <p:sp>
          <p:nvSpPr>
            <p:cNvPr id="519" name="Google Shape;519;p8"/>
            <p:cNvSpPr txBox="1"/>
            <p:nvPr/>
          </p:nvSpPr>
          <p:spPr>
            <a:xfrm>
              <a:off x="0" y="-9525"/>
              <a:ext cx="5651166" cy="43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4"/>
                <a:buFont typeface="Arial"/>
                <a:buNone/>
              </a:pPr>
              <a:r>
                <a:rPr b="0" i="0" lang="en-US" sz="2134" u="sng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fensteranalytics.com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8"/>
            <p:cNvSpPr txBox="1"/>
            <p:nvPr/>
          </p:nvSpPr>
          <p:spPr>
            <a:xfrm>
              <a:off x="0" y="613894"/>
              <a:ext cx="5651166" cy="408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89"/>
                <a:buFont typeface="Arial"/>
                <a:buNone/>
              </a:pPr>
              <a:r>
                <a:rPr b="0" i="0" lang="en-US" sz="1789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fensteranalytics.com/stratabeta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8"/>
          <p:cNvGrpSpPr/>
          <p:nvPr/>
        </p:nvGrpSpPr>
        <p:grpSpPr>
          <a:xfrm>
            <a:off x="2595541" y="2116397"/>
            <a:ext cx="13761038" cy="1449106"/>
            <a:chOff x="0" y="-9525"/>
            <a:chExt cx="18348051" cy="1932142"/>
          </a:xfrm>
        </p:grpSpPr>
        <p:sp>
          <p:nvSpPr>
            <p:cNvPr id="522" name="Google Shape;522;p8"/>
            <p:cNvSpPr txBox="1"/>
            <p:nvPr/>
          </p:nvSpPr>
          <p:spPr>
            <a:xfrm>
              <a:off x="0" y="-9525"/>
              <a:ext cx="18348000" cy="11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98"/>
                <a:buFont typeface="Arial"/>
                <a:buNone/>
              </a:pPr>
              <a:r>
                <a:rPr b="0" i="0" lang="en-US" sz="5598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Let's Chat!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8"/>
            <p:cNvSpPr txBox="1"/>
            <p:nvPr/>
          </p:nvSpPr>
          <p:spPr>
            <a:xfrm>
              <a:off x="0" y="1504972"/>
              <a:ext cx="18348051" cy="417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6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17"/>
                <a:buFont typeface="Arial"/>
                <a:buNone/>
              </a:pPr>
              <a:r>
                <a:rPr b="0" i="0" lang="en-US" sz="1917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Enjoy Drinks and Food Courtesy of: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8"/>
          <p:cNvSpPr/>
          <p:nvPr/>
        </p:nvSpPr>
        <p:spPr>
          <a:xfrm>
            <a:off x="2739667" y="4391247"/>
            <a:ext cx="5768074" cy="1504506"/>
          </a:xfrm>
          <a:custGeom>
            <a:rect b="b" l="l" r="r" t="t"/>
            <a:pathLst>
              <a:path extrusionOk="0" h="1504506" w="5768074">
                <a:moveTo>
                  <a:pt x="0" y="0"/>
                </a:moveTo>
                <a:lnTo>
                  <a:pt x="5768074" y="0"/>
                </a:lnTo>
                <a:lnTo>
                  <a:pt x="5768074" y="1504506"/>
                </a:lnTo>
                <a:lnTo>
                  <a:pt x="0" y="1504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5" name="Google Shape;525;p8"/>
          <p:cNvSpPr/>
          <p:nvPr/>
        </p:nvSpPr>
        <p:spPr>
          <a:xfrm rot="10563289">
            <a:off x="-234862" y="133717"/>
            <a:ext cx="10068021" cy="2235330"/>
          </a:xfrm>
          <a:custGeom>
            <a:rect b="b" l="l" r="r" t="t"/>
            <a:pathLst>
              <a:path extrusionOk="0" h="6027690" w="19791454">
                <a:moveTo>
                  <a:pt x="0" y="0"/>
                </a:moveTo>
                <a:lnTo>
                  <a:pt x="19791454" y="0"/>
                </a:lnTo>
                <a:lnTo>
                  <a:pt x="19791454" y="6027690"/>
                </a:lnTo>
                <a:lnTo>
                  <a:pt x="0" y="60276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526" name="Google Shape;526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974100" y="4391250"/>
            <a:ext cx="5440675" cy="14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