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9F7B3"/>
    <a:srgbClr val="F2F280"/>
    <a:srgbClr val="58A907"/>
    <a:srgbClr val="269A16"/>
    <a:srgbClr val="E739B9"/>
    <a:srgbClr val="845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BUGS</a:t>
            </a:r>
          </a:p>
          <a:p>
            <a:pPr>
              <a:defRPr/>
            </a:pPr>
            <a:r>
              <a:rPr lang="en-US" dirty="0"/>
              <a:t>Total:</a:t>
            </a:r>
            <a:r>
              <a:rPr lang="en-US" baseline="0" dirty="0"/>
              <a:t> </a:t>
            </a:r>
            <a:r>
              <a:rPr lang="en-US" dirty="0"/>
              <a:t>28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dkEdge">
              <a:bevelT w="127000" h="127000" prst="relaxedInset"/>
              <a:bevelB w="127000" h="127000"/>
            </a:sp3d>
          </c:spPr>
          <c:dPt>
            <c:idx val="0"/>
            <c:bubble3D val="0"/>
            <c:spPr>
              <a:solidFill>
                <a:srgbClr val="58A907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dkEdge">
                <a:bevelT w="127000" h="127000" prst="relaxedInset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10AF-479A-BCD2-3887B9D29943}"/>
              </c:ext>
            </c:extLst>
          </c:dPt>
          <c:dPt>
            <c:idx val="1"/>
            <c:bubble3D val="0"/>
            <c:spPr>
              <a:solidFill>
                <a:srgbClr val="E739B9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dkEdge">
                <a:bevelT w="127000" h="127000" prst="relaxedInset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10AF-479A-BCD2-3887B9D29943}"/>
              </c:ext>
            </c:extLst>
          </c:dPt>
          <c:dPt>
            <c:idx val="2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dkEdge">
                <a:bevelT w="127000" h="127000" prst="relaxedInset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10AF-479A-BCD2-3887B9D29943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srgbClr val="97446E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0AF-479A-BCD2-3887B9D29943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srgbClr val="97446E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10AF-479A-BCD2-3887B9D29943}"/>
                </c:ext>
              </c:extLst>
            </c:dLbl>
            <c:dLbl>
              <c:idx val="2"/>
              <c:spPr>
                <a:solidFill>
                  <a:prstClr val="white"/>
                </a:solidFill>
                <a:ln>
                  <a:solidFill>
                    <a:srgbClr val="24BEEE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10AF-479A-BCD2-3887B9D29943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97446E"/>
                </a:solidFill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MAJOR</c:v>
                </c:pt>
                <c:pt idx="1">
                  <c:v>NORMAL</c:v>
                </c:pt>
                <c:pt idx="2">
                  <c:v>MINOR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F-479A-BCD2-3887B9D2994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646BF-A645-4E4F-B030-1692582D0C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7A1E20-8B53-42A7-9DBA-64C4151F22CD}">
      <dgm:prSet/>
      <dgm:spPr/>
      <dgm:t>
        <a:bodyPr/>
        <a:lstStyle/>
        <a:p>
          <a:r>
            <a:rPr lang="en-US" dirty="0"/>
            <a:t>Mobile application Version 3.0.0.50</a:t>
          </a:r>
        </a:p>
      </dgm:t>
    </dgm:pt>
    <dgm:pt modelId="{E0359881-3D0F-46C9-9918-BB648D4A9DFC}" type="parTrans" cxnId="{BDB979AD-E3ED-423F-9DD3-6B8FD4C04515}">
      <dgm:prSet/>
      <dgm:spPr/>
      <dgm:t>
        <a:bodyPr/>
        <a:lstStyle/>
        <a:p>
          <a:endParaRPr lang="en-US"/>
        </a:p>
      </dgm:t>
    </dgm:pt>
    <dgm:pt modelId="{0ABC34F9-AA2F-4B4D-A4B7-6292764AE248}" type="sibTrans" cxnId="{BDB979AD-E3ED-423F-9DD3-6B8FD4C04515}">
      <dgm:prSet/>
      <dgm:spPr/>
      <dgm:t>
        <a:bodyPr/>
        <a:lstStyle/>
        <a:p>
          <a:endParaRPr lang="en-US"/>
        </a:p>
      </dgm:t>
    </dgm:pt>
    <dgm:pt modelId="{8C97ACDD-2D3B-4DC3-A174-86014B2A3FC1}">
      <dgm:prSet/>
      <dgm:spPr/>
      <dgm:t>
        <a:bodyPr/>
        <a:lstStyle/>
        <a:p>
          <a:r>
            <a:rPr lang="en-US" dirty="0"/>
            <a:t>Operator of personal shopping delivery platform designed to offer store products to the doorstep</a:t>
          </a:r>
        </a:p>
      </dgm:t>
    </dgm:pt>
    <dgm:pt modelId="{B477DF4E-FFD7-4625-9D08-4E3E4DD0CFDB}" type="parTrans" cxnId="{3F6888C3-B462-433D-8D37-2F0EB4C8E048}">
      <dgm:prSet/>
      <dgm:spPr/>
      <dgm:t>
        <a:bodyPr/>
        <a:lstStyle/>
        <a:p>
          <a:endParaRPr lang="en-US"/>
        </a:p>
      </dgm:t>
    </dgm:pt>
    <dgm:pt modelId="{3B4C8D15-A22C-450D-B333-890A156F5663}" type="sibTrans" cxnId="{3F6888C3-B462-433D-8D37-2F0EB4C8E048}">
      <dgm:prSet/>
      <dgm:spPr/>
      <dgm:t>
        <a:bodyPr/>
        <a:lstStyle/>
        <a:p>
          <a:endParaRPr lang="en-US"/>
        </a:p>
      </dgm:t>
    </dgm:pt>
    <dgm:pt modelId="{CE524932-C521-402B-A348-97102E2E5C40}" type="pres">
      <dgm:prSet presAssocID="{F20646BF-A645-4E4F-B030-1692582D0C72}" presName="root" presStyleCnt="0">
        <dgm:presLayoutVars>
          <dgm:dir/>
          <dgm:resizeHandles val="exact"/>
        </dgm:presLayoutVars>
      </dgm:prSet>
      <dgm:spPr/>
    </dgm:pt>
    <dgm:pt modelId="{3E1A7CBB-B5D5-49C5-992D-2A57C5ED8BF0}" type="pres">
      <dgm:prSet presAssocID="{4F7A1E20-8B53-42A7-9DBA-64C4151F22CD}" presName="compNode" presStyleCnt="0"/>
      <dgm:spPr/>
    </dgm:pt>
    <dgm:pt modelId="{56DD470D-2A0B-4177-9A16-D148CDEAA7FD}" type="pres">
      <dgm:prSet presAssocID="{4F7A1E20-8B53-42A7-9DBA-64C4151F22CD}" presName="bgRect" presStyleLbl="bgShp" presStyleIdx="0" presStyleCnt="2" custScaleY="128456"/>
      <dgm:spPr/>
    </dgm:pt>
    <dgm:pt modelId="{1AAE40E8-AF51-4F85-B783-87F4F6AF0E15}" type="pres">
      <dgm:prSet presAssocID="{4F7A1E20-8B53-42A7-9DBA-64C4151F22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6DE6EBA-5449-4C7E-883B-8B64106FDA25}" type="pres">
      <dgm:prSet presAssocID="{4F7A1E20-8B53-42A7-9DBA-64C4151F22CD}" presName="spaceRect" presStyleCnt="0"/>
      <dgm:spPr/>
    </dgm:pt>
    <dgm:pt modelId="{9166D780-2666-45E9-BA88-B821BADFF580}" type="pres">
      <dgm:prSet presAssocID="{4F7A1E20-8B53-42A7-9DBA-64C4151F22CD}" presName="parTx" presStyleLbl="revTx" presStyleIdx="0" presStyleCnt="2">
        <dgm:presLayoutVars>
          <dgm:chMax val="0"/>
          <dgm:chPref val="0"/>
        </dgm:presLayoutVars>
      </dgm:prSet>
      <dgm:spPr/>
    </dgm:pt>
    <dgm:pt modelId="{9EEA3D00-7A7F-4696-B916-0643DF2FB054}" type="pres">
      <dgm:prSet presAssocID="{0ABC34F9-AA2F-4B4D-A4B7-6292764AE248}" presName="sibTrans" presStyleCnt="0"/>
      <dgm:spPr/>
    </dgm:pt>
    <dgm:pt modelId="{50351F75-F070-46AB-80DF-F29B410C88F0}" type="pres">
      <dgm:prSet presAssocID="{8C97ACDD-2D3B-4DC3-A174-86014B2A3FC1}" presName="compNode" presStyleCnt="0"/>
      <dgm:spPr/>
    </dgm:pt>
    <dgm:pt modelId="{048A90F9-D6F9-4749-B888-537DC7281557}" type="pres">
      <dgm:prSet presAssocID="{8C97ACDD-2D3B-4DC3-A174-86014B2A3FC1}" presName="bgRect" presStyleLbl="bgShp" presStyleIdx="1" presStyleCnt="2" custScaleY="137703"/>
      <dgm:spPr/>
    </dgm:pt>
    <dgm:pt modelId="{2FED67EE-B000-41B4-B418-C067F4ACB97E}" type="pres">
      <dgm:prSet presAssocID="{8C97ACDD-2D3B-4DC3-A174-86014B2A3F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EBC0510-E634-4B29-A003-CCEDFC1D7EA8}" type="pres">
      <dgm:prSet presAssocID="{8C97ACDD-2D3B-4DC3-A174-86014B2A3FC1}" presName="spaceRect" presStyleCnt="0"/>
      <dgm:spPr/>
    </dgm:pt>
    <dgm:pt modelId="{33E80581-C032-4342-BBC6-0D1C32FEDD7B}" type="pres">
      <dgm:prSet presAssocID="{8C97ACDD-2D3B-4DC3-A174-86014B2A3FC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97910F-9A3E-4FD9-BC92-D47C3EAD7F15}" type="presOf" srcId="{F20646BF-A645-4E4F-B030-1692582D0C72}" destId="{CE524932-C521-402B-A348-97102E2E5C40}" srcOrd="0" destOrd="0" presId="urn:microsoft.com/office/officeart/2018/2/layout/IconVerticalSolidList"/>
    <dgm:cxn modelId="{11C2AD3E-DDD4-404E-9EC2-37584E5B8B7A}" type="presOf" srcId="{4F7A1E20-8B53-42A7-9DBA-64C4151F22CD}" destId="{9166D780-2666-45E9-BA88-B821BADFF580}" srcOrd="0" destOrd="0" presId="urn:microsoft.com/office/officeart/2018/2/layout/IconVerticalSolidList"/>
    <dgm:cxn modelId="{7A6BE846-1CDB-48E4-8B19-DE38B9BCA088}" type="presOf" srcId="{8C97ACDD-2D3B-4DC3-A174-86014B2A3FC1}" destId="{33E80581-C032-4342-BBC6-0D1C32FEDD7B}" srcOrd="0" destOrd="0" presId="urn:microsoft.com/office/officeart/2018/2/layout/IconVerticalSolidList"/>
    <dgm:cxn modelId="{BDB979AD-E3ED-423F-9DD3-6B8FD4C04515}" srcId="{F20646BF-A645-4E4F-B030-1692582D0C72}" destId="{4F7A1E20-8B53-42A7-9DBA-64C4151F22CD}" srcOrd="0" destOrd="0" parTransId="{E0359881-3D0F-46C9-9918-BB648D4A9DFC}" sibTransId="{0ABC34F9-AA2F-4B4D-A4B7-6292764AE248}"/>
    <dgm:cxn modelId="{3F6888C3-B462-433D-8D37-2F0EB4C8E048}" srcId="{F20646BF-A645-4E4F-B030-1692582D0C72}" destId="{8C97ACDD-2D3B-4DC3-A174-86014B2A3FC1}" srcOrd="1" destOrd="0" parTransId="{B477DF4E-FFD7-4625-9D08-4E3E4DD0CFDB}" sibTransId="{3B4C8D15-A22C-450D-B333-890A156F5663}"/>
    <dgm:cxn modelId="{78A5837F-0B3C-4BC3-913C-CF116C5E5759}" type="presParOf" srcId="{CE524932-C521-402B-A348-97102E2E5C40}" destId="{3E1A7CBB-B5D5-49C5-992D-2A57C5ED8BF0}" srcOrd="0" destOrd="0" presId="urn:microsoft.com/office/officeart/2018/2/layout/IconVerticalSolidList"/>
    <dgm:cxn modelId="{91452BB8-6C27-49E1-9DF5-F2EAA2AD96B2}" type="presParOf" srcId="{3E1A7CBB-B5D5-49C5-992D-2A57C5ED8BF0}" destId="{56DD470D-2A0B-4177-9A16-D148CDEAA7FD}" srcOrd="0" destOrd="0" presId="urn:microsoft.com/office/officeart/2018/2/layout/IconVerticalSolidList"/>
    <dgm:cxn modelId="{4F31C472-4545-4F09-A423-55E45D1F0396}" type="presParOf" srcId="{3E1A7CBB-B5D5-49C5-992D-2A57C5ED8BF0}" destId="{1AAE40E8-AF51-4F85-B783-87F4F6AF0E15}" srcOrd="1" destOrd="0" presId="urn:microsoft.com/office/officeart/2018/2/layout/IconVerticalSolidList"/>
    <dgm:cxn modelId="{8FC0FCDF-4820-4C65-A975-DEF57A736707}" type="presParOf" srcId="{3E1A7CBB-B5D5-49C5-992D-2A57C5ED8BF0}" destId="{86DE6EBA-5449-4C7E-883B-8B64106FDA25}" srcOrd="2" destOrd="0" presId="urn:microsoft.com/office/officeart/2018/2/layout/IconVerticalSolidList"/>
    <dgm:cxn modelId="{20480002-4957-49A9-BCC2-1AE802FDC6CF}" type="presParOf" srcId="{3E1A7CBB-B5D5-49C5-992D-2A57C5ED8BF0}" destId="{9166D780-2666-45E9-BA88-B821BADFF580}" srcOrd="3" destOrd="0" presId="urn:microsoft.com/office/officeart/2018/2/layout/IconVerticalSolidList"/>
    <dgm:cxn modelId="{8DE687BA-8FD3-4D15-A3FC-6D40735D7F6F}" type="presParOf" srcId="{CE524932-C521-402B-A348-97102E2E5C40}" destId="{9EEA3D00-7A7F-4696-B916-0643DF2FB054}" srcOrd="1" destOrd="0" presId="urn:microsoft.com/office/officeart/2018/2/layout/IconVerticalSolidList"/>
    <dgm:cxn modelId="{274680A3-DB3E-4701-A4D8-050C5E4A8F6D}" type="presParOf" srcId="{CE524932-C521-402B-A348-97102E2E5C40}" destId="{50351F75-F070-46AB-80DF-F29B410C88F0}" srcOrd="2" destOrd="0" presId="urn:microsoft.com/office/officeart/2018/2/layout/IconVerticalSolidList"/>
    <dgm:cxn modelId="{33A82C7A-57A6-4571-9B28-007B9F158974}" type="presParOf" srcId="{50351F75-F070-46AB-80DF-F29B410C88F0}" destId="{048A90F9-D6F9-4749-B888-537DC7281557}" srcOrd="0" destOrd="0" presId="urn:microsoft.com/office/officeart/2018/2/layout/IconVerticalSolidList"/>
    <dgm:cxn modelId="{60CDBF9C-22C8-494A-85B6-3F60971B563C}" type="presParOf" srcId="{50351F75-F070-46AB-80DF-F29B410C88F0}" destId="{2FED67EE-B000-41B4-B418-C067F4ACB97E}" srcOrd="1" destOrd="0" presId="urn:microsoft.com/office/officeart/2018/2/layout/IconVerticalSolidList"/>
    <dgm:cxn modelId="{DA26D0AF-F757-448B-95DB-44003BDAA272}" type="presParOf" srcId="{50351F75-F070-46AB-80DF-F29B410C88F0}" destId="{4EBC0510-E634-4B29-A003-CCEDFC1D7EA8}" srcOrd="2" destOrd="0" presId="urn:microsoft.com/office/officeart/2018/2/layout/IconVerticalSolidList"/>
    <dgm:cxn modelId="{BAC3D3A7-2F3B-482F-BC16-2522D2D8DF89}" type="presParOf" srcId="{50351F75-F070-46AB-80DF-F29B410C88F0}" destId="{33E80581-C032-4342-BBC6-0D1C32FEDD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ED1A28-1D5D-4002-8B5B-DE6F1595AD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099447-D474-4034-A409-3F521BB2FB11}">
      <dgm:prSet/>
      <dgm:spPr/>
      <dgm:t>
        <a:bodyPr/>
        <a:lstStyle/>
        <a:p>
          <a:r>
            <a:rPr lang="en-US" b="1" dirty="0"/>
            <a:t>Ad-hoc testing </a:t>
          </a:r>
          <a:r>
            <a:rPr lang="en-US" dirty="0"/>
            <a:t>to decide whether the application is worth further testing</a:t>
          </a:r>
        </a:p>
      </dgm:t>
    </dgm:pt>
    <dgm:pt modelId="{BD484233-FC1A-4BBB-A144-3C309F54F9C5}" type="parTrans" cxnId="{E95A4F75-072B-4587-8C42-4780BF9ABDF0}">
      <dgm:prSet/>
      <dgm:spPr/>
      <dgm:t>
        <a:bodyPr/>
        <a:lstStyle/>
        <a:p>
          <a:endParaRPr lang="en-US"/>
        </a:p>
      </dgm:t>
    </dgm:pt>
    <dgm:pt modelId="{48F52571-F578-4E22-B684-D0825A689E0D}" type="sibTrans" cxnId="{E95A4F75-072B-4587-8C42-4780BF9ABDF0}">
      <dgm:prSet/>
      <dgm:spPr/>
      <dgm:t>
        <a:bodyPr/>
        <a:lstStyle/>
        <a:p>
          <a:endParaRPr lang="en-US"/>
        </a:p>
      </dgm:t>
    </dgm:pt>
    <dgm:pt modelId="{4E957643-797F-47DF-AD35-BB33A4DB1516}">
      <dgm:prSet/>
      <dgm:spPr/>
      <dgm:t>
        <a:bodyPr/>
        <a:lstStyle/>
        <a:p>
          <a:r>
            <a:rPr lang="en-US" b="1"/>
            <a:t>Smoke testing </a:t>
          </a:r>
          <a:r>
            <a:rPr lang="en-US"/>
            <a:t>for the main functionalities (Account, Cart, Orders, Search)</a:t>
          </a:r>
        </a:p>
      </dgm:t>
    </dgm:pt>
    <dgm:pt modelId="{244D6C21-5681-4A04-82E0-51B44753FD0D}" type="parTrans" cxnId="{17256AD1-4C22-40A4-9390-2AFBEBDABB52}">
      <dgm:prSet/>
      <dgm:spPr/>
      <dgm:t>
        <a:bodyPr/>
        <a:lstStyle/>
        <a:p>
          <a:endParaRPr lang="en-US"/>
        </a:p>
      </dgm:t>
    </dgm:pt>
    <dgm:pt modelId="{9306CFD5-1AE3-403E-9BF8-39200B58F412}" type="sibTrans" cxnId="{17256AD1-4C22-40A4-9390-2AFBEBDABB52}">
      <dgm:prSet/>
      <dgm:spPr/>
      <dgm:t>
        <a:bodyPr/>
        <a:lstStyle/>
        <a:p>
          <a:endParaRPr lang="en-US"/>
        </a:p>
      </dgm:t>
    </dgm:pt>
    <dgm:pt modelId="{55DB2383-84D8-49E8-99B5-487983D6C521}">
      <dgm:prSet/>
      <dgm:spPr/>
      <dgm:t>
        <a:bodyPr/>
        <a:lstStyle/>
        <a:p>
          <a:r>
            <a:rPr lang="en-US" b="1"/>
            <a:t>Exploratory testing </a:t>
          </a:r>
          <a:r>
            <a:rPr lang="en-US"/>
            <a:t>to cover all the possible test scenarios for each functionality</a:t>
          </a:r>
        </a:p>
      </dgm:t>
    </dgm:pt>
    <dgm:pt modelId="{30ABA7C2-8C02-41F5-8FAD-9FE4413F8456}" type="parTrans" cxnId="{28C00561-EB9D-4E82-A3EC-E44BAECE81BE}">
      <dgm:prSet/>
      <dgm:spPr/>
      <dgm:t>
        <a:bodyPr/>
        <a:lstStyle/>
        <a:p>
          <a:endParaRPr lang="en-US"/>
        </a:p>
      </dgm:t>
    </dgm:pt>
    <dgm:pt modelId="{E85D6E4E-635F-421D-AA83-3D96D398E0D0}" type="sibTrans" cxnId="{28C00561-EB9D-4E82-A3EC-E44BAECE81BE}">
      <dgm:prSet/>
      <dgm:spPr/>
      <dgm:t>
        <a:bodyPr/>
        <a:lstStyle/>
        <a:p>
          <a:endParaRPr lang="en-US"/>
        </a:p>
      </dgm:t>
    </dgm:pt>
    <dgm:pt modelId="{E1529087-C435-41F0-922B-9C7B00DAB98D}" type="pres">
      <dgm:prSet presAssocID="{A2ED1A28-1D5D-4002-8B5B-DE6F1595AD1D}" presName="linear" presStyleCnt="0">
        <dgm:presLayoutVars>
          <dgm:animLvl val="lvl"/>
          <dgm:resizeHandles val="exact"/>
        </dgm:presLayoutVars>
      </dgm:prSet>
      <dgm:spPr/>
    </dgm:pt>
    <dgm:pt modelId="{3859D628-0341-49D3-941C-E48F0C05B726}" type="pres">
      <dgm:prSet presAssocID="{DD099447-D474-4034-A409-3F521BB2FB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2E501F-6BC9-4F9E-8D6C-5F5EECDD0DDC}" type="pres">
      <dgm:prSet presAssocID="{48F52571-F578-4E22-B684-D0825A689E0D}" presName="spacer" presStyleCnt="0"/>
      <dgm:spPr/>
    </dgm:pt>
    <dgm:pt modelId="{C1C87F7B-79EA-4DF2-8540-97CCC57309AF}" type="pres">
      <dgm:prSet presAssocID="{4E957643-797F-47DF-AD35-BB33A4DB15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CF4877-6B1D-41B8-B7A9-EFF84FB2DB57}" type="pres">
      <dgm:prSet presAssocID="{9306CFD5-1AE3-403E-9BF8-39200B58F412}" presName="spacer" presStyleCnt="0"/>
      <dgm:spPr/>
    </dgm:pt>
    <dgm:pt modelId="{2B15AD9B-A9BC-4BCC-8636-797247500AC0}" type="pres">
      <dgm:prSet presAssocID="{55DB2383-84D8-49E8-99B5-487983D6C5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511D80B-CC62-4626-9180-2EAE906451FF}" type="presOf" srcId="{4E957643-797F-47DF-AD35-BB33A4DB1516}" destId="{C1C87F7B-79EA-4DF2-8540-97CCC57309AF}" srcOrd="0" destOrd="0" presId="urn:microsoft.com/office/officeart/2005/8/layout/vList2"/>
    <dgm:cxn modelId="{099E661D-A7BB-46F8-ADD7-A241F10826D5}" type="presOf" srcId="{A2ED1A28-1D5D-4002-8B5B-DE6F1595AD1D}" destId="{E1529087-C435-41F0-922B-9C7B00DAB98D}" srcOrd="0" destOrd="0" presId="urn:microsoft.com/office/officeart/2005/8/layout/vList2"/>
    <dgm:cxn modelId="{28C00561-EB9D-4E82-A3EC-E44BAECE81BE}" srcId="{A2ED1A28-1D5D-4002-8B5B-DE6F1595AD1D}" destId="{55DB2383-84D8-49E8-99B5-487983D6C521}" srcOrd="2" destOrd="0" parTransId="{30ABA7C2-8C02-41F5-8FAD-9FE4413F8456}" sibTransId="{E85D6E4E-635F-421D-AA83-3D96D398E0D0}"/>
    <dgm:cxn modelId="{E95A4F75-072B-4587-8C42-4780BF9ABDF0}" srcId="{A2ED1A28-1D5D-4002-8B5B-DE6F1595AD1D}" destId="{DD099447-D474-4034-A409-3F521BB2FB11}" srcOrd="0" destOrd="0" parTransId="{BD484233-FC1A-4BBB-A144-3C309F54F9C5}" sibTransId="{48F52571-F578-4E22-B684-D0825A689E0D}"/>
    <dgm:cxn modelId="{A93D5897-5833-46D1-BDF0-72258C789235}" type="presOf" srcId="{55DB2383-84D8-49E8-99B5-487983D6C521}" destId="{2B15AD9B-A9BC-4BCC-8636-797247500AC0}" srcOrd="0" destOrd="0" presId="urn:microsoft.com/office/officeart/2005/8/layout/vList2"/>
    <dgm:cxn modelId="{17256AD1-4C22-40A4-9390-2AFBEBDABB52}" srcId="{A2ED1A28-1D5D-4002-8B5B-DE6F1595AD1D}" destId="{4E957643-797F-47DF-AD35-BB33A4DB1516}" srcOrd="1" destOrd="0" parTransId="{244D6C21-5681-4A04-82E0-51B44753FD0D}" sibTransId="{9306CFD5-1AE3-403E-9BF8-39200B58F412}"/>
    <dgm:cxn modelId="{583E5FF2-5AA1-4B0E-81B8-683D59CFFEAC}" type="presOf" srcId="{DD099447-D474-4034-A409-3F521BB2FB11}" destId="{3859D628-0341-49D3-941C-E48F0C05B726}" srcOrd="0" destOrd="0" presId="urn:microsoft.com/office/officeart/2005/8/layout/vList2"/>
    <dgm:cxn modelId="{04D5A848-5692-43EE-A6F0-0BCBF856042D}" type="presParOf" srcId="{E1529087-C435-41F0-922B-9C7B00DAB98D}" destId="{3859D628-0341-49D3-941C-E48F0C05B726}" srcOrd="0" destOrd="0" presId="urn:microsoft.com/office/officeart/2005/8/layout/vList2"/>
    <dgm:cxn modelId="{5C04D478-DE5D-41E9-ADF9-49A73AB7C990}" type="presParOf" srcId="{E1529087-C435-41F0-922B-9C7B00DAB98D}" destId="{A62E501F-6BC9-4F9E-8D6C-5F5EECDD0DDC}" srcOrd="1" destOrd="0" presId="urn:microsoft.com/office/officeart/2005/8/layout/vList2"/>
    <dgm:cxn modelId="{39C9C6E5-FC60-4DCF-A621-5E6F9DFC4912}" type="presParOf" srcId="{E1529087-C435-41F0-922B-9C7B00DAB98D}" destId="{C1C87F7B-79EA-4DF2-8540-97CCC57309AF}" srcOrd="2" destOrd="0" presId="urn:microsoft.com/office/officeart/2005/8/layout/vList2"/>
    <dgm:cxn modelId="{C6520070-BC22-4EE5-B2FD-C4F93F8331B6}" type="presParOf" srcId="{E1529087-C435-41F0-922B-9C7B00DAB98D}" destId="{6BCF4877-6B1D-41B8-B7A9-EFF84FB2DB57}" srcOrd="3" destOrd="0" presId="urn:microsoft.com/office/officeart/2005/8/layout/vList2"/>
    <dgm:cxn modelId="{A284C5B6-1FFC-48B3-97EA-25A48D8B72F2}" type="presParOf" srcId="{E1529087-C435-41F0-922B-9C7B00DAB98D}" destId="{2B15AD9B-A9BC-4BCC-8636-797247500A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31139-7071-440F-BF42-F665C5C87C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6280D7-DBF6-453A-A0F4-5CF2DC478A70}">
      <dgm:prSet/>
      <dgm:spPr/>
      <dgm:t>
        <a:bodyPr/>
        <a:lstStyle/>
        <a:p>
          <a:r>
            <a:rPr lang="en-US" dirty="0"/>
            <a:t>Functional testing </a:t>
          </a:r>
        </a:p>
      </dgm:t>
    </dgm:pt>
    <dgm:pt modelId="{30848207-EF77-4B8F-BFD4-B4477A881B30}" type="parTrans" cxnId="{15721A6A-0388-4B33-AD7C-45D3F0663F72}">
      <dgm:prSet/>
      <dgm:spPr/>
      <dgm:t>
        <a:bodyPr/>
        <a:lstStyle/>
        <a:p>
          <a:endParaRPr lang="en-US"/>
        </a:p>
      </dgm:t>
    </dgm:pt>
    <dgm:pt modelId="{9DD30E6B-D3D1-4B99-9CA8-B9EE413902F3}" type="sibTrans" cxnId="{15721A6A-0388-4B33-AD7C-45D3F0663F72}">
      <dgm:prSet/>
      <dgm:spPr/>
      <dgm:t>
        <a:bodyPr/>
        <a:lstStyle/>
        <a:p>
          <a:endParaRPr lang="en-US"/>
        </a:p>
      </dgm:t>
    </dgm:pt>
    <dgm:pt modelId="{A8BCEDFA-5CCB-459A-ADA9-B5FF6219DD99}">
      <dgm:prSet/>
      <dgm:spPr/>
      <dgm:t>
        <a:bodyPr/>
        <a:lstStyle/>
        <a:p>
          <a:r>
            <a:rPr lang="en-US"/>
            <a:t>Positive/Negative testing</a:t>
          </a:r>
        </a:p>
      </dgm:t>
    </dgm:pt>
    <dgm:pt modelId="{F2A6FCD7-938B-46D1-8AB3-9B146501840F}" type="parTrans" cxnId="{60A702A3-9F2F-4BB2-833A-BB71C7CE2FB0}">
      <dgm:prSet/>
      <dgm:spPr/>
      <dgm:t>
        <a:bodyPr/>
        <a:lstStyle/>
        <a:p>
          <a:endParaRPr lang="en-US"/>
        </a:p>
      </dgm:t>
    </dgm:pt>
    <dgm:pt modelId="{277EF1D9-ECE6-4AA6-893C-BA1E2D96F910}" type="sibTrans" cxnId="{60A702A3-9F2F-4BB2-833A-BB71C7CE2FB0}">
      <dgm:prSet/>
      <dgm:spPr/>
      <dgm:t>
        <a:bodyPr/>
        <a:lstStyle/>
        <a:p>
          <a:endParaRPr lang="en-US"/>
        </a:p>
      </dgm:t>
    </dgm:pt>
    <dgm:pt modelId="{B25D1E92-F76E-481E-ABC8-40BC6D80480B}">
      <dgm:prSet/>
      <dgm:spPr/>
      <dgm:t>
        <a:bodyPr/>
        <a:lstStyle/>
        <a:p>
          <a:r>
            <a:rPr lang="en-US"/>
            <a:t>UI testing </a:t>
          </a:r>
        </a:p>
      </dgm:t>
    </dgm:pt>
    <dgm:pt modelId="{7746D0A7-E71E-4CCB-B051-AE35C3D4B8E6}" type="parTrans" cxnId="{ECB5612C-517A-4C85-B3F0-C936D30B202D}">
      <dgm:prSet/>
      <dgm:spPr/>
      <dgm:t>
        <a:bodyPr/>
        <a:lstStyle/>
        <a:p>
          <a:endParaRPr lang="en-US"/>
        </a:p>
      </dgm:t>
    </dgm:pt>
    <dgm:pt modelId="{D2B9822B-56AD-4561-BF9E-8CA7E3E21731}" type="sibTrans" cxnId="{ECB5612C-517A-4C85-B3F0-C936D30B202D}">
      <dgm:prSet/>
      <dgm:spPr/>
      <dgm:t>
        <a:bodyPr/>
        <a:lstStyle/>
        <a:p>
          <a:endParaRPr lang="en-US"/>
        </a:p>
      </dgm:t>
    </dgm:pt>
    <dgm:pt modelId="{0FD1FDA8-2078-4FF0-8FAB-011EE575C83E}">
      <dgm:prSet/>
      <dgm:spPr/>
      <dgm:t>
        <a:bodyPr/>
        <a:lstStyle/>
        <a:p>
          <a:r>
            <a:rPr lang="en-US"/>
            <a:t>Localization testing</a:t>
          </a:r>
        </a:p>
      </dgm:t>
    </dgm:pt>
    <dgm:pt modelId="{427B9045-DA83-420B-9F95-415E4D35CA5D}" type="parTrans" cxnId="{0C678F80-9EC4-4641-9AD7-4C168898AB43}">
      <dgm:prSet/>
      <dgm:spPr/>
      <dgm:t>
        <a:bodyPr/>
        <a:lstStyle/>
        <a:p>
          <a:endParaRPr lang="en-US"/>
        </a:p>
      </dgm:t>
    </dgm:pt>
    <dgm:pt modelId="{43459E4A-15EA-414E-B6A5-D0B02797BFC6}" type="sibTrans" cxnId="{0C678F80-9EC4-4641-9AD7-4C168898AB43}">
      <dgm:prSet/>
      <dgm:spPr/>
      <dgm:t>
        <a:bodyPr/>
        <a:lstStyle/>
        <a:p>
          <a:endParaRPr lang="en-US"/>
        </a:p>
      </dgm:t>
    </dgm:pt>
    <dgm:pt modelId="{B226DB4A-EC75-4726-8BC3-213B87D4CFDD}">
      <dgm:prSet/>
      <dgm:spPr/>
      <dgm:t>
        <a:bodyPr/>
        <a:lstStyle/>
        <a:p>
          <a:r>
            <a:rPr lang="en-US"/>
            <a:t>Network testing</a:t>
          </a:r>
        </a:p>
      </dgm:t>
    </dgm:pt>
    <dgm:pt modelId="{3F079C60-3AEE-46FE-987A-ECB4C0523683}" type="parTrans" cxnId="{15150F26-3879-4AD4-8C4D-2D8C58D73510}">
      <dgm:prSet/>
      <dgm:spPr/>
      <dgm:t>
        <a:bodyPr/>
        <a:lstStyle/>
        <a:p>
          <a:endParaRPr lang="en-US"/>
        </a:p>
      </dgm:t>
    </dgm:pt>
    <dgm:pt modelId="{3753C77A-C353-4E32-85F3-28E7ECF43819}" type="sibTrans" cxnId="{15150F26-3879-4AD4-8C4D-2D8C58D73510}">
      <dgm:prSet/>
      <dgm:spPr/>
      <dgm:t>
        <a:bodyPr/>
        <a:lstStyle/>
        <a:p>
          <a:endParaRPr lang="en-US"/>
        </a:p>
      </dgm:t>
    </dgm:pt>
    <dgm:pt modelId="{22B6E976-ADF6-4A5F-9E4A-DCACCF6550E7}">
      <dgm:prSet/>
      <dgm:spPr/>
      <dgm:t>
        <a:bodyPr/>
        <a:lstStyle/>
        <a:p>
          <a:r>
            <a:rPr lang="en-US"/>
            <a:t>Connectivity testing</a:t>
          </a:r>
        </a:p>
      </dgm:t>
    </dgm:pt>
    <dgm:pt modelId="{54CDE7C5-1E7A-4AE1-9617-1240161A477D}" type="parTrans" cxnId="{4695CFE7-D979-4810-800B-0C14598CC5E6}">
      <dgm:prSet/>
      <dgm:spPr/>
      <dgm:t>
        <a:bodyPr/>
        <a:lstStyle/>
        <a:p>
          <a:endParaRPr lang="en-US"/>
        </a:p>
      </dgm:t>
    </dgm:pt>
    <dgm:pt modelId="{D219DD9F-53C3-4F7C-B77E-209804E59A56}" type="sibTrans" cxnId="{4695CFE7-D979-4810-800B-0C14598CC5E6}">
      <dgm:prSet/>
      <dgm:spPr/>
      <dgm:t>
        <a:bodyPr/>
        <a:lstStyle/>
        <a:p>
          <a:endParaRPr lang="en-US"/>
        </a:p>
      </dgm:t>
    </dgm:pt>
    <dgm:pt modelId="{15416EC5-6952-41E7-AA18-A5212F7C981D}" type="pres">
      <dgm:prSet presAssocID="{90431139-7071-440F-BF42-F665C5C87C91}" presName="linear" presStyleCnt="0">
        <dgm:presLayoutVars>
          <dgm:animLvl val="lvl"/>
          <dgm:resizeHandles val="exact"/>
        </dgm:presLayoutVars>
      </dgm:prSet>
      <dgm:spPr/>
    </dgm:pt>
    <dgm:pt modelId="{183A0B9C-6BA0-4FE3-8629-C2F1509D2911}" type="pres">
      <dgm:prSet presAssocID="{666280D7-DBF6-453A-A0F4-5CF2DC478A7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E6FF27-ADF9-40F2-9814-A9CBA7F635E3}" type="pres">
      <dgm:prSet presAssocID="{9DD30E6B-D3D1-4B99-9CA8-B9EE413902F3}" presName="spacer" presStyleCnt="0"/>
      <dgm:spPr/>
    </dgm:pt>
    <dgm:pt modelId="{18C52F0A-4A39-438A-8EF6-1310EBCF9738}" type="pres">
      <dgm:prSet presAssocID="{A8BCEDFA-5CCB-459A-ADA9-B5FF6219DD9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82EBA1D-F346-4950-B22D-8B6108877958}" type="pres">
      <dgm:prSet presAssocID="{277EF1D9-ECE6-4AA6-893C-BA1E2D96F910}" presName="spacer" presStyleCnt="0"/>
      <dgm:spPr/>
    </dgm:pt>
    <dgm:pt modelId="{AA7C7CC4-BF36-4435-90C0-E52FD3BE33B6}" type="pres">
      <dgm:prSet presAssocID="{B25D1E92-F76E-481E-ABC8-40BC6D8048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CA66D12-6CD6-4888-82AE-B0A267E52889}" type="pres">
      <dgm:prSet presAssocID="{D2B9822B-56AD-4561-BF9E-8CA7E3E21731}" presName="spacer" presStyleCnt="0"/>
      <dgm:spPr/>
    </dgm:pt>
    <dgm:pt modelId="{234133C5-614D-43EF-940B-E340EEC6154C}" type="pres">
      <dgm:prSet presAssocID="{0FD1FDA8-2078-4FF0-8FAB-011EE575C83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A220053-4AC7-4106-967A-C3D68CDBF2F0}" type="pres">
      <dgm:prSet presAssocID="{43459E4A-15EA-414E-B6A5-D0B02797BFC6}" presName="spacer" presStyleCnt="0"/>
      <dgm:spPr/>
    </dgm:pt>
    <dgm:pt modelId="{7EF3896A-8C4F-41A4-933C-CB4D533D22B3}" type="pres">
      <dgm:prSet presAssocID="{B226DB4A-EC75-4726-8BC3-213B87D4CFD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0C4D8B3-F839-4584-9E5B-3CA293206B0D}" type="pres">
      <dgm:prSet presAssocID="{3753C77A-C353-4E32-85F3-28E7ECF43819}" presName="spacer" presStyleCnt="0"/>
      <dgm:spPr/>
    </dgm:pt>
    <dgm:pt modelId="{B51804BB-CE7E-4C0C-9BE5-4E4085DD117F}" type="pres">
      <dgm:prSet presAssocID="{22B6E976-ADF6-4A5F-9E4A-DCACCF6550E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5150F26-3879-4AD4-8C4D-2D8C58D73510}" srcId="{90431139-7071-440F-BF42-F665C5C87C91}" destId="{B226DB4A-EC75-4726-8BC3-213B87D4CFDD}" srcOrd="4" destOrd="0" parTransId="{3F079C60-3AEE-46FE-987A-ECB4C0523683}" sibTransId="{3753C77A-C353-4E32-85F3-28E7ECF43819}"/>
    <dgm:cxn modelId="{ECB5612C-517A-4C85-B3F0-C936D30B202D}" srcId="{90431139-7071-440F-BF42-F665C5C87C91}" destId="{B25D1E92-F76E-481E-ABC8-40BC6D80480B}" srcOrd="2" destOrd="0" parTransId="{7746D0A7-E71E-4CCB-B051-AE35C3D4B8E6}" sibTransId="{D2B9822B-56AD-4561-BF9E-8CA7E3E21731}"/>
    <dgm:cxn modelId="{741F562D-B834-407B-9CE6-018EECD72ADE}" type="presOf" srcId="{B25D1E92-F76E-481E-ABC8-40BC6D80480B}" destId="{AA7C7CC4-BF36-4435-90C0-E52FD3BE33B6}" srcOrd="0" destOrd="0" presId="urn:microsoft.com/office/officeart/2005/8/layout/vList2"/>
    <dgm:cxn modelId="{9898182F-61B1-4BA0-970A-87F4AD744CEC}" type="presOf" srcId="{B226DB4A-EC75-4726-8BC3-213B87D4CFDD}" destId="{7EF3896A-8C4F-41A4-933C-CB4D533D22B3}" srcOrd="0" destOrd="0" presId="urn:microsoft.com/office/officeart/2005/8/layout/vList2"/>
    <dgm:cxn modelId="{FF54DF3E-FD08-4CC4-A397-E3AF94CB53D8}" type="presOf" srcId="{0FD1FDA8-2078-4FF0-8FAB-011EE575C83E}" destId="{234133C5-614D-43EF-940B-E340EEC6154C}" srcOrd="0" destOrd="0" presId="urn:microsoft.com/office/officeart/2005/8/layout/vList2"/>
    <dgm:cxn modelId="{15721A6A-0388-4B33-AD7C-45D3F0663F72}" srcId="{90431139-7071-440F-BF42-F665C5C87C91}" destId="{666280D7-DBF6-453A-A0F4-5CF2DC478A70}" srcOrd="0" destOrd="0" parTransId="{30848207-EF77-4B8F-BFD4-B4477A881B30}" sibTransId="{9DD30E6B-D3D1-4B99-9CA8-B9EE413902F3}"/>
    <dgm:cxn modelId="{AA93B77D-AE88-4A1C-BA36-4BB0A3A1EFF4}" type="presOf" srcId="{90431139-7071-440F-BF42-F665C5C87C91}" destId="{15416EC5-6952-41E7-AA18-A5212F7C981D}" srcOrd="0" destOrd="0" presId="urn:microsoft.com/office/officeart/2005/8/layout/vList2"/>
    <dgm:cxn modelId="{0C678F80-9EC4-4641-9AD7-4C168898AB43}" srcId="{90431139-7071-440F-BF42-F665C5C87C91}" destId="{0FD1FDA8-2078-4FF0-8FAB-011EE575C83E}" srcOrd="3" destOrd="0" parTransId="{427B9045-DA83-420B-9F95-415E4D35CA5D}" sibTransId="{43459E4A-15EA-414E-B6A5-D0B02797BFC6}"/>
    <dgm:cxn modelId="{BAB15E9E-A813-434E-9037-39DF6DAEDFF4}" type="presOf" srcId="{A8BCEDFA-5CCB-459A-ADA9-B5FF6219DD99}" destId="{18C52F0A-4A39-438A-8EF6-1310EBCF9738}" srcOrd="0" destOrd="0" presId="urn:microsoft.com/office/officeart/2005/8/layout/vList2"/>
    <dgm:cxn modelId="{60A702A3-9F2F-4BB2-833A-BB71C7CE2FB0}" srcId="{90431139-7071-440F-BF42-F665C5C87C91}" destId="{A8BCEDFA-5CCB-459A-ADA9-B5FF6219DD99}" srcOrd="1" destOrd="0" parTransId="{F2A6FCD7-938B-46D1-8AB3-9B146501840F}" sibTransId="{277EF1D9-ECE6-4AA6-893C-BA1E2D96F910}"/>
    <dgm:cxn modelId="{3D7A85CD-F944-4B3A-B877-5089C4E58A57}" type="presOf" srcId="{22B6E976-ADF6-4A5F-9E4A-DCACCF6550E7}" destId="{B51804BB-CE7E-4C0C-9BE5-4E4085DD117F}" srcOrd="0" destOrd="0" presId="urn:microsoft.com/office/officeart/2005/8/layout/vList2"/>
    <dgm:cxn modelId="{4695CFE7-D979-4810-800B-0C14598CC5E6}" srcId="{90431139-7071-440F-BF42-F665C5C87C91}" destId="{22B6E976-ADF6-4A5F-9E4A-DCACCF6550E7}" srcOrd="5" destOrd="0" parTransId="{54CDE7C5-1E7A-4AE1-9617-1240161A477D}" sibTransId="{D219DD9F-53C3-4F7C-B77E-209804E59A56}"/>
    <dgm:cxn modelId="{C2E2BCF0-82B3-4BA4-A3E7-EA4F47C525A9}" type="presOf" srcId="{666280D7-DBF6-453A-A0F4-5CF2DC478A70}" destId="{183A0B9C-6BA0-4FE3-8629-C2F1509D2911}" srcOrd="0" destOrd="0" presId="urn:microsoft.com/office/officeart/2005/8/layout/vList2"/>
    <dgm:cxn modelId="{B470151F-DD8D-4FC1-AF77-FF91E1F6E1D8}" type="presParOf" srcId="{15416EC5-6952-41E7-AA18-A5212F7C981D}" destId="{183A0B9C-6BA0-4FE3-8629-C2F1509D2911}" srcOrd="0" destOrd="0" presId="urn:microsoft.com/office/officeart/2005/8/layout/vList2"/>
    <dgm:cxn modelId="{0363D4D7-829E-49C4-8894-2E890608A1DD}" type="presParOf" srcId="{15416EC5-6952-41E7-AA18-A5212F7C981D}" destId="{38E6FF27-ADF9-40F2-9814-A9CBA7F635E3}" srcOrd="1" destOrd="0" presId="urn:microsoft.com/office/officeart/2005/8/layout/vList2"/>
    <dgm:cxn modelId="{1BBA1E64-75B2-4A04-828B-FA487A07DF47}" type="presParOf" srcId="{15416EC5-6952-41E7-AA18-A5212F7C981D}" destId="{18C52F0A-4A39-438A-8EF6-1310EBCF9738}" srcOrd="2" destOrd="0" presId="urn:microsoft.com/office/officeart/2005/8/layout/vList2"/>
    <dgm:cxn modelId="{52FB5C84-BFB0-40A2-9F3A-2E42048BB12E}" type="presParOf" srcId="{15416EC5-6952-41E7-AA18-A5212F7C981D}" destId="{782EBA1D-F346-4950-B22D-8B6108877958}" srcOrd="3" destOrd="0" presId="urn:microsoft.com/office/officeart/2005/8/layout/vList2"/>
    <dgm:cxn modelId="{FAB39E7C-16A6-4815-9757-5C22AC171325}" type="presParOf" srcId="{15416EC5-6952-41E7-AA18-A5212F7C981D}" destId="{AA7C7CC4-BF36-4435-90C0-E52FD3BE33B6}" srcOrd="4" destOrd="0" presId="urn:microsoft.com/office/officeart/2005/8/layout/vList2"/>
    <dgm:cxn modelId="{482BB975-F017-425D-8649-E31751DC24AF}" type="presParOf" srcId="{15416EC5-6952-41E7-AA18-A5212F7C981D}" destId="{BCA66D12-6CD6-4888-82AE-B0A267E52889}" srcOrd="5" destOrd="0" presId="urn:microsoft.com/office/officeart/2005/8/layout/vList2"/>
    <dgm:cxn modelId="{15BD1FF0-E7BC-4E3F-A3A5-E0C22FBE97A8}" type="presParOf" srcId="{15416EC5-6952-41E7-AA18-A5212F7C981D}" destId="{234133C5-614D-43EF-940B-E340EEC6154C}" srcOrd="6" destOrd="0" presId="urn:microsoft.com/office/officeart/2005/8/layout/vList2"/>
    <dgm:cxn modelId="{AE921182-0D2D-4E3A-A3EA-C8222FF5AD02}" type="presParOf" srcId="{15416EC5-6952-41E7-AA18-A5212F7C981D}" destId="{6A220053-4AC7-4106-967A-C3D68CDBF2F0}" srcOrd="7" destOrd="0" presId="urn:microsoft.com/office/officeart/2005/8/layout/vList2"/>
    <dgm:cxn modelId="{EF1EB1E8-3FC9-43FF-9AD8-BF0431E43B17}" type="presParOf" srcId="{15416EC5-6952-41E7-AA18-A5212F7C981D}" destId="{7EF3896A-8C4F-41A4-933C-CB4D533D22B3}" srcOrd="8" destOrd="0" presId="urn:microsoft.com/office/officeart/2005/8/layout/vList2"/>
    <dgm:cxn modelId="{49DE6D74-8540-4DEF-8BA6-250C70F4BA2B}" type="presParOf" srcId="{15416EC5-6952-41E7-AA18-A5212F7C981D}" destId="{E0C4D8B3-F839-4584-9E5B-3CA293206B0D}" srcOrd="9" destOrd="0" presId="urn:microsoft.com/office/officeart/2005/8/layout/vList2"/>
    <dgm:cxn modelId="{4E7A6F50-CFDB-41D5-BAB9-B520179FDD5E}" type="presParOf" srcId="{15416EC5-6952-41E7-AA18-A5212F7C981D}" destId="{B51804BB-CE7E-4C0C-9BE5-4E4085DD117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645371-553E-4029-ACFC-8E697C8906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BA233D-AF79-4EC8-B2AD-A95C80DFB315}">
      <dgm:prSet/>
      <dgm:spPr/>
      <dgm:t>
        <a:bodyPr/>
        <a:lstStyle/>
        <a:p>
          <a:r>
            <a:rPr lang="en-US" dirty="0"/>
            <a:t>Mantis Bug Tracker – Bug Reporting</a:t>
          </a:r>
        </a:p>
      </dgm:t>
    </dgm:pt>
    <dgm:pt modelId="{80459E06-57CE-462E-9256-51C20BE3CD45}" type="parTrans" cxnId="{6A120EBB-F01F-440B-9532-CC3BF0C148FF}">
      <dgm:prSet/>
      <dgm:spPr/>
      <dgm:t>
        <a:bodyPr/>
        <a:lstStyle/>
        <a:p>
          <a:endParaRPr lang="en-US"/>
        </a:p>
      </dgm:t>
    </dgm:pt>
    <dgm:pt modelId="{BDE07F0A-B2B0-4748-92DE-63DFA4542E31}" type="sibTrans" cxnId="{6A120EBB-F01F-440B-9532-CC3BF0C148FF}">
      <dgm:prSet/>
      <dgm:spPr/>
      <dgm:t>
        <a:bodyPr/>
        <a:lstStyle/>
        <a:p>
          <a:endParaRPr lang="en-US"/>
        </a:p>
      </dgm:t>
    </dgm:pt>
    <dgm:pt modelId="{15981267-515B-475C-90E6-D3D3CF867338}">
      <dgm:prSet/>
      <dgm:spPr/>
      <dgm:t>
        <a:bodyPr/>
        <a:lstStyle/>
        <a:p>
          <a:r>
            <a:rPr lang="en-US"/>
            <a:t>Xmind Tool – Mind Maps</a:t>
          </a:r>
        </a:p>
      </dgm:t>
    </dgm:pt>
    <dgm:pt modelId="{50766D31-7577-43B6-A654-2A27C12B5BB9}" type="parTrans" cxnId="{3F0B781E-AFB7-4A6B-80A9-B866E2B651AD}">
      <dgm:prSet/>
      <dgm:spPr/>
      <dgm:t>
        <a:bodyPr/>
        <a:lstStyle/>
        <a:p>
          <a:endParaRPr lang="en-US"/>
        </a:p>
      </dgm:t>
    </dgm:pt>
    <dgm:pt modelId="{32AD4078-2D10-4FCB-BF23-0C133FCDA18C}" type="sibTrans" cxnId="{3F0B781E-AFB7-4A6B-80A9-B866E2B651AD}">
      <dgm:prSet/>
      <dgm:spPr/>
      <dgm:t>
        <a:bodyPr/>
        <a:lstStyle/>
        <a:p>
          <a:endParaRPr lang="en-US"/>
        </a:p>
      </dgm:t>
    </dgm:pt>
    <dgm:pt modelId="{1519BA00-EEBE-4C07-8133-F32CCD48C2E4}">
      <dgm:prSet/>
      <dgm:spPr/>
      <dgm:t>
        <a:bodyPr/>
        <a:lstStyle/>
        <a:p>
          <a:r>
            <a:rPr lang="en-US" dirty="0" err="1"/>
            <a:t>Snip&amp;Sketch</a:t>
          </a:r>
          <a:r>
            <a:rPr lang="en-US" dirty="0"/>
            <a:t> – Screenshots Capture</a:t>
          </a:r>
        </a:p>
      </dgm:t>
    </dgm:pt>
    <dgm:pt modelId="{F1AAD79E-DBB7-4C96-B6C9-1CC261A85BEB}" type="parTrans" cxnId="{304D5024-3591-44E0-A00D-DF07F2D118D5}">
      <dgm:prSet/>
      <dgm:spPr/>
      <dgm:t>
        <a:bodyPr/>
        <a:lstStyle/>
        <a:p>
          <a:endParaRPr lang="en-US"/>
        </a:p>
      </dgm:t>
    </dgm:pt>
    <dgm:pt modelId="{B8F541BC-403E-409B-A721-A17A9D0BD08D}" type="sibTrans" cxnId="{304D5024-3591-44E0-A00D-DF07F2D118D5}">
      <dgm:prSet/>
      <dgm:spPr/>
      <dgm:t>
        <a:bodyPr/>
        <a:lstStyle/>
        <a:p>
          <a:endParaRPr lang="en-US"/>
        </a:p>
      </dgm:t>
    </dgm:pt>
    <dgm:pt modelId="{8B68099A-38D9-4717-BD0A-49717D447DF9}">
      <dgm:prSet/>
      <dgm:spPr/>
      <dgm:t>
        <a:bodyPr/>
        <a:lstStyle/>
        <a:p>
          <a:r>
            <a:rPr lang="en-US" dirty="0" err="1"/>
            <a:t>Screenpresso</a:t>
          </a:r>
          <a:r>
            <a:rPr lang="en-US" dirty="0"/>
            <a:t> – Screenshots Capture</a:t>
          </a:r>
        </a:p>
      </dgm:t>
    </dgm:pt>
    <dgm:pt modelId="{BFA04129-0B2C-4F5D-BD77-105ED622D432}" type="parTrans" cxnId="{5B15E3F1-65C6-488D-B2C3-73E173FCA2ED}">
      <dgm:prSet/>
      <dgm:spPr/>
      <dgm:t>
        <a:bodyPr/>
        <a:lstStyle/>
        <a:p>
          <a:endParaRPr lang="en-US"/>
        </a:p>
      </dgm:t>
    </dgm:pt>
    <dgm:pt modelId="{12249A3A-5F76-4760-B2A6-35271813B7A7}" type="sibTrans" cxnId="{5B15E3F1-65C6-488D-B2C3-73E173FCA2ED}">
      <dgm:prSet/>
      <dgm:spPr/>
      <dgm:t>
        <a:bodyPr/>
        <a:lstStyle/>
        <a:p>
          <a:endParaRPr lang="en-US"/>
        </a:p>
      </dgm:t>
    </dgm:pt>
    <dgm:pt modelId="{865FCDC7-50E4-4A6F-86BE-080B0CD75210}">
      <dgm:prSet/>
      <dgm:spPr/>
      <dgm:t>
        <a:bodyPr/>
        <a:lstStyle/>
        <a:p>
          <a:r>
            <a:rPr lang="en-US"/>
            <a:t>Microsoft Office Package </a:t>
          </a:r>
        </a:p>
      </dgm:t>
    </dgm:pt>
    <dgm:pt modelId="{C9506714-200E-407B-A99C-BFBE6693CCFD}" type="parTrans" cxnId="{150FB3D7-6E5A-49A0-BAD6-3178341A9D77}">
      <dgm:prSet/>
      <dgm:spPr/>
      <dgm:t>
        <a:bodyPr/>
        <a:lstStyle/>
        <a:p>
          <a:endParaRPr lang="en-US"/>
        </a:p>
      </dgm:t>
    </dgm:pt>
    <dgm:pt modelId="{5C9BC63C-400D-4164-8582-9BF3D4C7015C}" type="sibTrans" cxnId="{150FB3D7-6E5A-49A0-BAD6-3178341A9D77}">
      <dgm:prSet/>
      <dgm:spPr/>
      <dgm:t>
        <a:bodyPr/>
        <a:lstStyle/>
        <a:p>
          <a:endParaRPr lang="en-US"/>
        </a:p>
      </dgm:t>
    </dgm:pt>
    <dgm:pt modelId="{234582FF-942F-48CA-B130-B4ECDE810B0B}">
      <dgm:prSet/>
      <dgm:spPr/>
      <dgm:t>
        <a:bodyPr/>
        <a:lstStyle/>
        <a:p>
          <a:r>
            <a:rPr lang="en-US" dirty="0"/>
            <a:t>Excel - Test Cases</a:t>
          </a:r>
        </a:p>
      </dgm:t>
    </dgm:pt>
    <dgm:pt modelId="{31CAC3CB-AAD0-4375-84AA-71EC661F755A}" type="parTrans" cxnId="{02B21620-20B0-4E49-A116-4D341095E4F9}">
      <dgm:prSet/>
      <dgm:spPr/>
      <dgm:t>
        <a:bodyPr/>
        <a:lstStyle/>
        <a:p>
          <a:endParaRPr lang="en-US"/>
        </a:p>
      </dgm:t>
    </dgm:pt>
    <dgm:pt modelId="{DEA73CB8-FF39-471F-944A-5A4991CB462C}" type="sibTrans" cxnId="{02B21620-20B0-4E49-A116-4D341095E4F9}">
      <dgm:prSet/>
      <dgm:spPr/>
      <dgm:t>
        <a:bodyPr/>
        <a:lstStyle/>
        <a:p>
          <a:endParaRPr lang="en-US"/>
        </a:p>
      </dgm:t>
    </dgm:pt>
    <dgm:pt modelId="{FFAC4179-6EDF-4E49-999D-44598B695888}">
      <dgm:prSet/>
      <dgm:spPr/>
      <dgm:t>
        <a:bodyPr/>
        <a:lstStyle/>
        <a:p>
          <a:r>
            <a:rPr lang="en-US"/>
            <a:t>Power Point – Final project presentation </a:t>
          </a:r>
        </a:p>
      </dgm:t>
    </dgm:pt>
    <dgm:pt modelId="{E833F97C-DAEB-42BB-8732-C47299B7A2A5}" type="parTrans" cxnId="{A012215E-83E0-4DA0-810C-458A1EE90D50}">
      <dgm:prSet/>
      <dgm:spPr/>
      <dgm:t>
        <a:bodyPr/>
        <a:lstStyle/>
        <a:p>
          <a:endParaRPr lang="en-US"/>
        </a:p>
      </dgm:t>
    </dgm:pt>
    <dgm:pt modelId="{EDCBBB2D-4371-46F2-BC8C-C259EBB861E3}" type="sibTrans" cxnId="{A012215E-83E0-4DA0-810C-458A1EE90D50}">
      <dgm:prSet/>
      <dgm:spPr/>
      <dgm:t>
        <a:bodyPr/>
        <a:lstStyle/>
        <a:p>
          <a:endParaRPr lang="en-US"/>
        </a:p>
      </dgm:t>
    </dgm:pt>
    <dgm:pt modelId="{D303B289-B032-4ABA-80BD-EE9F38F4D950}">
      <dgm:prSet/>
      <dgm:spPr/>
      <dgm:t>
        <a:bodyPr/>
        <a:lstStyle/>
        <a:p>
          <a:r>
            <a:rPr lang="en-US"/>
            <a:t>Word – Test Report</a:t>
          </a:r>
        </a:p>
      </dgm:t>
    </dgm:pt>
    <dgm:pt modelId="{D46FB56D-2948-4287-A293-649E047855B6}" type="parTrans" cxnId="{1149E541-110B-4EED-A180-C70694171D0E}">
      <dgm:prSet/>
      <dgm:spPr/>
      <dgm:t>
        <a:bodyPr/>
        <a:lstStyle/>
        <a:p>
          <a:endParaRPr lang="en-US"/>
        </a:p>
      </dgm:t>
    </dgm:pt>
    <dgm:pt modelId="{49396F6E-5169-4C95-A385-1A439B0413AD}" type="sibTrans" cxnId="{1149E541-110B-4EED-A180-C70694171D0E}">
      <dgm:prSet/>
      <dgm:spPr/>
      <dgm:t>
        <a:bodyPr/>
        <a:lstStyle/>
        <a:p>
          <a:endParaRPr lang="en-US"/>
        </a:p>
      </dgm:t>
    </dgm:pt>
    <dgm:pt modelId="{16B1404B-7994-47C2-A843-6783860B2B0E}" type="pres">
      <dgm:prSet presAssocID="{04645371-553E-4029-ACFC-8E697C890658}" presName="vert0" presStyleCnt="0">
        <dgm:presLayoutVars>
          <dgm:dir/>
          <dgm:animOne val="branch"/>
          <dgm:animLvl val="lvl"/>
        </dgm:presLayoutVars>
      </dgm:prSet>
      <dgm:spPr/>
    </dgm:pt>
    <dgm:pt modelId="{C2B4A751-FE4B-47CA-940E-99305A4F5556}" type="pres">
      <dgm:prSet presAssocID="{53BA233D-AF79-4EC8-B2AD-A95C80DFB315}" presName="thickLine" presStyleLbl="alignNode1" presStyleIdx="0" presStyleCnt="8"/>
      <dgm:spPr/>
    </dgm:pt>
    <dgm:pt modelId="{F9CC07FA-F3FC-4567-9246-AB8674905D35}" type="pres">
      <dgm:prSet presAssocID="{53BA233D-AF79-4EC8-B2AD-A95C80DFB315}" presName="horz1" presStyleCnt="0"/>
      <dgm:spPr/>
    </dgm:pt>
    <dgm:pt modelId="{E9C1058C-F3B4-42C4-A063-064969D9E3A7}" type="pres">
      <dgm:prSet presAssocID="{53BA233D-AF79-4EC8-B2AD-A95C80DFB315}" presName="tx1" presStyleLbl="revTx" presStyleIdx="0" presStyleCnt="8"/>
      <dgm:spPr/>
    </dgm:pt>
    <dgm:pt modelId="{75D41F75-C492-4056-B09D-696B05D98823}" type="pres">
      <dgm:prSet presAssocID="{53BA233D-AF79-4EC8-B2AD-A95C80DFB315}" presName="vert1" presStyleCnt="0"/>
      <dgm:spPr/>
    </dgm:pt>
    <dgm:pt modelId="{DFB828A7-B62B-4D74-A805-1D0511E839F8}" type="pres">
      <dgm:prSet presAssocID="{15981267-515B-475C-90E6-D3D3CF867338}" presName="thickLine" presStyleLbl="alignNode1" presStyleIdx="1" presStyleCnt="8"/>
      <dgm:spPr/>
    </dgm:pt>
    <dgm:pt modelId="{679DD85F-4DE4-421E-82E4-C211D78D0AF1}" type="pres">
      <dgm:prSet presAssocID="{15981267-515B-475C-90E6-D3D3CF867338}" presName="horz1" presStyleCnt="0"/>
      <dgm:spPr/>
    </dgm:pt>
    <dgm:pt modelId="{E88DEF84-BC08-42C4-B0AA-6AADCB13D94C}" type="pres">
      <dgm:prSet presAssocID="{15981267-515B-475C-90E6-D3D3CF867338}" presName="tx1" presStyleLbl="revTx" presStyleIdx="1" presStyleCnt="8"/>
      <dgm:spPr/>
    </dgm:pt>
    <dgm:pt modelId="{5ABE24A5-A8DC-4EEA-B2C5-9C415EEB9D6A}" type="pres">
      <dgm:prSet presAssocID="{15981267-515B-475C-90E6-D3D3CF867338}" presName="vert1" presStyleCnt="0"/>
      <dgm:spPr/>
    </dgm:pt>
    <dgm:pt modelId="{1F01BE3F-A1A8-47E3-83F6-D06E99D0833A}" type="pres">
      <dgm:prSet presAssocID="{1519BA00-EEBE-4C07-8133-F32CCD48C2E4}" presName="thickLine" presStyleLbl="alignNode1" presStyleIdx="2" presStyleCnt="8"/>
      <dgm:spPr/>
    </dgm:pt>
    <dgm:pt modelId="{9CFC1A02-235C-49CC-BBE5-F8ABE5ECAC59}" type="pres">
      <dgm:prSet presAssocID="{1519BA00-EEBE-4C07-8133-F32CCD48C2E4}" presName="horz1" presStyleCnt="0"/>
      <dgm:spPr/>
    </dgm:pt>
    <dgm:pt modelId="{451F3882-A290-4E16-94FC-85C709934D20}" type="pres">
      <dgm:prSet presAssocID="{1519BA00-EEBE-4C07-8133-F32CCD48C2E4}" presName="tx1" presStyleLbl="revTx" presStyleIdx="2" presStyleCnt="8"/>
      <dgm:spPr/>
    </dgm:pt>
    <dgm:pt modelId="{E82D2257-6893-4650-9A48-1F759EB80EEB}" type="pres">
      <dgm:prSet presAssocID="{1519BA00-EEBE-4C07-8133-F32CCD48C2E4}" presName="vert1" presStyleCnt="0"/>
      <dgm:spPr/>
    </dgm:pt>
    <dgm:pt modelId="{D2B4CA5E-AF22-4EE4-BC23-0513D8F71ED0}" type="pres">
      <dgm:prSet presAssocID="{8B68099A-38D9-4717-BD0A-49717D447DF9}" presName="thickLine" presStyleLbl="alignNode1" presStyleIdx="3" presStyleCnt="8"/>
      <dgm:spPr/>
    </dgm:pt>
    <dgm:pt modelId="{3DD350F3-74F1-4085-A754-120DB4D2597D}" type="pres">
      <dgm:prSet presAssocID="{8B68099A-38D9-4717-BD0A-49717D447DF9}" presName="horz1" presStyleCnt="0"/>
      <dgm:spPr/>
    </dgm:pt>
    <dgm:pt modelId="{BC9D9555-DE79-458F-B145-6487BC27F60C}" type="pres">
      <dgm:prSet presAssocID="{8B68099A-38D9-4717-BD0A-49717D447DF9}" presName="tx1" presStyleLbl="revTx" presStyleIdx="3" presStyleCnt="8"/>
      <dgm:spPr/>
    </dgm:pt>
    <dgm:pt modelId="{F735E956-6E86-40BB-9085-672CBCCA8232}" type="pres">
      <dgm:prSet presAssocID="{8B68099A-38D9-4717-BD0A-49717D447DF9}" presName="vert1" presStyleCnt="0"/>
      <dgm:spPr/>
    </dgm:pt>
    <dgm:pt modelId="{AB434E3F-46AA-40DC-A501-15FCB3F6AEBC}" type="pres">
      <dgm:prSet presAssocID="{865FCDC7-50E4-4A6F-86BE-080B0CD75210}" presName="thickLine" presStyleLbl="alignNode1" presStyleIdx="4" presStyleCnt="8"/>
      <dgm:spPr/>
    </dgm:pt>
    <dgm:pt modelId="{198D53E2-077E-46E3-81B8-8091CAC0ABEF}" type="pres">
      <dgm:prSet presAssocID="{865FCDC7-50E4-4A6F-86BE-080B0CD75210}" presName="horz1" presStyleCnt="0"/>
      <dgm:spPr/>
    </dgm:pt>
    <dgm:pt modelId="{B03F7DBC-F331-4550-A2C3-09CE1B7D1DC5}" type="pres">
      <dgm:prSet presAssocID="{865FCDC7-50E4-4A6F-86BE-080B0CD75210}" presName="tx1" presStyleLbl="revTx" presStyleIdx="4" presStyleCnt="8"/>
      <dgm:spPr/>
    </dgm:pt>
    <dgm:pt modelId="{D65372BD-73F0-4E2F-8433-A4B008AD271A}" type="pres">
      <dgm:prSet presAssocID="{865FCDC7-50E4-4A6F-86BE-080B0CD75210}" presName="vert1" presStyleCnt="0"/>
      <dgm:spPr/>
    </dgm:pt>
    <dgm:pt modelId="{FF43A2EE-9DFC-40B5-A8E6-60CF01A624DE}" type="pres">
      <dgm:prSet presAssocID="{234582FF-942F-48CA-B130-B4ECDE810B0B}" presName="thickLine" presStyleLbl="alignNode1" presStyleIdx="5" presStyleCnt="8"/>
      <dgm:spPr/>
    </dgm:pt>
    <dgm:pt modelId="{1167B3A7-0477-4988-A4FF-227DEBFDA49B}" type="pres">
      <dgm:prSet presAssocID="{234582FF-942F-48CA-B130-B4ECDE810B0B}" presName="horz1" presStyleCnt="0"/>
      <dgm:spPr/>
    </dgm:pt>
    <dgm:pt modelId="{28BCEF85-945E-4A08-9C53-5A2DCB6B527E}" type="pres">
      <dgm:prSet presAssocID="{234582FF-942F-48CA-B130-B4ECDE810B0B}" presName="tx1" presStyleLbl="revTx" presStyleIdx="5" presStyleCnt="8"/>
      <dgm:spPr/>
    </dgm:pt>
    <dgm:pt modelId="{F04C7017-F4D4-48C7-8ED8-EE4A03D0A51D}" type="pres">
      <dgm:prSet presAssocID="{234582FF-942F-48CA-B130-B4ECDE810B0B}" presName="vert1" presStyleCnt="0"/>
      <dgm:spPr/>
    </dgm:pt>
    <dgm:pt modelId="{3EAEF465-86F1-4704-90F4-449972FFBA66}" type="pres">
      <dgm:prSet presAssocID="{FFAC4179-6EDF-4E49-999D-44598B695888}" presName="thickLine" presStyleLbl="alignNode1" presStyleIdx="6" presStyleCnt="8"/>
      <dgm:spPr/>
    </dgm:pt>
    <dgm:pt modelId="{2E392610-7B0B-495B-B0E8-0EC7F05D7C5A}" type="pres">
      <dgm:prSet presAssocID="{FFAC4179-6EDF-4E49-999D-44598B695888}" presName="horz1" presStyleCnt="0"/>
      <dgm:spPr/>
    </dgm:pt>
    <dgm:pt modelId="{5C15B126-536D-4AAC-A611-9023AC8DD0E5}" type="pres">
      <dgm:prSet presAssocID="{FFAC4179-6EDF-4E49-999D-44598B695888}" presName="tx1" presStyleLbl="revTx" presStyleIdx="6" presStyleCnt="8"/>
      <dgm:spPr/>
    </dgm:pt>
    <dgm:pt modelId="{AE5D850F-CDDB-42BC-B14C-68D495E32AB9}" type="pres">
      <dgm:prSet presAssocID="{FFAC4179-6EDF-4E49-999D-44598B695888}" presName="vert1" presStyleCnt="0"/>
      <dgm:spPr/>
    </dgm:pt>
    <dgm:pt modelId="{E3DB2F03-6396-4C0D-B26F-A7A23D177039}" type="pres">
      <dgm:prSet presAssocID="{D303B289-B032-4ABA-80BD-EE9F38F4D950}" presName="thickLine" presStyleLbl="alignNode1" presStyleIdx="7" presStyleCnt="8"/>
      <dgm:spPr/>
    </dgm:pt>
    <dgm:pt modelId="{504316CE-39F6-4FC4-87C9-25D5B18BB620}" type="pres">
      <dgm:prSet presAssocID="{D303B289-B032-4ABA-80BD-EE9F38F4D950}" presName="horz1" presStyleCnt="0"/>
      <dgm:spPr/>
    </dgm:pt>
    <dgm:pt modelId="{F6125F69-D8A7-4F7B-8B86-55FC49F20678}" type="pres">
      <dgm:prSet presAssocID="{D303B289-B032-4ABA-80BD-EE9F38F4D950}" presName="tx1" presStyleLbl="revTx" presStyleIdx="7" presStyleCnt="8"/>
      <dgm:spPr/>
    </dgm:pt>
    <dgm:pt modelId="{3940AFE5-67C7-4BF0-9EA8-52508F892270}" type="pres">
      <dgm:prSet presAssocID="{D303B289-B032-4ABA-80BD-EE9F38F4D950}" presName="vert1" presStyleCnt="0"/>
      <dgm:spPr/>
    </dgm:pt>
  </dgm:ptLst>
  <dgm:cxnLst>
    <dgm:cxn modelId="{1A9DC41C-09E1-4B50-89B4-A522135E97BF}" type="presOf" srcId="{04645371-553E-4029-ACFC-8E697C890658}" destId="{16B1404B-7994-47C2-A843-6783860B2B0E}" srcOrd="0" destOrd="0" presId="urn:microsoft.com/office/officeart/2008/layout/LinedList"/>
    <dgm:cxn modelId="{3F0B781E-AFB7-4A6B-80A9-B866E2B651AD}" srcId="{04645371-553E-4029-ACFC-8E697C890658}" destId="{15981267-515B-475C-90E6-D3D3CF867338}" srcOrd="1" destOrd="0" parTransId="{50766D31-7577-43B6-A654-2A27C12B5BB9}" sibTransId="{32AD4078-2D10-4FCB-BF23-0C133FCDA18C}"/>
    <dgm:cxn modelId="{02B21620-20B0-4E49-A116-4D341095E4F9}" srcId="{04645371-553E-4029-ACFC-8E697C890658}" destId="{234582FF-942F-48CA-B130-B4ECDE810B0B}" srcOrd="5" destOrd="0" parTransId="{31CAC3CB-AAD0-4375-84AA-71EC661F755A}" sibTransId="{DEA73CB8-FF39-471F-944A-5A4991CB462C}"/>
    <dgm:cxn modelId="{304D5024-3591-44E0-A00D-DF07F2D118D5}" srcId="{04645371-553E-4029-ACFC-8E697C890658}" destId="{1519BA00-EEBE-4C07-8133-F32CCD48C2E4}" srcOrd="2" destOrd="0" parTransId="{F1AAD79E-DBB7-4C96-B6C9-1CC261A85BEB}" sibTransId="{B8F541BC-403E-409B-A721-A17A9D0BD08D}"/>
    <dgm:cxn modelId="{EABE6A37-119E-403C-9409-34F63C6ED453}" type="presOf" srcId="{865FCDC7-50E4-4A6F-86BE-080B0CD75210}" destId="{B03F7DBC-F331-4550-A2C3-09CE1B7D1DC5}" srcOrd="0" destOrd="0" presId="urn:microsoft.com/office/officeart/2008/layout/LinedList"/>
    <dgm:cxn modelId="{A012215E-83E0-4DA0-810C-458A1EE90D50}" srcId="{04645371-553E-4029-ACFC-8E697C890658}" destId="{FFAC4179-6EDF-4E49-999D-44598B695888}" srcOrd="6" destOrd="0" parTransId="{E833F97C-DAEB-42BB-8732-C47299B7A2A5}" sibTransId="{EDCBBB2D-4371-46F2-BC8C-C259EBB861E3}"/>
    <dgm:cxn modelId="{1149E541-110B-4EED-A180-C70694171D0E}" srcId="{04645371-553E-4029-ACFC-8E697C890658}" destId="{D303B289-B032-4ABA-80BD-EE9F38F4D950}" srcOrd="7" destOrd="0" parTransId="{D46FB56D-2948-4287-A293-649E047855B6}" sibTransId="{49396F6E-5169-4C95-A385-1A439B0413AD}"/>
    <dgm:cxn modelId="{45B28D62-48D9-4E17-8330-9724F6BECCFD}" type="presOf" srcId="{53BA233D-AF79-4EC8-B2AD-A95C80DFB315}" destId="{E9C1058C-F3B4-42C4-A063-064969D9E3A7}" srcOrd="0" destOrd="0" presId="urn:microsoft.com/office/officeart/2008/layout/LinedList"/>
    <dgm:cxn modelId="{10484944-3D2D-456A-98A9-76CB7D698898}" type="presOf" srcId="{1519BA00-EEBE-4C07-8133-F32CCD48C2E4}" destId="{451F3882-A290-4E16-94FC-85C709934D20}" srcOrd="0" destOrd="0" presId="urn:microsoft.com/office/officeart/2008/layout/LinedList"/>
    <dgm:cxn modelId="{8906C689-C30C-44E2-A8F7-A5AC733902E8}" type="presOf" srcId="{D303B289-B032-4ABA-80BD-EE9F38F4D950}" destId="{F6125F69-D8A7-4F7B-8B86-55FC49F20678}" srcOrd="0" destOrd="0" presId="urn:microsoft.com/office/officeart/2008/layout/LinedList"/>
    <dgm:cxn modelId="{759C5799-E705-4C85-A711-C33942EDC970}" type="presOf" srcId="{234582FF-942F-48CA-B130-B4ECDE810B0B}" destId="{28BCEF85-945E-4A08-9C53-5A2DCB6B527E}" srcOrd="0" destOrd="0" presId="urn:microsoft.com/office/officeart/2008/layout/LinedList"/>
    <dgm:cxn modelId="{6A120EBB-F01F-440B-9532-CC3BF0C148FF}" srcId="{04645371-553E-4029-ACFC-8E697C890658}" destId="{53BA233D-AF79-4EC8-B2AD-A95C80DFB315}" srcOrd="0" destOrd="0" parTransId="{80459E06-57CE-462E-9256-51C20BE3CD45}" sibTransId="{BDE07F0A-B2B0-4748-92DE-63DFA4542E31}"/>
    <dgm:cxn modelId="{150FB3D7-6E5A-49A0-BAD6-3178341A9D77}" srcId="{04645371-553E-4029-ACFC-8E697C890658}" destId="{865FCDC7-50E4-4A6F-86BE-080B0CD75210}" srcOrd="4" destOrd="0" parTransId="{C9506714-200E-407B-A99C-BFBE6693CCFD}" sibTransId="{5C9BC63C-400D-4164-8582-9BF3D4C7015C}"/>
    <dgm:cxn modelId="{27BA19DE-159F-48AC-A279-003D98CDB1D5}" type="presOf" srcId="{8B68099A-38D9-4717-BD0A-49717D447DF9}" destId="{BC9D9555-DE79-458F-B145-6487BC27F60C}" srcOrd="0" destOrd="0" presId="urn:microsoft.com/office/officeart/2008/layout/LinedList"/>
    <dgm:cxn modelId="{AC31FCE0-C730-4BB1-9F47-3B657EADBD2C}" type="presOf" srcId="{FFAC4179-6EDF-4E49-999D-44598B695888}" destId="{5C15B126-536D-4AAC-A611-9023AC8DD0E5}" srcOrd="0" destOrd="0" presId="urn:microsoft.com/office/officeart/2008/layout/LinedList"/>
    <dgm:cxn modelId="{E1A6ABE4-0501-43D4-A2C0-5DA9295186EB}" type="presOf" srcId="{15981267-515B-475C-90E6-D3D3CF867338}" destId="{E88DEF84-BC08-42C4-B0AA-6AADCB13D94C}" srcOrd="0" destOrd="0" presId="urn:microsoft.com/office/officeart/2008/layout/LinedList"/>
    <dgm:cxn modelId="{5B15E3F1-65C6-488D-B2C3-73E173FCA2ED}" srcId="{04645371-553E-4029-ACFC-8E697C890658}" destId="{8B68099A-38D9-4717-BD0A-49717D447DF9}" srcOrd="3" destOrd="0" parTransId="{BFA04129-0B2C-4F5D-BD77-105ED622D432}" sibTransId="{12249A3A-5F76-4760-B2A6-35271813B7A7}"/>
    <dgm:cxn modelId="{FB3AD394-E0E1-469B-ABFE-3D5CE50D9CBB}" type="presParOf" srcId="{16B1404B-7994-47C2-A843-6783860B2B0E}" destId="{C2B4A751-FE4B-47CA-940E-99305A4F5556}" srcOrd="0" destOrd="0" presId="urn:microsoft.com/office/officeart/2008/layout/LinedList"/>
    <dgm:cxn modelId="{E4F5042F-FAA2-4BAA-83CB-7EB466524ABC}" type="presParOf" srcId="{16B1404B-7994-47C2-A843-6783860B2B0E}" destId="{F9CC07FA-F3FC-4567-9246-AB8674905D35}" srcOrd="1" destOrd="0" presId="urn:microsoft.com/office/officeart/2008/layout/LinedList"/>
    <dgm:cxn modelId="{A6F1BF43-A127-4DBD-936F-F60500BBC17D}" type="presParOf" srcId="{F9CC07FA-F3FC-4567-9246-AB8674905D35}" destId="{E9C1058C-F3B4-42C4-A063-064969D9E3A7}" srcOrd="0" destOrd="0" presId="urn:microsoft.com/office/officeart/2008/layout/LinedList"/>
    <dgm:cxn modelId="{6CCD1C4D-7D33-4509-BE22-B2840E1D64FC}" type="presParOf" srcId="{F9CC07FA-F3FC-4567-9246-AB8674905D35}" destId="{75D41F75-C492-4056-B09D-696B05D98823}" srcOrd="1" destOrd="0" presId="urn:microsoft.com/office/officeart/2008/layout/LinedList"/>
    <dgm:cxn modelId="{8980057A-87C3-46CC-A833-70A0EACBDA09}" type="presParOf" srcId="{16B1404B-7994-47C2-A843-6783860B2B0E}" destId="{DFB828A7-B62B-4D74-A805-1D0511E839F8}" srcOrd="2" destOrd="0" presId="urn:microsoft.com/office/officeart/2008/layout/LinedList"/>
    <dgm:cxn modelId="{5A4ADBF3-C191-47F7-866E-474607276819}" type="presParOf" srcId="{16B1404B-7994-47C2-A843-6783860B2B0E}" destId="{679DD85F-4DE4-421E-82E4-C211D78D0AF1}" srcOrd="3" destOrd="0" presId="urn:microsoft.com/office/officeart/2008/layout/LinedList"/>
    <dgm:cxn modelId="{17602910-EC88-4DE1-9550-C6E79AA72E41}" type="presParOf" srcId="{679DD85F-4DE4-421E-82E4-C211D78D0AF1}" destId="{E88DEF84-BC08-42C4-B0AA-6AADCB13D94C}" srcOrd="0" destOrd="0" presId="urn:microsoft.com/office/officeart/2008/layout/LinedList"/>
    <dgm:cxn modelId="{CBD8C9E0-68F1-4C35-96A1-B88BB118C076}" type="presParOf" srcId="{679DD85F-4DE4-421E-82E4-C211D78D0AF1}" destId="{5ABE24A5-A8DC-4EEA-B2C5-9C415EEB9D6A}" srcOrd="1" destOrd="0" presId="urn:microsoft.com/office/officeart/2008/layout/LinedList"/>
    <dgm:cxn modelId="{4A06E097-DE73-4F49-9F93-7976B28B8678}" type="presParOf" srcId="{16B1404B-7994-47C2-A843-6783860B2B0E}" destId="{1F01BE3F-A1A8-47E3-83F6-D06E99D0833A}" srcOrd="4" destOrd="0" presId="urn:microsoft.com/office/officeart/2008/layout/LinedList"/>
    <dgm:cxn modelId="{E13CCB8D-28CE-4B66-B3BD-CFEF192DA309}" type="presParOf" srcId="{16B1404B-7994-47C2-A843-6783860B2B0E}" destId="{9CFC1A02-235C-49CC-BBE5-F8ABE5ECAC59}" srcOrd="5" destOrd="0" presId="urn:microsoft.com/office/officeart/2008/layout/LinedList"/>
    <dgm:cxn modelId="{F1D193C0-655E-4B39-A8E2-6BEFC35FF21B}" type="presParOf" srcId="{9CFC1A02-235C-49CC-BBE5-F8ABE5ECAC59}" destId="{451F3882-A290-4E16-94FC-85C709934D20}" srcOrd="0" destOrd="0" presId="urn:microsoft.com/office/officeart/2008/layout/LinedList"/>
    <dgm:cxn modelId="{745FA269-131D-49B2-BB93-BA467BFEF579}" type="presParOf" srcId="{9CFC1A02-235C-49CC-BBE5-F8ABE5ECAC59}" destId="{E82D2257-6893-4650-9A48-1F759EB80EEB}" srcOrd="1" destOrd="0" presId="urn:microsoft.com/office/officeart/2008/layout/LinedList"/>
    <dgm:cxn modelId="{59AF1688-0FFC-4C96-9E0E-0371550EA8AD}" type="presParOf" srcId="{16B1404B-7994-47C2-A843-6783860B2B0E}" destId="{D2B4CA5E-AF22-4EE4-BC23-0513D8F71ED0}" srcOrd="6" destOrd="0" presId="urn:microsoft.com/office/officeart/2008/layout/LinedList"/>
    <dgm:cxn modelId="{8C8B5A8D-20CA-4DC0-9136-BEBF97DB170F}" type="presParOf" srcId="{16B1404B-7994-47C2-A843-6783860B2B0E}" destId="{3DD350F3-74F1-4085-A754-120DB4D2597D}" srcOrd="7" destOrd="0" presId="urn:microsoft.com/office/officeart/2008/layout/LinedList"/>
    <dgm:cxn modelId="{29F1038E-56D9-4586-A122-F3F050D881FB}" type="presParOf" srcId="{3DD350F3-74F1-4085-A754-120DB4D2597D}" destId="{BC9D9555-DE79-458F-B145-6487BC27F60C}" srcOrd="0" destOrd="0" presId="urn:microsoft.com/office/officeart/2008/layout/LinedList"/>
    <dgm:cxn modelId="{A4322024-ACA8-4401-BC7F-1D95798E51DF}" type="presParOf" srcId="{3DD350F3-74F1-4085-A754-120DB4D2597D}" destId="{F735E956-6E86-40BB-9085-672CBCCA8232}" srcOrd="1" destOrd="0" presId="urn:microsoft.com/office/officeart/2008/layout/LinedList"/>
    <dgm:cxn modelId="{E8AA1C2C-5E90-4862-B830-A84A05E45ABD}" type="presParOf" srcId="{16B1404B-7994-47C2-A843-6783860B2B0E}" destId="{AB434E3F-46AA-40DC-A501-15FCB3F6AEBC}" srcOrd="8" destOrd="0" presId="urn:microsoft.com/office/officeart/2008/layout/LinedList"/>
    <dgm:cxn modelId="{1FDD4023-D243-4F50-8444-C46823F4B769}" type="presParOf" srcId="{16B1404B-7994-47C2-A843-6783860B2B0E}" destId="{198D53E2-077E-46E3-81B8-8091CAC0ABEF}" srcOrd="9" destOrd="0" presId="urn:microsoft.com/office/officeart/2008/layout/LinedList"/>
    <dgm:cxn modelId="{2712C76E-F7B3-4E64-AD43-9DFC69B46BED}" type="presParOf" srcId="{198D53E2-077E-46E3-81B8-8091CAC0ABEF}" destId="{B03F7DBC-F331-4550-A2C3-09CE1B7D1DC5}" srcOrd="0" destOrd="0" presId="urn:microsoft.com/office/officeart/2008/layout/LinedList"/>
    <dgm:cxn modelId="{A2EF74BB-63A3-42E8-9D19-8D85BE04EF52}" type="presParOf" srcId="{198D53E2-077E-46E3-81B8-8091CAC0ABEF}" destId="{D65372BD-73F0-4E2F-8433-A4B008AD271A}" srcOrd="1" destOrd="0" presId="urn:microsoft.com/office/officeart/2008/layout/LinedList"/>
    <dgm:cxn modelId="{89C2D5EE-05D6-4C16-8869-C3FB20793C67}" type="presParOf" srcId="{16B1404B-7994-47C2-A843-6783860B2B0E}" destId="{FF43A2EE-9DFC-40B5-A8E6-60CF01A624DE}" srcOrd="10" destOrd="0" presId="urn:microsoft.com/office/officeart/2008/layout/LinedList"/>
    <dgm:cxn modelId="{60B1D638-94E7-47C5-A63B-0D0FF748DFF5}" type="presParOf" srcId="{16B1404B-7994-47C2-A843-6783860B2B0E}" destId="{1167B3A7-0477-4988-A4FF-227DEBFDA49B}" srcOrd="11" destOrd="0" presId="urn:microsoft.com/office/officeart/2008/layout/LinedList"/>
    <dgm:cxn modelId="{C924D646-F937-4C29-B9BD-449B6531BAEE}" type="presParOf" srcId="{1167B3A7-0477-4988-A4FF-227DEBFDA49B}" destId="{28BCEF85-945E-4A08-9C53-5A2DCB6B527E}" srcOrd="0" destOrd="0" presId="urn:microsoft.com/office/officeart/2008/layout/LinedList"/>
    <dgm:cxn modelId="{4215719A-58DE-439C-B3DF-806C388919E2}" type="presParOf" srcId="{1167B3A7-0477-4988-A4FF-227DEBFDA49B}" destId="{F04C7017-F4D4-48C7-8ED8-EE4A03D0A51D}" srcOrd="1" destOrd="0" presId="urn:microsoft.com/office/officeart/2008/layout/LinedList"/>
    <dgm:cxn modelId="{AA67A883-72E3-4FA1-A539-D1278D16120B}" type="presParOf" srcId="{16B1404B-7994-47C2-A843-6783860B2B0E}" destId="{3EAEF465-86F1-4704-90F4-449972FFBA66}" srcOrd="12" destOrd="0" presId="urn:microsoft.com/office/officeart/2008/layout/LinedList"/>
    <dgm:cxn modelId="{10E72F29-A493-41B9-9CEF-59BB641C26CD}" type="presParOf" srcId="{16B1404B-7994-47C2-A843-6783860B2B0E}" destId="{2E392610-7B0B-495B-B0E8-0EC7F05D7C5A}" srcOrd="13" destOrd="0" presId="urn:microsoft.com/office/officeart/2008/layout/LinedList"/>
    <dgm:cxn modelId="{2325A572-6C52-476E-97FF-AFA4CE27B373}" type="presParOf" srcId="{2E392610-7B0B-495B-B0E8-0EC7F05D7C5A}" destId="{5C15B126-536D-4AAC-A611-9023AC8DD0E5}" srcOrd="0" destOrd="0" presId="urn:microsoft.com/office/officeart/2008/layout/LinedList"/>
    <dgm:cxn modelId="{59272064-FBF6-47CB-97DE-8F0E79E5493C}" type="presParOf" srcId="{2E392610-7B0B-495B-B0E8-0EC7F05D7C5A}" destId="{AE5D850F-CDDB-42BC-B14C-68D495E32AB9}" srcOrd="1" destOrd="0" presId="urn:microsoft.com/office/officeart/2008/layout/LinedList"/>
    <dgm:cxn modelId="{79BE5654-4FEA-42FD-B869-909A8BA884CA}" type="presParOf" srcId="{16B1404B-7994-47C2-A843-6783860B2B0E}" destId="{E3DB2F03-6396-4C0D-B26F-A7A23D177039}" srcOrd="14" destOrd="0" presId="urn:microsoft.com/office/officeart/2008/layout/LinedList"/>
    <dgm:cxn modelId="{CCDA2D3B-3B5D-4E64-B44C-C162B6A1E175}" type="presParOf" srcId="{16B1404B-7994-47C2-A843-6783860B2B0E}" destId="{504316CE-39F6-4FC4-87C9-25D5B18BB620}" srcOrd="15" destOrd="0" presId="urn:microsoft.com/office/officeart/2008/layout/LinedList"/>
    <dgm:cxn modelId="{6D334456-62D9-4438-B449-C715E56C3FFD}" type="presParOf" srcId="{504316CE-39F6-4FC4-87C9-25D5B18BB620}" destId="{F6125F69-D8A7-4F7B-8B86-55FC49F20678}" srcOrd="0" destOrd="0" presId="urn:microsoft.com/office/officeart/2008/layout/LinedList"/>
    <dgm:cxn modelId="{DA4F85E5-5328-4DB0-99DE-2BC65AED1610}" type="presParOf" srcId="{504316CE-39F6-4FC4-87C9-25D5B18BB620}" destId="{3940AFE5-67C7-4BF0-9EA8-52508F8922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B0E002-0D38-44B9-8837-B9C40C53547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8601B5-AD45-42DF-96FA-B800F757199D}">
      <dgm:prSet/>
      <dgm:spPr/>
      <dgm:t>
        <a:bodyPr/>
        <a:lstStyle/>
        <a:p>
          <a:r>
            <a:rPr lang="en-US" dirty="0"/>
            <a:t>The objective of the actual project was to find the maximum number of bugs</a:t>
          </a:r>
        </a:p>
      </dgm:t>
    </dgm:pt>
    <dgm:pt modelId="{C478D50C-516E-480C-B4F4-8CA10EA946E0}" type="parTrans" cxnId="{0B49F346-A9DB-4FEC-8E97-C6E438519991}">
      <dgm:prSet/>
      <dgm:spPr/>
      <dgm:t>
        <a:bodyPr/>
        <a:lstStyle/>
        <a:p>
          <a:endParaRPr lang="en-US"/>
        </a:p>
      </dgm:t>
    </dgm:pt>
    <dgm:pt modelId="{B23C5116-0264-47BA-9185-0599B28413D2}" type="sibTrans" cxnId="{0B49F346-A9DB-4FEC-8E97-C6E438519991}">
      <dgm:prSet/>
      <dgm:spPr/>
      <dgm:t>
        <a:bodyPr/>
        <a:lstStyle/>
        <a:p>
          <a:endParaRPr lang="en-US"/>
        </a:p>
      </dgm:t>
    </dgm:pt>
    <dgm:pt modelId="{F14568C0-F006-456C-9551-E5A83D9336A2}">
      <dgm:prSet/>
      <dgm:spPr/>
      <dgm:t>
        <a:bodyPr/>
        <a:lstStyle/>
        <a:p>
          <a:r>
            <a:rPr lang="en-US" dirty="0"/>
            <a:t>Test effort was measured in  hours spent -&gt; 90h</a:t>
          </a:r>
        </a:p>
      </dgm:t>
    </dgm:pt>
    <dgm:pt modelId="{3155C248-75A8-42E9-868B-26F1B60D2B36}" type="parTrans" cxnId="{7B50D1C8-4EDF-4E8B-8743-BC99716DE356}">
      <dgm:prSet/>
      <dgm:spPr/>
      <dgm:t>
        <a:bodyPr/>
        <a:lstStyle/>
        <a:p>
          <a:endParaRPr lang="en-US"/>
        </a:p>
      </dgm:t>
    </dgm:pt>
    <dgm:pt modelId="{9D46E17C-D4E2-4C36-8151-713010099D45}" type="sibTrans" cxnId="{7B50D1C8-4EDF-4E8B-8743-BC99716DE356}">
      <dgm:prSet/>
      <dgm:spPr/>
      <dgm:t>
        <a:bodyPr/>
        <a:lstStyle/>
        <a:p>
          <a:endParaRPr lang="en-US"/>
        </a:p>
      </dgm:t>
    </dgm:pt>
    <dgm:pt modelId="{237E4ED5-5029-43F6-9647-2AF2F880EED8}">
      <dgm:prSet/>
      <dgm:spPr/>
      <dgm:t>
        <a:bodyPr/>
        <a:lstStyle/>
        <a:p>
          <a:r>
            <a:rPr lang="en-US" dirty="0"/>
            <a:t>During Smoke testing 3 bugs were found</a:t>
          </a:r>
        </a:p>
      </dgm:t>
    </dgm:pt>
    <dgm:pt modelId="{E185C2F0-34CE-4E76-ABCF-43F3CD4D1D1B}" type="parTrans" cxnId="{062B1056-76BA-4311-9148-87D9558F2C12}">
      <dgm:prSet/>
      <dgm:spPr/>
      <dgm:t>
        <a:bodyPr/>
        <a:lstStyle/>
        <a:p>
          <a:endParaRPr lang="en-US"/>
        </a:p>
      </dgm:t>
    </dgm:pt>
    <dgm:pt modelId="{919A8726-0BA1-4A41-B860-F8D560473DC9}" type="sibTrans" cxnId="{062B1056-76BA-4311-9148-87D9558F2C12}">
      <dgm:prSet/>
      <dgm:spPr/>
      <dgm:t>
        <a:bodyPr/>
        <a:lstStyle/>
        <a:p>
          <a:endParaRPr lang="en-US"/>
        </a:p>
      </dgm:t>
    </dgm:pt>
    <dgm:pt modelId="{2B71B9EB-249B-452F-831D-0C0BF27D5F4B}">
      <dgm:prSet/>
      <dgm:spPr/>
      <dgm:t>
        <a:bodyPr/>
        <a:lstStyle/>
        <a:p>
          <a:r>
            <a:rPr lang="en-US" dirty="0"/>
            <a:t>During Exploratory 25 bugs were found </a:t>
          </a:r>
        </a:p>
      </dgm:t>
    </dgm:pt>
    <dgm:pt modelId="{EF01C247-8E46-4BF3-B885-EF69FD1C2B35}" type="parTrans" cxnId="{BBD99E9F-485D-47B7-9135-22EE82ABD1AA}">
      <dgm:prSet/>
      <dgm:spPr/>
      <dgm:t>
        <a:bodyPr/>
        <a:lstStyle/>
        <a:p>
          <a:endParaRPr lang="en-US"/>
        </a:p>
      </dgm:t>
    </dgm:pt>
    <dgm:pt modelId="{9F11CDC2-22CD-4042-9815-733322A74BAD}" type="sibTrans" cxnId="{BBD99E9F-485D-47B7-9135-22EE82ABD1AA}">
      <dgm:prSet/>
      <dgm:spPr/>
      <dgm:t>
        <a:bodyPr/>
        <a:lstStyle/>
        <a:p>
          <a:endParaRPr lang="en-US"/>
        </a:p>
      </dgm:t>
    </dgm:pt>
    <dgm:pt modelId="{7C839DC2-536A-4A68-805B-9C34655FB535}">
      <dgm:prSet/>
      <dgm:spPr/>
      <dgm:t>
        <a:bodyPr/>
        <a:lstStyle/>
        <a:p>
          <a:r>
            <a:rPr lang="en-US" dirty="0"/>
            <a:t>Data type used during testing : Blank, Valid, Invalid, Big Data </a:t>
          </a:r>
        </a:p>
      </dgm:t>
    </dgm:pt>
    <dgm:pt modelId="{EB425B34-EA7E-47C5-B055-4F79D7CD6D21}" type="parTrans" cxnId="{4271BF23-5517-41DB-AA83-02D852D6578A}">
      <dgm:prSet/>
      <dgm:spPr/>
      <dgm:t>
        <a:bodyPr/>
        <a:lstStyle/>
        <a:p>
          <a:endParaRPr lang="en-US"/>
        </a:p>
      </dgm:t>
    </dgm:pt>
    <dgm:pt modelId="{E3124A93-2CF8-4658-B190-A73968A83E84}" type="sibTrans" cxnId="{4271BF23-5517-41DB-AA83-02D852D6578A}">
      <dgm:prSet/>
      <dgm:spPr/>
      <dgm:t>
        <a:bodyPr/>
        <a:lstStyle/>
        <a:p>
          <a:endParaRPr lang="en-US"/>
        </a:p>
      </dgm:t>
    </dgm:pt>
    <dgm:pt modelId="{40C4C37F-1787-42BE-824B-8AFAF7CB269D}" type="pres">
      <dgm:prSet presAssocID="{2FB0E002-0D38-44B9-8837-B9C40C53547F}" presName="outerComposite" presStyleCnt="0">
        <dgm:presLayoutVars>
          <dgm:chMax val="5"/>
          <dgm:dir/>
          <dgm:resizeHandles val="exact"/>
        </dgm:presLayoutVars>
      </dgm:prSet>
      <dgm:spPr/>
    </dgm:pt>
    <dgm:pt modelId="{B90080FD-F9C6-4DD5-B7B9-E912997684C6}" type="pres">
      <dgm:prSet presAssocID="{2FB0E002-0D38-44B9-8837-B9C40C53547F}" presName="dummyMaxCanvas" presStyleCnt="0">
        <dgm:presLayoutVars/>
      </dgm:prSet>
      <dgm:spPr/>
    </dgm:pt>
    <dgm:pt modelId="{36463022-A9FA-4DEF-A193-06D0B5578D42}" type="pres">
      <dgm:prSet presAssocID="{2FB0E002-0D38-44B9-8837-B9C40C53547F}" presName="FiveNodes_1" presStyleLbl="node1" presStyleIdx="0" presStyleCnt="5">
        <dgm:presLayoutVars>
          <dgm:bulletEnabled val="1"/>
        </dgm:presLayoutVars>
      </dgm:prSet>
      <dgm:spPr/>
    </dgm:pt>
    <dgm:pt modelId="{BDE07D0A-D6CC-4EC5-A561-0D323B756A50}" type="pres">
      <dgm:prSet presAssocID="{2FB0E002-0D38-44B9-8837-B9C40C53547F}" presName="FiveNodes_2" presStyleLbl="node1" presStyleIdx="1" presStyleCnt="5">
        <dgm:presLayoutVars>
          <dgm:bulletEnabled val="1"/>
        </dgm:presLayoutVars>
      </dgm:prSet>
      <dgm:spPr/>
    </dgm:pt>
    <dgm:pt modelId="{DD90FE67-73D3-4EF1-859C-E94A3DF5E691}" type="pres">
      <dgm:prSet presAssocID="{2FB0E002-0D38-44B9-8837-B9C40C53547F}" presName="FiveNodes_3" presStyleLbl="node1" presStyleIdx="2" presStyleCnt="5">
        <dgm:presLayoutVars>
          <dgm:bulletEnabled val="1"/>
        </dgm:presLayoutVars>
      </dgm:prSet>
      <dgm:spPr/>
    </dgm:pt>
    <dgm:pt modelId="{B2B44FAA-6085-419B-97CE-1F344E12D1D3}" type="pres">
      <dgm:prSet presAssocID="{2FB0E002-0D38-44B9-8837-B9C40C53547F}" presName="FiveNodes_4" presStyleLbl="node1" presStyleIdx="3" presStyleCnt="5">
        <dgm:presLayoutVars>
          <dgm:bulletEnabled val="1"/>
        </dgm:presLayoutVars>
      </dgm:prSet>
      <dgm:spPr/>
    </dgm:pt>
    <dgm:pt modelId="{75E91438-AC55-4CEF-8F00-7DF8AC3D15EA}" type="pres">
      <dgm:prSet presAssocID="{2FB0E002-0D38-44B9-8837-B9C40C53547F}" presName="FiveNodes_5" presStyleLbl="node1" presStyleIdx="4" presStyleCnt="5">
        <dgm:presLayoutVars>
          <dgm:bulletEnabled val="1"/>
        </dgm:presLayoutVars>
      </dgm:prSet>
      <dgm:spPr/>
    </dgm:pt>
    <dgm:pt modelId="{39018BB0-16DC-498D-BC18-996051277E2E}" type="pres">
      <dgm:prSet presAssocID="{2FB0E002-0D38-44B9-8837-B9C40C53547F}" presName="FiveConn_1-2" presStyleLbl="fgAccFollowNode1" presStyleIdx="0" presStyleCnt="4">
        <dgm:presLayoutVars>
          <dgm:bulletEnabled val="1"/>
        </dgm:presLayoutVars>
      </dgm:prSet>
      <dgm:spPr/>
    </dgm:pt>
    <dgm:pt modelId="{D02DBCCF-A1D3-4494-88E5-0465057DA6F4}" type="pres">
      <dgm:prSet presAssocID="{2FB0E002-0D38-44B9-8837-B9C40C53547F}" presName="FiveConn_2-3" presStyleLbl="fgAccFollowNode1" presStyleIdx="1" presStyleCnt="4">
        <dgm:presLayoutVars>
          <dgm:bulletEnabled val="1"/>
        </dgm:presLayoutVars>
      </dgm:prSet>
      <dgm:spPr/>
    </dgm:pt>
    <dgm:pt modelId="{E343AC20-D971-41A2-A267-8FE374123785}" type="pres">
      <dgm:prSet presAssocID="{2FB0E002-0D38-44B9-8837-B9C40C53547F}" presName="FiveConn_3-4" presStyleLbl="fgAccFollowNode1" presStyleIdx="2" presStyleCnt="4">
        <dgm:presLayoutVars>
          <dgm:bulletEnabled val="1"/>
        </dgm:presLayoutVars>
      </dgm:prSet>
      <dgm:spPr/>
    </dgm:pt>
    <dgm:pt modelId="{029915A7-D82F-4BE3-8F22-B41D60A4C84F}" type="pres">
      <dgm:prSet presAssocID="{2FB0E002-0D38-44B9-8837-B9C40C53547F}" presName="FiveConn_4-5" presStyleLbl="fgAccFollowNode1" presStyleIdx="3" presStyleCnt="4">
        <dgm:presLayoutVars>
          <dgm:bulletEnabled val="1"/>
        </dgm:presLayoutVars>
      </dgm:prSet>
      <dgm:spPr/>
    </dgm:pt>
    <dgm:pt modelId="{6A109A1B-037F-4546-86BC-3796CDA106A9}" type="pres">
      <dgm:prSet presAssocID="{2FB0E002-0D38-44B9-8837-B9C40C53547F}" presName="FiveNodes_1_text" presStyleLbl="node1" presStyleIdx="4" presStyleCnt="5">
        <dgm:presLayoutVars>
          <dgm:bulletEnabled val="1"/>
        </dgm:presLayoutVars>
      </dgm:prSet>
      <dgm:spPr/>
    </dgm:pt>
    <dgm:pt modelId="{FBB071D4-94D4-4F05-A5E3-3F4C53173FF0}" type="pres">
      <dgm:prSet presAssocID="{2FB0E002-0D38-44B9-8837-B9C40C53547F}" presName="FiveNodes_2_text" presStyleLbl="node1" presStyleIdx="4" presStyleCnt="5">
        <dgm:presLayoutVars>
          <dgm:bulletEnabled val="1"/>
        </dgm:presLayoutVars>
      </dgm:prSet>
      <dgm:spPr/>
    </dgm:pt>
    <dgm:pt modelId="{2B04C0BC-454D-49E3-94AF-67F27423C088}" type="pres">
      <dgm:prSet presAssocID="{2FB0E002-0D38-44B9-8837-B9C40C53547F}" presName="FiveNodes_3_text" presStyleLbl="node1" presStyleIdx="4" presStyleCnt="5">
        <dgm:presLayoutVars>
          <dgm:bulletEnabled val="1"/>
        </dgm:presLayoutVars>
      </dgm:prSet>
      <dgm:spPr/>
    </dgm:pt>
    <dgm:pt modelId="{2706C4AD-8582-41A7-ABCF-581CC46BB7AC}" type="pres">
      <dgm:prSet presAssocID="{2FB0E002-0D38-44B9-8837-B9C40C53547F}" presName="FiveNodes_4_text" presStyleLbl="node1" presStyleIdx="4" presStyleCnt="5">
        <dgm:presLayoutVars>
          <dgm:bulletEnabled val="1"/>
        </dgm:presLayoutVars>
      </dgm:prSet>
      <dgm:spPr/>
    </dgm:pt>
    <dgm:pt modelId="{CC532FB6-8309-4165-A230-66877FBD567E}" type="pres">
      <dgm:prSet presAssocID="{2FB0E002-0D38-44B9-8837-B9C40C53547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70D3C08-8995-4434-BA98-264FD96761CB}" type="presOf" srcId="{2B71B9EB-249B-452F-831D-0C0BF27D5F4B}" destId="{B2B44FAA-6085-419B-97CE-1F344E12D1D3}" srcOrd="0" destOrd="0" presId="urn:microsoft.com/office/officeart/2005/8/layout/vProcess5"/>
    <dgm:cxn modelId="{4271BF23-5517-41DB-AA83-02D852D6578A}" srcId="{2FB0E002-0D38-44B9-8837-B9C40C53547F}" destId="{7C839DC2-536A-4A68-805B-9C34655FB535}" srcOrd="4" destOrd="0" parTransId="{EB425B34-EA7E-47C5-B055-4F79D7CD6D21}" sibTransId="{E3124A93-2CF8-4658-B190-A73968A83E84}"/>
    <dgm:cxn modelId="{E5E92B3D-9434-4473-9908-15EBF3005F61}" type="presOf" srcId="{2FB0E002-0D38-44B9-8837-B9C40C53547F}" destId="{40C4C37F-1787-42BE-824B-8AFAF7CB269D}" srcOrd="0" destOrd="0" presId="urn:microsoft.com/office/officeart/2005/8/layout/vProcess5"/>
    <dgm:cxn modelId="{5DC8BB46-EA5B-4CE2-9C1C-D91B23F77CF7}" type="presOf" srcId="{237E4ED5-5029-43F6-9647-2AF2F880EED8}" destId="{DD90FE67-73D3-4EF1-859C-E94A3DF5E691}" srcOrd="0" destOrd="0" presId="urn:microsoft.com/office/officeart/2005/8/layout/vProcess5"/>
    <dgm:cxn modelId="{0B49F346-A9DB-4FEC-8E97-C6E438519991}" srcId="{2FB0E002-0D38-44B9-8837-B9C40C53547F}" destId="{288601B5-AD45-42DF-96FA-B800F757199D}" srcOrd="0" destOrd="0" parTransId="{C478D50C-516E-480C-B4F4-8CA10EA946E0}" sibTransId="{B23C5116-0264-47BA-9185-0599B28413D2}"/>
    <dgm:cxn modelId="{00655067-14B3-4E7D-8005-918C005E69D9}" type="presOf" srcId="{7C839DC2-536A-4A68-805B-9C34655FB535}" destId="{75E91438-AC55-4CEF-8F00-7DF8AC3D15EA}" srcOrd="0" destOrd="0" presId="urn:microsoft.com/office/officeart/2005/8/layout/vProcess5"/>
    <dgm:cxn modelId="{DA60F768-495E-4A0D-9722-B2F725B175AD}" type="presOf" srcId="{F14568C0-F006-456C-9551-E5A83D9336A2}" destId="{FBB071D4-94D4-4F05-A5E3-3F4C53173FF0}" srcOrd="1" destOrd="0" presId="urn:microsoft.com/office/officeart/2005/8/layout/vProcess5"/>
    <dgm:cxn modelId="{7CB50052-66D4-4BD3-B823-9932A2A0BD9E}" type="presOf" srcId="{919A8726-0BA1-4A41-B860-F8D560473DC9}" destId="{E343AC20-D971-41A2-A267-8FE374123785}" srcOrd="0" destOrd="0" presId="urn:microsoft.com/office/officeart/2005/8/layout/vProcess5"/>
    <dgm:cxn modelId="{062B1056-76BA-4311-9148-87D9558F2C12}" srcId="{2FB0E002-0D38-44B9-8837-B9C40C53547F}" destId="{237E4ED5-5029-43F6-9647-2AF2F880EED8}" srcOrd="2" destOrd="0" parTransId="{E185C2F0-34CE-4E76-ABCF-43F3CD4D1D1B}" sibTransId="{919A8726-0BA1-4A41-B860-F8D560473DC9}"/>
    <dgm:cxn modelId="{DD9B5A7D-1023-4FC8-9836-3D449A812C2B}" type="presOf" srcId="{288601B5-AD45-42DF-96FA-B800F757199D}" destId="{36463022-A9FA-4DEF-A193-06D0B5578D42}" srcOrd="0" destOrd="0" presId="urn:microsoft.com/office/officeart/2005/8/layout/vProcess5"/>
    <dgm:cxn modelId="{1BA6EC84-A7F3-46B6-BE75-29DF3F514546}" type="presOf" srcId="{9F11CDC2-22CD-4042-9815-733322A74BAD}" destId="{029915A7-D82F-4BE3-8F22-B41D60A4C84F}" srcOrd="0" destOrd="0" presId="urn:microsoft.com/office/officeart/2005/8/layout/vProcess5"/>
    <dgm:cxn modelId="{2C594588-36D4-491C-80D0-9567F188892E}" type="presOf" srcId="{2B71B9EB-249B-452F-831D-0C0BF27D5F4B}" destId="{2706C4AD-8582-41A7-ABCF-581CC46BB7AC}" srcOrd="1" destOrd="0" presId="urn:microsoft.com/office/officeart/2005/8/layout/vProcess5"/>
    <dgm:cxn modelId="{BBD99E9F-485D-47B7-9135-22EE82ABD1AA}" srcId="{2FB0E002-0D38-44B9-8837-B9C40C53547F}" destId="{2B71B9EB-249B-452F-831D-0C0BF27D5F4B}" srcOrd="3" destOrd="0" parTransId="{EF01C247-8E46-4BF3-B885-EF69FD1C2B35}" sibTransId="{9F11CDC2-22CD-4042-9815-733322A74BAD}"/>
    <dgm:cxn modelId="{A94ABFB1-B804-4E96-A1E4-7AD86CCF8956}" type="presOf" srcId="{7C839DC2-536A-4A68-805B-9C34655FB535}" destId="{CC532FB6-8309-4165-A230-66877FBD567E}" srcOrd="1" destOrd="0" presId="urn:microsoft.com/office/officeart/2005/8/layout/vProcess5"/>
    <dgm:cxn modelId="{C1D47CB3-C0BE-4B6B-9383-BB2EF5A7DC16}" type="presOf" srcId="{F14568C0-F006-456C-9551-E5A83D9336A2}" destId="{BDE07D0A-D6CC-4EC5-A561-0D323B756A50}" srcOrd="0" destOrd="0" presId="urn:microsoft.com/office/officeart/2005/8/layout/vProcess5"/>
    <dgm:cxn modelId="{AB00B5C3-2F7C-4783-9C2B-44721664A9D3}" type="presOf" srcId="{9D46E17C-D4E2-4C36-8151-713010099D45}" destId="{D02DBCCF-A1D3-4494-88E5-0465057DA6F4}" srcOrd="0" destOrd="0" presId="urn:microsoft.com/office/officeart/2005/8/layout/vProcess5"/>
    <dgm:cxn modelId="{A8D50CC6-67EE-4158-8F06-50BD691A894B}" type="presOf" srcId="{288601B5-AD45-42DF-96FA-B800F757199D}" destId="{6A109A1B-037F-4546-86BC-3796CDA106A9}" srcOrd="1" destOrd="0" presId="urn:microsoft.com/office/officeart/2005/8/layout/vProcess5"/>
    <dgm:cxn modelId="{7B50D1C8-4EDF-4E8B-8743-BC99716DE356}" srcId="{2FB0E002-0D38-44B9-8837-B9C40C53547F}" destId="{F14568C0-F006-456C-9551-E5A83D9336A2}" srcOrd="1" destOrd="0" parTransId="{3155C248-75A8-42E9-868B-26F1B60D2B36}" sibTransId="{9D46E17C-D4E2-4C36-8151-713010099D45}"/>
    <dgm:cxn modelId="{690392DB-CE7C-4805-89A6-864DE62C4B8E}" type="presOf" srcId="{237E4ED5-5029-43F6-9647-2AF2F880EED8}" destId="{2B04C0BC-454D-49E3-94AF-67F27423C088}" srcOrd="1" destOrd="0" presId="urn:microsoft.com/office/officeart/2005/8/layout/vProcess5"/>
    <dgm:cxn modelId="{28E867FE-DD15-4823-B6F4-A20F00927BE3}" type="presOf" srcId="{B23C5116-0264-47BA-9185-0599B28413D2}" destId="{39018BB0-16DC-498D-BC18-996051277E2E}" srcOrd="0" destOrd="0" presId="urn:microsoft.com/office/officeart/2005/8/layout/vProcess5"/>
    <dgm:cxn modelId="{341993EE-90A8-46E3-BBC2-E0FAD26E22B9}" type="presParOf" srcId="{40C4C37F-1787-42BE-824B-8AFAF7CB269D}" destId="{B90080FD-F9C6-4DD5-B7B9-E912997684C6}" srcOrd="0" destOrd="0" presId="urn:microsoft.com/office/officeart/2005/8/layout/vProcess5"/>
    <dgm:cxn modelId="{EA9D3F49-237F-4C54-A8AD-3A1B87EE45A4}" type="presParOf" srcId="{40C4C37F-1787-42BE-824B-8AFAF7CB269D}" destId="{36463022-A9FA-4DEF-A193-06D0B5578D42}" srcOrd="1" destOrd="0" presId="urn:microsoft.com/office/officeart/2005/8/layout/vProcess5"/>
    <dgm:cxn modelId="{4C7FD285-E3E4-40D3-B265-7F68569C3D98}" type="presParOf" srcId="{40C4C37F-1787-42BE-824B-8AFAF7CB269D}" destId="{BDE07D0A-D6CC-4EC5-A561-0D323B756A50}" srcOrd="2" destOrd="0" presId="urn:microsoft.com/office/officeart/2005/8/layout/vProcess5"/>
    <dgm:cxn modelId="{941D21C3-D951-4A23-A602-61325FFE086C}" type="presParOf" srcId="{40C4C37F-1787-42BE-824B-8AFAF7CB269D}" destId="{DD90FE67-73D3-4EF1-859C-E94A3DF5E691}" srcOrd="3" destOrd="0" presId="urn:microsoft.com/office/officeart/2005/8/layout/vProcess5"/>
    <dgm:cxn modelId="{B6304446-1823-4A89-A6AD-C70C14B3C274}" type="presParOf" srcId="{40C4C37F-1787-42BE-824B-8AFAF7CB269D}" destId="{B2B44FAA-6085-419B-97CE-1F344E12D1D3}" srcOrd="4" destOrd="0" presId="urn:microsoft.com/office/officeart/2005/8/layout/vProcess5"/>
    <dgm:cxn modelId="{BBCBD5ED-339B-49CA-9FDC-51C1C44ED8D9}" type="presParOf" srcId="{40C4C37F-1787-42BE-824B-8AFAF7CB269D}" destId="{75E91438-AC55-4CEF-8F00-7DF8AC3D15EA}" srcOrd="5" destOrd="0" presId="urn:microsoft.com/office/officeart/2005/8/layout/vProcess5"/>
    <dgm:cxn modelId="{68CEFEAB-2831-413D-9F36-4827978BFFF6}" type="presParOf" srcId="{40C4C37F-1787-42BE-824B-8AFAF7CB269D}" destId="{39018BB0-16DC-498D-BC18-996051277E2E}" srcOrd="6" destOrd="0" presId="urn:microsoft.com/office/officeart/2005/8/layout/vProcess5"/>
    <dgm:cxn modelId="{E0659AC4-2E87-4233-8A28-78B726B22184}" type="presParOf" srcId="{40C4C37F-1787-42BE-824B-8AFAF7CB269D}" destId="{D02DBCCF-A1D3-4494-88E5-0465057DA6F4}" srcOrd="7" destOrd="0" presId="urn:microsoft.com/office/officeart/2005/8/layout/vProcess5"/>
    <dgm:cxn modelId="{2A5DC2F9-F2EC-40FF-AF24-2168F1E9EBC9}" type="presParOf" srcId="{40C4C37F-1787-42BE-824B-8AFAF7CB269D}" destId="{E343AC20-D971-41A2-A267-8FE374123785}" srcOrd="8" destOrd="0" presId="urn:microsoft.com/office/officeart/2005/8/layout/vProcess5"/>
    <dgm:cxn modelId="{41C4B2BA-81E5-40B3-B0DD-577FBC46A997}" type="presParOf" srcId="{40C4C37F-1787-42BE-824B-8AFAF7CB269D}" destId="{029915A7-D82F-4BE3-8F22-B41D60A4C84F}" srcOrd="9" destOrd="0" presId="urn:microsoft.com/office/officeart/2005/8/layout/vProcess5"/>
    <dgm:cxn modelId="{D6FF0DE6-320D-4E7A-9C3E-F2D739DB1AAB}" type="presParOf" srcId="{40C4C37F-1787-42BE-824B-8AFAF7CB269D}" destId="{6A109A1B-037F-4546-86BC-3796CDA106A9}" srcOrd="10" destOrd="0" presId="urn:microsoft.com/office/officeart/2005/8/layout/vProcess5"/>
    <dgm:cxn modelId="{4F9CA552-7CDF-43D5-969C-681CC58DDB05}" type="presParOf" srcId="{40C4C37F-1787-42BE-824B-8AFAF7CB269D}" destId="{FBB071D4-94D4-4F05-A5E3-3F4C53173FF0}" srcOrd="11" destOrd="0" presId="urn:microsoft.com/office/officeart/2005/8/layout/vProcess5"/>
    <dgm:cxn modelId="{DB477803-4ECC-4453-9DB2-EF56C86586C1}" type="presParOf" srcId="{40C4C37F-1787-42BE-824B-8AFAF7CB269D}" destId="{2B04C0BC-454D-49E3-94AF-67F27423C088}" srcOrd="12" destOrd="0" presId="urn:microsoft.com/office/officeart/2005/8/layout/vProcess5"/>
    <dgm:cxn modelId="{6DF131C1-FC19-4071-AF61-AC5ED8D29011}" type="presParOf" srcId="{40C4C37F-1787-42BE-824B-8AFAF7CB269D}" destId="{2706C4AD-8582-41A7-ABCF-581CC46BB7AC}" srcOrd="13" destOrd="0" presId="urn:microsoft.com/office/officeart/2005/8/layout/vProcess5"/>
    <dgm:cxn modelId="{DC6E0A20-5B2E-4400-80AD-3C8087B1B553}" type="presParOf" srcId="{40C4C37F-1787-42BE-824B-8AFAF7CB269D}" destId="{CC532FB6-8309-4165-A230-66877FBD567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D470D-2A0B-4177-9A16-D148CDEAA7FD}">
      <dsp:nvSpPr>
        <dsp:cNvPr id="0" name=""/>
        <dsp:cNvSpPr/>
      </dsp:nvSpPr>
      <dsp:spPr>
        <a:xfrm>
          <a:off x="0" y="360620"/>
          <a:ext cx="5048768" cy="21967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E40E8-AF51-4F85-B783-87F4F6AF0E15}">
      <dsp:nvSpPr>
        <dsp:cNvPr id="0" name=""/>
        <dsp:cNvSpPr/>
      </dsp:nvSpPr>
      <dsp:spPr>
        <a:xfrm>
          <a:off x="517317" y="988720"/>
          <a:ext cx="940577" cy="940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6D780-2666-45E9-BA88-B821BADFF580}">
      <dsp:nvSpPr>
        <dsp:cNvPr id="0" name=""/>
        <dsp:cNvSpPr/>
      </dsp:nvSpPr>
      <dsp:spPr>
        <a:xfrm>
          <a:off x="1975212" y="603939"/>
          <a:ext cx="3073555" cy="171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990" tIns="180990" rIns="180990" bIns="1809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Mobile application Version 3.0.0.50</a:t>
          </a:r>
        </a:p>
      </dsp:txBody>
      <dsp:txXfrm>
        <a:off x="1975212" y="603939"/>
        <a:ext cx="3073555" cy="1710140"/>
      </dsp:txXfrm>
    </dsp:sp>
    <dsp:sp modelId="{048A90F9-D6F9-4749-B888-537DC7281557}">
      <dsp:nvSpPr>
        <dsp:cNvPr id="0" name=""/>
        <dsp:cNvSpPr/>
      </dsp:nvSpPr>
      <dsp:spPr>
        <a:xfrm>
          <a:off x="0" y="2984933"/>
          <a:ext cx="5048768" cy="2354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67EE-B000-41B4-B418-C067F4ACB97E}">
      <dsp:nvSpPr>
        <dsp:cNvPr id="0" name=""/>
        <dsp:cNvSpPr/>
      </dsp:nvSpPr>
      <dsp:spPr>
        <a:xfrm>
          <a:off x="517317" y="3692102"/>
          <a:ext cx="940577" cy="940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80581-C032-4342-BBC6-0D1C32FEDD7B}">
      <dsp:nvSpPr>
        <dsp:cNvPr id="0" name=""/>
        <dsp:cNvSpPr/>
      </dsp:nvSpPr>
      <dsp:spPr>
        <a:xfrm>
          <a:off x="1975212" y="3307320"/>
          <a:ext cx="3073555" cy="171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990" tIns="180990" rIns="180990" bIns="1809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Operator of personal shopping delivery platform designed to offer store products to the doorstep</a:t>
          </a:r>
        </a:p>
      </dsp:txBody>
      <dsp:txXfrm>
        <a:off x="1975212" y="3307320"/>
        <a:ext cx="3073555" cy="1710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9D628-0341-49D3-941C-E48F0C05B726}">
      <dsp:nvSpPr>
        <dsp:cNvPr id="0" name=""/>
        <dsp:cNvSpPr/>
      </dsp:nvSpPr>
      <dsp:spPr>
        <a:xfrm>
          <a:off x="0" y="702024"/>
          <a:ext cx="711791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Ad-hoc testing </a:t>
          </a:r>
          <a:r>
            <a:rPr lang="en-US" sz="3000" kern="1200" dirty="0"/>
            <a:t>to decide whether the application is worth further testing</a:t>
          </a:r>
        </a:p>
      </dsp:txBody>
      <dsp:txXfrm>
        <a:off x="58257" y="760281"/>
        <a:ext cx="7001404" cy="1076886"/>
      </dsp:txXfrm>
    </dsp:sp>
    <dsp:sp modelId="{C1C87F7B-79EA-4DF2-8540-97CCC57309AF}">
      <dsp:nvSpPr>
        <dsp:cNvPr id="0" name=""/>
        <dsp:cNvSpPr/>
      </dsp:nvSpPr>
      <dsp:spPr>
        <a:xfrm>
          <a:off x="0" y="1981824"/>
          <a:ext cx="7117918" cy="1193400"/>
        </a:xfrm>
        <a:prstGeom prst="roundRect">
          <a:avLst/>
        </a:prstGeom>
        <a:solidFill>
          <a:schemeClr val="accent2">
            <a:hueOff val="-4028383"/>
            <a:satOff val="-7204"/>
            <a:lumOff val="1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Smoke testing </a:t>
          </a:r>
          <a:r>
            <a:rPr lang="en-US" sz="3000" kern="1200"/>
            <a:t>for the main functionalities (Account, Cart, Orders, Search)</a:t>
          </a:r>
        </a:p>
      </dsp:txBody>
      <dsp:txXfrm>
        <a:off x="58257" y="2040081"/>
        <a:ext cx="7001404" cy="1076886"/>
      </dsp:txXfrm>
    </dsp:sp>
    <dsp:sp modelId="{2B15AD9B-A9BC-4BCC-8636-797247500AC0}">
      <dsp:nvSpPr>
        <dsp:cNvPr id="0" name=""/>
        <dsp:cNvSpPr/>
      </dsp:nvSpPr>
      <dsp:spPr>
        <a:xfrm>
          <a:off x="0" y="3261624"/>
          <a:ext cx="7117918" cy="1193400"/>
        </a:xfrm>
        <a:prstGeom prst="roundRect">
          <a:avLst/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Exploratory testing </a:t>
          </a:r>
          <a:r>
            <a:rPr lang="en-US" sz="3000" kern="1200"/>
            <a:t>to cover all the possible test scenarios for each functionality</a:t>
          </a:r>
        </a:p>
      </dsp:txBody>
      <dsp:txXfrm>
        <a:off x="58257" y="3319881"/>
        <a:ext cx="7001404" cy="1076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A0B9C-6BA0-4FE3-8629-C2F1509D2911}">
      <dsp:nvSpPr>
        <dsp:cNvPr id="0" name=""/>
        <dsp:cNvSpPr/>
      </dsp:nvSpPr>
      <dsp:spPr>
        <a:xfrm>
          <a:off x="0" y="45139"/>
          <a:ext cx="589121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Functional testing </a:t>
          </a:r>
        </a:p>
      </dsp:txBody>
      <dsp:txXfrm>
        <a:off x="37467" y="82606"/>
        <a:ext cx="5816278" cy="692586"/>
      </dsp:txXfrm>
    </dsp:sp>
    <dsp:sp modelId="{18C52F0A-4A39-438A-8EF6-1310EBCF9738}">
      <dsp:nvSpPr>
        <dsp:cNvPr id="0" name=""/>
        <dsp:cNvSpPr/>
      </dsp:nvSpPr>
      <dsp:spPr>
        <a:xfrm>
          <a:off x="0" y="904819"/>
          <a:ext cx="5891212" cy="767520"/>
        </a:xfrm>
        <a:prstGeom prst="roundRect">
          <a:avLst/>
        </a:prstGeom>
        <a:solidFill>
          <a:schemeClr val="accent2">
            <a:hueOff val="-1611353"/>
            <a:satOff val="-2881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Positive/Negative testing</a:t>
          </a:r>
        </a:p>
      </dsp:txBody>
      <dsp:txXfrm>
        <a:off x="37467" y="942286"/>
        <a:ext cx="5816278" cy="692586"/>
      </dsp:txXfrm>
    </dsp:sp>
    <dsp:sp modelId="{AA7C7CC4-BF36-4435-90C0-E52FD3BE33B6}">
      <dsp:nvSpPr>
        <dsp:cNvPr id="0" name=""/>
        <dsp:cNvSpPr/>
      </dsp:nvSpPr>
      <dsp:spPr>
        <a:xfrm>
          <a:off x="0" y="1764500"/>
          <a:ext cx="5891212" cy="767520"/>
        </a:xfrm>
        <a:prstGeom prst="roundRect">
          <a:avLst/>
        </a:prstGeom>
        <a:solidFill>
          <a:schemeClr val="accent2">
            <a:hueOff val="-3222706"/>
            <a:satOff val="-5763"/>
            <a:lumOff val="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UI testing </a:t>
          </a:r>
        </a:p>
      </dsp:txBody>
      <dsp:txXfrm>
        <a:off x="37467" y="1801967"/>
        <a:ext cx="5816278" cy="692586"/>
      </dsp:txXfrm>
    </dsp:sp>
    <dsp:sp modelId="{234133C5-614D-43EF-940B-E340EEC6154C}">
      <dsp:nvSpPr>
        <dsp:cNvPr id="0" name=""/>
        <dsp:cNvSpPr/>
      </dsp:nvSpPr>
      <dsp:spPr>
        <a:xfrm>
          <a:off x="0" y="2624180"/>
          <a:ext cx="5891212" cy="767520"/>
        </a:xfrm>
        <a:prstGeom prst="roundRect">
          <a:avLst/>
        </a:prstGeom>
        <a:solidFill>
          <a:schemeClr val="accent2">
            <a:hueOff val="-4834059"/>
            <a:satOff val="-8644"/>
            <a:lumOff val="1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Localization testing</a:t>
          </a:r>
        </a:p>
      </dsp:txBody>
      <dsp:txXfrm>
        <a:off x="37467" y="2661647"/>
        <a:ext cx="5816278" cy="692586"/>
      </dsp:txXfrm>
    </dsp:sp>
    <dsp:sp modelId="{7EF3896A-8C4F-41A4-933C-CB4D533D22B3}">
      <dsp:nvSpPr>
        <dsp:cNvPr id="0" name=""/>
        <dsp:cNvSpPr/>
      </dsp:nvSpPr>
      <dsp:spPr>
        <a:xfrm>
          <a:off x="0" y="3483860"/>
          <a:ext cx="5891212" cy="767520"/>
        </a:xfrm>
        <a:prstGeom prst="roundRect">
          <a:avLst/>
        </a:prstGeom>
        <a:solidFill>
          <a:schemeClr val="accent2">
            <a:hueOff val="-6445412"/>
            <a:satOff val="-11526"/>
            <a:lumOff val="1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Network testing</a:t>
          </a:r>
        </a:p>
      </dsp:txBody>
      <dsp:txXfrm>
        <a:off x="37467" y="3521327"/>
        <a:ext cx="5816278" cy="692586"/>
      </dsp:txXfrm>
    </dsp:sp>
    <dsp:sp modelId="{B51804BB-CE7E-4C0C-9BE5-4E4085DD117F}">
      <dsp:nvSpPr>
        <dsp:cNvPr id="0" name=""/>
        <dsp:cNvSpPr/>
      </dsp:nvSpPr>
      <dsp:spPr>
        <a:xfrm>
          <a:off x="0" y="4343540"/>
          <a:ext cx="5891212" cy="767520"/>
        </a:xfrm>
        <a:prstGeom prst="roundRect">
          <a:avLst/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Connectivity testing</a:t>
          </a:r>
        </a:p>
      </dsp:txBody>
      <dsp:txXfrm>
        <a:off x="37467" y="4381007"/>
        <a:ext cx="5816278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4A751-FE4B-47CA-940E-99305A4F5556}">
      <dsp:nvSpPr>
        <dsp:cNvPr id="0" name=""/>
        <dsp:cNvSpPr/>
      </dsp:nvSpPr>
      <dsp:spPr>
        <a:xfrm>
          <a:off x="0" y="0"/>
          <a:ext cx="106591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058C-F3B4-42C4-A063-064969D9E3A7}">
      <dsp:nvSpPr>
        <dsp:cNvPr id="0" name=""/>
        <dsp:cNvSpPr/>
      </dsp:nvSpPr>
      <dsp:spPr>
        <a:xfrm>
          <a:off x="0" y="0"/>
          <a:ext cx="1065911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Mantis Bug Tracker – Bug Reporting</a:t>
          </a:r>
        </a:p>
      </dsp:txBody>
      <dsp:txXfrm>
        <a:off x="0" y="0"/>
        <a:ext cx="10659110" cy="543917"/>
      </dsp:txXfrm>
    </dsp:sp>
    <dsp:sp modelId="{DFB828A7-B62B-4D74-A805-1D0511E839F8}">
      <dsp:nvSpPr>
        <dsp:cNvPr id="0" name=""/>
        <dsp:cNvSpPr/>
      </dsp:nvSpPr>
      <dsp:spPr>
        <a:xfrm>
          <a:off x="0" y="543917"/>
          <a:ext cx="106591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DEF84-BC08-42C4-B0AA-6AADCB13D94C}">
      <dsp:nvSpPr>
        <dsp:cNvPr id="0" name=""/>
        <dsp:cNvSpPr/>
      </dsp:nvSpPr>
      <dsp:spPr>
        <a:xfrm>
          <a:off x="0" y="543917"/>
          <a:ext cx="1065911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Xmind Tool – Mind Maps</a:t>
          </a:r>
        </a:p>
      </dsp:txBody>
      <dsp:txXfrm>
        <a:off x="0" y="543917"/>
        <a:ext cx="10659110" cy="543917"/>
      </dsp:txXfrm>
    </dsp:sp>
    <dsp:sp modelId="{1F01BE3F-A1A8-47E3-83F6-D06E99D0833A}">
      <dsp:nvSpPr>
        <dsp:cNvPr id="0" name=""/>
        <dsp:cNvSpPr/>
      </dsp:nvSpPr>
      <dsp:spPr>
        <a:xfrm>
          <a:off x="0" y="1087834"/>
          <a:ext cx="106591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F3882-A290-4E16-94FC-85C709934D20}">
      <dsp:nvSpPr>
        <dsp:cNvPr id="0" name=""/>
        <dsp:cNvSpPr/>
      </dsp:nvSpPr>
      <dsp:spPr>
        <a:xfrm>
          <a:off x="0" y="1087834"/>
          <a:ext cx="1065911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Snip&amp;Sketch</a:t>
          </a:r>
          <a:r>
            <a:rPr lang="en-US" sz="2500" kern="1200" dirty="0"/>
            <a:t> – Screenshots Capture</a:t>
          </a:r>
        </a:p>
      </dsp:txBody>
      <dsp:txXfrm>
        <a:off x="0" y="1087834"/>
        <a:ext cx="10659110" cy="543917"/>
      </dsp:txXfrm>
    </dsp:sp>
    <dsp:sp modelId="{D2B4CA5E-AF22-4EE4-BC23-0513D8F71ED0}">
      <dsp:nvSpPr>
        <dsp:cNvPr id="0" name=""/>
        <dsp:cNvSpPr/>
      </dsp:nvSpPr>
      <dsp:spPr>
        <a:xfrm>
          <a:off x="0" y="1631751"/>
          <a:ext cx="106591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D9555-DE79-458F-B145-6487BC27F60C}">
      <dsp:nvSpPr>
        <dsp:cNvPr id="0" name=""/>
        <dsp:cNvSpPr/>
      </dsp:nvSpPr>
      <dsp:spPr>
        <a:xfrm>
          <a:off x="0" y="1631751"/>
          <a:ext cx="1065911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Screenpresso</a:t>
          </a:r>
          <a:r>
            <a:rPr lang="en-US" sz="2500" kern="1200" dirty="0"/>
            <a:t> – Screenshots Capture</a:t>
          </a:r>
        </a:p>
      </dsp:txBody>
      <dsp:txXfrm>
        <a:off x="0" y="1631751"/>
        <a:ext cx="10659110" cy="543917"/>
      </dsp:txXfrm>
    </dsp:sp>
    <dsp:sp modelId="{AB434E3F-46AA-40DC-A501-15FCB3F6AEBC}">
      <dsp:nvSpPr>
        <dsp:cNvPr id="0" name=""/>
        <dsp:cNvSpPr/>
      </dsp:nvSpPr>
      <dsp:spPr>
        <a:xfrm>
          <a:off x="0" y="2175669"/>
          <a:ext cx="106591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F7DBC-F331-4550-A2C3-09CE1B7D1DC5}">
      <dsp:nvSpPr>
        <dsp:cNvPr id="0" name=""/>
        <dsp:cNvSpPr/>
      </dsp:nvSpPr>
      <dsp:spPr>
        <a:xfrm>
          <a:off x="0" y="2175669"/>
          <a:ext cx="1065911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Microsoft Office Package </a:t>
          </a:r>
        </a:p>
      </dsp:txBody>
      <dsp:txXfrm>
        <a:off x="0" y="2175669"/>
        <a:ext cx="10659110" cy="543917"/>
      </dsp:txXfrm>
    </dsp:sp>
    <dsp:sp modelId="{FF43A2EE-9DFC-40B5-A8E6-60CF01A624DE}">
      <dsp:nvSpPr>
        <dsp:cNvPr id="0" name=""/>
        <dsp:cNvSpPr/>
      </dsp:nvSpPr>
      <dsp:spPr>
        <a:xfrm>
          <a:off x="0" y="2719586"/>
          <a:ext cx="106591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EF85-945E-4A08-9C53-5A2DCB6B527E}">
      <dsp:nvSpPr>
        <dsp:cNvPr id="0" name=""/>
        <dsp:cNvSpPr/>
      </dsp:nvSpPr>
      <dsp:spPr>
        <a:xfrm>
          <a:off x="0" y="2719586"/>
          <a:ext cx="1065911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Excel - Test Cases</a:t>
          </a:r>
        </a:p>
      </dsp:txBody>
      <dsp:txXfrm>
        <a:off x="0" y="2719586"/>
        <a:ext cx="10659110" cy="543917"/>
      </dsp:txXfrm>
    </dsp:sp>
    <dsp:sp modelId="{3EAEF465-86F1-4704-90F4-449972FFBA66}">
      <dsp:nvSpPr>
        <dsp:cNvPr id="0" name=""/>
        <dsp:cNvSpPr/>
      </dsp:nvSpPr>
      <dsp:spPr>
        <a:xfrm>
          <a:off x="0" y="3263503"/>
          <a:ext cx="106591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5B126-536D-4AAC-A611-9023AC8DD0E5}">
      <dsp:nvSpPr>
        <dsp:cNvPr id="0" name=""/>
        <dsp:cNvSpPr/>
      </dsp:nvSpPr>
      <dsp:spPr>
        <a:xfrm>
          <a:off x="0" y="3263503"/>
          <a:ext cx="1065911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Power Point – Final project presentation </a:t>
          </a:r>
        </a:p>
      </dsp:txBody>
      <dsp:txXfrm>
        <a:off x="0" y="3263503"/>
        <a:ext cx="10659110" cy="543917"/>
      </dsp:txXfrm>
    </dsp:sp>
    <dsp:sp modelId="{E3DB2F03-6396-4C0D-B26F-A7A23D177039}">
      <dsp:nvSpPr>
        <dsp:cNvPr id="0" name=""/>
        <dsp:cNvSpPr/>
      </dsp:nvSpPr>
      <dsp:spPr>
        <a:xfrm>
          <a:off x="0" y="3807420"/>
          <a:ext cx="106591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25F69-D8A7-4F7B-8B86-55FC49F20678}">
      <dsp:nvSpPr>
        <dsp:cNvPr id="0" name=""/>
        <dsp:cNvSpPr/>
      </dsp:nvSpPr>
      <dsp:spPr>
        <a:xfrm>
          <a:off x="0" y="3807420"/>
          <a:ext cx="1065911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Word – Test Report</a:t>
          </a:r>
        </a:p>
      </dsp:txBody>
      <dsp:txXfrm>
        <a:off x="0" y="3807420"/>
        <a:ext cx="10659110" cy="5439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63022-A9FA-4DEF-A193-06D0B5578D42}">
      <dsp:nvSpPr>
        <dsp:cNvPr id="0" name=""/>
        <dsp:cNvSpPr/>
      </dsp:nvSpPr>
      <dsp:spPr>
        <a:xfrm>
          <a:off x="0" y="0"/>
          <a:ext cx="8207514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objective of the actual project was to find the maximum number of bugs</a:t>
          </a:r>
        </a:p>
      </dsp:txBody>
      <dsp:txXfrm>
        <a:off x="22940" y="22940"/>
        <a:ext cx="7270698" cy="737360"/>
      </dsp:txXfrm>
    </dsp:sp>
    <dsp:sp modelId="{BDE07D0A-D6CC-4EC5-A561-0D323B756A50}">
      <dsp:nvSpPr>
        <dsp:cNvPr id="0" name=""/>
        <dsp:cNvSpPr/>
      </dsp:nvSpPr>
      <dsp:spPr>
        <a:xfrm>
          <a:off x="612898" y="892024"/>
          <a:ext cx="8207514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effort was measured in  hours spent -&gt; 90h</a:t>
          </a:r>
        </a:p>
      </dsp:txBody>
      <dsp:txXfrm>
        <a:off x="635838" y="914964"/>
        <a:ext cx="7039629" cy="737360"/>
      </dsp:txXfrm>
    </dsp:sp>
    <dsp:sp modelId="{DD90FE67-73D3-4EF1-859C-E94A3DF5E691}">
      <dsp:nvSpPr>
        <dsp:cNvPr id="0" name=""/>
        <dsp:cNvSpPr/>
      </dsp:nvSpPr>
      <dsp:spPr>
        <a:xfrm>
          <a:off x="1225797" y="1784048"/>
          <a:ext cx="8207514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During Smoke testing 3 bugs were found</a:t>
          </a:r>
        </a:p>
      </dsp:txBody>
      <dsp:txXfrm>
        <a:off x="1248737" y="1806988"/>
        <a:ext cx="7039629" cy="737360"/>
      </dsp:txXfrm>
    </dsp:sp>
    <dsp:sp modelId="{B2B44FAA-6085-419B-97CE-1F344E12D1D3}">
      <dsp:nvSpPr>
        <dsp:cNvPr id="0" name=""/>
        <dsp:cNvSpPr/>
      </dsp:nvSpPr>
      <dsp:spPr>
        <a:xfrm>
          <a:off x="1838696" y="2676072"/>
          <a:ext cx="8207514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During Exploratory 25 bugs were found </a:t>
          </a:r>
        </a:p>
      </dsp:txBody>
      <dsp:txXfrm>
        <a:off x="1861636" y="2699012"/>
        <a:ext cx="7039629" cy="737360"/>
      </dsp:txXfrm>
    </dsp:sp>
    <dsp:sp modelId="{75E91438-AC55-4CEF-8F00-7DF8AC3D15EA}">
      <dsp:nvSpPr>
        <dsp:cNvPr id="0" name=""/>
        <dsp:cNvSpPr/>
      </dsp:nvSpPr>
      <dsp:spPr>
        <a:xfrm>
          <a:off x="2451595" y="3568097"/>
          <a:ext cx="8207514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type used during testing : Blank, Valid, Invalid, Big Data </a:t>
          </a:r>
        </a:p>
      </dsp:txBody>
      <dsp:txXfrm>
        <a:off x="2474535" y="3591037"/>
        <a:ext cx="7039629" cy="737360"/>
      </dsp:txXfrm>
    </dsp:sp>
    <dsp:sp modelId="{39018BB0-16DC-498D-BC18-996051277E2E}">
      <dsp:nvSpPr>
        <dsp:cNvPr id="0" name=""/>
        <dsp:cNvSpPr/>
      </dsp:nvSpPr>
      <dsp:spPr>
        <a:xfrm>
          <a:off x="7698408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812957" y="572200"/>
        <a:ext cx="280008" cy="383102"/>
      </dsp:txXfrm>
    </dsp:sp>
    <dsp:sp modelId="{D02DBCCF-A1D3-4494-88E5-0465057DA6F4}">
      <dsp:nvSpPr>
        <dsp:cNvPr id="0" name=""/>
        <dsp:cNvSpPr/>
      </dsp:nvSpPr>
      <dsp:spPr>
        <a:xfrm>
          <a:off x="8311306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425855" y="1464225"/>
        <a:ext cx="280008" cy="383102"/>
      </dsp:txXfrm>
    </dsp:sp>
    <dsp:sp modelId="{E343AC20-D971-41A2-A267-8FE374123785}">
      <dsp:nvSpPr>
        <dsp:cNvPr id="0" name=""/>
        <dsp:cNvSpPr/>
      </dsp:nvSpPr>
      <dsp:spPr>
        <a:xfrm>
          <a:off x="8924205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38754" y="2343195"/>
        <a:ext cx="280008" cy="383102"/>
      </dsp:txXfrm>
    </dsp:sp>
    <dsp:sp modelId="{029915A7-D82F-4BE3-8F22-B41D60A4C84F}">
      <dsp:nvSpPr>
        <dsp:cNvPr id="0" name=""/>
        <dsp:cNvSpPr/>
      </dsp:nvSpPr>
      <dsp:spPr>
        <a:xfrm>
          <a:off x="9537104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651653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7EEF5-6693-475E-A270-36AA5875F50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0AEFF-D118-41FC-B732-7FA37E8EA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0AEFF-D118-41FC-B732-7FA37E8EAF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6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4/12/2023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Bringo%20UI%20checklist.xmi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38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40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63CC6-C055-5D41-DA42-3AA7718E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b="1" i="0"/>
              <a:t>Bringo Mobile Application</a:t>
            </a:r>
            <a:endParaRPr lang="en-US" b="1" i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91563-57D9-38C7-D414-671881861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047488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Final project</a:t>
            </a:r>
          </a:p>
          <a:p>
            <a:pPr algn="l"/>
            <a:r>
              <a:rPr lang="en-US"/>
              <a:t>Madalina Buruiana </a:t>
            </a:r>
            <a:endParaRPr lang="en-US" dirty="0"/>
          </a:p>
        </p:txBody>
      </p:sp>
      <p:grpSp>
        <p:nvGrpSpPr>
          <p:cNvPr id="15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56" name="Oval 143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44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45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46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47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48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49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50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815E1C8A-C7CE-ABDF-752C-2DF035197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51" b="1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527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FF3-FC6B-12C6-A334-1916A626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Tools used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69E9B-3D52-4438-5444-C9E3F8331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296552"/>
              </p:ext>
            </p:extLst>
          </p:nvPr>
        </p:nvGraphicFramePr>
        <p:xfrm>
          <a:off x="777240" y="1825625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7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B4A751-FE4B-47CA-940E-99305A4F5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C1058C-F3B4-42C4-A063-064969D9E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B828A7-B62B-4D74-A805-1D0511E83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8DEF84-BC08-42C4-B0AA-6AADCB13D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01BE3F-A1A8-47E3-83F6-D06E99D08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1F3882-A290-4E16-94FC-85C709934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B4CA5E-AF22-4EE4-BC23-0513D8F71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9D9555-DE79-458F-B145-6487BC27F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434E3F-46AA-40DC-A501-15FCB3F6AE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3F7DBC-F331-4550-A2C3-09CE1B7D1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43A2EE-9DFC-40B5-A8E6-60CF01A62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BCEF85-945E-4A08-9C53-5A2DCB6B5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AEF465-86F1-4704-90F4-449972FFB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15B126-536D-4AAC-A611-9023AC8DD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DB2F03-6396-4C0D-B26F-A7A23D177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125F69-D8A7-4F7B-8B86-55FC49F20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1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C8EB39E-F5CC-4423-8A63-792CCF86D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117" y="0"/>
            <a:ext cx="122182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4FE861-227E-449C-8271-1CD5B36B8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283" y="0"/>
            <a:ext cx="12218234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829F1E-D282-43B9-9EB0-01369851A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462" y="250944"/>
            <a:ext cx="12030993" cy="6621298"/>
            <a:chOff x="-21462" y="250944"/>
            <a:chExt cx="12030993" cy="662129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32999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40" y="5053935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64781" y="307627"/>
              <a:ext cx="311135" cy="3111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744" y="250944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933" y="60266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08070" y="806824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5061" y="630019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F28276C-079E-47FC-B63F-D8F2611E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13242" y="6348300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7F6CD7-4C28-4ADD-802B-C77ACB4EC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48384" y="6026640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5BDF88-BBB8-4198-B052-5D4512C80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43090" y="533720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B97B946-2216-400E-AC50-36A093D8C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43090" y="105149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03A4D73-3F61-453C-9E15-DCC1FEF6B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37967" y="3427075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336D82-96C8-45E4-D19F-EF8F989E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Conclusions</a:t>
            </a:r>
            <a:endParaRPr lang="en-US" sz="4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E0A40E-A0E6-BBB0-7956-85F82569E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161399"/>
              </p:ext>
            </p:extLst>
          </p:nvPr>
        </p:nvGraphicFramePr>
        <p:xfrm>
          <a:off x="777240" y="1825625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1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EF8C-4C26-1237-292A-02BF5983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13A0D-6457-3643-D91E-592693912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1801813"/>
            <a:ext cx="5220335" cy="43878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CHALLENGES</a:t>
            </a:r>
            <a:r>
              <a:rPr lang="en-US" dirty="0"/>
              <a:t> :</a:t>
            </a:r>
          </a:p>
          <a:p>
            <a:r>
              <a:rPr lang="en-US" dirty="0"/>
              <a:t>The main challenge was to find bugs for an application already in production</a:t>
            </a:r>
          </a:p>
          <a:p>
            <a:r>
              <a:rPr lang="en-US" dirty="0"/>
              <a:t>The lack of requirements was also a challenge, therefore the testing was based on user’s experience</a:t>
            </a:r>
          </a:p>
          <a:p>
            <a:r>
              <a:rPr lang="en-US" dirty="0"/>
              <a:t>Another challenge was to put in practice theoretical concepts studied during the training taken from the Informal School of IT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96236-3A6F-6739-EA73-815F9F272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5053" y="1801813"/>
            <a:ext cx="5220335" cy="43878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LESSONS :</a:t>
            </a:r>
          </a:p>
          <a:p>
            <a:r>
              <a:rPr lang="en-US" dirty="0"/>
              <a:t>Take small steps at the beginning </a:t>
            </a:r>
          </a:p>
          <a:p>
            <a:r>
              <a:rPr lang="en-US" dirty="0"/>
              <a:t>Attention to details has improved during the testing</a:t>
            </a:r>
          </a:p>
          <a:p>
            <a:r>
              <a:rPr lang="en-US" dirty="0"/>
              <a:t>UI testing is a complex process </a:t>
            </a:r>
          </a:p>
        </p:txBody>
      </p:sp>
    </p:spTree>
    <p:extLst>
      <p:ext uri="{BB962C8B-B14F-4D97-AF65-F5344CB8AC3E}">
        <p14:creationId xmlns:p14="http://schemas.microsoft.com/office/powerpoint/2010/main" val="330428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C21149-D7CA-4210-BB4C-7417DD0B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2C464-0876-4178-838C-542E999D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FA4AA7C6-A0A6-4672-9364-EBB634FD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74023" y="476494"/>
            <a:ext cx="929857" cy="5503399"/>
            <a:chOff x="11074023" y="476494"/>
            <a:chExt cx="929857" cy="55033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75991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86139F-5C1A-4CA3-B77D-45D86FCE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5066141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00B755-CF19-4CB3-ADC2-087949FAD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7439" y="5513452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126A72-9FBC-4FF5-9BDE-4901577BE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39996" y="51637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FB9AA3-4958-48BA-8870-784EDFB80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74023" y="47649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3ACA68-3A92-4635-80A7-97AE4ADC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358" y="777239"/>
            <a:ext cx="4864617" cy="5399723"/>
          </a:xfrm>
        </p:spPr>
        <p:txBody>
          <a:bodyPr anchor="ctr">
            <a:normAutofit/>
          </a:bodyPr>
          <a:lstStyle/>
          <a:p>
            <a:r>
              <a:rPr lang="en-US" sz="4400"/>
              <a:t>APPLICATION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6ACCB-9AA1-7CF2-D1D8-E465C8A88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367835"/>
              </p:ext>
            </p:extLst>
          </p:nvPr>
        </p:nvGraphicFramePr>
        <p:xfrm>
          <a:off x="777875" y="476494"/>
          <a:ext cx="5048768" cy="5700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1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104BB-ACFD-69B9-CC91-3375BB83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dirty="0"/>
              <a:t>Testing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A4C1-E652-3677-FFB9-9B3022AB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271117"/>
            <a:ext cx="4606280" cy="290584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5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500" b="1" dirty="0"/>
              <a:t>Dynamic and heuristic approaches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/>
              <a:t>such as exploratory testing (more reactive approach than pre-planned approach)</a:t>
            </a:r>
          </a:p>
          <a:p>
            <a:pPr marL="0" indent="0">
              <a:buNone/>
            </a:pPr>
            <a:endParaRPr lang="en-US" sz="15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500" b="1" dirty="0"/>
              <a:t>Methodical Testing approach</a:t>
            </a:r>
            <a:endParaRPr lang="en-US" sz="1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/>
              <a:t>Failure based (error guessing), Experience-based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/>
              <a:t>Check-list based and quality characteristic-based (UI testing – </a:t>
            </a:r>
            <a:r>
              <a:rPr lang="en-US" sz="1500" dirty="0">
                <a:hlinkClick r:id="rId2" action="ppaction://hlinkfile"/>
              </a:rPr>
              <a:t>Checklist</a:t>
            </a:r>
            <a:r>
              <a:rPr lang="en-US" sz="1500" dirty="0"/>
              <a:t> )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1DF8796-F0C8-E1E0-7957-7CC173E35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9594" y="2480831"/>
            <a:ext cx="3536756" cy="3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552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8C48-5FC9-D676-5C8C-25D27124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377C-7D49-D303-386D-E08E4FC5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Test planning 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Scope of testing -&gt; finding the maximum number of</a:t>
            </a:r>
          </a:p>
          <a:p>
            <a:pPr marL="0" indent="0">
              <a:buNone/>
            </a:pPr>
            <a:r>
              <a:rPr lang="en-US" dirty="0"/>
              <a:t>bugs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Where(testing env) -&gt; Android 13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 -&gt; 1.03.2023 – 15.03.2023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Test analysis and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Create data using testing techniques</a:t>
            </a:r>
          </a:p>
          <a:p>
            <a:pPr marL="0" indent="0">
              <a:buNone/>
            </a:pPr>
            <a:r>
              <a:rPr lang="en-US" dirty="0"/>
              <a:t>(Boundary Value Analysis /Equivalence Class Partitioning)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Create, review, update the test cases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 the environment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3B1C1-2ADB-18A4-6BD6-D264C4D1D23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b="1" dirty="0"/>
              <a:t>Test execution 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Run the tests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Report the bugs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Test report 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Create the test deliverables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Test closure 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Lessons learned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Retrospective of the testing activities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0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6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866FBB-31F7-DA23-A878-EFA20119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Testing types </a:t>
            </a:r>
          </a:p>
        </p:txBody>
      </p:sp>
      <p:graphicFrame>
        <p:nvGraphicFramePr>
          <p:cNvPr id="105" name="Content Placeholder 2">
            <a:extLst>
              <a:ext uri="{FF2B5EF4-FFF2-40B4-BE49-F238E27FC236}">
                <a16:creationId xmlns:a16="http://schemas.microsoft.com/office/drawing/2014/main" id="{C83C6545-F931-6063-E63A-B2E897DC22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456288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650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0F747CEF-4B95-A082-B2F5-DFA14C29587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5289415"/>
              </p:ext>
            </p:extLst>
          </p:nvPr>
        </p:nvGraphicFramePr>
        <p:xfrm>
          <a:off x="6300788" y="952500"/>
          <a:ext cx="5891212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60B645B-467F-8581-B8FB-CCA77DFB7061}"/>
              </a:ext>
            </a:extLst>
          </p:cNvPr>
          <p:cNvSpPr txBox="1">
            <a:spLocks/>
          </p:cNvSpPr>
          <p:nvPr/>
        </p:nvSpPr>
        <p:spPr>
          <a:xfrm>
            <a:off x="770878" y="952022"/>
            <a:ext cx="2862591" cy="515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Testing types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9717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AA05-6DFF-AFC8-2B3C-BE3EB7F3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324869" cy="104803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Test cases overview</a:t>
            </a:r>
          </a:p>
        </p:txBody>
      </p:sp>
      <p:pic>
        <p:nvPicPr>
          <p:cNvPr id="4" name="Graphic 3" descr="Clipboard with solid fill">
            <a:extLst>
              <a:ext uri="{FF2B5EF4-FFF2-40B4-BE49-F238E27FC236}">
                <a16:creationId xmlns:a16="http://schemas.microsoft.com/office/drawing/2014/main" id="{73AC5A4D-AE68-6EBD-F34A-C91672DFE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582" y="420398"/>
            <a:ext cx="831273" cy="831273"/>
          </a:xfrm>
          <a:prstGeom prst="rect">
            <a:avLst/>
          </a:prstGeom>
        </p:spPr>
      </p:pic>
      <p:pic>
        <p:nvPicPr>
          <p:cNvPr id="10" name="Content Placeholder 9" descr="Smoke Testing ">
            <a:extLst>
              <a:ext uri="{FF2B5EF4-FFF2-40B4-BE49-F238E27FC236}">
                <a16:creationId xmlns:a16="http://schemas.microsoft.com/office/drawing/2014/main" id="{FB88263D-684E-1153-D207-B6EE07BD0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1" y="1251672"/>
            <a:ext cx="10324868" cy="5390113"/>
          </a:xfrm>
        </p:spPr>
      </p:pic>
    </p:spTree>
    <p:extLst>
      <p:ext uri="{BB962C8B-B14F-4D97-AF65-F5344CB8AC3E}">
        <p14:creationId xmlns:p14="http://schemas.microsoft.com/office/powerpoint/2010/main" val="227766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D487-4FF8-0A21-AB1B-93285BCF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6"/>
            <a:ext cx="11173883" cy="8371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Test cases results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A834FD-C86A-14C9-D194-9CF782C23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57217"/>
              </p:ext>
            </p:extLst>
          </p:nvPr>
        </p:nvGraphicFramePr>
        <p:xfrm>
          <a:off x="135467" y="1303867"/>
          <a:ext cx="11300883" cy="539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28">
                  <a:extLst>
                    <a:ext uri="{9D8B030D-6E8A-4147-A177-3AD203B41FA5}">
                      <a16:colId xmlns:a16="http://schemas.microsoft.com/office/drawing/2014/main" val="1138701897"/>
                    </a:ext>
                  </a:extLst>
                </a:gridCol>
                <a:gridCol w="1214295">
                  <a:extLst>
                    <a:ext uri="{9D8B030D-6E8A-4147-A177-3AD203B41FA5}">
                      <a16:colId xmlns:a16="http://schemas.microsoft.com/office/drawing/2014/main" val="615424743"/>
                    </a:ext>
                  </a:extLst>
                </a:gridCol>
                <a:gridCol w="1614412">
                  <a:extLst>
                    <a:ext uri="{9D8B030D-6E8A-4147-A177-3AD203B41FA5}">
                      <a16:colId xmlns:a16="http://schemas.microsoft.com/office/drawing/2014/main" val="245674492"/>
                    </a:ext>
                  </a:extLst>
                </a:gridCol>
                <a:gridCol w="1614412">
                  <a:extLst>
                    <a:ext uri="{9D8B030D-6E8A-4147-A177-3AD203B41FA5}">
                      <a16:colId xmlns:a16="http://schemas.microsoft.com/office/drawing/2014/main" val="1862636003"/>
                    </a:ext>
                  </a:extLst>
                </a:gridCol>
                <a:gridCol w="1614412">
                  <a:extLst>
                    <a:ext uri="{9D8B030D-6E8A-4147-A177-3AD203B41FA5}">
                      <a16:colId xmlns:a16="http://schemas.microsoft.com/office/drawing/2014/main" val="302781649"/>
                    </a:ext>
                  </a:extLst>
                </a:gridCol>
                <a:gridCol w="1614412">
                  <a:extLst>
                    <a:ext uri="{9D8B030D-6E8A-4147-A177-3AD203B41FA5}">
                      <a16:colId xmlns:a16="http://schemas.microsoft.com/office/drawing/2014/main" val="4154733442"/>
                    </a:ext>
                  </a:extLst>
                </a:gridCol>
                <a:gridCol w="1614412">
                  <a:extLst>
                    <a:ext uri="{9D8B030D-6E8A-4147-A177-3AD203B41FA5}">
                      <a16:colId xmlns:a16="http://schemas.microsoft.com/office/drawing/2014/main" val="773597022"/>
                    </a:ext>
                  </a:extLst>
                </a:gridCol>
              </a:tblGrid>
              <a:tr h="4848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63978"/>
                  </a:ext>
                </a:extLst>
              </a:tr>
              <a:tr h="621610">
                <a:tc>
                  <a:txBody>
                    <a:bodyPr/>
                    <a:lstStyle/>
                    <a:p>
                      <a:r>
                        <a:rPr lang="en-US" dirty="0"/>
                        <a:t>ACCOUNT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49099</a:t>
                      </a:r>
                    </a:p>
                    <a:p>
                      <a:r>
                        <a:rPr lang="en-US" sz="1000" dirty="0"/>
                        <a:t>49100</a:t>
                      </a:r>
                    </a:p>
                    <a:p>
                      <a:r>
                        <a:rPr lang="en-US" sz="1000" dirty="0"/>
                        <a:t>49101</a:t>
                      </a:r>
                    </a:p>
                    <a:p>
                      <a:r>
                        <a:rPr lang="en-US" sz="1000" dirty="0"/>
                        <a:t>49161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3319"/>
                  </a:ext>
                </a:extLst>
              </a:tr>
              <a:tr h="486477">
                <a:tc>
                  <a:txBody>
                    <a:bodyPr/>
                    <a:lstStyle/>
                    <a:p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49104</a:t>
                      </a:r>
                    </a:p>
                    <a:p>
                      <a:r>
                        <a:rPr lang="en-US" sz="1000" dirty="0"/>
                        <a:t>49105</a:t>
                      </a:r>
                    </a:p>
                    <a:p>
                      <a:r>
                        <a:rPr lang="en-US" sz="1000" dirty="0"/>
                        <a:t>49107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9361"/>
                  </a:ext>
                </a:extLst>
              </a:tr>
              <a:tr h="324319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49109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37640"/>
                  </a:ext>
                </a:extLst>
              </a:tr>
              <a:tr h="324319"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00216"/>
                  </a:ext>
                </a:extLst>
              </a:tr>
              <a:tr h="324319">
                <a:tc>
                  <a:txBody>
                    <a:bodyPr/>
                    <a:lstStyle/>
                    <a:p>
                      <a:r>
                        <a:rPr lang="en-US" dirty="0"/>
                        <a:t>MY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49138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56910"/>
                  </a:ext>
                </a:extLst>
              </a:tr>
              <a:tr h="621610">
                <a:tc>
                  <a:txBody>
                    <a:bodyPr/>
                    <a:lstStyle/>
                    <a:p>
                      <a:r>
                        <a:rPr lang="en-US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49217 49167 49160 49218 49163 49219</a:t>
                      </a:r>
                    </a:p>
                    <a:p>
                      <a:r>
                        <a:rPr lang="en-US" sz="1000" dirty="0"/>
                        <a:t>49220 49153 49158</a:t>
                      </a:r>
                    </a:p>
                    <a:p>
                      <a:r>
                        <a:rPr lang="en-US" sz="1000" dirty="0"/>
                        <a:t>49155 49152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92774"/>
                  </a:ext>
                </a:extLst>
              </a:tr>
              <a:tr h="324319">
                <a:tc>
                  <a:txBody>
                    <a:bodyPr/>
                    <a:lstStyle/>
                    <a:p>
                      <a:r>
                        <a:rPr lang="en-US" dirty="0"/>
                        <a:t>LOCALIZATION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65468"/>
                  </a:ext>
                </a:extLst>
              </a:tr>
              <a:tr h="324319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43674"/>
                  </a:ext>
                </a:extLst>
              </a:tr>
              <a:tr h="324319">
                <a:tc>
                  <a:txBody>
                    <a:bodyPr/>
                    <a:lstStyle/>
                    <a:p>
                      <a:r>
                        <a:rPr lang="en-US" dirty="0"/>
                        <a:t>CONNECTIVITY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49222 49223</a:t>
                      </a:r>
                    </a:p>
                    <a:p>
                      <a:r>
                        <a:rPr lang="en-US" sz="1000" dirty="0"/>
                        <a:t>49225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33843"/>
                  </a:ext>
                </a:extLst>
              </a:tr>
              <a:tr h="324319">
                <a:tc>
                  <a:txBody>
                    <a:bodyPr/>
                    <a:lstStyle/>
                    <a:p>
                      <a:r>
                        <a:rPr lang="en-US" dirty="0"/>
                        <a:t>OVERALL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49926"/>
                  </a:ext>
                </a:extLst>
              </a:tr>
              <a:tr h="324319"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0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6255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FE2A-2F79-DCAA-ECC0-C02B46B6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Bugs overview</a:t>
            </a:r>
            <a:br>
              <a:rPr lang="en-US"/>
            </a:br>
            <a:endParaRPr lang="en-US" sz="3100" dirty="0"/>
          </a:p>
        </p:txBody>
      </p:sp>
      <p:graphicFrame>
        <p:nvGraphicFramePr>
          <p:cNvPr id="47" name="Content Placeholder 46">
            <a:extLst>
              <a:ext uri="{FF2B5EF4-FFF2-40B4-BE49-F238E27FC236}">
                <a16:creationId xmlns:a16="http://schemas.microsoft.com/office/drawing/2014/main" id="{2DCFAB7C-0BB0-197F-E0C5-0CE98165DE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588169"/>
              </p:ext>
            </p:extLst>
          </p:nvPr>
        </p:nvGraphicFramePr>
        <p:xfrm>
          <a:off x="6172202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6" name="Table 66">
            <a:extLst>
              <a:ext uri="{FF2B5EF4-FFF2-40B4-BE49-F238E27FC236}">
                <a16:creationId xmlns:a16="http://schemas.microsoft.com/office/drawing/2014/main" id="{262F2EAA-81C7-3113-B8B2-CC7FAF301B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6805366"/>
              </p:ext>
            </p:extLst>
          </p:nvPr>
        </p:nvGraphicFramePr>
        <p:xfrm>
          <a:off x="777875" y="1825626"/>
          <a:ext cx="5318127" cy="3328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09">
                  <a:extLst>
                    <a:ext uri="{9D8B030D-6E8A-4147-A177-3AD203B41FA5}">
                      <a16:colId xmlns:a16="http://schemas.microsoft.com/office/drawing/2014/main" val="1241564514"/>
                    </a:ext>
                  </a:extLst>
                </a:gridCol>
                <a:gridCol w="1772709">
                  <a:extLst>
                    <a:ext uri="{9D8B030D-6E8A-4147-A177-3AD203B41FA5}">
                      <a16:colId xmlns:a16="http://schemas.microsoft.com/office/drawing/2014/main" val="558088410"/>
                    </a:ext>
                  </a:extLst>
                </a:gridCol>
                <a:gridCol w="1772709">
                  <a:extLst>
                    <a:ext uri="{9D8B030D-6E8A-4147-A177-3AD203B41FA5}">
                      <a16:colId xmlns:a16="http://schemas.microsoft.com/office/drawing/2014/main" val="270463094"/>
                    </a:ext>
                  </a:extLst>
                </a:gridCol>
              </a:tblGrid>
              <a:tr h="8046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MAJOR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  <a:p>
                      <a:pPr algn="ctr"/>
                      <a:r>
                        <a:rPr lang="en-US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MINOR</a:t>
                      </a:r>
                    </a:p>
                    <a:p>
                      <a:pPr algn="ctr"/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94906"/>
                  </a:ext>
                </a:extLst>
              </a:tr>
              <a:tr h="804622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</a:t>
                      </a: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0317"/>
                  </a:ext>
                </a:extLst>
              </a:tr>
              <a:tr h="804622">
                <a:tc>
                  <a:txBody>
                    <a:bodyPr/>
                    <a:lstStyle/>
                    <a:p>
                      <a:r>
                        <a:rPr lang="en-US" dirty="0"/>
                        <a:t>CART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ORDERS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( User interface)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17046"/>
                  </a:ext>
                </a:extLst>
              </a:tr>
              <a:tr h="8046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CART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25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57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7" grpId="0">
        <p:bldAsOne/>
      </p:bldGraphic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0">
    <a:dk1>
      <a:sysClr val="windowText" lastClr="000000"/>
    </a:dk1>
    <a:lt1>
      <a:sysClr val="window" lastClr="FFFFFF"/>
    </a:lt1>
    <a:dk2>
      <a:srgbClr val="420023"/>
    </a:dk2>
    <a:lt2>
      <a:srgbClr val="FDFBF9"/>
    </a:lt2>
    <a:accent1>
      <a:srgbClr val="97446E"/>
    </a:accent1>
    <a:accent2>
      <a:srgbClr val="A40056"/>
    </a:accent2>
    <a:accent3>
      <a:srgbClr val="24BEEE"/>
    </a:accent3>
    <a:accent4>
      <a:srgbClr val="91274F"/>
    </a:accent4>
    <a:accent5>
      <a:srgbClr val="F39E29"/>
    </a:accent5>
    <a:accent6>
      <a:srgbClr val="E87450"/>
    </a:accent6>
    <a:hlink>
      <a:srgbClr val="F55D5D"/>
    </a:hlink>
    <a:folHlink>
      <a:srgbClr val="EA3A6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520</Words>
  <Application>Microsoft Office PowerPoint</Application>
  <PresentationFormat>Widescreen</PresentationFormat>
  <Paragraphs>180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Nova</vt:lpstr>
      <vt:lpstr>Wingdings</vt:lpstr>
      <vt:lpstr>ConfettiVTI</vt:lpstr>
      <vt:lpstr>Bringo Mobile Application</vt:lpstr>
      <vt:lpstr>APPLICATION DESCRIPTION</vt:lpstr>
      <vt:lpstr>Testing approaches</vt:lpstr>
      <vt:lpstr>Testing activities</vt:lpstr>
      <vt:lpstr>Testing types </vt:lpstr>
      <vt:lpstr>PowerPoint Presentation</vt:lpstr>
      <vt:lpstr>Test cases overview</vt:lpstr>
      <vt:lpstr>Test cases results </vt:lpstr>
      <vt:lpstr>Bugs overview </vt:lpstr>
      <vt:lpstr>Tools used </vt:lpstr>
      <vt:lpstr>Conclusions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Bringo Mobile application</dc:title>
  <dc:creator>Sabina Buru</dc:creator>
  <cp:lastModifiedBy>Sabina Buru</cp:lastModifiedBy>
  <cp:revision>42</cp:revision>
  <dcterms:created xsi:type="dcterms:W3CDTF">2023-04-06T13:10:25Z</dcterms:created>
  <dcterms:modified xsi:type="dcterms:W3CDTF">2023-04-12T17:41:55Z</dcterms:modified>
</cp:coreProperties>
</file>