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7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80" r:id="rId18"/>
    <p:sldId id="275" r:id="rId19"/>
    <p:sldId id="277" r:id="rId20"/>
  </p:sldIdLst>
  <p:sldSz cx="9144000" cy="5143500" type="screen16x9"/>
  <p:notesSz cx="6858000" cy="9144000"/>
  <p:embeddedFontLst>
    <p:embeddedFont>
      <p:font typeface="Lilita One" panose="020B0604020202020204" charset="0"/>
      <p:regular r:id="rId22"/>
    </p:embeddedFont>
    <p:embeddedFont>
      <p:font typeface="Josefin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hSWqVVNjuDFBDjnmz7ISXu5fRh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61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38032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068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2684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9297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1233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8869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881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6787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4909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5508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7505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6" name="Google Shape;7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5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15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4375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77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898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" name="Google Shape;57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852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01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467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734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>
  <p:cSld name="CUSTOM_6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2"/>
          <p:cNvGrpSpPr/>
          <p:nvPr/>
        </p:nvGrpSpPr>
        <p:grpSpPr>
          <a:xfrm>
            <a:off x="-118816" y="1154546"/>
            <a:ext cx="919967" cy="1399508"/>
            <a:chOff x="-147716" y="1154546"/>
            <a:chExt cx="919967" cy="1399508"/>
          </a:xfrm>
        </p:grpSpPr>
        <p:sp>
          <p:nvSpPr>
            <p:cNvPr id="15" name="Google Shape;15;p12"/>
            <p:cNvSpPr/>
            <p:nvPr/>
          </p:nvSpPr>
          <p:spPr>
            <a:xfrm>
              <a:off x="-147716" y="1154546"/>
              <a:ext cx="919967" cy="1399508"/>
            </a:xfrm>
            <a:custGeom>
              <a:avLst/>
              <a:gdLst/>
              <a:ahLst/>
              <a:cxnLst/>
              <a:rect l="l" t="t" r="r" b="b"/>
              <a:pathLst>
                <a:path w="28222" h="42933" extrusionOk="0">
                  <a:moveTo>
                    <a:pt x="0" y="0"/>
                  </a:moveTo>
                  <a:lnTo>
                    <a:pt x="0" y="42932"/>
                  </a:lnTo>
                  <a:lnTo>
                    <a:pt x="28222" y="42932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-110228" y="1203833"/>
              <a:ext cx="841211" cy="1301455"/>
            </a:xfrm>
            <a:custGeom>
              <a:avLst/>
              <a:gdLst/>
              <a:ahLst/>
              <a:cxnLst/>
              <a:rect l="l" t="t" r="r" b="b"/>
              <a:pathLst>
                <a:path w="25806" h="39925" extrusionOk="0">
                  <a:moveTo>
                    <a:pt x="1" y="0"/>
                  </a:moveTo>
                  <a:lnTo>
                    <a:pt x="1" y="39925"/>
                  </a:lnTo>
                  <a:lnTo>
                    <a:pt x="25806" y="39925"/>
                  </a:lnTo>
                  <a:lnTo>
                    <a:pt x="2580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196775" y="1642628"/>
              <a:ext cx="231507" cy="424387"/>
            </a:xfrm>
            <a:custGeom>
              <a:avLst/>
              <a:gdLst/>
              <a:ahLst/>
              <a:cxnLst/>
              <a:rect l="l" t="t" r="r" b="b"/>
              <a:pathLst>
                <a:path w="7102" h="13019" extrusionOk="0">
                  <a:moveTo>
                    <a:pt x="1" y="1"/>
                  </a:moveTo>
                  <a:lnTo>
                    <a:pt x="1" y="13018"/>
                  </a:lnTo>
                  <a:lnTo>
                    <a:pt x="7101" y="13018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2"/>
          <p:cNvGrpSpPr/>
          <p:nvPr/>
        </p:nvGrpSpPr>
        <p:grpSpPr>
          <a:xfrm>
            <a:off x="7102066" y="3464861"/>
            <a:ext cx="1313778" cy="1210378"/>
            <a:chOff x="7102066" y="3464861"/>
            <a:chExt cx="1313778" cy="1210378"/>
          </a:xfrm>
        </p:grpSpPr>
        <p:sp>
          <p:nvSpPr>
            <p:cNvPr id="19" name="Google Shape;19;p12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4941425" y="1361775"/>
            <a:ext cx="3361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ubTitle" idx="1"/>
          </p:nvPr>
        </p:nvSpPr>
        <p:spPr>
          <a:xfrm>
            <a:off x="2571750" y="2437675"/>
            <a:ext cx="20004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ubTitle" idx="2"/>
          </p:nvPr>
        </p:nvSpPr>
        <p:spPr>
          <a:xfrm>
            <a:off x="4941425" y="1953692"/>
            <a:ext cx="33537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16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-US" sz="800" b="0" i="0" u="none" strike="noStrike" cap="none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800" b="0" i="0" u="none" strike="noStrike" cap="none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-US" sz="800" b="0" i="0" u="none" strike="noStrike" cap="none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800" b="0" i="0" u="none" strike="noStrike" cap="none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-US" sz="800" b="0" i="0" u="none" strike="noStrike" cap="none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800" b="0" i="0" u="none" strike="noStrike" cap="none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44" name="Google Shape;44;p16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45" name="Google Shape;45;p16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46" name="Google Shape;46;p16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16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6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16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16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51" name="Google Shape;51;p16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6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6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6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6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6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6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6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6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6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6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6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6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6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6"/>
            <p:cNvGrpSpPr/>
            <p:nvPr/>
          </p:nvGrpSpPr>
          <p:grpSpPr>
            <a:xfrm>
              <a:off x="6809671" y="1076757"/>
              <a:ext cx="1206523" cy="2111005"/>
              <a:chOff x="6809671" y="1076757"/>
              <a:chExt cx="1206523" cy="2111005"/>
            </a:xfrm>
          </p:grpSpPr>
          <p:sp>
            <p:nvSpPr>
              <p:cNvPr id="66" name="Google Shape;66;p16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6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6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6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6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6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6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6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16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1" name="Google Shape;81;p16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482885" y="860400"/>
            <a:ext cx="3582115" cy="20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d-ID" sz="4400" dirty="0" smtClean="0"/>
              <a:t>Voucher App with </a:t>
            </a:r>
            <a:r>
              <a:rPr lang="en-US" sz="4400" dirty="0" err="1" smtClean="0"/>
              <a:t>Git</a:t>
            </a:r>
            <a:r>
              <a:rPr lang="en-US" sz="4400" dirty="0" smtClean="0"/>
              <a:t> </a:t>
            </a:r>
            <a:r>
              <a:rPr lang="en-US" sz="4400" dirty="0"/>
              <a:t>and Jenkins</a:t>
            </a:r>
            <a:endParaRPr sz="4400" dirty="0"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3SC2 Group </a:t>
            </a:r>
            <a:r>
              <a:rPr lang="id-ID" dirty="0"/>
              <a:t>7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By :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 dirty="0" smtClean="0"/>
              <a:t>Syafiq Basmallah 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 dirty="0" smtClean="0"/>
              <a:t>Zabrina Fitria</a:t>
            </a:r>
            <a:endParaRPr dirty="0"/>
          </a:p>
        </p:txBody>
      </p:sp>
      <p:grpSp>
        <p:nvGrpSpPr>
          <p:cNvPr id="103" name="Google Shape;103;p1"/>
          <p:cNvGrpSpPr/>
          <p:nvPr/>
        </p:nvGrpSpPr>
        <p:grpSpPr>
          <a:xfrm>
            <a:off x="3671392" y="882680"/>
            <a:ext cx="5472608" cy="3672408"/>
            <a:chOff x="3551078" y="894499"/>
            <a:chExt cx="5591282" cy="3790746"/>
          </a:xfrm>
        </p:grpSpPr>
        <p:sp>
          <p:nvSpPr>
            <p:cNvPr id="104" name="Google Shape;104;p1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21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21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0"/>
          <p:cNvSpPr txBox="1">
            <a:spLocks noGrp="1"/>
          </p:cNvSpPr>
          <p:nvPr>
            <p:ph type="ctrTitle"/>
          </p:nvPr>
        </p:nvSpPr>
        <p:spPr>
          <a:xfrm>
            <a:off x="160868" y="226534"/>
            <a:ext cx="773006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d-ID" dirty="0" smtClean="0"/>
              <a:t>Repository Biodata</a:t>
            </a:r>
            <a:endParaRPr dirty="0"/>
          </a:p>
        </p:txBody>
      </p:sp>
      <p:sp>
        <p:nvSpPr>
          <p:cNvPr id="695" name="Google Shape;695;p30"/>
          <p:cNvSpPr txBox="1">
            <a:spLocks noGrp="1"/>
          </p:cNvSpPr>
          <p:nvPr>
            <p:ph type="subTitle" idx="1"/>
          </p:nvPr>
        </p:nvSpPr>
        <p:spPr>
          <a:xfrm>
            <a:off x="2680366" y="1439933"/>
            <a:ext cx="33450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9582"/>
            <a:ext cx="5731510" cy="3223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2"/>
          <p:cNvSpPr txBox="1">
            <a:spLocks noGrp="1"/>
          </p:cNvSpPr>
          <p:nvPr>
            <p:ph type="ctrTitle"/>
          </p:nvPr>
        </p:nvSpPr>
        <p:spPr>
          <a:xfrm>
            <a:off x="160868" y="226534"/>
            <a:ext cx="773006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dirty="0"/>
              <a:t>Pulling from Repository</a:t>
            </a:r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1131590"/>
            <a:ext cx="5904656" cy="1872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3"/>
          <p:cNvSpPr txBox="1">
            <a:spLocks noGrp="1"/>
          </p:cNvSpPr>
          <p:nvPr>
            <p:ph type="ctrTitle"/>
          </p:nvPr>
        </p:nvSpPr>
        <p:spPr>
          <a:xfrm>
            <a:off x="160868" y="226534"/>
            <a:ext cx="773006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/>
              <a:t>Creating New Item In Jenkins</a:t>
            </a:r>
            <a:endParaRPr/>
          </a:p>
        </p:txBody>
      </p:sp>
      <p:sp>
        <p:nvSpPr>
          <p:cNvPr id="716" name="Google Shape;716;p33"/>
          <p:cNvSpPr txBox="1">
            <a:spLocks noGrp="1"/>
          </p:cNvSpPr>
          <p:nvPr>
            <p:ph type="subTitle" idx="1"/>
          </p:nvPr>
        </p:nvSpPr>
        <p:spPr>
          <a:xfrm>
            <a:off x="2680366" y="1439933"/>
            <a:ext cx="33450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55" y="1161702"/>
            <a:ext cx="4844291" cy="2562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4"/>
          <p:cNvSpPr txBox="1">
            <a:spLocks noGrp="1"/>
          </p:cNvSpPr>
          <p:nvPr>
            <p:ph type="ctrTitle"/>
          </p:nvPr>
        </p:nvSpPr>
        <p:spPr>
          <a:xfrm>
            <a:off x="160868" y="226534"/>
            <a:ext cx="773006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400"/>
              <a:t>Configuring New Item</a:t>
            </a:r>
            <a:endParaRPr/>
          </a:p>
        </p:txBody>
      </p:sp>
      <p:sp>
        <p:nvSpPr>
          <p:cNvPr id="723" name="Google Shape;723;p34"/>
          <p:cNvSpPr txBox="1">
            <a:spLocks noGrp="1"/>
          </p:cNvSpPr>
          <p:nvPr>
            <p:ph type="subTitle" idx="1"/>
          </p:nvPr>
        </p:nvSpPr>
        <p:spPr>
          <a:xfrm>
            <a:off x="2680366" y="1439933"/>
            <a:ext cx="33450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843558"/>
            <a:ext cx="5200078" cy="23847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5"/>
          <p:cNvSpPr txBox="1">
            <a:spLocks noGrp="1"/>
          </p:cNvSpPr>
          <p:nvPr>
            <p:ph type="ctrTitle"/>
          </p:nvPr>
        </p:nvSpPr>
        <p:spPr>
          <a:xfrm>
            <a:off x="160868" y="226534"/>
            <a:ext cx="773006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400"/>
              <a:t>Configuring New Item</a:t>
            </a:r>
            <a:endParaRPr/>
          </a:p>
        </p:txBody>
      </p:sp>
      <p:sp>
        <p:nvSpPr>
          <p:cNvPr id="730" name="Google Shape;730;p35"/>
          <p:cNvSpPr txBox="1">
            <a:spLocks noGrp="1"/>
          </p:cNvSpPr>
          <p:nvPr>
            <p:ph type="subTitle" idx="1"/>
          </p:nvPr>
        </p:nvSpPr>
        <p:spPr>
          <a:xfrm>
            <a:off x="2680366" y="1439933"/>
            <a:ext cx="33450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987574"/>
            <a:ext cx="5869705" cy="266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6"/>
          <p:cNvSpPr txBox="1">
            <a:spLocks noGrp="1"/>
          </p:cNvSpPr>
          <p:nvPr>
            <p:ph type="ctrTitle"/>
          </p:nvPr>
        </p:nvSpPr>
        <p:spPr>
          <a:xfrm>
            <a:off x="160868" y="226534"/>
            <a:ext cx="773006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400"/>
              <a:t>Configuring New Item</a:t>
            </a:r>
            <a:endParaRPr/>
          </a:p>
        </p:txBody>
      </p:sp>
      <p:sp>
        <p:nvSpPr>
          <p:cNvPr id="737" name="Google Shape;737;p36"/>
          <p:cNvSpPr txBox="1">
            <a:spLocks noGrp="1"/>
          </p:cNvSpPr>
          <p:nvPr>
            <p:ph type="subTitle" idx="1"/>
          </p:nvPr>
        </p:nvSpPr>
        <p:spPr>
          <a:xfrm>
            <a:off x="2680366" y="1439933"/>
            <a:ext cx="33450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975"/>
            <a:ext cx="8816682" cy="3140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7"/>
          <p:cNvSpPr txBox="1">
            <a:spLocks noGrp="1"/>
          </p:cNvSpPr>
          <p:nvPr>
            <p:ph type="ctrTitle"/>
          </p:nvPr>
        </p:nvSpPr>
        <p:spPr>
          <a:xfrm>
            <a:off x="160868" y="226534"/>
            <a:ext cx="773006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400"/>
              <a:t>Jenkins Dashboard</a:t>
            </a:r>
            <a:endParaRPr/>
          </a:p>
        </p:txBody>
      </p:sp>
      <p:sp>
        <p:nvSpPr>
          <p:cNvPr id="744" name="Google Shape;744;p37"/>
          <p:cNvSpPr txBox="1">
            <a:spLocks noGrp="1"/>
          </p:cNvSpPr>
          <p:nvPr>
            <p:ph type="subTitle" idx="1"/>
          </p:nvPr>
        </p:nvSpPr>
        <p:spPr>
          <a:xfrm>
            <a:off x="2680366" y="1439933"/>
            <a:ext cx="33450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06" y="917093"/>
            <a:ext cx="6540589" cy="2662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7"/>
          <p:cNvSpPr txBox="1">
            <a:spLocks noGrp="1"/>
          </p:cNvSpPr>
          <p:nvPr>
            <p:ph type="ctrTitle"/>
          </p:nvPr>
        </p:nvSpPr>
        <p:spPr>
          <a:xfrm>
            <a:off x="160868" y="226534"/>
            <a:ext cx="773006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400" dirty="0" smtClean="0"/>
              <a:t>Jenkins</a:t>
            </a:r>
            <a:r>
              <a:rPr lang="id-ID" sz="4400" dirty="0" smtClean="0"/>
              <a:t> Console Output</a:t>
            </a:r>
            <a:endParaRPr dirty="0"/>
          </a:p>
        </p:txBody>
      </p:sp>
      <p:sp>
        <p:nvSpPr>
          <p:cNvPr id="744" name="Google Shape;744;p37"/>
          <p:cNvSpPr txBox="1">
            <a:spLocks noGrp="1"/>
          </p:cNvSpPr>
          <p:nvPr>
            <p:ph type="subTitle" idx="1"/>
          </p:nvPr>
        </p:nvSpPr>
        <p:spPr>
          <a:xfrm>
            <a:off x="2680366" y="1439933"/>
            <a:ext cx="33450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87574"/>
            <a:ext cx="5868144" cy="26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0"/>
          <p:cNvSpPr txBox="1">
            <a:spLocks noGrp="1"/>
          </p:cNvSpPr>
          <p:nvPr>
            <p:ph type="ctrTitle"/>
          </p:nvPr>
        </p:nvSpPr>
        <p:spPr>
          <a:xfrm>
            <a:off x="160868" y="226534"/>
            <a:ext cx="773006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400" dirty="0"/>
              <a:t>The </a:t>
            </a:r>
            <a:r>
              <a:rPr lang="en-US" sz="4400" dirty="0" smtClean="0"/>
              <a:t>Application</a:t>
            </a:r>
            <a:r>
              <a:rPr lang="id-ID" sz="4400" dirty="0" smtClean="0"/>
              <a:t>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33933"/>
            <a:ext cx="1728192" cy="36484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89" y="843558"/>
            <a:ext cx="1729833" cy="3651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"/>
          <p:cNvSpPr txBox="1">
            <a:spLocks noGrp="1"/>
          </p:cNvSpPr>
          <p:nvPr>
            <p:ph type="title"/>
          </p:nvPr>
        </p:nvSpPr>
        <p:spPr>
          <a:xfrm>
            <a:off x="4470068" y="1083683"/>
            <a:ext cx="4108854" cy="12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THANK YOU !</a:t>
            </a:r>
            <a:endParaRPr/>
          </a:p>
        </p:txBody>
      </p:sp>
      <p:grpSp>
        <p:nvGrpSpPr>
          <p:cNvPr id="779" name="Google Shape;779;p8"/>
          <p:cNvGrpSpPr/>
          <p:nvPr/>
        </p:nvGrpSpPr>
        <p:grpSpPr>
          <a:xfrm>
            <a:off x="316505" y="2174141"/>
            <a:ext cx="2123889" cy="2650246"/>
            <a:chOff x="4087120" y="2021335"/>
            <a:chExt cx="2123889" cy="2650246"/>
          </a:xfrm>
        </p:grpSpPr>
        <p:sp>
          <p:nvSpPr>
            <p:cNvPr id="780" name="Google Shape;780;p8"/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5" name="Google Shape;875;p8"/>
          <p:cNvGrpSpPr/>
          <p:nvPr/>
        </p:nvGrpSpPr>
        <p:grpSpPr>
          <a:xfrm>
            <a:off x="1830163" y="2320033"/>
            <a:ext cx="2294716" cy="2635055"/>
            <a:chOff x="5882689" y="2014348"/>
            <a:chExt cx="2294716" cy="2635055"/>
          </a:xfrm>
        </p:grpSpPr>
        <p:sp>
          <p:nvSpPr>
            <p:cNvPr id="876" name="Google Shape;876;p8"/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"/>
          <p:cNvSpPr txBox="1">
            <a:spLocks noGrp="1"/>
          </p:cNvSpPr>
          <p:nvPr>
            <p:ph type="title"/>
          </p:nvPr>
        </p:nvSpPr>
        <p:spPr>
          <a:xfrm>
            <a:off x="4499992" y="1065696"/>
            <a:ext cx="3361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Definition of </a:t>
            </a:r>
            <a:r>
              <a:rPr lang="en-US" dirty="0" err="1"/>
              <a:t>DevOps</a:t>
            </a:r>
            <a:endParaRPr dirty="0"/>
          </a:p>
        </p:txBody>
      </p:sp>
      <p:sp>
        <p:nvSpPr>
          <p:cNvPr id="386" name="Google Shape;386;p3"/>
          <p:cNvSpPr txBox="1">
            <a:spLocks noGrp="1"/>
          </p:cNvSpPr>
          <p:nvPr>
            <p:ph type="subTitle" idx="2"/>
          </p:nvPr>
        </p:nvSpPr>
        <p:spPr>
          <a:xfrm>
            <a:off x="4644008" y="1771512"/>
            <a:ext cx="3353700" cy="167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 err="1"/>
              <a:t>DevOps</a:t>
            </a:r>
            <a:r>
              <a:rPr lang="en-US" sz="1800" dirty="0"/>
              <a:t> is a software development and application delivery that combines application developer (</a:t>
            </a:r>
            <a:r>
              <a:rPr lang="en-US" sz="1800" dirty="0" err="1"/>
              <a:t>Dev</a:t>
            </a:r>
            <a:r>
              <a:rPr lang="en-US" sz="1800" dirty="0"/>
              <a:t>) and application operations (Ops). </a:t>
            </a:r>
            <a:endParaRPr sz="1800" dirty="0"/>
          </a:p>
        </p:txBody>
      </p:sp>
      <p:grpSp>
        <p:nvGrpSpPr>
          <p:cNvPr id="387" name="Google Shape;387;p3"/>
          <p:cNvGrpSpPr/>
          <p:nvPr/>
        </p:nvGrpSpPr>
        <p:grpSpPr>
          <a:xfrm>
            <a:off x="1376202" y="1194804"/>
            <a:ext cx="2640381" cy="2312190"/>
            <a:chOff x="847400" y="1503588"/>
            <a:chExt cx="342496" cy="341553"/>
          </a:xfrm>
        </p:grpSpPr>
        <p:sp>
          <p:nvSpPr>
            <p:cNvPr id="388" name="Google Shape;388;p3"/>
            <p:cNvSpPr/>
            <p:nvPr/>
          </p:nvSpPr>
          <p:spPr>
            <a:xfrm>
              <a:off x="989998" y="1503588"/>
              <a:ext cx="57300" cy="31487"/>
            </a:xfrm>
            <a:custGeom>
              <a:avLst/>
              <a:gdLst/>
              <a:ahLst/>
              <a:cxnLst/>
              <a:rect l="l" t="t" r="r" b="b"/>
              <a:pathLst>
                <a:path w="3827" h="2103" extrusionOk="0">
                  <a:moveTo>
                    <a:pt x="337" y="0"/>
                  </a:moveTo>
                  <a:cubicBezTo>
                    <a:pt x="148" y="0"/>
                    <a:pt x="0" y="147"/>
                    <a:pt x="0" y="315"/>
                  </a:cubicBezTo>
                  <a:lnTo>
                    <a:pt x="0" y="1766"/>
                  </a:lnTo>
                  <a:cubicBezTo>
                    <a:pt x="0" y="1955"/>
                    <a:pt x="148" y="2103"/>
                    <a:pt x="337" y="2103"/>
                  </a:cubicBezTo>
                  <a:lnTo>
                    <a:pt x="3490" y="2103"/>
                  </a:lnTo>
                  <a:cubicBezTo>
                    <a:pt x="3680" y="2103"/>
                    <a:pt x="3827" y="1955"/>
                    <a:pt x="3827" y="1766"/>
                  </a:cubicBezTo>
                  <a:lnTo>
                    <a:pt x="3827" y="315"/>
                  </a:lnTo>
                  <a:cubicBezTo>
                    <a:pt x="3827" y="147"/>
                    <a:pt x="3680" y="0"/>
                    <a:pt x="3490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1025572" y="1503588"/>
              <a:ext cx="21725" cy="31487"/>
            </a:xfrm>
            <a:custGeom>
              <a:avLst/>
              <a:gdLst/>
              <a:ahLst/>
              <a:cxnLst/>
              <a:rect l="l" t="t" r="r" b="b"/>
              <a:pathLst>
                <a:path w="1451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1114" y="2103"/>
                  </a:lnTo>
                  <a:cubicBezTo>
                    <a:pt x="1304" y="2103"/>
                    <a:pt x="1451" y="1955"/>
                    <a:pt x="1451" y="1766"/>
                  </a:cubicBezTo>
                  <a:lnTo>
                    <a:pt x="1451" y="315"/>
                  </a:lnTo>
                  <a:cubicBezTo>
                    <a:pt x="1451" y="147"/>
                    <a:pt x="1304" y="0"/>
                    <a:pt x="1114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867538" y="1552368"/>
              <a:ext cx="302220" cy="183233"/>
            </a:xfrm>
            <a:custGeom>
              <a:avLst/>
              <a:gdLst/>
              <a:ahLst/>
              <a:cxnLst/>
              <a:rect l="l" t="t" r="r" b="b"/>
              <a:pathLst>
                <a:path w="20185" h="12238" extrusionOk="0">
                  <a:moveTo>
                    <a:pt x="337" y="1"/>
                  </a:moveTo>
                  <a:cubicBezTo>
                    <a:pt x="148" y="1"/>
                    <a:pt x="1" y="148"/>
                    <a:pt x="1" y="337"/>
                  </a:cubicBezTo>
                  <a:lnTo>
                    <a:pt x="1" y="11901"/>
                  </a:lnTo>
                  <a:cubicBezTo>
                    <a:pt x="1" y="12090"/>
                    <a:pt x="148" y="12237"/>
                    <a:pt x="337" y="12237"/>
                  </a:cubicBezTo>
                  <a:lnTo>
                    <a:pt x="19848" y="12237"/>
                  </a:lnTo>
                  <a:cubicBezTo>
                    <a:pt x="20037" y="12237"/>
                    <a:pt x="20184" y="12069"/>
                    <a:pt x="20184" y="11901"/>
                  </a:cubicBezTo>
                  <a:lnTo>
                    <a:pt x="20184" y="337"/>
                  </a:lnTo>
                  <a:cubicBezTo>
                    <a:pt x="20184" y="148"/>
                    <a:pt x="20037" y="1"/>
                    <a:pt x="19848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149275" y="1552368"/>
              <a:ext cx="20482" cy="183233"/>
            </a:xfrm>
            <a:custGeom>
              <a:avLst/>
              <a:gdLst/>
              <a:ahLst/>
              <a:cxnLst/>
              <a:rect l="l" t="t" r="r" b="b"/>
              <a:pathLst>
                <a:path w="1368" h="12238" extrusionOk="0">
                  <a:moveTo>
                    <a:pt x="1" y="1"/>
                  </a:moveTo>
                  <a:lnTo>
                    <a:pt x="1" y="12237"/>
                  </a:lnTo>
                  <a:lnTo>
                    <a:pt x="1031" y="12237"/>
                  </a:lnTo>
                  <a:cubicBezTo>
                    <a:pt x="1220" y="12237"/>
                    <a:pt x="1367" y="12069"/>
                    <a:pt x="1367" y="11901"/>
                  </a:cubicBezTo>
                  <a:lnTo>
                    <a:pt x="1367" y="337"/>
                  </a:lnTo>
                  <a:cubicBezTo>
                    <a:pt x="1367" y="148"/>
                    <a:pt x="1220" y="1"/>
                    <a:pt x="1031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847400" y="1524984"/>
              <a:ext cx="342496" cy="37476"/>
            </a:xfrm>
            <a:custGeom>
              <a:avLst/>
              <a:gdLst/>
              <a:ahLst/>
              <a:cxnLst/>
              <a:rect l="l" t="t" r="r" b="b"/>
              <a:pathLst>
                <a:path w="22875" h="2503" extrusionOk="0">
                  <a:moveTo>
                    <a:pt x="337" y="1"/>
                  </a:moveTo>
                  <a:cubicBezTo>
                    <a:pt x="148" y="1"/>
                    <a:pt x="0" y="148"/>
                    <a:pt x="0" y="337"/>
                  </a:cubicBezTo>
                  <a:lnTo>
                    <a:pt x="0" y="2166"/>
                  </a:lnTo>
                  <a:cubicBezTo>
                    <a:pt x="0" y="2356"/>
                    <a:pt x="148" y="2503"/>
                    <a:pt x="337" y="2503"/>
                  </a:cubicBezTo>
                  <a:lnTo>
                    <a:pt x="22559" y="2503"/>
                  </a:lnTo>
                  <a:cubicBezTo>
                    <a:pt x="22728" y="2503"/>
                    <a:pt x="22875" y="2356"/>
                    <a:pt x="22875" y="2166"/>
                  </a:cubicBezTo>
                  <a:lnTo>
                    <a:pt x="22875" y="337"/>
                  </a:lnTo>
                  <a:cubicBezTo>
                    <a:pt x="22875" y="169"/>
                    <a:pt x="22728" y="1"/>
                    <a:pt x="22559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950964" y="1790042"/>
              <a:ext cx="135366" cy="31487"/>
            </a:xfrm>
            <a:custGeom>
              <a:avLst/>
              <a:gdLst/>
              <a:ahLst/>
              <a:cxnLst/>
              <a:rect l="l" t="t" r="r" b="b"/>
              <a:pathLst>
                <a:path w="9041" h="2103" extrusionOk="0">
                  <a:moveTo>
                    <a:pt x="1199" y="0"/>
                  </a:moveTo>
                  <a:cubicBezTo>
                    <a:pt x="1094" y="0"/>
                    <a:pt x="967" y="84"/>
                    <a:pt x="904" y="190"/>
                  </a:cubicBezTo>
                  <a:lnTo>
                    <a:pt x="127" y="1598"/>
                  </a:lnTo>
                  <a:cubicBezTo>
                    <a:pt x="0" y="1829"/>
                    <a:pt x="169" y="2103"/>
                    <a:pt x="421" y="2103"/>
                  </a:cubicBezTo>
                  <a:lnTo>
                    <a:pt x="8620" y="2103"/>
                  </a:lnTo>
                  <a:cubicBezTo>
                    <a:pt x="8873" y="2103"/>
                    <a:pt x="9041" y="1829"/>
                    <a:pt x="8915" y="1598"/>
                  </a:cubicBezTo>
                  <a:lnTo>
                    <a:pt x="8116" y="190"/>
                  </a:lnTo>
                  <a:cubicBezTo>
                    <a:pt x="8053" y="84"/>
                    <a:pt x="7948" y="0"/>
                    <a:pt x="7821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911931" y="1752581"/>
              <a:ext cx="82798" cy="92560"/>
            </a:xfrm>
            <a:custGeom>
              <a:avLst/>
              <a:gdLst/>
              <a:ahLst/>
              <a:cxnLst/>
              <a:rect l="l" t="t" r="r" b="b"/>
              <a:pathLst>
                <a:path w="5530" h="6182" extrusionOk="0">
                  <a:moveTo>
                    <a:pt x="3448" y="0"/>
                  </a:moveTo>
                  <a:cubicBezTo>
                    <a:pt x="3322" y="0"/>
                    <a:pt x="3217" y="85"/>
                    <a:pt x="3154" y="190"/>
                  </a:cubicBezTo>
                  <a:lnTo>
                    <a:pt x="126" y="5698"/>
                  </a:lnTo>
                  <a:cubicBezTo>
                    <a:pt x="0" y="5908"/>
                    <a:pt x="169" y="6182"/>
                    <a:pt x="421" y="6182"/>
                  </a:cubicBezTo>
                  <a:lnTo>
                    <a:pt x="2166" y="6182"/>
                  </a:lnTo>
                  <a:cubicBezTo>
                    <a:pt x="2292" y="6182"/>
                    <a:pt x="2397" y="6119"/>
                    <a:pt x="2460" y="6013"/>
                  </a:cubicBezTo>
                  <a:lnTo>
                    <a:pt x="5488" y="505"/>
                  </a:lnTo>
                  <a:cubicBezTo>
                    <a:pt x="5530" y="400"/>
                    <a:pt x="5530" y="274"/>
                    <a:pt x="5488" y="169"/>
                  </a:cubicBezTo>
                  <a:cubicBezTo>
                    <a:pt x="5425" y="63"/>
                    <a:pt x="5298" y="0"/>
                    <a:pt x="5193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041623" y="1752850"/>
              <a:ext cx="83741" cy="92290"/>
            </a:xfrm>
            <a:custGeom>
              <a:avLst/>
              <a:gdLst/>
              <a:ahLst/>
              <a:cxnLst/>
              <a:rect l="l" t="t" r="r" b="b"/>
              <a:pathLst>
                <a:path w="5593" h="6164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3133" y="5995"/>
                  </a:lnTo>
                  <a:cubicBezTo>
                    <a:pt x="3196" y="6101"/>
                    <a:pt x="3301" y="6164"/>
                    <a:pt x="3427" y="6164"/>
                  </a:cubicBezTo>
                  <a:lnTo>
                    <a:pt x="5172" y="6164"/>
                  </a:lnTo>
                  <a:cubicBezTo>
                    <a:pt x="5425" y="6164"/>
                    <a:pt x="5593" y="5890"/>
                    <a:pt x="5467" y="5680"/>
                  </a:cubicBez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949392" y="1752850"/>
              <a:ext cx="46535" cy="20198"/>
            </a:xfrm>
            <a:custGeom>
              <a:avLst/>
              <a:gdLst/>
              <a:ahLst/>
              <a:cxnLst/>
              <a:rect l="l" t="t" r="r" b="b"/>
              <a:pathLst>
                <a:path w="3108" h="1349" extrusionOk="0">
                  <a:moveTo>
                    <a:pt x="908" y="0"/>
                  </a:moveTo>
                  <a:cubicBezTo>
                    <a:pt x="799" y="0"/>
                    <a:pt x="708" y="77"/>
                    <a:pt x="652" y="172"/>
                  </a:cubicBezTo>
                  <a:lnTo>
                    <a:pt x="0" y="1349"/>
                  </a:lnTo>
                  <a:lnTo>
                    <a:pt x="2502" y="1349"/>
                  </a:lnTo>
                  <a:lnTo>
                    <a:pt x="2986" y="487"/>
                  </a:lnTo>
                  <a:cubicBezTo>
                    <a:pt x="3107" y="264"/>
                    <a:pt x="2956" y="2"/>
                    <a:pt x="2719" y="2"/>
                  </a:cubicBezTo>
                  <a:cubicBezTo>
                    <a:pt x="2710" y="2"/>
                    <a:pt x="2701" y="3"/>
                    <a:pt x="2691" y="3"/>
                  </a:cubicBezTo>
                  <a:lnTo>
                    <a:pt x="946" y="3"/>
                  </a:lnTo>
                  <a:cubicBezTo>
                    <a:pt x="933" y="1"/>
                    <a:pt x="920" y="0"/>
                    <a:pt x="908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1041623" y="1752850"/>
              <a:ext cx="46280" cy="20198"/>
            </a:xfrm>
            <a:custGeom>
              <a:avLst/>
              <a:gdLst/>
              <a:ahLst/>
              <a:cxnLst/>
              <a:rect l="l" t="t" r="r" b="b"/>
              <a:pathLst>
                <a:path w="3091" h="1349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589" y="1349"/>
                  </a:lnTo>
                  <a:lnTo>
                    <a:pt x="3091" y="1349"/>
                  </a:ln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847400" y="1725510"/>
              <a:ext cx="342496" cy="37162"/>
            </a:xfrm>
            <a:custGeom>
              <a:avLst/>
              <a:gdLst/>
              <a:ahLst/>
              <a:cxnLst/>
              <a:rect l="l" t="t" r="r" b="b"/>
              <a:pathLst>
                <a:path w="22875" h="2482" extrusionOk="0">
                  <a:moveTo>
                    <a:pt x="337" y="0"/>
                  </a:moveTo>
                  <a:cubicBezTo>
                    <a:pt x="148" y="0"/>
                    <a:pt x="0" y="147"/>
                    <a:pt x="0" y="337"/>
                  </a:cubicBezTo>
                  <a:lnTo>
                    <a:pt x="0" y="2145"/>
                  </a:lnTo>
                  <a:cubicBezTo>
                    <a:pt x="0" y="2334"/>
                    <a:pt x="148" y="2481"/>
                    <a:pt x="337" y="2481"/>
                  </a:cubicBezTo>
                  <a:lnTo>
                    <a:pt x="22559" y="2481"/>
                  </a:lnTo>
                  <a:cubicBezTo>
                    <a:pt x="22728" y="2481"/>
                    <a:pt x="22875" y="2334"/>
                    <a:pt x="22875" y="2145"/>
                  </a:cubicBezTo>
                  <a:lnTo>
                    <a:pt x="22875" y="337"/>
                  </a:lnTo>
                  <a:cubicBezTo>
                    <a:pt x="22875" y="147"/>
                    <a:pt x="22728" y="0"/>
                    <a:pt x="22559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1168799" y="1524984"/>
              <a:ext cx="21096" cy="37476"/>
            </a:xfrm>
            <a:custGeom>
              <a:avLst/>
              <a:gdLst/>
              <a:ahLst/>
              <a:cxnLst/>
              <a:rect l="l" t="t" r="r" b="b"/>
              <a:pathLst>
                <a:path w="1409" h="2503" extrusionOk="0">
                  <a:moveTo>
                    <a:pt x="0" y="1"/>
                  </a:moveTo>
                  <a:lnTo>
                    <a:pt x="0" y="2503"/>
                  </a:lnTo>
                  <a:lnTo>
                    <a:pt x="1093" y="2503"/>
                  </a:lnTo>
                  <a:cubicBezTo>
                    <a:pt x="1262" y="2503"/>
                    <a:pt x="1409" y="2356"/>
                    <a:pt x="1409" y="2166"/>
                  </a:cubicBezTo>
                  <a:lnTo>
                    <a:pt x="1409" y="337"/>
                  </a:lnTo>
                  <a:cubicBezTo>
                    <a:pt x="1409" y="169"/>
                    <a:pt x="1262" y="1"/>
                    <a:pt x="1093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1168799" y="1725510"/>
              <a:ext cx="21096" cy="37162"/>
            </a:xfrm>
            <a:custGeom>
              <a:avLst/>
              <a:gdLst/>
              <a:ahLst/>
              <a:cxnLst/>
              <a:rect l="l" t="t" r="r" b="b"/>
              <a:pathLst>
                <a:path w="1409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093" y="2481"/>
                  </a:lnTo>
                  <a:cubicBezTo>
                    <a:pt x="1262" y="2481"/>
                    <a:pt x="1409" y="2334"/>
                    <a:pt x="1409" y="2145"/>
                  </a:cubicBezTo>
                  <a:lnTo>
                    <a:pt x="1409" y="337"/>
                  </a:lnTo>
                  <a:cubicBezTo>
                    <a:pt x="1409" y="147"/>
                    <a:pt x="1262" y="0"/>
                    <a:pt x="1093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1046339" y="1601703"/>
              <a:ext cx="47418" cy="50787"/>
            </a:xfrm>
            <a:custGeom>
              <a:avLst/>
              <a:gdLst/>
              <a:ahLst/>
              <a:cxnLst/>
              <a:rect l="l" t="t" r="r" b="b"/>
              <a:pathLst>
                <a:path w="3167" h="3392" extrusionOk="0">
                  <a:moveTo>
                    <a:pt x="2688" y="0"/>
                  </a:moveTo>
                  <a:cubicBezTo>
                    <a:pt x="2601" y="0"/>
                    <a:pt x="2511" y="39"/>
                    <a:pt x="2440" y="133"/>
                  </a:cubicBezTo>
                  <a:lnTo>
                    <a:pt x="190" y="2845"/>
                  </a:lnTo>
                  <a:cubicBezTo>
                    <a:pt x="1" y="3055"/>
                    <a:pt x="148" y="3392"/>
                    <a:pt x="442" y="3392"/>
                  </a:cubicBezTo>
                  <a:cubicBezTo>
                    <a:pt x="547" y="3392"/>
                    <a:pt x="631" y="3329"/>
                    <a:pt x="695" y="3266"/>
                  </a:cubicBezTo>
                  <a:lnTo>
                    <a:pt x="2965" y="553"/>
                  </a:lnTo>
                  <a:cubicBezTo>
                    <a:pt x="3167" y="305"/>
                    <a:pt x="2934" y="0"/>
                    <a:pt x="2688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990567" y="1630091"/>
              <a:ext cx="48556" cy="29331"/>
            </a:xfrm>
            <a:custGeom>
              <a:avLst/>
              <a:gdLst/>
              <a:ahLst/>
              <a:cxnLst/>
              <a:rect l="l" t="t" r="r" b="b"/>
              <a:pathLst>
                <a:path w="3243" h="1959" extrusionOk="0">
                  <a:moveTo>
                    <a:pt x="494" y="0"/>
                  </a:moveTo>
                  <a:cubicBezTo>
                    <a:pt x="194" y="0"/>
                    <a:pt x="0" y="454"/>
                    <a:pt x="341" y="634"/>
                  </a:cubicBezTo>
                  <a:lnTo>
                    <a:pt x="2611" y="1916"/>
                  </a:lnTo>
                  <a:cubicBezTo>
                    <a:pt x="2653" y="1937"/>
                    <a:pt x="2717" y="1958"/>
                    <a:pt x="2759" y="1958"/>
                  </a:cubicBezTo>
                  <a:cubicBezTo>
                    <a:pt x="3116" y="1958"/>
                    <a:pt x="3242" y="1496"/>
                    <a:pt x="2927" y="1327"/>
                  </a:cubicBezTo>
                  <a:lnTo>
                    <a:pt x="656" y="45"/>
                  </a:lnTo>
                  <a:cubicBezTo>
                    <a:pt x="600" y="14"/>
                    <a:pt x="545" y="0"/>
                    <a:pt x="494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940573" y="1633983"/>
              <a:ext cx="44543" cy="51565"/>
            </a:xfrm>
            <a:custGeom>
              <a:avLst/>
              <a:gdLst/>
              <a:ahLst/>
              <a:cxnLst/>
              <a:rect l="l" t="t" r="r" b="b"/>
              <a:pathLst>
                <a:path w="2975" h="3444" extrusionOk="0">
                  <a:moveTo>
                    <a:pt x="2525" y="0"/>
                  </a:moveTo>
                  <a:cubicBezTo>
                    <a:pt x="2444" y="0"/>
                    <a:pt x="2362" y="30"/>
                    <a:pt x="2292" y="100"/>
                  </a:cubicBezTo>
                  <a:lnTo>
                    <a:pt x="148" y="2918"/>
                  </a:lnTo>
                  <a:cubicBezTo>
                    <a:pt x="1" y="3149"/>
                    <a:pt x="148" y="3443"/>
                    <a:pt x="421" y="3443"/>
                  </a:cubicBezTo>
                  <a:cubicBezTo>
                    <a:pt x="526" y="3443"/>
                    <a:pt x="631" y="3401"/>
                    <a:pt x="694" y="3317"/>
                  </a:cubicBezTo>
                  <a:lnTo>
                    <a:pt x="2818" y="521"/>
                  </a:lnTo>
                  <a:cubicBezTo>
                    <a:pt x="2974" y="255"/>
                    <a:pt x="2758" y="0"/>
                    <a:pt x="2525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912560" y="1673256"/>
              <a:ext cx="45966" cy="39408"/>
            </a:xfrm>
            <a:custGeom>
              <a:avLst/>
              <a:gdLst/>
              <a:ahLst/>
              <a:cxnLst/>
              <a:rect l="l" t="t" r="r" b="b"/>
              <a:pathLst>
                <a:path w="3070" h="2632" extrusionOk="0">
                  <a:moveTo>
                    <a:pt x="1766" y="0"/>
                  </a:moveTo>
                  <a:cubicBezTo>
                    <a:pt x="589" y="0"/>
                    <a:pt x="0" y="1409"/>
                    <a:pt x="841" y="2250"/>
                  </a:cubicBezTo>
                  <a:cubicBezTo>
                    <a:pt x="1105" y="2514"/>
                    <a:pt x="1430" y="2632"/>
                    <a:pt x="1750" y="2632"/>
                  </a:cubicBezTo>
                  <a:cubicBezTo>
                    <a:pt x="2422" y="2632"/>
                    <a:pt x="3070" y="2109"/>
                    <a:pt x="3070" y="1325"/>
                  </a:cubicBezTo>
                  <a:cubicBezTo>
                    <a:pt x="3070" y="589"/>
                    <a:pt x="2481" y="0"/>
                    <a:pt x="1766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960502" y="1606823"/>
              <a:ext cx="45876" cy="39318"/>
            </a:xfrm>
            <a:custGeom>
              <a:avLst/>
              <a:gdLst/>
              <a:ahLst/>
              <a:cxnLst/>
              <a:rect l="l" t="t" r="r" b="b"/>
              <a:pathLst>
                <a:path w="3064" h="2626" extrusionOk="0">
                  <a:moveTo>
                    <a:pt x="1714" y="1"/>
                  </a:moveTo>
                  <a:cubicBezTo>
                    <a:pt x="574" y="1"/>
                    <a:pt x="0" y="1416"/>
                    <a:pt x="814" y="2230"/>
                  </a:cubicBezTo>
                  <a:cubicBezTo>
                    <a:pt x="1088" y="2503"/>
                    <a:pt x="1421" y="2626"/>
                    <a:pt x="1747" y="2626"/>
                  </a:cubicBezTo>
                  <a:cubicBezTo>
                    <a:pt x="2422" y="2626"/>
                    <a:pt x="3064" y="2099"/>
                    <a:pt x="3064" y="1305"/>
                  </a:cubicBezTo>
                  <a:cubicBezTo>
                    <a:pt x="3064" y="569"/>
                    <a:pt x="2475" y="1"/>
                    <a:pt x="1739" y="1"/>
                  </a:cubicBezTo>
                  <a:cubicBezTo>
                    <a:pt x="1731" y="1"/>
                    <a:pt x="1722" y="1"/>
                    <a:pt x="1714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019269" y="1640197"/>
              <a:ext cx="45981" cy="39423"/>
            </a:xfrm>
            <a:custGeom>
              <a:avLst/>
              <a:gdLst/>
              <a:ahLst/>
              <a:cxnLst/>
              <a:rect l="l" t="t" r="r" b="b"/>
              <a:pathLst>
                <a:path w="3071" h="2633" extrusionOk="0">
                  <a:moveTo>
                    <a:pt x="1746" y="1"/>
                  </a:moveTo>
                  <a:cubicBezTo>
                    <a:pt x="568" y="1"/>
                    <a:pt x="1" y="1409"/>
                    <a:pt x="821" y="2250"/>
                  </a:cubicBezTo>
                  <a:cubicBezTo>
                    <a:pt x="1085" y="2514"/>
                    <a:pt x="1412" y="2632"/>
                    <a:pt x="1734" y="2632"/>
                  </a:cubicBezTo>
                  <a:cubicBezTo>
                    <a:pt x="2413" y="2632"/>
                    <a:pt x="3070" y="2109"/>
                    <a:pt x="3070" y="1325"/>
                  </a:cubicBezTo>
                  <a:cubicBezTo>
                    <a:pt x="3070" y="589"/>
                    <a:pt x="2482" y="1"/>
                    <a:pt x="1746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067750" y="1575037"/>
              <a:ext cx="46280" cy="39318"/>
            </a:xfrm>
            <a:custGeom>
              <a:avLst/>
              <a:gdLst/>
              <a:ahLst/>
              <a:cxnLst/>
              <a:rect l="l" t="t" r="r" b="b"/>
              <a:pathLst>
                <a:path w="3091" h="2626" extrusionOk="0">
                  <a:moveTo>
                    <a:pt x="1766" y="1"/>
                  </a:moveTo>
                  <a:cubicBezTo>
                    <a:pt x="589" y="1"/>
                    <a:pt x="0" y="1409"/>
                    <a:pt x="841" y="2229"/>
                  </a:cubicBezTo>
                  <a:cubicBezTo>
                    <a:pt x="1108" y="2503"/>
                    <a:pt x="1439" y="2625"/>
                    <a:pt x="1765" y="2625"/>
                  </a:cubicBezTo>
                  <a:cubicBezTo>
                    <a:pt x="2440" y="2625"/>
                    <a:pt x="3091" y="2099"/>
                    <a:pt x="3091" y="1304"/>
                  </a:cubicBezTo>
                  <a:cubicBezTo>
                    <a:pt x="3091" y="589"/>
                    <a:pt x="2502" y="1"/>
                    <a:pt x="1766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" name="Google Shape;57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0616" y="1525820"/>
            <a:ext cx="2204161" cy="1226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DevOps Tool</a:t>
            </a:r>
            <a:endParaRPr/>
          </a:p>
        </p:txBody>
      </p:sp>
      <p:pic>
        <p:nvPicPr>
          <p:cNvPr id="571" name="Google Shape;57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2045" y="1375727"/>
            <a:ext cx="4211955" cy="2392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3"/>
          <p:cNvSpPr txBox="1">
            <a:spLocks noGrp="1"/>
          </p:cNvSpPr>
          <p:nvPr>
            <p:ph type="title"/>
          </p:nvPr>
        </p:nvSpPr>
        <p:spPr>
          <a:xfrm>
            <a:off x="4999994" y="996258"/>
            <a:ext cx="3361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/>
              <a:t>G</a:t>
            </a:r>
            <a:r>
              <a:rPr lang="id-ID" dirty="0" smtClean="0"/>
              <a:t>it and Github</a:t>
            </a:r>
            <a:endParaRPr dirty="0"/>
          </a:p>
        </p:txBody>
      </p:sp>
      <p:sp>
        <p:nvSpPr>
          <p:cNvPr id="478" name="Google Shape;478;p23"/>
          <p:cNvSpPr txBox="1">
            <a:spLocks noGrp="1"/>
          </p:cNvSpPr>
          <p:nvPr>
            <p:ph type="subTitle" idx="2"/>
          </p:nvPr>
        </p:nvSpPr>
        <p:spPr>
          <a:xfrm>
            <a:off x="4932040" y="1742320"/>
            <a:ext cx="3353700" cy="162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 err="1"/>
              <a:t>Git</a:t>
            </a:r>
            <a:r>
              <a:rPr lang="en-US" sz="1400" dirty="0"/>
              <a:t> is a version control software or code management Software project created by Linus Torvalds </a:t>
            </a:r>
            <a:endParaRPr lang="id-ID" sz="1400" dirty="0" smtClean="0"/>
          </a:p>
          <a:p>
            <a:pPr marL="0" lvl="0" indent="0"/>
            <a:endParaRPr lang="id-ID" sz="1400" dirty="0"/>
          </a:p>
          <a:p>
            <a:pPr marL="0" lvl="0" indent="0"/>
            <a:r>
              <a:rPr lang="en-US" sz="1400" dirty="0"/>
              <a:t>GitHub is a shared web hosting service for software development projects that use the </a:t>
            </a:r>
            <a:r>
              <a:rPr lang="en-US" sz="1400" dirty="0" err="1"/>
              <a:t>Git</a:t>
            </a:r>
            <a:r>
              <a:rPr lang="en-US" sz="1400" dirty="0"/>
              <a:t> version control system and internet hosting service </a:t>
            </a:r>
            <a:endParaRPr sz="1400" dirty="0"/>
          </a:p>
        </p:txBody>
      </p:sp>
      <p:grpSp>
        <p:nvGrpSpPr>
          <p:cNvPr id="479" name="Google Shape;479;p23"/>
          <p:cNvGrpSpPr/>
          <p:nvPr/>
        </p:nvGrpSpPr>
        <p:grpSpPr>
          <a:xfrm>
            <a:off x="1483470" y="1209382"/>
            <a:ext cx="2640381" cy="2312190"/>
            <a:chOff x="847400" y="1503588"/>
            <a:chExt cx="342496" cy="341553"/>
          </a:xfrm>
        </p:grpSpPr>
        <p:sp>
          <p:nvSpPr>
            <p:cNvPr id="480" name="Google Shape;480;p23"/>
            <p:cNvSpPr/>
            <p:nvPr/>
          </p:nvSpPr>
          <p:spPr>
            <a:xfrm>
              <a:off x="989998" y="1503588"/>
              <a:ext cx="57300" cy="31487"/>
            </a:xfrm>
            <a:custGeom>
              <a:avLst/>
              <a:gdLst/>
              <a:ahLst/>
              <a:cxnLst/>
              <a:rect l="l" t="t" r="r" b="b"/>
              <a:pathLst>
                <a:path w="3827" h="2103" extrusionOk="0">
                  <a:moveTo>
                    <a:pt x="337" y="0"/>
                  </a:moveTo>
                  <a:cubicBezTo>
                    <a:pt x="148" y="0"/>
                    <a:pt x="0" y="147"/>
                    <a:pt x="0" y="315"/>
                  </a:cubicBezTo>
                  <a:lnTo>
                    <a:pt x="0" y="1766"/>
                  </a:lnTo>
                  <a:cubicBezTo>
                    <a:pt x="0" y="1955"/>
                    <a:pt x="148" y="2103"/>
                    <a:pt x="337" y="2103"/>
                  </a:cubicBezTo>
                  <a:lnTo>
                    <a:pt x="3490" y="2103"/>
                  </a:lnTo>
                  <a:cubicBezTo>
                    <a:pt x="3680" y="2103"/>
                    <a:pt x="3827" y="1955"/>
                    <a:pt x="3827" y="1766"/>
                  </a:cubicBezTo>
                  <a:lnTo>
                    <a:pt x="3827" y="315"/>
                  </a:lnTo>
                  <a:cubicBezTo>
                    <a:pt x="3827" y="147"/>
                    <a:pt x="3680" y="0"/>
                    <a:pt x="3490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1025572" y="1503588"/>
              <a:ext cx="21725" cy="31487"/>
            </a:xfrm>
            <a:custGeom>
              <a:avLst/>
              <a:gdLst/>
              <a:ahLst/>
              <a:cxnLst/>
              <a:rect l="l" t="t" r="r" b="b"/>
              <a:pathLst>
                <a:path w="1451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1114" y="2103"/>
                  </a:lnTo>
                  <a:cubicBezTo>
                    <a:pt x="1304" y="2103"/>
                    <a:pt x="1451" y="1955"/>
                    <a:pt x="1451" y="1766"/>
                  </a:cubicBezTo>
                  <a:lnTo>
                    <a:pt x="1451" y="315"/>
                  </a:lnTo>
                  <a:cubicBezTo>
                    <a:pt x="1451" y="147"/>
                    <a:pt x="1304" y="0"/>
                    <a:pt x="1114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867538" y="1552368"/>
              <a:ext cx="302220" cy="183233"/>
            </a:xfrm>
            <a:custGeom>
              <a:avLst/>
              <a:gdLst/>
              <a:ahLst/>
              <a:cxnLst/>
              <a:rect l="l" t="t" r="r" b="b"/>
              <a:pathLst>
                <a:path w="20185" h="12238" extrusionOk="0">
                  <a:moveTo>
                    <a:pt x="337" y="1"/>
                  </a:moveTo>
                  <a:cubicBezTo>
                    <a:pt x="148" y="1"/>
                    <a:pt x="1" y="148"/>
                    <a:pt x="1" y="337"/>
                  </a:cubicBezTo>
                  <a:lnTo>
                    <a:pt x="1" y="11901"/>
                  </a:lnTo>
                  <a:cubicBezTo>
                    <a:pt x="1" y="12090"/>
                    <a:pt x="148" y="12237"/>
                    <a:pt x="337" y="12237"/>
                  </a:cubicBezTo>
                  <a:lnTo>
                    <a:pt x="19848" y="12237"/>
                  </a:lnTo>
                  <a:cubicBezTo>
                    <a:pt x="20037" y="12237"/>
                    <a:pt x="20184" y="12069"/>
                    <a:pt x="20184" y="11901"/>
                  </a:cubicBezTo>
                  <a:lnTo>
                    <a:pt x="20184" y="337"/>
                  </a:lnTo>
                  <a:cubicBezTo>
                    <a:pt x="20184" y="148"/>
                    <a:pt x="20037" y="1"/>
                    <a:pt x="19848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1149275" y="1552368"/>
              <a:ext cx="20482" cy="183233"/>
            </a:xfrm>
            <a:custGeom>
              <a:avLst/>
              <a:gdLst/>
              <a:ahLst/>
              <a:cxnLst/>
              <a:rect l="l" t="t" r="r" b="b"/>
              <a:pathLst>
                <a:path w="1368" h="12238" extrusionOk="0">
                  <a:moveTo>
                    <a:pt x="1" y="1"/>
                  </a:moveTo>
                  <a:lnTo>
                    <a:pt x="1" y="12237"/>
                  </a:lnTo>
                  <a:lnTo>
                    <a:pt x="1031" y="12237"/>
                  </a:lnTo>
                  <a:cubicBezTo>
                    <a:pt x="1220" y="12237"/>
                    <a:pt x="1367" y="12069"/>
                    <a:pt x="1367" y="11901"/>
                  </a:cubicBezTo>
                  <a:lnTo>
                    <a:pt x="1367" y="337"/>
                  </a:lnTo>
                  <a:cubicBezTo>
                    <a:pt x="1367" y="148"/>
                    <a:pt x="1220" y="1"/>
                    <a:pt x="1031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847400" y="1524984"/>
              <a:ext cx="342496" cy="37476"/>
            </a:xfrm>
            <a:custGeom>
              <a:avLst/>
              <a:gdLst/>
              <a:ahLst/>
              <a:cxnLst/>
              <a:rect l="l" t="t" r="r" b="b"/>
              <a:pathLst>
                <a:path w="22875" h="2503" extrusionOk="0">
                  <a:moveTo>
                    <a:pt x="337" y="1"/>
                  </a:moveTo>
                  <a:cubicBezTo>
                    <a:pt x="148" y="1"/>
                    <a:pt x="0" y="148"/>
                    <a:pt x="0" y="337"/>
                  </a:cubicBezTo>
                  <a:lnTo>
                    <a:pt x="0" y="2166"/>
                  </a:lnTo>
                  <a:cubicBezTo>
                    <a:pt x="0" y="2356"/>
                    <a:pt x="148" y="2503"/>
                    <a:pt x="337" y="2503"/>
                  </a:cubicBezTo>
                  <a:lnTo>
                    <a:pt x="22559" y="2503"/>
                  </a:lnTo>
                  <a:cubicBezTo>
                    <a:pt x="22728" y="2503"/>
                    <a:pt x="22875" y="2356"/>
                    <a:pt x="22875" y="2166"/>
                  </a:cubicBezTo>
                  <a:lnTo>
                    <a:pt x="22875" y="337"/>
                  </a:lnTo>
                  <a:cubicBezTo>
                    <a:pt x="22875" y="169"/>
                    <a:pt x="22728" y="1"/>
                    <a:pt x="22559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950964" y="1790042"/>
              <a:ext cx="135366" cy="31487"/>
            </a:xfrm>
            <a:custGeom>
              <a:avLst/>
              <a:gdLst/>
              <a:ahLst/>
              <a:cxnLst/>
              <a:rect l="l" t="t" r="r" b="b"/>
              <a:pathLst>
                <a:path w="9041" h="2103" extrusionOk="0">
                  <a:moveTo>
                    <a:pt x="1199" y="0"/>
                  </a:moveTo>
                  <a:cubicBezTo>
                    <a:pt x="1094" y="0"/>
                    <a:pt x="967" y="84"/>
                    <a:pt x="904" y="190"/>
                  </a:cubicBezTo>
                  <a:lnTo>
                    <a:pt x="127" y="1598"/>
                  </a:lnTo>
                  <a:cubicBezTo>
                    <a:pt x="0" y="1829"/>
                    <a:pt x="169" y="2103"/>
                    <a:pt x="421" y="2103"/>
                  </a:cubicBezTo>
                  <a:lnTo>
                    <a:pt x="8620" y="2103"/>
                  </a:lnTo>
                  <a:cubicBezTo>
                    <a:pt x="8873" y="2103"/>
                    <a:pt x="9041" y="1829"/>
                    <a:pt x="8915" y="1598"/>
                  </a:cubicBezTo>
                  <a:lnTo>
                    <a:pt x="8116" y="190"/>
                  </a:lnTo>
                  <a:cubicBezTo>
                    <a:pt x="8053" y="84"/>
                    <a:pt x="7948" y="0"/>
                    <a:pt x="7821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911931" y="1752581"/>
              <a:ext cx="82798" cy="92560"/>
            </a:xfrm>
            <a:custGeom>
              <a:avLst/>
              <a:gdLst/>
              <a:ahLst/>
              <a:cxnLst/>
              <a:rect l="l" t="t" r="r" b="b"/>
              <a:pathLst>
                <a:path w="5530" h="6182" extrusionOk="0">
                  <a:moveTo>
                    <a:pt x="3448" y="0"/>
                  </a:moveTo>
                  <a:cubicBezTo>
                    <a:pt x="3322" y="0"/>
                    <a:pt x="3217" y="85"/>
                    <a:pt x="3154" y="190"/>
                  </a:cubicBezTo>
                  <a:lnTo>
                    <a:pt x="126" y="5698"/>
                  </a:lnTo>
                  <a:cubicBezTo>
                    <a:pt x="0" y="5908"/>
                    <a:pt x="169" y="6182"/>
                    <a:pt x="421" y="6182"/>
                  </a:cubicBezTo>
                  <a:lnTo>
                    <a:pt x="2166" y="6182"/>
                  </a:lnTo>
                  <a:cubicBezTo>
                    <a:pt x="2292" y="6182"/>
                    <a:pt x="2397" y="6119"/>
                    <a:pt x="2460" y="6013"/>
                  </a:cubicBezTo>
                  <a:lnTo>
                    <a:pt x="5488" y="505"/>
                  </a:lnTo>
                  <a:cubicBezTo>
                    <a:pt x="5530" y="400"/>
                    <a:pt x="5530" y="274"/>
                    <a:pt x="5488" y="169"/>
                  </a:cubicBezTo>
                  <a:cubicBezTo>
                    <a:pt x="5425" y="63"/>
                    <a:pt x="5298" y="0"/>
                    <a:pt x="5193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1041623" y="1752850"/>
              <a:ext cx="83741" cy="92290"/>
            </a:xfrm>
            <a:custGeom>
              <a:avLst/>
              <a:gdLst/>
              <a:ahLst/>
              <a:cxnLst/>
              <a:rect l="l" t="t" r="r" b="b"/>
              <a:pathLst>
                <a:path w="5593" h="6164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3133" y="5995"/>
                  </a:lnTo>
                  <a:cubicBezTo>
                    <a:pt x="3196" y="6101"/>
                    <a:pt x="3301" y="6164"/>
                    <a:pt x="3427" y="6164"/>
                  </a:cubicBezTo>
                  <a:lnTo>
                    <a:pt x="5172" y="6164"/>
                  </a:lnTo>
                  <a:cubicBezTo>
                    <a:pt x="5425" y="6164"/>
                    <a:pt x="5593" y="5890"/>
                    <a:pt x="5467" y="5680"/>
                  </a:cubicBez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949392" y="1752850"/>
              <a:ext cx="46535" cy="20198"/>
            </a:xfrm>
            <a:custGeom>
              <a:avLst/>
              <a:gdLst/>
              <a:ahLst/>
              <a:cxnLst/>
              <a:rect l="l" t="t" r="r" b="b"/>
              <a:pathLst>
                <a:path w="3108" h="1349" extrusionOk="0">
                  <a:moveTo>
                    <a:pt x="908" y="0"/>
                  </a:moveTo>
                  <a:cubicBezTo>
                    <a:pt x="799" y="0"/>
                    <a:pt x="708" y="77"/>
                    <a:pt x="652" y="172"/>
                  </a:cubicBezTo>
                  <a:lnTo>
                    <a:pt x="0" y="1349"/>
                  </a:lnTo>
                  <a:lnTo>
                    <a:pt x="2502" y="1349"/>
                  </a:lnTo>
                  <a:lnTo>
                    <a:pt x="2986" y="487"/>
                  </a:lnTo>
                  <a:cubicBezTo>
                    <a:pt x="3107" y="264"/>
                    <a:pt x="2956" y="2"/>
                    <a:pt x="2719" y="2"/>
                  </a:cubicBezTo>
                  <a:cubicBezTo>
                    <a:pt x="2710" y="2"/>
                    <a:pt x="2701" y="3"/>
                    <a:pt x="2691" y="3"/>
                  </a:cubicBezTo>
                  <a:lnTo>
                    <a:pt x="946" y="3"/>
                  </a:lnTo>
                  <a:cubicBezTo>
                    <a:pt x="933" y="1"/>
                    <a:pt x="920" y="0"/>
                    <a:pt x="908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1041623" y="1752850"/>
              <a:ext cx="46280" cy="20198"/>
            </a:xfrm>
            <a:custGeom>
              <a:avLst/>
              <a:gdLst/>
              <a:ahLst/>
              <a:cxnLst/>
              <a:rect l="l" t="t" r="r" b="b"/>
              <a:pathLst>
                <a:path w="3091" h="1349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589" y="1349"/>
                  </a:lnTo>
                  <a:lnTo>
                    <a:pt x="3091" y="1349"/>
                  </a:ln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847400" y="1725510"/>
              <a:ext cx="342496" cy="37162"/>
            </a:xfrm>
            <a:custGeom>
              <a:avLst/>
              <a:gdLst/>
              <a:ahLst/>
              <a:cxnLst/>
              <a:rect l="l" t="t" r="r" b="b"/>
              <a:pathLst>
                <a:path w="22875" h="2482" extrusionOk="0">
                  <a:moveTo>
                    <a:pt x="337" y="0"/>
                  </a:moveTo>
                  <a:cubicBezTo>
                    <a:pt x="148" y="0"/>
                    <a:pt x="0" y="147"/>
                    <a:pt x="0" y="337"/>
                  </a:cubicBezTo>
                  <a:lnTo>
                    <a:pt x="0" y="2145"/>
                  </a:lnTo>
                  <a:cubicBezTo>
                    <a:pt x="0" y="2334"/>
                    <a:pt x="148" y="2481"/>
                    <a:pt x="337" y="2481"/>
                  </a:cubicBezTo>
                  <a:lnTo>
                    <a:pt x="22559" y="2481"/>
                  </a:lnTo>
                  <a:cubicBezTo>
                    <a:pt x="22728" y="2481"/>
                    <a:pt x="22875" y="2334"/>
                    <a:pt x="22875" y="2145"/>
                  </a:cubicBezTo>
                  <a:lnTo>
                    <a:pt x="22875" y="337"/>
                  </a:lnTo>
                  <a:cubicBezTo>
                    <a:pt x="22875" y="147"/>
                    <a:pt x="22728" y="0"/>
                    <a:pt x="22559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1168799" y="1524984"/>
              <a:ext cx="21096" cy="37476"/>
            </a:xfrm>
            <a:custGeom>
              <a:avLst/>
              <a:gdLst/>
              <a:ahLst/>
              <a:cxnLst/>
              <a:rect l="l" t="t" r="r" b="b"/>
              <a:pathLst>
                <a:path w="1409" h="2503" extrusionOk="0">
                  <a:moveTo>
                    <a:pt x="0" y="1"/>
                  </a:moveTo>
                  <a:lnTo>
                    <a:pt x="0" y="2503"/>
                  </a:lnTo>
                  <a:lnTo>
                    <a:pt x="1093" y="2503"/>
                  </a:lnTo>
                  <a:cubicBezTo>
                    <a:pt x="1262" y="2503"/>
                    <a:pt x="1409" y="2356"/>
                    <a:pt x="1409" y="2166"/>
                  </a:cubicBezTo>
                  <a:lnTo>
                    <a:pt x="1409" y="337"/>
                  </a:lnTo>
                  <a:cubicBezTo>
                    <a:pt x="1409" y="169"/>
                    <a:pt x="1262" y="1"/>
                    <a:pt x="1093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1168799" y="1725510"/>
              <a:ext cx="21096" cy="37162"/>
            </a:xfrm>
            <a:custGeom>
              <a:avLst/>
              <a:gdLst/>
              <a:ahLst/>
              <a:cxnLst/>
              <a:rect l="l" t="t" r="r" b="b"/>
              <a:pathLst>
                <a:path w="1409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093" y="2481"/>
                  </a:lnTo>
                  <a:cubicBezTo>
                    <a:pt x="1262" y="2481"/>
                    <a:pt x="1409" y="2334"/>
                    <a:pt x="1409" y="2145"/>
                  </a:cubicBezTo>
                  <a:lnTo>
                    <a:pt x="1409" y="337"/>
                  </a:lnTo>
                  <a:cubicBezTo>
                    <a:pt x="1409" y="147"/>
                    <a:pt x="1262" y="0"/>
                    <a:pt x="1093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046339" y="1601703"/>
              <a:ext cx="47418" cy="50787"/>
            </a:xfrm>
            <a:custGeom>
              <a:avLst/>
              <a:gdLst/>
              <a:ahLst/>
              <a:cxnLst/>
              <a:rect l="l" t="t" r="r" b="b"/>
              <a:pathLst>
                <a:path w="3167" h="3392" extrusionOk="0">
                  <a:moveTo>
                    <a:pt x="2688" y="0"/>
                  </a:moveTo>
                  <a:cubicBezTo>
                    <a:pt x="2601" y="0"/>
                    <a:pt x="2511" y="39"/>
                    <a:pt x="2440" y="133"/>
                  </a:cubicBezTo>
                  <a:lnTo>
                    <a:pt x="190" y="2845"/>
                  </a:lnTo>
                  <a:cubicBezTo>
                    <a:pt x="1" y="3055"/>
                    <a:pt x="148" y="3392"/>
                    <a:pt x="442" y="3392"/>
                  </a:cubicBezTo>
                  <a:cubicBezTo>
                    <a:pt x="547" y="3392"/>
                    <a:pt x="631" y="3329"/>
                    <a:pt x="695" y="3266"/>
                  </a:cubicBezTo>
                  <a:lnTo>
                    <a:pt x="2965" y="553"/>
                  </a:lnTo>
                  <a:cubicBezTo>
                    <a:pt x="3167" y="305"/>
                    <a:pt x="2934" y="0"/>
                    <a:pt x="2688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990567" y="1630091"/>
              <a:ext cx="48556" cy="29331"/>
            </a:xfrm>
            <a:custGeom>
              <a:avLst/>
              <a:gdLst/>
              <a:ahLst/>
              <a:cxnLst/>
              <a:rect l="l" t="t" r="r" b="b"/>
              <a:pathLst>
                <a:path w="3243" h="1959" extrusionOk="0">
                  <a:moveTo>
                    <a:pt x="494" y="0"/>
                  </a:moveTo>
                  <a:cubicBezTo>
                    <a:pt x="194" y="0"/>
                    <a:pt x="0" y="454"/>
                    <a:pt x="341" y="634"/>
                  </a:cubicBezTo>
                  <a:lnTo>
                    <a:pt x="2611" y="1916"/>
                  </a:lnTo>
                  <a:cubicBezTo>
                    <a:pt x="2653" y="1937"/>
                    <a:pt x="2717" y="1958"/>
                    <a:pt x="2759" y="1958"/>
                  </a:cubicBezTo>
                  <a:cubicBezTo>
                    <a:pt x="3116" y="1958"/>
                    <a:pt x="3242" y="1496"/>
                    <a:pt x="2927" y="1327"/>
                  </a:cubicBezTo>
                  <a:lnTo>
                    <a:pt x="656" y="45"/>
                  </a:lnTo>
                  <a:cubicBezTo>
                    <a:pt x="600" y="14"/>
                    <a:pt x="545" y="0"/>
                    <a:pt x="494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940573" y="1633983"/>
              <a:ext cx="44543" cy="51565"/>
            </a:xfrm>
            <a:custGeom>
              <a:avLst/>
              <a:gdLst/>
              <a:ahLst/>
              <a:cxnLst/>
              <a:rect l="l" t="t" r="r" b="b"/>
              <a:pathLst>
                <a:path w="2975" h="3444" extrusionOk="0">
                  <a:moveTo>
                    <a:pt x="2525" y="0"/>
                  </a:moveTo>
                  <a:cubicBezTo>
                    <a:pt x="2444" y="0"/>
                    <a:pt x="2362" y="30"/>
                    <a:pt x="2292" y="100"/>
                  </a:cubicBezTo>
                  <a:lnTo>
                    <a:pt x="148" y="2918"/>
                  </a:lnTo>
                  <a:cubicBezTo>
                    <a:pt x="1" y="3149"/>
                    <a:pt x="148" y="3443"/>
                    <a:pt x="421" y="3443"/>
                  </a:cubicBezTo>
                  <a:cubicBezTo>
                    <a:pt x="526" y="3443"/>
                    <a:pt x="631" y="3401"/>
                    <a:pt x="694" y="3317"/>
                  </a:cubicBezTo>
                  <a:lnTo>
                    <a:pt x="2818" y="521"/>
                  </a:lnTo>
                  <a:cubicBezTo>
                    <a:pt x="2974" y="255"/>
                    <a:pt x="2758" y="0"/>
                    <a:pt x="2525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912560" y="1673256"/>
              <a:ext cx="45966" cy="39408"/>
            </a:xfrm>
            <a:custGeom>
              <a:avLst/>
              <a:gdLst/>
              <a:ahLst/>
              <a:cxnLst/>
              <a:rect l="l" t="t" r="r" b="b"/>
              <a:pathLst>
                <a:path w="3070" h="2632" extrusionOk="0">
                  <a:moveTo>
                    <a:pt x="1766" y="0"/>
                  </a:moveTo>
                  <a:cubicBezTo>
                    <a:pt x="589" y="0"/>
                    <a:pt x="0" y="1409"/>
                    <a:pt x="841" y="2250"/>
                  </a:cubicBezTo>
                  <a:cubicBezTo>
                    <a:pt x="1105" y="2514"/>
                    <a:pt x="1430" y="2632"/>
                    <a:pt x="1750" y="2632"/>
                  </a:cubicBezTo>
                  <a:cubicBezTo>
                    <a:pt x="2422" y="2632"/>
                    <a:pt x="3070" y="2109"/>
                    <a:pt x="3070" y="1325"/>
                  </a:cubicBezTo>
                  <a:cubicBezTo>
                    <a:pt x="3070" y="589"/>
                    <a:pt x="2481" y="0"/>
                    <a:pt x="1766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960502" y="1606823"/>
              <a:ext cx="45876" cy="39318"/>
            </a:xfrm>
            <a:custGeom>
              <a:avLst/>
              <a:gdLst/>
              <a:ahLst/>
              <a:cxnLst/>
              <a:rect l="l" t="t" r="r" b="b"/>
              <a:pathLst>
                <a:path w="3064" h="2626" extrusionOk="0">
                  <a:moveTo>
                    <a:pt x="1714" y="1"/>
                  </a:moveTo>
                  <a:cubicBezTo>
                    <a:pt x="574" y="1"/>
                    <a:pt x="0" y="1416"/>
                    <a:pt x="814" y="2230"/>
                  </a:cubicBezTo>
                  <a:cubicBezTo>
                    <a:pt x="1088" y="2503"/>
                    <a:pt x="1421" y="2626"/>
                    <a:pt x="1747" y="2626"/>
                  </a:cubicBezTo>
                  <a:cubicBezTo>
                    <a:pt x="2422" y="2626"/>
                    <a:pt x="3064" y="2099"/>
                    <a:pt x="3064" y="1305"/>
                  </a:cubicBezTo>
                  <a:cubicBezTo>
                    <a:pt x="3064" y="569"/>
                    <a:pt x="2475" y="1"/>
                    <a:pt x="1739" y="1"/>
                  </a:cubicBezTo>
                  <a:cubicBezTo>
                    <a:pt x="1731" y="1"/>
                    <a:pt x="1722" y="1"/>
                    <a:pt x="1714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1019269" y="1640197"/>
              <a:ext cx="45981" cy="39423"/>
            </a:xfrm>
            <a:custGeom>
              <a:avLst/>
              <a:gdLst/>
              <a:ahLst/>
              <a:cxnLst/>
              <a:rect l="l" t="t" r="r" b="b"/>
              <a:pathLst>
                <a:path w="3071" h="2633" extrusionOk="0">
                  <a:moveTo>
                    <a:pt x="1746" y="1"/>
                  </a:moveTo>
                  <a:cubicBezTo>
                    <a:pt x="568" y="1"/>
                    <a:pt x="1" y="1409"/>
                    <a:pt x="821" y="2250"/>
                  </a:cubicBezTo>
                  <a:cubicBezTo>
                    <a:pt x="1085" y="2514"/>
                    <a:pt x="1412" y="2632"/>
                    <a:pt x="1734" y="2632"/>
                  </a:cubicBezTo>
                  <a:cubicBezTo>
                    <a:pt x="2413" y="2632"/>
                    <a:pt x="3070" y="2109"/>
                    <a:pt x="3070" y="1325"/>
                  </a:cubicBezTo>
                  <a:cubicBezTo>
                    <a:pt x="3070" y="589"/>
                    <a:pt x="2482" y="1"/>
                    <a:pt x="1746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1067750" y="1575037"/>
              <a:ext cx="46280" cy="39318"/>
            </a:xfrm>
            <a:custGeom>
              <a:avLst/>
              <a:gdLst/>
              <a:ahLst/>
              <a:cxnLst/>
              <a:rect l="l" t="t" r="r" b="b"/>
              <a:pathLst>
                <a:path w="3091" h="2626" extrusionOk="0">
                  <a:moveTo>
                    <a:pt x="1766" y="1"/>
                  </a:moveTo>
                  <a:cubicBezTo>
                    <a:pt x="589" y="1"/>
                    <a:pt x="0" y="1409"/>
                    <a:pt x="841" y="2229"/>
                  </a:cubicBezTo>
                  <a:cubicBezTo>
                    <a:pt x="1108" y="2503"/>
                    <a:pt x="1439" y="2625"/>
                    <a:pt x="1765" y="2625"/>
                  </a:cubicBezTo>
                  <a:cubicBezTo>
                    <a:pt x="2440" y="2625"/>
                    <a:pt x="3091" y="2099"/>
                    <a:pt x="3091" y="1304"/>
                  </a:cubicBezTo>
                  <a:cubicBezTo>
                    <a:pt x="3091" y="589"/>
                    <a:pt x="2502" y="1"/>
                    <a:pt x="1766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50" name="Picture 2" descr="Cara Upload Program Ke Github Dengan Git di Windows - Nyrat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545" y="1607739"/>
            <a:ext cx="2102808" cy="110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3"/>
          <p:cNvSpPr txBox="1">
            <a:spLocks noGrp="1"/>
          </p:cNvSpPr>
          <p:nvPr>
            <p:ph type="title"/>
          </p:nvPr>
        </p:nvSpPr>
        <p:spPr>
          <a:xfrm>
            <a:off x="4999994" y="996258"/>
            <a:ext cx="3361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 dirty="0" smtClean="0"/>
              <a:t>J</a:t>
            </a:r>
            <a:r>
              <a:rPr dirty="0" err="1" smtClean="0"/>
              <a:t>enkins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478" name="Google Shape;478;p23"/>
          <p:cNvSpPr txBox="1">
            <a:spLocks noGrp="1"/>
          </p:cNvSpPr>
          <p:nvPr>
            <p:ph type="subTitle" idx="2"/>
          </p:nvPr>
        </p:nvSpPr>
        <p:spPr>
          <a:xfrm>
            <a:off x="4932040" y="1742320"/>
            <a:ext cx="3353700" cy="162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dirty="0"/>
              <a:t>a free and open source automation server. It helps automate the software development to building, testing, and deploying, facilitating continuous integration and continuous delivery</a:t>
            </a:r>
            <a:endParaRPr sz="1600" dirty="0"/>
          </a:p>
        </p:txBody>
      </p:sp>
      <p:grpSp>
        <p:nvGrpSpPr>
          <p:cNvPr id="479" name="Google Shape;479;p23"/>
          <p:cNvGrpSpPr/>
          <p:nvPr/>
        </p:nvGrpSpPr>
        <p:grpSpPr>
          <a:xfrm>
            <a:off x="1483470" y="1209382"/>
            <a:ext cx="2640381" cy="2312190"/>
            <a:chOff x="847400" y="1503588"/>
            <a:chExt cx="342496" cy="341553"/>
          </a:xfrm>
        </p:grpSpPr>
        <p:sp>
          <p:nvSpPr>
            <p:cNvPr id="480" name="Google Shape;480;p23"/>
            <p:cNvSpPr/>
            <p:nvPr/>
          </p:nvSpPr>
          <p:spPr>
            <a:xfrm>
              <a:off x="989998" y="1503588"/>
              <a:ext cx="57300" cy="31487"/>
            </a:xfrm>
            <a:custGeom>
              <a:avLst/>
              <a:gdLst/>
              <a:ahLst/>
              <a:cxnLst/>
              <a:rect l="l" t="t" r="r" b="b"/>
              <a:pathLst>
                <a:path w="3827" h="2103" extrusionOk="0">
                  <a:moveTo>
                    <a:pt x="337" y="0"/>
                  </a:moveTo>
                  <a:cubicBezTo>
                    <a:pt x="148" y="0"/>
                    <a:pt x="0" y="147"/>
                    <a:pt x="0" y="315"/>
                  </a:cubicBezTo>
                  <a:lnTo>
                    <a:pt x="0" y="1766"/>
                  </a:lnTo>
                  <a:cubicBezTo>
                    <a:pt x="0" y="1955"/>
                    <a:pt x="148" y="2103"/>
                    <a:pt x="337" y="2103"/>
                  </a:cubicBezTo>
                  <a:lnTo>
                    <a:pt x="3490" y="2103"/>
                  </a:lnTo>
                  <a:cubicBezTo>
                    <a:pt x="3680" y="2103"/>
                    <a:pt x="3827" y="1955"/>
                    <a:pt x="3827" y="1766"/>
                  </a:cubicBezTo>
                  <a:lnTo>
                    <a:pt x="3827" y="315"/>
                  </a:lnTo>
                  <a:cubicBezTo>
                    <a:pt x="3827" y="147"/>
                    <a:pt x="3680" y="0"/>
                    <a:pt x="3490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1025572" y="1503588"/>
              <a:ext cx="21725" cy="31487"/>
            </a:xfrm>
            <a:custGeom>
              <a:avLst/>
              <a:gdLst/>
              <a:ahLst/>
              <a:cxnLst/>
              <a:rect l="l" t="t" r="r" b="b"/>
              <a:pathLst>
                <a:path w="1451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1114" y="2103"/>
                  </a:lnTo>
                  <a:cubicBezTo>
                    <a:pt x="1304" y="2103"/>
                    <a:pt x="1451" y="1955"/>
                    <a:pt x="1451" y="1766"/>
                  </a:cubicBezTo>
                  <a:lnTo>
                    <a:pt x="1451" y="315"/>
                  </a:lnTo>
                  <a:cubicBezTo>
                    <a:pt x="1451" y="147"/>
                    <a:pt x="1304" y="0"/>
                    <a:pt x="1114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867538" y="1552368"/>
              <a:ext cx="302220" cy="183233"/>
            </a:xfrm>
            <a:custGeom>
              <a:avLst/>
              <a:gdLst/>
              <a:ahLst/>
              <a:cxnLst/>
              <a:rect l="l" t="t" r="r" b="b"/>
              <a:pathLst>
                <a:path w="20185" h="12238" extrusionOk="0">
                  <a:moveTo>
                    <a:pt x="337" y="1"/>
                  </a:moveTo>
                  <a:cubicBezTo>
                    <a:pt x="148" y="1"/>
                    <a:pt x="1" y="148"/>
                    <a:pt x="1" y="337"/>
                  </a:cubicBezTo>
                  <a:lnTo>
                    <a:pt x="1" y="11901"/>
                  </a:lnTo>
                  <a:cubicBezTo>
                    <a:pt x="1" y="12090"/>
                    <a:pt x="148" y="12237"/>
                    <a:pt x="337" y="12237"/>
                  </a:cubicBezTo>
                  <a:lnTo>
                    <a:pt x="19848" y="12237"/>
                  </a:lnTo>
                  <a:cubicBezTo>
                    <a:pt x="20037" y="12237"/>
                    <a:pt x="20184" y="12069"/>
                    <a:pt x="20184" y="11901"/>
                  </a:cubicBezTo>
                  <a:lnTo>
                    <a:pt x="20184" y="337"/>
                  </a:lnTo>
                  <a:cubicBezTo>
                    <a:pt x="20184" y="148"/>
                    <a:pt x="20037" y="1"/>
                    <a:pt x="19848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1149275" y="1552368"/>
              <a:ext cx="20482" cy="183233"/>
            </a:xfrm>
            <a:custGeom>
              <a:avLst/>
              <a:gdLst/>
              <a:ahLst/>
              <a:cxnLst/>
              <a:rect l="l" t="t" r="r" b="b"/>
              <a:pathLst>
                <a:path w="1368" h="12238" extrusionOk="0">
                  <a:moveTo>
                    <a:pt x="1" y="1"/>
                  </a:moveTo>
                  <a:lnTo>
                    <a:pt x="1" y="12237"/>
                  </a:lnTo>
                  <a:lnTo>
                    <a:pt x="1031" y="12237"/>
                  </a:lnTo>
                  <a:cubicBezTo>
                    <a:pt x="1220" y="12237"/>
                    <a:pt x="1367" y="12069"/>
                    <a:pt x="1367" y="11901"/>
                  </a:cubicBezTo>
                  <a:lnTo>
                    <a:pt x="1367" y="337"/>
                  </a:lnTo>
                  <a:cubicBezTo>
                    <a:pt x="1367" y="148"/>
                    <a:pt x="1220" y="1"/>
                    <a:pt x="1031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847400" y="1524984"/>
              <a:ext cx="342496" cy="37476"/>
            </a:xfrm>
            <a:custGeom>
              <a:avLst/>
              <a:gdLst/>
              <a:ahLst/>
              <a:cxnLst/>
              <a:rect l="l" t="t" r="r" b="b"/>
              <a:pathLst>
                <a:path w="22875" h="2503" extrusionOk="0">
                  <a:moveTo>
                    <a:pt x="337" y="1"/>
                  </a:moveTo>
                  <a:cubicBezTo>
                    <a:pt x="148" y="1"/>
                    <a:pt x="0" y="148"/>
                    <a:pt x="0" y="337"/>
                  </a:cubicBezTo>
                  <a:lnTo>
                    <a:pt x="0" y="2166"/>
                  </a:lnTo>
                  <a:cubicBezTo>
                    <a:pt x="0" y="2356"/>
                    <a:pt x="148" y="2503"/>
                    <a:pt x="337" y="2503"/>
                  </a:cubicBezTo>
                  <a:lnTo>
                    <a:pt x="22559" y="2503"/>
                  </a:lnTo>
                  <a:cubicBezTo>
                    <a:pt x="22728" y="2503"/>
                    <a:pt x="22875" y="2356"/>
                    <a:pt x="22875" y="2166"/>
                  </a:cubicBezTo>
                  <a:lnTo>
                    <a:pt x="22875" y="337"/>
                  </a:lnTo>
                  <a:cubicBezTo>
                    <a:pt x="22875" y="169"/>
                    <a:pt x="22728" y="1"/>
                    <a:pt x="22559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950964" y="1790042"/>
              <a:ext cx="135366" cy="31487"/>
            </a:xfrm>
            <a:custGeom>
              <a:avLst/>
              <a:gdLst/>
              <a:ahLst/>
              <a:cxnLst/>
              <a:rect l="l" t="t" r="r" b="b"/>
              <a:pathLst>
                <a:path w="9041" h="2103" extrusionOk="0">
                  <a:moveTo>
                    <a:pt x="1199" y="0"/>
                  </a:moveTo>
                  <a:cubicBezTo>
                    <a:pt x="1094" y="0"/>
                    <a:pt x="967" y="84"/>
                    <a:pt x="904" y="190"/>
                  </a:cubicBezTo>
                  <a:lnTo>
                    <a:pt x="127" y="1598"/>
                  </a:lnTo>
                  <a:cubicBezTo>
                    <a:pt x="0" y="1829"/>
                    <a:pt x="169" y="2103"/>
                    <a:pt x="421" y="2103"/>
                  </a:cubicBezTo>
                  <a:lnTo>
                    <a:pt x="8620" y="2103"/>
                  </a:lnTo>
                  <a:cubicBezTo>
                    <a:pt x="8873" y="2103"/>
                    <a:pt x="9041" y="1829"/>
                    <a:pt x="8915" y="1598"/>
                  </a:cubicBezTo>
                  <a:lnTo>
                    <a:pt x="8116" y="190"/>
                  </a:lnTo>
                  <a:cubicBezTo>
                    <a:pt x="8053" y="84"/>
                    <a:pt x="7948" y="0"/>
                    <a:pt x="7821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911931" y="1752581"/>
              <a:ext cx="82798" cy="92560"/>
            </a:xfrm>
            <a:custGeom>
              <a:avLst/>
              <a:gdLst/>
              <a:ahLst/>
              <a:cxnLst/>
              <a:rect l="l" t="t" r="r" b="b"/>
              <a:pathLst>
                <a:path w="5530" h="6182" extrusionOk="0">
                  <a:moveTo>
                    <a:pt x="3448" y="0"/>
                  </a:moveTo>
                  <a:cubicBezTo>
                    <a:pt x="3322" y="0"/>
                    <a:pt x="3217" y="85"/>
                    <a:pt x="3154" y="190"/>
                  </a:cubicBezTo>
                  <a:lnTo>
                    <a:pt x="126" y="5698"/>
                  </a:lnTo>
                  <a:cubicBezTo>
                    <a:pt x="0" y="5908"/>
                    <a:pt x="169" y="6182"/>
                    <a:pt x="421" y="6182"/>
                  </a:cubicBezTo>
                  <a:lnTo>
                    <a:pt x="2166" y="6182"/>
                  </a:lnTo>
                  <a:cubicBezTo>
                    <a:pt x="2292" y="6182"/>
                    <a:pt x="2397" y="6119"/>
                    <a:pt x="2460" y="6013"/>
                  </a:cubicBezTo>
                  <a:lnTo>
                    <a:pt x="5488" y="505"/>
                  </a:lnTo>
                  <a:cubicBezTo>
                    <a:pt x="5530" y="400"/>
                    <a:pt x="5530" y="274"/>
                    <a:pt x="5488" y="169"/>
                  </a:cubicBezTo>
                  <a:cubicBezTo>
                    <a:pt x="5425" y="63"/>
                    <a:pt x="5298" y="0"/>
                    <a:pt x="5193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1041623" y="1752850"/>
              <a:ext cx="83741" cy="92290"/>
            </a:xfrm>
            <a:custGeom>
              <a:avLst/>
              <a:gdLst/>
              <a:ahLst/>
              <a:cxnLst/>
              <a:rect l="l" t="t" r="r" b="b"/>
              <a:pathLst>
                <a:path w="5593" h="6164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3133" y="5995"/>
                  </a:lnTo>
                  <a:cubicBezTo>
                    <a:pt x="3196" y="6101"/>
                    <a:pt x="3301" y="6164"/>
                    <a:pt x="3427" y="6164"/>
                  </a:cubicBezTo>
                  <a:lnTo>
                    <a:pt x="5172" y="6164"/>
                  </a:lnTo>
                  <a:cubicBezTo>
                    <a:pt x="5425" y="6164"/>
                    <a:pt x="5593" y="5890"/>
                    <a:pt x="5467" y="5680"/>
                  </a:cubicBez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949392" y="1752850"/>
              <a:ext cx="46535" cy="20198"/>
            </a:xfrm>
            <a:custGeom>
              <a:avLst/>
              <a:gdLst/>
              <a:ahLst/>
              <a:cxnLst/>
              <a:rect l="l" t="t" r="r" b="b"/>
              <a:pathLst>
                <a:path w="3108" h="1349" extrusionOk="0">
                  <a:moveTo>
                    <a:pt x="908" y="0"/>
                  </a:moveTo>
                  <a:cubicBezTo>
                    <a:pt x="799" y="0"/>
                    <a:pt x="708" y="77"/>
                    <a:pt x="652" y="172"/>
                  </a:cubicBezTo>
                  <a:lnTo>
                    <a:pt x="0" y="1349"/>
                  </a:lnTo>
                  <a:lnTo>
                    <a:pt x="2502" y="1349"/>
                  </a:lnTo>
                  <a:lnTo>
                    <a:pt x="2986" y="487"/>
                  </a:lnTo>
                  <a:cubicBezTo>
                    <a:pt x="3107" y="264"/>
                    <a:pt x="2956" y="2"/>
                    <a:pt x="2719" y="2"/>
                  </a:cubicBezTo>
                  <a:cubicBezTo>
                    <a:pt x="2710" y="2"/>
                    <a:pt x="2701" y="3"/>
                    <a:pt x="2691" y="3"/>
                  </a:cubicBezTo>
                  <a:lnTo>
                    <a:pt x="946" y="3"/>
                  </a:lnTo>
                  <a:cubicBezTo>
                    <a:pt x="933" y="1"/>
                    <a:pt x="920" y="0"/>
                    <a:pt x="908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1041623" y="1752850"/>
              <a:ext cx="46280" cy="20198"/>
            </a:xfrm>
            <a:custGeom>
              <a:avLst/>
              <a:gdLst/>
              <a:ahLst/>
              <a:cxnLst/>
              <a:rect l="l" t="t" r="r" b="b"/>
              <a:pathLst>
                <a:path w="3091" h="1349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589" y="1349"/>
                  </a:lnTo>
                  <a:lnTo>
                    <a:pt x="3091" y="1349"/>
                  </a:ln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847400" y="1725510"/>
              <a:ext cx="342496" cy="37162"/>
            </a:xfrm>
            <a:custGeom>
              <a:avLst/>
              <a:gdLst/>
              <a:ahLst/>
              <a:cxnLst/>
              <a:rect l="l" t="t" r="r" b="b"/>
              <a:pathLst>
                <a:path w="22875" h="2482" extrusionOk="0">
                  <a:moveTo>
                    <a:pt x="337" y="0"/>
                  </a:moveTo>
                  <a:cubicBezTo>
                    <a:pt x="148" y="0"/>
                    <a:pt x="0" y="147"/>
                    <a:pt x="0" y="337"/>
                  </a:cubicBezTo>
                  <a:lnTo>
                    <a:pt x="0" y="2145"/>
                  </a:lnTo>
                  <a:cubicBezTo>
                    <a:pt x="0" y="2334"/>
                    <a:pt x="148" y="2481"/>
                    <a:pt x="337" y="2481"/>
                  </a:cubicBezTo>
                  <a:lnTo>
                    <a:pt x="22559" y="2481"/>
                  </a:lnTo>
                  <a:cubicBezTo>
                    <a:pt x="22728" y="2481"/>
                    <a:pt x="22875" y="2334"/>
                    <a:pt x="22875" y="2145"/>
                  </a:cubicBezTo>
                  <a:lnTo>
                    <a:pt x="22875" y="337"/>
                  </a:lnTo>
                  <a:cubicBezTo>
                    <a:pt x="22875" y="147"/>
                    <a:pt x="22728" y="0"/>
                    <a:pt x="22559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1168799" y="1524984"/>
              <a:ext cx="21096" cy="37476"/>
            </a:xfrm>
            <a:custGeom>
              <a:avLst/>
              <a:gdLst/>
              <a:ahLst/>
              <a:cxnLst/>
              <a:rect l="l" t="t" r="r" b="b"/>
              <a:pathLst>
                <a:path w="1409" h="2503" extrusionOk="0">
                  <a:moveTo>
                    <a:pt x="0" y="1"/>
                  </a:moveTo>
                  <a:lnTo>
                    <a:pt x="0" y="2503"/>
                  </a:lnTo>
                  <a:lnTo>
                    <a:pt x="1093" y="2503"/>
                  </a:lnTo>
                  <a:cubicBezTo>
                    <a:pt x="1262" y="2503"/>
                    <a:pt x="1409" y="2356"/>
                    <a:pt x="1409" y="2166"/>
                  </a:cubicBezTo>
                  <a:lnTo>
                    <a:pt x="1409" y="337"/>
                  </a:lnTo>
                  <a:cubicBezTo>
                    <a:pt x="1409" y="169"/>
                    <a:pt x="1262" y="1"/>
                    <a:pt x="1093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1168799" y="1725510"/>
              <a:ext cx="21096" cy="37162"/>
            </a:xfrm>
            <a:custGeom>
              <a:avLst/>
              <a:gdLst/>
              <a:ahLst/>
              <a:cxnLst/>
              <a:rect l="l" t="t" r="r" b="b"/>
              <a:pathLst>
                <a:path w="1409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093" y="2481"/>
                  </a:lnTo>
                  <a:cubicBezTo>
                    <a:pt x="1262" y="2481"/>
                    <a:pt x="1409" y="2334"/>
                    <a:pt x="1409" y="2145"/>
                  </a:cubicBezTo>
                  <a:lnTo>
                    <a:pt x="1409" y="337"/>
                  </a:lnTo>
                  <a:cubicBezTo>
                    <a:pt x="1409" y="147"/>
                    <a:pt x="1262" y="0"/>
                    <a:pt x="1093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046339" y="1601703"/>
              <a:ext cx="47418" cy="50787"/>
            </a:xfrm>
            <a:custGeom>
              <a:avLst/>
              <a:gdLst/>
              <a:ahLst/>
              <a:cxnLst/>
              <a:rect l="l" t="t" r="r" b="b"/>
              <a:pathLst>
                <a:path w="3167" h="3392" extrusionOk="0">
                  <a:moveTo>
                    <a:pt x="2688" y="0"/>
                  </a:moveTo>
                  <a:cubicBezTo>
                    <a:pt x="2601" y="0"/>
                    <a:pt x="2511" y="39"/>
                    <a:pt x="2440" y="133"/>
                  </a:cubicBezTo>
                  <a:lnTo>
                    <a:pt x="190" y="2845"/>
                  </a:lnTo>
                  <a:cubicBezTo>
                    <a:pt x="1" y="3055"/>
                    <a:pt x="148" y="3392"/>
                    <a:pt x="442" y="3392"/>
                  </a:cubicBezTo>
                  <a:cubicBezTo>
                    <a:pt x="547" y="3392"/>
                    <a:pt x="631" y="3329"/>
                    <a:pt x="695" y="3266"/>
                  </a:cubicBezTo>
                  <a:lnTo>
                    <a:pt x="2965" y="553"/>
                  </a:lnTo>
                  <a:cubicBezTo>
                    <a:pt x="3167" y="305"/>
                    <a:pt x="2934" y="0"/>
                    <a:pt x="2688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990567" y="1630091"/>
              <a:ext cx="48556" cy="29331"/>
            </a:xfrm>
            <a:custGeom>
              <a:avLst/>
              <a:gdLst/>
              <a:ahLst/>
              <a:cxnLst/>
              <a:rect l="l" t="t" r="r" b="b"/>
              <a:pathLst>
                <a:path w="3243" h="1959" extrusionOk="0">
                  <a:moveTo>
                    <a:pt x="494" y="0"/>
                  </a:moveTo>
                  <a:cubicBezTo>
                    <a:pt x="194" y="0"/>
                    <a:pt x="0" y="454"/>
                    <a:pt x="341" y="634"/>
                  </a:cubicBezTo>
                  <a:lnTo>
                    <a:pt x="2611" y="1916"/>
                  </a:lnTo>
                  <a:cubicBezTo>
                    <a:pt x="2653" y="1937"/>
                    <a:pt x="2717" y="1958"/>
                    <a:pt x="2759" y="1958"/>
                  </a:cubicBezTo>
                  <a:cubicBezTo>
                    <a:pt x="3116" y="1958"/>
                    <a:pt x="3242" y="1496"/>
                    <a:pt x="2927" y="1327"/>
                  </a:cubicBezTo>
                  <a:lnTo>
                    <a:pt x="656" y="45"/>
                  </a:lnTo>
                  <a:cubicBezTo>
                    <a:pt x="600" y="14"/>
                    <a:pt x="545" y="0"/>
                    <a:pt x="494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940573" y="1633983"/>
              <a:ext cx="44543" cy="51565"/>
            </a:xfrm>
            <a:custGeom>
              <a:avLst/>
              <a:gdLst/>
              <a:ahLst/>
              <a:cxnLst/>
              <a:rect l="l" t="t" r="r" b="b"/>
              <a:pathLst>
                <a:path w="2975" h="3444" extrusionOk="0">
                  <a:moveTo>
                    <a:pt x="2525" y="0"/>
                  </a:moveTo>
                  <a:cubicBezTo>
                    <a:pt x="2444" y="0"/>
                    <a:pt x="2362" y="30"/>
                    <a:pt x="2292" y="100"/>
                  </a:cubicBezTo>
                  <a:lnTo>
                    <a:pt x="148" y="2918"/>
                  </a:lnTo>
                  <a:cubicBezTo>
                    <a:pt x="1" y="3149"/>
                    <a:pt x="148" y="3443"/>
                    <a:pt x="421" y="3443"/>
                  </a:cubicBezTo>
                  <a:cubicBezTo>
                    <a:pt x="526" y="3443"/>
                    <a:pt x="631" y="3401"/>
                    <a:pt x="694" y="3317"/>
                  </a:cubicBezTo>
                  <a:lnTo>
                    <a:pt x="2818" y="521"/>
                  </a:lnTo>
                  <a:cubicBezTo>
                    <a:pt x="2974" y="255"/>
                    <a:pt x="2758" y="0"/>
                    <a:pt x="2525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912560" y="1673256"/>
              <a:ext cx="45966" cy="39408"/>
            </a:xfrm>
            <a:custGeom>
              <a:avLst/>
              <a:gdLst/>
              <a:ahLst/>
              <a:cxnLst/>
              <a:rect l="l" t="t" r="r" b="b"/>
              <a:pathLst>
                <a:path w="3070" h="2632" extrusionOk="0">
                  <a:moveTo>
                    <a:pt x="1766" y="0"/>
                  </a:moveTo>
                  <a:cubicBezTo>
                    <a:pt x="589" y="0"/>
                    <a:pt x="0" y="1409"/>
                    <a:pt x="841" y="2250"/>
                  </a:cubicBezTo>
                  <a:cubicBezTo>
                    <a:pt x="1105" y="2514"/>
                    <a:pt x="1430" y="2632"/>
                    <a:pt x="1750" y="2632"/>
                  </a:cubicBezTo>
                  <a:cubicBezTo>
                    <a:pt x="2422" y="2632"/>
                    <a:pt x="3070" y="2109"/>
                    <a:pt x="3070" y="1325"/>
                  </a:cubicBezTo>
                  <a:cubicBezTo>
                    <a:pt x="3070" y="589"/>
                    <a:pt x="2481" y="0"/>
                    <a:pt x="1766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960502" y="1606823"/>
              <a:ext cx="45876" cy="39318"/>
            </a:xfrm>
            <a:custGeom>
              <a:avLst/>
              <a:gdLst/>
              <a:ahLst/>
              <a:cxnLst/>
              <a:rect l="l" t="t" r="r" b="b"/>
              <a:pathLst>
                <a:path w="3064" h="2626" extrusionOk="0">
                  <a:moveTo>
                    <a:pt x="1714" y="1"/>
                  </a:moveTo>
                  <a:cubicBezTo>
                    <a:pt x="574" y="1"/>
                    <a:pt x="0" y="1416"/>
                    <a:pt x="814" y="2230"/>
                  </a:cubicBezTo>
                  <a:cubicBezTo>
                    <a:pt x="1088" y="2503"/>
                    <a:pt x="1421" y="2626"/>
                    <a:pt x="1747" y="2626"/>
                  </a:cubicBezTo>
                  <a:cubicBezTo>
                    <a:pt x="2422" y="2626"/>
                    <a:pt x="3064" y="2099"/>
                    <a:pt x="3064" y="1305"/>
                  </a:cubicBezTo>
                  <a:cubicBezTo>
                    <a:pt x="3064" y="569"/>
                    <a:pt x="2475" y="1"/>
                    <a:pt x="1739" y="1"/>
                  </a:cubicBezTo>
                  <a:cubicBezTo>
                    <a:pt x="1731" y="1"/>
                    <a:pt x="1722" y="1"/>
                    <a:pt x="1714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1019269" y="1640197"/>
              <a:ext cx="45981" cy="39423"/>
            </a:xfrm>
            <a:custGeom>
              <a:avLst/>
              <a:gdLst/>
              <a:ahLst/>
              <a:cxnLst/>
              <a:rect l="l" t="t" r="r" b="b"/>
              <a:pathLst>
                <a:path w="3071" h="2633" extrusionOk="0">
                  <a:moveTo>
                    <a:pt x="1746" y="1"/>
                  </a:moveTo>
                  <a:cubicBezTo>
                    <a:pt x="568" y="1"/>
                    <a:pt x="1" y="1409"/>
                    <a:pt x="821" y="2250"/>
                  </a:cubicBezTo>
                  <a:cubicBezTo>
                    <a:pt x="1085" y="2514"/>
                    <a:pt x="1412" y="2632"/>
                    <a:pt x="1734" y="2632"/>
                  </a:cubicBezTo>
                  <a:cubicBezTo>
                    <a:pt x="2413" y="2632"/>
                    <a:pt x="3070" y="2109"/>
                    <a:pt x="3070" y="1325"/>
                  </a:cubicBezTo>
                  <a:cubicBezTo>
                    <a:pt x="3070" y="589"/>
                    <a:pt x="2482" y="1"/>
                    <a:pt x="1746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1067750" y="1575037"/>
              <a:ext cx="46280" cy="39318"/>
            </a:xfrm>
            <a:custGeom>
              <a:avLst/>
              <a:gdLst/>
              <a:ahLst/>
              <a:cxnLst/>
              <a:rect l="l" t="t" r="r" b="b"/>
              <a:pathLst>
                <a:path w="3091" h="2626" extrusionOk="0">
                  <a:moveTo>
                    <a:pt x="1766" y="1"/>
                  </a:moveTo>
                  <a:cubicBezTo>
                    <a:pt x="589" y="1"/>
                    <a:pt x="0" y="1409"/>
                    <a:pt x="841" y="2229"/>
                  </a:cubicBezTo>
                  <a:cubicBezTo>
                    <a:pt x="1108" y="2503"/>
                    <a:pt x="1439" y="2625"/>
                    <a:pt x="1765" y="2625"/>
                  </a:cubicBezTo>
                  <a:cubicBezTo>
                    <a:pt x="2440" y="2625"/>
                    <a:pt x="3091" y="2099"/>
                    <a:pt x="3091" y="1304"/>
                  </a:cubicBezTo>
                  <a:cubicBezTo>
                    <a:pt x="3091" y="589"/>
                    <a:pt x="2502" y="1"/>
                    <a:pt x="1766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6" name="Picture 2" descr="Logo Jenkins | Zend by Perfo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43" y="1576060"/>
            <a:ext cx="2167242" cy="107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15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5"/>
          <p:cNvSpPr txBox="1">
            <a:spLocks noGrp="1"/>
          </p:cNvSpPr>
          <p:nvPr>
            <p:ph type="title"/>
          </p:nvPr>
        </p:nvSpPr>
        <p:spPr>
          <a:xfrm>
            <a:off x="4999994" y="996258"/>
            <a:ext cx="3361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/>
              <a:t>What is </a:t>
            </a:r>
            <a:r>
              <a:rPr lang="id-ID" sz="2400" dirty="0" smtClean="0"/>
              <a:t>Voucher App</a:t>
            </a:r>
            <a:endParaRPr sz="2400" dirty="0"/>
          </a:p>
        </p:txBody>
      </p:sp>
      <p:sp>
        <p:nvSpPr>
          <p:cNvPr id="577" name="Google Shape;577;p25"/>
          <p:cNvSpPr txBox="1">
            <a:spLocks noGrp="1"/>
          </p:cNvSpPr>
          <p:nvPr>
            <p:ph type="subTitle" idx="2"/>
          </p:nvPr>
        </p:nvSpPr>
        <p:spPr>
          <a:xfrm>
            <a:off x="4572000" y="1319512"/>
            <a:ext cx="3353700" cy="162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id-ID" dirty="0" smtClean="0"/>
              <a:t>Voucher App is an application where some one gives gae vouchers to be exchanged for purchasing original games or for playing games</a:t>
            </a:r>
            <a:r>
              <a:rPr lang="en-US" dirty="0" smtClean="0"/>
              <a:t>.</a:t>
            </a:r>
            <a:endParaRPr lang="id-ID" dirty="0" smtClean="0"/>
          </a:p>
          <a:p>
            <a:pPr marL="0" indent="0"/>
            <a:endParaRPr lang="id-ID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grpSp>
        <p:nvGrpSpPr>
          <p:cNvPr id="578" name="Google Shape;578;p25"/>
          <p:cNvGrpSpPr/>
          <p:nvPr/>
        </p:nvGrpSpPr>
        <p:grpSpPr>
          <a:xfrm>
            <a:off x="1343975" y="1106356"/>
            <a:ext cx="2640381" cy="2312190"/>
            <a:chOff x="847400" y="1503588"/>
            <a:chExt cx="342496" cy="341553"/>
          </a:xfrm>
        </p:grpSpPr>
        <p:sp>
          <p:nvSpPr>
            <p:cNvPr id="579" name="Google Shape;579;p25"/>
            <p:cNvSpPr/>
            <p:nvPr/>
          </p:nvSpPr>
          <p:spPr>
            <a:xfrm>
              <a:off x="989998" y="1503588"/>
              <a:ext cx="57300" cy="31487"/>
            </a:xfrm>
            <a:custGeom>
              <a:avLst/>
              <a:gdLst/>
              <a:ahLst/>
              <a:cxnLst/>
              <a:rect l="l" t="t" r="r" b="b"/>
              <a:pathLst>
                <a:path w="3827" h="2103" extrusionOk="0">
                  <a:moveTo>
                    <a:pt x="337" y="0"/>
                  </a:moveTo>
                  <a:cubicBezTo>
                    <a:pt x="148" y="0"/>
                    <a:pt x="0" y="147"/>
                    <a:pt x="0" y="315"/>
                  </a:cubicBezTo>
                  <a:lnTo>
                    <a:pt x="0" y="1766"/>
                  </a:lnTo>
                  <a:cubicBezTo>
                    <a:pt x="0" y="1955"/>
                    <a:pt x="148" y="2103"/>
                    <a:pt x="337" y="2103"/>
                  </a:cubicBezTo>
                  <a:lnTo>
                    <a:pt x="3490" y="2103"/>
                  </a:lnTo>
                  <a:cubicBezTo>
                    <a:pt x="3680" y="2103"/>
                    <a:pt x="3827" y="1955"/>
                    <a:pt x="3827" y="1766"/>
                  </a:cubicBezTo>
                  <a:lnTo>
                    <a:pt x="3827" y="315"/>
                  </a:lnTo>
                  <a:cubicBezTo>
                    <a:pt x="3827" y="147"/>
                    <a:pt x="3680" y="0"/>
                    <a:pt x="3490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1025572" y="1503588"/>
              <a:ext cx="21725" cy="31487"/>
            </a:xfrm>
            <a:custGeom>
              <a:avLst/>
              <a:gdLst/>
              <a:ahLst/>
              <a:cxnLst/>
              <a:rect l="l" t="t" r="r" b="b"/>
              <a:pathLst>
                <a:path w="1451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1114" y="2103"/>
                  </a:lnTo>
                  <a:cubicBezTo>
                    <a:pt x="1304" y="2103"/>
                    <a:pt x="1451" y="1955"/>
                    <a:pt x="1451" y="1766"/>
                  </a:cubicBezTo>
                  <a:lnTo>
                    <a:pt x="1451" y="315"/>
                  </a:lnTo>
                  <a:cubicBezTo>
                    <a:pt x="1451" y="147"/>
                    <a:pt x="1304" y="0"/>
                    <a:pt x="1114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867538" y="1552368"/>
              <a:ext cx="302220" cy="183233"/>
            </a:xfrm>
            <a:custGeom>
              <a:avLst/>
              <a:gdLst/>
              <a:ahLst/>
              <a:cxnLst/>
              <a:rect l="l" t="t" r="r" b="b"/>
              <a:pathLst>
                <a:path w="20185" h="12238" extrusionOk="0">
                  <a:moveTo>
                    <a:pt x="337" y="1"/>
                  </a:moveTo>
                  <a:cubicBezTo>
                    <a:pt x="148" y="1"/>
                    <a:pt x="1" y="148"/>
                    <a:pt x="1" y="337"/>
                  </a:cubicBezTo>
                  <a:lnTo>
                    <a:pt x="1" y="11901"/>
                  </a:lnTo>
                  <a:cubicBezTo>
                    <a:pt x="1" y="12090"/>
                    <a:pt x="148" y="12237"/>
                    <a:pt x="337" y="12237"/>
                  </a:cubicBezTo>
                  <a:lnTo>
                    <a:pt x="19848" y="12237"/>
                  </a:lnTo>
                  <a:cubicBezTo>
                    <a:pt x="20037" y="12237"/>
                    <a:pt x="20184" y="12069"/>
                    <a:pt x="20184" y="11901"/>
                  </a:cubicBezTo>
                  <a:lnTo>
                    <a:pt x="20184" y="337"/>
                  </a:lnTo>
                  <a:cubicBezTo>
                    <a:pt x="20184" y="148"/>
                    <a:pt x="20037" y="1"/>
                    <a:pt x="19848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1149275" y="1552368"/>
              <a:ext cx="20482" cy="183233"/>
            </a:xfrm>
            <a:custGeom>
              <a:avLst/>
              <a:gdLst/>
              <a:ahLst/>
              <a:cxnLst/>
              <a:rect l="l" t="t" r="r" b="b"/>
              <a:pathLst>
                <a:path w="1368" h="12238" extrusionOk="0">
                  <a:moveTo>
                    <a:pt x="1" y="1"/>
                  </a:moveTo>
                  <a:lnTo>
                    <a:pt x="1" y="12237"/>
                  </a:lnTo>
                  <a:lnTo>
                    <a:pt x="1031" y="12237"/>
                  </a:lnTo>
                  <a:cubicBezTo>
                    <a:pt x="1220" y="12237"/>
                    <a:pt x="1367" y="12069"/>
                    <a:pt x="1367" y="11901"/>
                  </a:cubicBezTo>
                  <a:lnTo>
                    <a:pt x="1367" y="337"/>
                  </a:lnTo>
                  <a:cubicBezTo>
                    <a:pt x="1367" y="148"/>
                    <a:pt x="1220" y="1"/>
                    <a:pt x="1031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847400" y="1524984"/>
              <a:ext cx="342496" cy="37476"/>
            </a:xfrm>
            <a:custGeom>
              <a:avLst/>
              <a:gdLst/>
              <a:ahLst/>
              <a:cxnLst/>
              <a:rect l="l" t="t" r="r" b="b"/>
              <a:pathLst>
                <a:path w="22875" h="2503" extrusionOk="0">
                  <a:moveTo>
                    <a:pt x="337" y="1"/>
                  </a:moveTo>
                  <a:cubicBezTo>
                    <a:pt x="148" y="1"/>
                    <a:pt x="0" y="148"/>
                    <a:pt x="0" y="337"/>
                  </a:cubicBezTo>
                  <a:lnTo>
                    <a:pt x="0" y="2166"/>
                  </a:lnTo>
                  <a:cubicBezTo>
                    <a:pt x="0" y="2356"/>
                    <a:pt x="148" y="2503"/>
                    <a:pt x="337" y="2503"/>
                  </a:cubicBezTo>
                  <a:lnTo>
                    <a:pt x="22559" y="2503"/>
                  </a:lnTo>
                  <a:cubicBezTo>
                    <a:pt x="22728" y="2503"/>
                    <a:pt x="22875" y="2356"/>
                    <a:pt x="22875" y="2166"/>
                  </a:cubicBezTo>
                  <a:lnTo>
                    <a:pt x="22875" y="337"/>
                  </a:lnTo>
                  <a:cubicBezTo>
                    <a:pt x="22875" y="169"/>
                    <a:pt x="22728" y="1"/>
                    <a:pt x="22559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950964" y="1790042"/>
              <a:ext cx="135366" cy="31487"/>
            </a:xfrm>
            <a:custGeom>
              <a:avLst/>
              <a:gdLst/>
              <a:ahLst/>
              <a:cxnLst/>
              <a:rect l="l" t="t" r="r" b="b"/>
              <a:pathLst>
                <a:path w="9041" h="2103" extrusionOk="0">
                  <a:moveTo>
                    <a:pt x="1199" y="0"/>
                  </a:moveTo>
                  <a:cubicBezTo>
                    <a:pt x="1094" y="0"/>
                    <a:pt x="967" y="84"/>
                    <a:pt x="904" y="190"/>
                  </a:cubicBezTo>
                  <a:lnTo>
                    <a:pt x="127" y="1598"/>
                  </a:lnTo>
                  <a:cubicBezTo>
                    <a:pt x="0" y="1829"/>
                    <a:pt x="169" y="2103"/>
                    <a:pt x="421" y="2103"/>
                  </a:cubicBezTo>
                  <a:lnTo>
                    <a:pt x="8620" y="2103"/>
                  </a:lnTo>
                  <a:cubicBezTo>
                    <a:pt x="8873" y="2103"/>
                    <a:pt x="9041" y="1829"/>
                    <a:pt x="8915" y="1598"/>
                  </a:cubicBezTo>
                  <a:lnTo>
                    <a:pt x="8116" y="190"/>
                  </a:lnTo>
                  <a:cubicBezTo>
                    <a:pt x="8053" y="84"/>
                    <a:pt x="7948" y="0"/>
                    <a:pt x="7821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911931" y="1752581"/>
              <a:ext cx="82798" cy="92560"/>
            </a:xfrm>
            <a:custGeom>
              <a:avLst/>
              <a:gdLst/>
              <a:ahLst/>
              <a:cxnLst/>
              <a:rect l="l" t="t" r="r" b="b"/>
              <a:pathLst>
                <a:path w="5530" h="6182" extrusionOk="0">
                  <a:moveTo>
                    <a:pt x="3448" y="0"/>
                  </a:moveTo>
                  <a:cubicBezTo>
                    <a:pt x="3322" y="0"/>
                    <a:pt x="3217" y="85"/>
                    <a:pt x="3154" y="190"/>
                  </a:cubicBezTo>
                  <a:lnTo>
                    <a:pt x="126" y="5698"/>
                  </a:lnTo>
                  <a:cubicBezTo>
                    <a:pt x="0" y="5908"/>
                    <a:pt x="169" y="6182"/>
                    <a:pt x="421" y="6182"/>
                  </a:cubicBezTo>
                  <a:lnTo>
                    <a:pt x="2166" y="6182"/>
                  </a:lnTo>
                  <a:cubicBezTo>
                    <a:pt x="2292" y="6182"/>
                    <a:pt x="2397" y="6119"/>
                    <a:pt x="2460" y="6013"/>
                  </a:cubicBezTo>
                  <a:lnTo>
                    <a:pt x="5488" y="505"/>
                  </a:lnTo>
                  <a:cubicBezTo>
                    <a:pt x="5530" y="400"/>
                    <a:pt x="5530" y="274"/>
                    <a:pt x="5488" y="169"/>
                  </a:cubicBezTo>
                  <a:cubicBezTo>
                    <a:pt x="5425" y="63"/>
                    <a:pt x="5298" y="0"/>
                    <a:pt x="5193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1041623" y="1752850"/>
              <a:ext cx="83741" cy="92290"/>
            </a:xfrm>
            <a:custGeom>
              <a:avLst/>
              <a:gdLst/>
              <a:ahLst/>
              <a:cxnLst/>
              <a:rect l="l" t="t" r="r" b="b"/>
              <a:pathLst>
                <a:path w="5593" h="6164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3133" y="5995"/>
                  </a:lnTo>
                  <a:cubicBezTo>
                    <a:pt x="3196" y="6101"/>
                    <a:pt x="3301" y="6164"/>
                    <a:pt x="3427" y="6164"/>
                  </a:cubicBezTo>
                  <a:lnTo>
                    <a:pt x="5172" y="6164"/>
                  </a:lnTo>
                  <a:cubicBezTo>
                    <a:pt x="5425" y="6164"/>
                    <a:pt x="5593" y="5890"/>
                    <a:pt x="5467" y="5680"/>
                  </a:cubicBez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949392" y="1752850"/>
              <a:ext cx="46535" cy="20198"/>
            </a:xfrm>
            <a:custGeom>
              <a:avLst/>
              <a:gdLst/>
              <a:ahLst/>
              <a:cxnLst/>
              <a:rect l="l" t="t" r="r" b="b"/>
              <a:pathLst>
                <a:path w="3108" h="1349" extrusionOk="0">
                  <a:moveTo>
                    <a:pt x="908" y="0"/>
                  </a:moveTo>
                  <a:cubicBezTo>
                    <a:pt x="799" y="0"/>
                    <a:pt x="708" y="77"/>
                    <a:pt x="652" y="172"/>
                  </a:cubicBezTo>
                  <a:lnTo>
                    <a:pt x="0" y="1349"/>
                  </a:lnTo>
                  <a:lnTo>
                    <a:pt x="2502" y="1349"/>
                  </a:lnTo>
                  <a:lnTo>
                    <a:pt x="2986" y="487"/>
                  </a:lnTo>
                  <a:cubicBezTo>
                    <a:pt x="3107" y="264"/>
                    <a:pt x="2956" y="2"/>
                    <a:pt x="2719" y="2"/>
                  </a:cubicBezTo>
                  <a:cubicBezTo>
                    <a:pt x="2710" y="2"/>
                    <a:pt x="2701" y="3"/>
                    <a:pt x="2691" y="3"/>
                  </a:cubicBezTo>
                  <a:lnTo>
                    <a:pt x="946" y="3"/>
                  </a:lnTo>
                  <a:cubicBezTo>
                    <a:pt x="933" y="1"/>
                    <a:pt x="920" y="0"/>
                    <a:pt x="908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1041623" y="1752850"/>
              <a:ext cx="46280" cy="20198"/>
            </a:xfrm>
            <a:custGeom>
              <a:avLst/>
              <a:gdLst/>
              <a:ahLst/>
              <a:cxnLst/>
              <a:rect l="l" t="t" r="r" b="b"/>
              <a:pathLst>
                <a:path w="3091" h="1349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589" y="1349"/>
                  </a:lnTo>
                  <a:lnTo>
                    <a:pt x="3091" y="1349"/>
                  </a:ln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847400" y="1725510"/>
              <a:ext cx="342496" cy="37162"/>
            </a:xfrm>
            <a:custGeom>
              <a:avLst/>
              <a:gdLst/>
              <a:ahLst/>
              <a:cxnLst/>
              <a:rect l="l" t="t" r="r" b="b"/>
              <a:pathLst>
                <a:path w="22875" h="2482" extrusionOk="0">
                  <a:moveTo>
                    <a:pt x="337" y="0"/>
                  </a:moveTo>
                  <a:cubicBezTo>
                    <a:pt x="148" y="0"/>
                    <a:pt x="0" y="147"/>
                    <a:pt x="0" y="337"/>
                  </a:cubicBezTo>
                  <a:lnTo>
                    <a:pt x="0" y="2145"/>
                  </a:lnTo>
                  <a:cubicBezTo>
                    <a:pt x="0" y="2334"/>
                    <a:pt x="148" y="2481"/>
                    <a:pt x="337" y="2481"/>
                  </a:cubicBezTo>
                  <a:lnTo>
                    <a:pt x="22559" y="2481"/>
                  </a:lnTo>
                  <a:cubicBezTo>
                    <a:pt x="22728" y="2481"/>
                    <a:pt x="22875" y="2334"/>
                    <a:pt x="22875" y="2145"/>
                  </a:cubicBezTo>
                  <a:lnTo>
                    <a:pt x="22875" y="337"/>
                  </a:lnTo>
                  <a:cubicBezTo>
                    <a:pt x="22875" y="147"/>
                    <a:pt x="22728" y="0"/>
                    <a:pt x="22559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1168799" y="1524984"/>
              <a:ext cx="21096" cy="37476"/>
            </a:xfrm>
            <a:custGeom>
              <a:avLst/>
              <a:gdLst/>
              <a:ahLst/>
              <a:cxnLst/>
              <a:rect l="l" t="t" r="r" b="b"/>
              <a:pathLst>
                <a:path w="1409" h="2503" extrusionOk="0">
                  <a:moveTo>
                    <a:pt x="0" y="1"/>
                  </a:moveTo>
                  <a:lnTo>
                    <a:pt x="0" y="2503"/>
                  </a:lnTo>
                  <a:lnTo>
                    <a:pt x="1093" y="2503"/>
                  </a:lnTo>
                  <a:cubicBezTo>
                    <a:pt x="1262" y="2503"/>
                    <a:pt x="1409" y="2356"/>
                    <a:pt x="1409" y="2166"/>
                  </a:cubicBezTo>
                  <a:lnTo>
                    <a:pt x="1409" y="337"/>
                  </a:lnTo>
                  <a:cubicBezTo>
                    <a:pt x="1409" y="169"/>
                    <a:pt x="1262" y="1"/>
                    <a:pt x="1093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1168799" y="1725510"/>
              <a:ext cx="21096" cy="37162"/>
            </a:xfrm>
            <a:custGeom>
              <a:avLst/>
              <a:gdLst/>
              <a:ahLst/>
              <a:cxnLst/>
              <a:rect l="l" t="t" r="r" b="b"/>
              <a:pathLst>
                <a:path w="1409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093" y="2481"/>
                  </a:lnTo>
                  <a:cubicBezTo>
                    <a:pt x="1262" y="2481"/>
                    <a:pt x="1409" y="2334"/>
                    <a:pt x="1409" y="2145"/>
                  </a:cubicBezTo>
                  <a:lnTo>
                    <a:pt x="1409" y="337"/>
                  </a:lnTo>
                  <a:cubicBezTo>
                    <a:pt x="1409" y="147"/>
                    <a:pt x="1262" y="0"/>
                    <a:pt x="1093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1046339" y="1601703"/>
              <a:ext cx="47418" cy="50787"/>
            </a:xfrm>
            <a:custGeom>
              <a:avLst/>
              <a:gdLst/>
              <a:ahLst/>
              <a:cxnLst/>
              <a:rect l="l" t="t" r="r" b="b"/>
              <a:pathLst>
                <a:path w="3167" h="3392" extrusionOk="0">
                  <a:moveTo>
                    <a:pt x="2688" y="0"/>
                  </a:moveTo>
                  <a:cubicBezTo>
                    <a:pt x="2601" y="0"/>
                    <a:pt x="2511" y="39"/>
                    <a:pt x="2440" y="133"/>
                  </a:cubicBezTo>
                  <a:lnTo>
                    <a:pt x="190" y="2845"/>
                  </a:lnTo>
                  <a:cubicBezTo>
                    <a:pt x="1" y="3055"/>
                    <a:pt x="148" y="3392"/>
                    <a:pt x="442" y="3392"/>
                  </a:cubicBezTo>
                  <a:cubicBezTo>
                    <a:pt x="547" y="3392"/>
                    <a:pt x="631" y="3329"/>
                    <a:pt x="695" y="3266"/>
                  </a:cubicBezTo>
                  <a:lnTo>
                    <a:pt x="2965" y="553"/>
                  </a:lnTo>
                  <a:cubicBezTo>
                    <a:pt x="3167" y="305"/>
                    <a:pt x="2934" y="0"/>
                    <a:pt x="2688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990567" y="1630091"/>
              <a:ext cx="48556" cy="29331"/>
            </a:xfrm>
            <a:custGeom>
              <a:avLst/>
              <a:gdLst/>
              <a:ahLst/>
              <a:cxnLst/>
              <a:rect l="l" t="t" r="r" b="b"/>
              <a:pathLst>
                <a:path w="3243" h="1959" extrusionOk="0">
                  <a:moveTo>
                    <a:pt x="494" y="0"/>
                  </a:moveTo>
                  <a:cubicBezTo>
                    <a:pt x="194" y="0"/>
                    <a:pt x="0" y="454"/>
                    <a:pt x="341" y="634"/>
                  </a:cubicBezTo>
                  <a:lnTo>
                    <a:pt x="2611" y="1916"/>
                  </a:lnTo>
                  <a:cubicBezTo>
                    <a:pt x="2653" y="1937"/>
                    <a:pt x="2717" y="1958"/>
                    <a:pt x="2759" y="1958"/>
                  </a:cubicBezTo>
                  <a:cubicBezTo>
                    <a:pt x="3116" y="1958"/>
                    <a:pt x="3242" y="1496"/>
                    <a:pt x="2927" y="1327"/>
                  </a:cubicBezTo>
                  <a:lnTo>
                    <a:pt x="656" y="45"/>
                  </a:lnTo>
                  <a:cubicBezTo>
                    <a:pt x="600" y="14"/>
                    <a:pt x="545" y="0"/>
                    <a:pt x="494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940573" y="1633983"/>
              <a:ext cx="44543" cy="51565"/>
            </a:xfrm>
            <a:custGeom>
              <a:avLst/>
              <a:gdLst/>
              <a:ahLst/>
              <a:cxnLst/>
              <a:rect l="l" t="t" r="r" b="b"/>
              <a:pathLst>
                <a:path w="2975" h="3444" extrusionOk="0">
                  <a:moveTo>
                    <a:pt x="2525" y="0"/>
                  </a:moveTo>
                  <a:cubicBezTo>
                    <a:pt x="2444" y="0"/>
                    <a:pt x="2362" y="30"/>
                    <a:pt x="2292" y="100"/>
                  </a:cubicBezTo>
                  <a:lnTo>
                    <a:pt x="148" y="2918"/>
                  </a:lnTo>
                  <a:cubicBezTo>
                    <a:pt x="1" y="3149"/>
                    <a:pt x="148" y="3443"/>
                    <a:pt x="421" y="3443"/>
                  </a:cubicBezTo>
                  <a:cubicBezTo>
                    <a:pt x="526" y="3443"/>
                    <a:pt x="631" y="3401"/>
                    <a:pt x="694" y="3317"/>
                  </a:cubicBezTo>
                  <a:lnTo>
                    <a:pt x="2818" y="521"/>
                  </a:lnTo>
                  <a:cubicBezTo>
                    <a:pt x="2974" y="255"/>
                    <a:pt x="2758" y="0"/>
                    <a:pt x="2525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912560" y="1673256"/>
              <a:ext cx="45966" cy="39408"/>
            </a:xfrm>
            <a:custGeom>
              <a:avLst/>
              <a:gdLst/>
              <a:ahLst/>
              <a:cxnLst/>
              <a:rect l="l" t="t" r="r" b="b"/>
              <a:pathLst>
                <a:path w="3070" h="2632" extrusionOk="0">
                  <a:moveTo>
                    <a:pt x="1766" y="0"/>
                  </a:moveTo>
                  <a:cubicBezTo>
                    <a:pt x="589" y="0"/>
                    <a:pt x="0" y="1409"/>
                    <a:pt x="841" y="2250"/>
                  </a:cubicBezTo>
                  <a:cubicBezTo>
                    <a:pt x="1105" y="2514"/>
                    <a:pt x="1430" y="2632"/>
                    <a:pt x="1750" y="2632"/>
                  </a:cubicBezTo>
                  <a:cubicBezTo>
                    <a:pt x="2422" y="2632"/>
                    <a:pt x="3070" y="2109"/>
                    <a:pt x="3070" y="1325"/>
                  </a:cubicBezTo>
                  <a:cubicBezTo>
                    <a:pt x="3070" y="589"/>
                    <a:pt x="2481" y="0"/>
                    <a:pt x="1766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960502" y="1606823"/>
              <a:ext cx="45876" cy="39318"/>
            </a:xfrm>
            <a:custGeom>
              <a:avLst/>
              <a:gdLst/>
              <a:ahLst/>
              <a:cxnLst/>
              <a:rect l="l" t="t" r="r" b="b"/>
              <a:pathLst>
                <a:path w="3064" h="2626" extrusionOk="0">
                  <a:moveTo>
                    <a:pt x="1714" y="1"/>
                  </a:moveTo>
                  <a:cubicBezTo>
                    <a:pt x="574" y="1"/>
                    <a:pt x="0" y="1416"/>
                    <a:pt x="814" y="2230"/>
                  </a:cubicBezTo>
                  <a:cubicBezTo>
                    <a:pt x="1088" y="2503"/>
                    <a:pt x="1421" y="2626"/>
                    <a:pt x="1747" y="2626"/>
                  </a:cubicBezTo>
                  <a:cubicBezTo>
                    <a:pt x="2422" y="2626"/>
                    <a:pt x="3064" y="2099"/>
                    <a:pt x="3064" y="1305"/>
                  </a:cubicBezTo>
                  <a:cubicBezTo>
                    <a:pt x="3064" y="569"/>
                    <a:pt x="2475" y="1"/>
                    <a:pt x="1739" y="1"/>
                  </a:cubicBezTo>
                  <a:cubicBezTo>
                    <a:pt x="1731" y="1"/>
                    <a:pt x="1722" y="1"/>
                    <a:pt x="1714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1019269" y="1640197"/>
              <a:ext cx="45981" cy="39423"/>
            </a:xfrm>
            <a:custGeom>
              <a:avLst/>
              <a:gdLst/>
              <a:ahLst/>
              <a:cxnLst/>
              <a:rect l="l" t="t" r="r" b="b"/>
              <a:pathLst>
                <a:path w="3071" h="2633" extrusionOk="0">
                  <a:moveTo>
                    <a:pt x="1746" y="1"/>
                  </a:moveTo>
                  <a:cubicBezTo>
                    <a:pt x="568" y="1"/>
                    <a:pt x="1" y="1409"/>
                    <a:pt x="821" y="2250"/>
                  </a:cubicBezTo>
                  <a:cubicBezTo>
                    <a:pt x="1085" y="2514"/>
                    <a:pt x="1412" y="2632"/>
                    <a:pt x="1734" y="2632"/>
                  </a:cubicBezTo>
                  <a:cubicBezTo>
                    <a:pt x="2413" y="2632"/>
                    <a:pt x="3070" y="2109"/>
                    <a:pt x="3070" y="1325"/>
                  </a:cubicBezTo>
                  <a:cubicBezTo>
                    <a:pt x="3070" y="589"/>
                    <a:pt x="2482" y="1"/>
                    <a:pt x="1746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1067750" y="1575037"/>
              <a:ext cx="46280" cy="39318"/>
            </a:xfrm>
            <a:custGeom>
              <a:avLst/>
              <a:gdLst/>
              <a:ahLst/>
              <a:cxnLst/>
              <a:rect l="l" t="t" r="r" b="b"/>
              <a:pathLst>
                <a:path w="3091" h="2626" extrusionOk="0">
                  <a:moveTo>
                    <a:pt x="1766" y="1"/>
                  </a:moveTo>
                  <a:cubicBezTo>
                    <a:pt x="589" y="1"/>
                    <a:pt x="0" y="1409"/>
                    <a:pt x="841" y="2229"/>
                  </a:cubicBezTo>
                  <a:cubicBezTo>
                    <a:pt x="1108" y="2503"/>
                    <a:pt x="1439" y="2625"/>
                    <a:pt x="1765" y="2625"/>
                  </a:cubicBezTo>
                  <a:cubicBezTo>
                    <a:pt x="2440" y="2625"/>
                    <a:pt x="3091" y="2099"/>
                    <a:pt x="3091" y="1304"/>
                  </a:cubicBezTo>
                  <a:cubicBezTo>
                    <a:pt x="3091" y="589"/>
                    <a:pt x="2502" y="1"/>
                    <a:pt x="1766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6"/>
          <p:cNvSpPr txBox="1">
            <a:spLocks noGrp="1"/>
          </p:cNvSpPr>
          <p:nvPr>
            <p:ph type="title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 sz="4800"/>
              <a:t>Implementing DevOps in GitHub and Jenkins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7"/>
          <p:cNvSpPr txBox="1">
            <a:spLocks noGrp="1"/>
          </p:cNvSpPr>
          <p:nvPr>
            <p:ph type="ctrTitle"/>
          </p:nvPr>
        </p:nvSpPr>
        <p:spPr>
          <a:xfrm>
            <a:off x="160868" y="226534"/>
            <a:ext cx="773006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400"/>
              <a:t>Creating New Repository</a:t>
            </a:r>
            <a:endParaRPr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987574"/>
            <a:ext cx="5731510" cy="2642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8"/>
          <p:cNvSpPr txBox="1">
            <a:spLocks noGrp="1"/>
          </p:cNvSpPr>
          <p:nvPr>
            <p:ph type="ctrTitle"/>
          </p:nvPr>
        </p:nvSpPr>
        <p:spPr>
          <a:xfrm>
            <a:off x="160868" y="226534"/>
            <a:ext cx="773006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d-ID" dirty="0" smtClean="0"/>
              <a:t>Push and Commit</a:t>
            </a:r>
            <a:endParaRPr dirty="0"/>
          </a:p>
        </p:txBody>
      </p:sp>
      <p:sp>
        <p:nvSpPr>
          <p:cNvPr id="681" name="Google Shape;681;p28"/>
          <p:cNvSpPr txBox="1">
            <a:spLocks noGrp="1"/>
          </p:cNvSpPr>
          <p:nvPr>
            <p:ph type="subTitle" idx="1"/>
          </p:nvPr>
        </p:nvSpPr>
        <p:spPr>
          <a:xfrm>
            <a:off x="2680366" y="1439933"/>
            <a:ext cx="33450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00" r="40151" b="27201"/>
          <a:stretch/>
        </p:blipFill>
        <p:spPr>
          <a:xfrm>
            <a:off x="611560" y="1275606"/>
            <a:ext cx="6416161" cy="24482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180</Words>
  <Application>Microsoft Office PowerPoint</Application>
  <PresentationFormat>On-screen Show (16:9)</PresentationFormat>
  <Paragraphs>29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Lilita One</vt:lpstr>
      <vt:lpstr>Josefin Sans</vt:lpstr>
      <vt:lpstr>Arial</vt:lpstr>
      <vt:lpstr>Project research</vt:lpstr>
      <vt:lpstr>Voucher App with Git and Jenkins</vt:lpstr>
      <vt:lpstr>Definition of DevOps</vt:lpstr>
      <vt:lpstr>DevOps Tool</vt:lpstr>
      <vt:lpstr>Git and Github</vt:lpstr>
      <vt:lpstr>Jenkins </vt:lpstr>
      <vt:lpstr>What is Voucher App</vt:lpstr>
      <vt:lpstr>Implementing DevOps in GitHub and Jenkins</vt:lpstr>
      <vt:lpstr>Creating New Repository</vt:lpstr>
      <vt:lpstr>Push and Commit</vt:lpstr>
      <vt:lpstr>Repository Biodata</vt:lpstr>
      <vt:lpstr>Pulling from Repository</vt:lpstr>
      <vt:lpstr>Creating New Item In Jenkins</vt:lpstr>
      <vt:lpstr>Configuring New Item</vt:lpstr>
      <vt:lpstr>Configuring New Item</vt:lpstr>
      <vt:lpstr>Configuring New Item</vt:lpstr>
      <vt:lpstr>Jenkins Dashboard</vt:lpstr>
      <vt:lpstr>Jenkins Console Output</vt:lpstr>
      <vt:lpstr>The Application 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DevOps Using Git and Jenkins</dc:title>
  <dc:creator>Dell</dc:creator>
  <cp:lastModifiedBy>lenovo</cp:lastModifiedBy>
  <cp:revision>9</cp:revision>
  <dcterms:modified xsi:type="dcterms:W3CDTF">2022-01-16T08:35:34Z</dcterms:modified>
</cp:coreProperties>
</file>