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9" r:id="rId4"/>
    <p:sldId id="257" r:id="rId5"/>
    <p:sldId id="261" r:id="rId6"/>
    <p:sldId id="262" r:id="rId7"/>
    <p:sldId id="268" r:id="rId8"/>
    <p:sldId id="263" r:id="rId9"/>
    <p:sldId id="258" r:id="rId1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03E"/>
    <a:srgbClr val="312C8C"/>
    <a:srgbClr val="9C1C26"/>
    <a:srgbClr val="F5A300"/>
    <a:srgbClr val="FDCA00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24F0F-E3AA-489D-8059-074E9ADED2C0}" v="59" dt="2022-11-22T10:40:04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3" autoAdjust="0"/>
    <p:restoredTop sz="91228" autoAdjust="0"/>
  </p:normalViewPr>
  <p:slideViewPr>
    <p:cSldViewPr snapToObjects="1" showGuides="1">
      <p:cViewPr varScale="1">
        <p:scale>
          <a:sx n="67" d="100"/>
          <a:sy n="67" d="100"/>
        </p:scale>
        <p:origin x="884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ine Gbondo" userId="ae05f8639a5eb001" providerId="LiveId" clId="{ED324F0F-E3AA-489D-8059-074E9ADED2C0}"/>
    <pc:docChg chg="undo redo custSel delSld modSld">
      <pc:chgData name="Augustine Gbondo" userId="ae05f8639a5eb001" providerId="LiveId" clId="{ED324F0F-E3AA-489D-8059-074E9ADED2C0}" dt="2022-11-22T10:41:39.546" v="846" actId="1076"/>
      <pc:docMkLst>
        <pc:docMk/>
      </pc:docMkLst>
      <pc:sldChg chg="modSp">
        <pc:chgData name="Augustine Gbondo" userId="ae05f8639a5eb001" providerId="LiveId" clId="{ED324F0F-E3AA-489D-8059-074E9ADED2C0}" dt="2022-11-22T10:14:07.943" v="52" actId="20577"/>
        <pc:sldMkLst>
          <pc:docMk/>
          <pc:sldMk cId="0" sldId="256"/>
        </pc:sldMkLst>
        <pc:spChg chg="mod">
          <ac:chgData name="Augustine Gbondo" userId="ae05f8639a5eb001" providerId="LiveId" clId="{ED324F0F-E3AA-489D-8059-074E9ADED2C0}" dt="2022-11-22T10:13:47.821" v="32" actId="20577"/>
          <ac:spMkLst>
            <pc:docMk/>
            <pc:sldMk cId="0" sldId="256"/>
            <ac:spMk id="2" creationId="{423A7772-75C4-13BC-EBF5-2189F9E8F4D1}"/>
          </ac:spMkLst>
        </pc:spChg>
        <pc:spChg chg="mod">
          <ac:chgData name="Augustine Gbondo" userId="ae05f8639a5eb001" providerId="LiveId" clId="{ED324F0F-E3AA-489D-8059-074E9ADED2C0}" dt="2022-11-22T10:14:07.943" v="52" actId="20577"/>
          <ac:spMkLst>
            <pc:docMk/>
            <pc:sldMk cId="0" sldId="256"/>
            <ac:spMk id="3075" creationId="{00000000-0000-0000-0000-000000000000}"/>
          </ac:spMkLst>
        </pc:spChg>
      </pc:sldChg>
      <pc:sldChg chg="delSp modSp mod">
        <pc:chgData name="Augustine Gbondo" userId="ae05f8639a5eb001" providerId="LiveId" clId="{ED324F0F-E3AA-489D-8059-074E9ADED2C0}" dt="2022-11-22T10:34:38.166" v="821" actId="207"/>
        <pc:sldMkLst>
          <pc:docMk/>
          <pc:sldMk cId="0" sldId="257"/>
        </pc:sldMkLst>
        <pc:spChg chg="del">
          <ac:chgData name="Augustine Gbondo" userId="ae05f8639a5eb001" providerId="LiveId" clId="{ED324F0F-E3AA-489D-8059-074E9ADED2C0}" dt="2022-11-22T10:14:53.794" v="85" actId="478"/>
          <ac:spMkLst>
            <pc:docMk/>
            <pc:sldMk cId="0" sldId="257"/>
            <ac:spMk id="2" creationId="{B23A1B76-9866-ED28-5438-E810886FAFD0}"/>
          </ac:spMkLst>
        </pc:spChg>
        <pc:spChg chg="mod">
          <ac:chgData name="Augustine Gbondo" userId="ae05f8639a5eb001" providerId="LiveId" clId="{ED324F0F-E3AA-489D-8059-074E9ADED2C0}" dt="2022-11-22T10:14:48.428" v="83" actId="20577"/>
          <ac:spMkLst>
            <pc:docMk/>
            <pc:sldMk cId="0" sldId="257"/>
            <ac:spMk id="3" creationId="{61C10FAB-09AD-F5BE-CD0C-CF31E9EE0C41}"/>
          </ac:spMkLst>
        </pc:spChg>
        <pc:spChg chg="mod">
          <ac:chgData name="Augustine Gbondo" userId="ae05f8639a5eb001" providerId="LiveId" clId="{ED324F0F-E3AA-489D-8059-074E9ADED2C0}" dt="2022-11-22T10:34:38.166" v="821" actId="207"/>
          <ac:spMkLst>
            <pc:docMk/>
            <pc:sldMk cId="0" sldId="257"/>
            <ac:spMk id="4" creationId="{6A89C690-18E6-5E4F-1663-0DC547D60DA0}"/>
          </ac:spMkLst>
        </pc:spChg>
        <pc:picChg chg="del">
          <ac:chgData name="Augustine Gbondo" userId="ae05f8639a5eb001" providerId="LiveId" clId="{ED324F0F-E3AA-489D-8059-074E9ADED2C0}" dt="2022-11-22T10:14:50.755" v="84" actId="478"/>
          <ac:picMkLst>
            <pc:docMk/>
            <pc:sldMk cId="0" sldId="257"/>
            <ac:picMk id="6" creationId="{6BAC4D3A-555A-C575-B6FA-B35995FC9D6C}"/>
          </ac:picMkLst>
        </pc:picChg>
      </pc:sldChg>
      <pc:sldChg chg="modSp mod">
        <pc:chgData name="Augustine Gbondo" userId="ae05f8639a5eb001" providerId="LiveId" clId="{ED324F0F-E3AA-489D-8059-074E9ADED2C0}" dt="2022-11-22T10:14:32.547" v="57" actId="20577"/>
        <pc:sldMkLst>
          <pc:docMk/>
          <pc:sldMk cId="2758624849" sldId="259"/>
        </pc:sldMkLst>
        <pc:spChg chg="mod">
          <ac:chgData name="Augustine Gbondo" userId="ae05f8639a5eb001" providerId="LiveId" clId="{ED324F0F-E3AA-489D-8059-074E9ADED2C0}" dt="2022-11-22T10:14:32.547" v="57" actId="20577"/>
          <ac:spMkLst>
            <pc:docMk/>
            <pc:sldMk cId="2758624849" sldId="259"/>
            <ac:spMk id="7" creationId="{62617DFA-CF1B-4616-8F05-B84ABABC207C}"/>
          </ac:spMkLst>
        </pc:spChg>
      </pc:sldChg>
      <pc:sldChg chg="addSp modSp mod">
        <pc:chgData name="Augustine Gbondo" userId="ae05f8639a5eb001" providerId="LiveId" clId="{ED324F0F-E3AA-489D-8059-074E9ADED2C0}" dt="2022-11-22T10:38:29.347" v="831" actId="5793"/>
        <pc:sldMkLst>
          <pc:docMk/>
          <pc:sldMk cId="3071555960" sldId="261"/>
        </pc:sldMkLst>
        <pc:spChg chg="mod">
          <ac:chgData name="Augustine Gbondo" userId="ae05f8639a5eb001" providerId="LiveId" clId="{ED324F0F-E3AA-489D-8059-074E9ADED2C0}" dt="2022-11-22T10:18:25.188" v="338" actId="20577"/>
          <ac:spMkLst>
            <pc:docMk/>
            <pc:sldMk cId="3071555960" sldId="261"/>
            <ac:spMk id="3" creationId="{61C10FAB-09AD-F5BE-CD0C-CF31E9EE0C41}"/>
          </ac:spMkLst>
        </pc:spChg>
        <pc:spChg chg="mod">
          <ac:chgData name="Augustine Gbondo" userId="ae05f8639a5eb001" providerId="LiveId" clId="{ED324F0F-E3AA-489D-8059-074E9ADED2C0}" dt="2022-11-22T10:38:29.347" v="831" actId="5793"/>
          <ac:spMkLst>
            <pc:docMk/>
            <pc:sldMk cId="3071555960" sldId="261"/>
            <ac:spMk id="5" creationId="{7A17ED7F-35F9-F3AD-CE7B-B76BA1D17806}"/>
          </ac:spMkLst>
        </pc:spChg>
        <pc:picChg chg="add mod">
          <ac:chgData name="Augustine Gbondo" userId="ae05f8639a5eb001" providerId="LiveId" clId="{ED324F0F-E3AA-489D-8059-074E9ADED2C0}" dt="2022-11-22T10:21:10.945" v="450" actId="1076"/>
          <ac:picMkLst>
            <pc:docMk/>
            <pc:sldMk cId="3071555960" sldId="261"/>
            <ac:picMk id="4" creationId="{D974354C-D321-2AD8-719C-8FA114C09FE2}"/>
          </ac:picMkLst>
        </pc:picChg>
      </pc:sldChg>
      <pc:sldChg chg="addSp delSp modSp mod">
        <pc:chgData name="Augustine Gbondo" userId="ae05f8639a5eb001" providerId="LiveId" clId="{ED324F0F-E3AA-489D-8059-074E9ADED2C0}" dt="2022-11-22T10:41:39.546" v="846" actId="1076"/>
        <pc:sldMkLst>
          <pc:docMk/>
          <pc:sldMk cId="240914771" sldId="262"/>
        </pc:sldMkLst>
        <pc:spChg chg="mod">
          <ac:chgData name="Augustine Gbondo" userId="ae05f8639a5eb001" providerId="LiveId" clId="{ED324F0F-E3AA-489D-8059-074E9ADED2C0}" dt="2022-11-22T10:22:46.210" v="534" actId="20577"/>
          <ac:spMkLst>
            <pc:docMk/>
            <pc:sldMk cId="240914771" sldId="262"/>
            <ac:spMk id="3" creationId="{61C10FAB-09AD-F5BE-CD0C-CF31E9EE0C41}"/>
          </ac:spMkLst>
        </pc:spChg>
        <pc:spChg chg="mod">
          <ac:chgData name="Augustine Gbondo" userId="ae05f8639a5eb001" providerId="LiveId" clId="{ED324F0F-E3AA-489D-8059-074E9ADED2C0}" dt="2022-11-22T10:32:08.135" v="818" actId="403"/>
          <ac:spMkLst>
            <pc:docMk/>
            <pc:sldMk cId="240914771" sldId="262"/>
            <ac:spMk id="4" creationId="{53358FC3-0AF4-D8DF-697C-C8B9C5CFE14C}"/>
          </ac:spMkLst>
        </pc:spChg>
        <pc:spChg chg="del">
          <ac:chgData name="Augustine Gbondo" userId="ae05f8639a5eb001" providerId="LiveId" clId="{ED324F0F-E3AA-489D-8059-074E9ADED2C0}" dt="2022-11-22T10:21:44.837" v="457" actId="478"/>
          <ac:spMkLst>
            <pc:docMk/>
            <pc:sldMk cId="240914771" sldId="262"/>
            <ac:spMk id="5" creationId="{9879B46E-D544-2282-5839-DA444A5B649C}"/>
          </ac:spMkLst>
        </pc:spChg>
        <pc:picChg chg="del">
          <ac:chgData name="Augustine Gbondo" userId="ae05f8639a5eb001" providerId="LiveId" clId="{ED324F0F-E3AA-489D-8059-074E9ADED2C0}" dt="2022-11-22T10:21:40.037" v="455" actId="478"/>
          <ac:picMkLst>
            <pc:docMk/>
            <pc:sldMk cId="240914771" sldId="262"/>
            <ac:picMk id="2" creationId="{4A7C98C5-323B-B2D7-EB40-92AC54AFE1D5}"/>
          </ac:picMkLst>
        </pc:picChg>
        <pc:picChg chg="del">
          <ac:chgData name="Augustine Gbondo" userId="ae05f8639a5eb001" providerId="LiveId" clId="{ED324F0F-E3AA-489D-8059-074E9ADED2C0}" dt="2022-11-22T10:21:41.995" v="456" actId="478"/>
          <ac:picMkLst>
            <pc:docMk/>
            <pc:sldMk cId="240914771" sldId="262"/>
            <ac:picMk id="6" creationId="{FB386661-EDF0-6A7D-986E-DE4A6E59B529}"/>
          </ac:picMkLst>
        </pc:picChg>
        <pc:picChg chg="add mod ord modCrop">
          <ac:chgData name="Augustine Gbondo" userId="ae05f8639a5eb001" providerId="LiveId" clId="{ED324F0F-E3AA-489D-8059-074E9ADED2C0}" dt="2022-11-22T10:41:39.546" v="846" actId="1076"/>
          <ac:picMkLst>
            <pc:docMk/>
            <pc:sldMk cId="240914771" sldId="262"/>
            <ac:picMk id="8" creationId="{EB54AABC-EEE1-381C-3763-4BDFFB1FA754}"/>
          </ac:picMkLst>
        </pc:picChg>
        <pc:picChg chg="add mod modCrop">
          <ac:chgData name="Augustine Gbondo" userId="ae05f8639a5eb001" providerId="LiveId" clId="{ED324F0F-E3AA-489D-8059-074E9ADED2C0}" dt="2022-11-22T10:41:01.382" v="840" actId="1076"/>
          <ac:picMkLst>
            <pc:docMk/>
            <pc:sldMk cId="240914771" sldId="262"/>
            <ac:picMk id="9" creationId="{76493C4C-4F78-E37A-E467-BF5F6D0CFD35}"/>
          </ac:picMkLst>
        </pc:picChg>
      </pc:sldChg>
      <pc:sldChg chg="addSp delSp modSp mod setBg">
        <pc:chgData name="Augustine Gbondo" userId="ae05f8639a5eb001" providerId="LiveId" clId="{ED324F0F-E3AA-489D-8059-074E9ADED2C0}" dt="2022-11-22T10:28:07.197" v="788" actId="1076"/>
        <pc:sldMkLst>
          <pc:docMk/>
          <pc:sldMk cId="1013033811" sldId="263"/>
        </pc:sldMkLst>
        <pc:spChg chg="mod">
          <ac:chgData name="Augustine Gbondo" userId="ae05f8639a5eb001" providerId="LiveId" clId="{ED324F0F-E3AA-489D-8059-074E9ADED2C0}" dt="2022-11-22T10:28:07.197" v="788" actId="1076"/>
          <ac:spMkLst>
            <pc:docMk/>
            <pc:sldMk cId="1013033811" sldId="263"/>
            <ac:spMk id="3" creationId="{61C10FAB-09AD-F5BE-CD0C-CF31E9EE0C41}"/>
          </ac:spMkLst>
        </pc:spChg>
        <pc:spChg chg="del">
          <ac:chgData name="Augustine Gbondo" userId="ae05f8639a5eb001" providerId="LiveId" clId="{ED324F0F-E3AA-489D-8059-074E9ADED2C0}" dt="2022-11-22T10:27:11.614" v="754" actId="478"/>
          <ac:spMkLst>
            <pc:docMk/>
            <pc:sldMk cId="1013033811" sldId="263"/>
            <ac:spMk id="4" creationId="{53358FC3-0AF4-D8DF-697C-C8B9C5CFE14C}"/>
          </ac:spMkLst>
        </pc:spChg>
        <pc:spChg chg="del">
          <ac:chgData name="Augustine Gbondo" userId="ae05f8639a5eb001" providerId="LiveId" clId="{ED324F0F-E3AA-489D-8059-074E9ADED2C0}" dt="2022-11-22T10:27:08.147" v="753" actId="478"/>
          <ac:spMkLst>
            <pc:docMk/>
            <pc:sldMk cId="1013033811" sldId="263"/>
            <ac:spMk id="5" creationId="{1B7145FB-B934-8894-C997-7A50D61A7268}"/>
          </ac:spMkLst>
        </pc:spChg>
        <pc:picChg chg="del">
          <ac:chgData name="Augustine Gbondo" userId="ae05f8639a5eb001" providerId="LiveId" clId="{ED324F0F-E3AA-489D-8059-074E9ADED2C0}" dt="2022-11-22T10:27:05.582" v="752" actId="478"/>
          <ac:picMkLst>
            <pc:docMk/>
            <pc:sldMk cId="1013033811" sldId="263"/>
            <ac:picMk id="2" creationId="{72BAB0CD-E4B0-A153-642C-8168CD0E469A}"/>
          </ac:picMkLst>
        </pc:picChg>
        <pc:picChg chg="add mod">
          <ac:chgData name="Augustine Gbondo" userId="ae05f8639a5eb001" providerId="LiveId" clId="{ED324F0F-E3AA-489D-8059-074E9ADED2C0}" dt="2022-11-22T10:27:56.561" v="786" actId="26606"/>
          <ac:picMkLst>
            <pc:docMk/>
            <pc:sldMk cId="1013033811" sldId="263"/>
            <ac:picMk id="7" creationId="{8824B280-02AD-9712-CCEE-A0FC9E1F3001}"/>
          </ac:picMkLst>
        </pc:picChg>
      </pc:sldChg>
      <pc:sldChg chg="del">
        <pc:chgData name="Augustine Gbondo" userId="ae05f8639a5eb001" providerId="LiveId" clId="{ED324F0F-E3AA-489D-8059-074E9ADED2C0}" dt="2022-11-22T10:28:35.433" v="793" actId="47"/>
        <pc:sldMkLst>
          <pc:docMk/>
          <pc:sldMk cId="2555098520" sldId="265"/>
        </pc:sldMkLst>
      </pc:sldChg>
      <pc:sldChg chg="del">
        <pc:chgData name="Augustine Gbondo" userId="ae05f8639a5eb001" providerId="LiveId" clId="{ED324F0F-E3AA-489D-8059-074E9ADED2C0}" dt="2022-11-22T10:28:37.028" v="795" actId="47"/>
        <pc:sldMkLst>
          <pc:docMk/>
          <pc:sldMk cId="2825045441" sldId="266"/>
        </pc:sldMkLst>
      </pc:sldChg>
      <pc:sldChg chg="del">
        <pc:chgData name="Augustine Gbondo" userId="ae05f8639a5eb001" providerId="LiveId" clId="{ED324F0F-E3AA-489D-8059-074E9ADED2C0}" dt="2022-11-22T10:28:38.313" v="796" actId="47"/>
        <pc:sldMkLst>
          <pc:docMk/>
          <pc:sldMk cId="68079374" sldId="267"/>
        </pc:sldMkLst>
      </pc:sldChg>
      <pc:sldChg chg="addSp delSp modSp mod">
        <pc:chgData name="Augustine Gbondo" userId="ae05f8639a5eb001" providerId="LiveId" clId="{ED324F0F-E3AA-489D-8059-074E9ADED2C0}" dt="2022-11-22T10:27:00.393" v="751" actId="207"/>
        <pc:sldMkLst>
          <pc:docMk/>
          <pc:sldMk cId="1711016637" sldId="268"/>
        </pc:sldMkLst>
        <pc:spChg chg="del">
          <ac:chgData name="Augustine Gbondo" userId="ae05f8639a5eb001" providerId="LiveId" clId="{ED324F0F-E3AA-489D-8059-074E9ADED2C0}" dt="2022-11-22T10:23:45.724" v="657" actId="478"/>
          <ac:spMkLst>
            <pc:docMk/>
            <pc:sldMk cId="1711016637" sldId="268"/>
            <ac:spMk id="2" creationId="{AA40C77F-F38B-0051-683E-9A38ACF8AB62}"/>
          </ac:spMkLst>
        </pc:spChg>
        <pc:spChg chg="del mod">
          <ac:chgData name="Augustine Gbondo" userId="ae05f8639a5eb001" providerId="LiveId" clId="{ED324F0F-E3AA-489D-8059-074E9ADED2C0}" dt="2022-11-22T10:23:42.105" v="656"/>
          <ac:spMkLst>
            <pc:docMk/>
            <pc:sldMk cId="1711016637" sldId="268"/>
            <ac:spMk id="5" creationId="{C8216A94-27AF-181D-52C1-F76B87776C53}"/>
          </ac:spMkLst>
        </pc:spChg>
        <pc:spChg chg="add mod">
          <ac:chgData name="Augustine Gbondo" userId="ae05f8639a5eb001" providerId="LiveId" clId="{ED324F0F-E3AA-489D-8059-074E9ADED2C0}" dt="2022-11-22T10:27:00.393" v="751" actId="207"/>
          <ac:spMkLst>
            <pc:docMk/>
            <pc:sldMk cId="1711016637" sldId="268"/>
            <ac:spMk id="8" creationId="{A0DDBAA7-3A61-B7D9-AB8D-6E663ECC0403}"/>
          </ac:spMkLst>
        </pc:spChg>
        <pc:picChg chg="del">
          <ac:chgData name="Augustine Gbondo" userId="ae05f8639a5eb001" providerId="LiveId" clId="{ED324F0F-E3AA-489D-8059-074E9ADED2C0}" dt="2022-11-22T10:23:42.102" v="654" actId="478"/>
          <ac:picMkLst>
            <pc:docMk/>
            <pc:sldMk cId="1711016637" sldId="268"/>
            <ac:picMk id="6" creationId="{D7D080A3-73CC-8659-F5BD-51CAD5BD73F1}"/>
          </ac:picMkLst>
        </pc:picChg>
        <pc:picChg chg="add mod">
          <ac:chgData name="Augustine Gbondo" userId="ae05f8639a5eb001" providerId="LiveId" clId="{ED324F0F-E3AA-489D-8059-074E9ADED2C0}" dt="2022-11-22T10:26:47.881" v="750" actId="1076"/>
          <ac:picMkLst>
            <pc:docMk/>
            <pc:sldMk cId="1711016637" sldId="268"/>
            <ac:picMk id="7" creationId="{7119FD30-933C-B4F7-455C-0C68C0EC7F23}"/>
          </ac:picMkLst>
        </pc:picChg>
      </pc:sldChg>
      <pc:sldChg chg="del">
        <pc:chgData name="Augustine Gbondo" userId="ae05f8639a5eb001" providerId="LiveId" clId="{ED324F0F-E3AA-489D-8059-074E9ADED2C0}" dt="2022-11-22T10:28:31.685" v="790" actId="47"/>
        <pc:sldMkLst>
          <pc:docMk/>
          <pc:sldMk cId="3602494244" sldId="269"/>
        </pc:sldMkLst>
      </pc:sldChg>
      <pc:sldChg chg="del">
        <pc:chgData name="Augustine Gbondo" userId="ae05f8639a5eb001" providerId="LiveId" clId="{ED324F0F-E3AA-489D-8059-074E9ADED2C0}" dt="2022-11-22T10:28:33.808" v="791" actId="47"/>
        <pc:sldMkLst>
          <pc:docMk/>
          <pc:sldMk cId="1671537533" sldId="273"/>
        </pc:sldMkLst>
      </pc:sldChg>
      <pc:sldChg chg="del">
        <pc:chgData name="Augustine Gbondo" userId="ae05f8639a5eb001" providerId="LiveId" clId="{ED324F0F-E3AA-489D-8059-074E9ADED2C0}" dt="2022-11-22T10:28:34.862" v="792" actId="47"/>
        <pc:sldMkLst>
          <pc:docMk/>
          <pc:sldMk cId="1585067841" sldId="274"/>
        </pc:sldMkLst>
      </pc:sldChg>
      <pc:sldChg chg="del">
        <pc:chgData name="Augustine Gbondo" userId="ae05f8639a5eb001" providerId="LiveId" clId="{ED324F0F-E3AA-489D-8059-074E9ADED2C0}" dt="2022-11-22T10:28:27.492" v="789" actId="2696"/>
        <pc:sldMkLst>
          <pc:docMk/>
          <pc:sldMk cId="4114747308" sldId="275"/>
        </pc:sldMkLst>
      </pc:sldChg>
      <pc:sldChg chg="del">
        <pc:chgData name="Augustine Gbondo" userId="ae05f8639a5eb001" providerId="LiveId" clId="{ED324F0F-E3AA-489D-8059-074E9ADED2C0}" dt="2022-11-22T10:28:36.189" v="794" actId="47"/>
        <pc:sldMkLst>
          <pc:docMk/>
          <pc:sldMk cId="1207484868" sldId="2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t>22. November 2022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t>‹#›</a:t>
            </a:fld>
            <a:endParaRPr lang="de-DE" altLang="de-DE"/>
          </a:p>
        </p:txBody>
      </p:sp>
      <p:pic>
        <p:nvPicPr>
          <p:cNvPr id="5126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t>22. November 2022</a:t>
            </a:fld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t>‹#›</a:t>
            </a:fld>
            <a:endParaRPr lang="de-DE" altLang="de-DE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9607" y="379307"/>
            <a:ext cx="11715327" cy="1414780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5" name="Rectangle 22"/>
          <p:cNvSpPr>
            <a:spLocks noChangeArrowheads="1"/>
          </p:cNvSpPr>
          <p:nvPr userDrawn="1"/>
        </p:nvSpPr>
        <p:spPr bwMode="auto">
          <a:xfrm>
            <a:off x="10513484" y="6430434"/>
            <a:ext cx="1439333" cy="4339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de-DE" altLang="de-DE"/>
              <a:t>Sublogo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239184" y="207434"/>
            <a:ext cx="11715749" cy="146051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anose="020B0604030504040204" pitchFamily="34" charset="0"/>
            </a:endParaRP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9184" y="1798320"/>
            <a:ext cx="1171574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39184" y="6366933"/>
            <a:ext cx="1171574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239184" y="381000"/>
            <a:ext cx="11715749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Fußzeilenplatzhalter 3"/>
          <p:cNvSpPr txBox="1"/>
          <p:nvPr userDrawn="1"/>
        </p:nvSpPr>
        <p:spPr>
          <a:xfrm>
            <a:off x="112185" y="6405034"/>
            <a:ext cx="9698567" cy="23071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3D1F35-53FB-4258-8639-47BEE674FCE7}" type="datetime1">
              <a:rPr lang="de-DE" altLang="de-DE" sz="1000">
                <a:cs typeface="Tahoma" panose="020B0604030504040204" pitchFamily="34" charset="0"/>
              </a:rPr>
              <a:t>22.11.2022</a:t>
            </a:fld>
            <a:r>
              <a:rPr lang="de-DE" altLang="de-DE" sz="1000">
                <a:cs typeface="Tahoma" panose="020B0604030504040204" pitchFamily="34" charset="0"/>
              </a:rPr>
              <a:t>  |  Fachbereich BBBBB  |  Institut AAAA  |  Prof. TTTTTT  |  </a:t>
            </a:r>
            <a:fld id="{9F51A46B-51C9-420F-A396-44C23711C593}" type="slidenum">
              <a:rPr lang="de-DE" altLang="de-DE" sz="1000">
                <a:cs typeface="Tahoma" panose="020B0604030504040204" pitchFamily="34" charset="0"/>
              </a:rPr>
              <a:t>‹#›</a:t>
            </a:fld>
            <a:endParaRPr lang="de-DE" altLang="de-DE" sz="1000">
              <a:cs typeface="Tahoma" panose="020B0604030504040204" pitchFamily="34" charset="0"/>
            </a:endParaRPr>
          </a:p>
          <a:p>
            <a:pPr eaLnBrk="1" hangingPunct="1"/>
            <a:endParaRPr lang="de-DE" altLang="de-DE" sz="1000">
              <a:cs typeface="Tahoma" panose="020B0604030504040204" pitchFamily="34" charset="0"/>
            </a:endParaRPr>
          </a:p>
        </p:txBody>
      </p:sp>
      <p:pic>
        <p:nvPicPr>
          <p:cNvPr id="11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456421" y="535305"/>
            <a:ext cx="265091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61198" y="500392"/>
            <a:ext cx="9095177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474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9498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8582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0295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1554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3167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2464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1602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39241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0616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001" y="488949"/>
            <a:ext cx="9095177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 hasCustomPrompt="1"/>
          </p:nvPr>
        </p:nvSpPr>
        <p:spPr>
          <a:xfrm>
            <a:off x="240654" y="1580632"/>
            <a:ext cx="11711997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8539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497" y="488949"/>
            <a:ext cx="9095177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1495" y="1592265"/>
            <a:ext cx="5809627" cy="4551381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6218158" y="1592265"/>
            <a:ext cx="5734493" cy="4551381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22875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001" y="488949"/>
            <a:ext cx="9095177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 hasCustomPrompt="1"/>
          </p:nvPr>
        </p:nvSpPr>
        <p:spPr>
          <a:xfrm>
            <a:off x="240654" y="1580632"/>
            <a:ext cx="11711997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989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351" y="4406903"/>
            <a:ext cx="11713300" cy="1362076"/>
          </a:xfrm>
        </p:spPr>
        <p:txBody>
          <a:bodyPr anchor="t"/>
          <a:lstStyle>
            <a:lvl1pPr algn="l">
              <a:defRPr sz="4265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39351" y="2906713"/>
            <a:ext cx="11713300" cy="1500187"/>
          </a:xfrm>
        </p:spPr>
        <p:txBody>
          <a:bodyPr anchor="b"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497" y="488949"/>
            <a:ext cx="9095177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1495" y="1592265"/>
            <a:ext cx="5809627" cy="4551381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6218158" y="1592265"/>
            <a:ext cx="5734493" cy="4551381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352" y="488949"/>
            <a:ext cx="9077549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39352" y="1592263"/>
            <a:ext cx="3814280" cy="4648096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4175787" y="1592263"/>
            <a:ext cx="3814280" cy="4648096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8112224" y="1592263"/>
            <a:ext cx="3840427" cy="4648096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352" y="488949"/>
            <a:ext cx="9077549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59830" y="1579610"/>
            <a:ext cx="7392821" cy="4574107"/>
          </a:xfrm>
        </p:spPr>
        <p:txBody>
          <a:bodyPr/>
          <a:lstStyle>
            <a:lvl1pPr>
              <a:defRPr sz="2665"/>
            </a:lvl1pPr>
            <a:lvl2pPr>
              <a:defRPr sz="2665"/>
            </a:lvl2pPr>
            <a:lvl3pPr>
              <a:defRPr sz="2135"/>
            </a:lvl3pPr>
            <a:lvl4pPr>
              <a:defRPr sz="2135"/>
            </a:lvl4pPr>
            <a:lvl5pPr>
              <a:defRPr sz="213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39350" y="1579610"/>
            <a:ext cx="4196145" cy="4574107"/>
          </a:xfrm>
        </p:spPr>
        <p:txBody>
          <a:bodyPr/>
          <a:lstStyle>
            <a:lvl1pPr marL="0" indent="0">
              <a:buNone/>
              <a:defRPr sz="26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39349" y="488949"/>
            <a:ext cx="912000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580741"/>
            <a:ext cx="7315200" cy="3110745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40"/>
            <a:ext cx="7315200" cy="804861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239185" y="753534"/>
            <a:ext cx="11618383" cy="108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anose="020B060403050404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7067" y="514351"/>
            <a:ext cx="950806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4" y="1604433"/>
            <a:ext cx="1171574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239184" y="222252"/>
            <a:ext cx="11715749" cy="143933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anose="020B0604030504040204" pitchFamily="34" charset="0"/>
            </a:endParaRPr>
          </a:p>
        </p:txBody>
      </p:sp>
      <p:sp>
        <p:nvSpPr>
          <p:cNvPr id="1030" name="Line 14"/>
          <p:cNvSpPr>
            <a:spLocks noChangeShapeType="1"/>
          </p:cNvSpPr>
          <p:nvPr/>
        </p:nvSpPr>
        <p:spPr bwMode="auto">
          <a:xfrm>
            <a:off x="239184" y="1475317"/>
            <a:ext cx="1171574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112185" y="6405034"/>
            <a:ext cx="9698567" cy="23071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1000">
                <a:cs typeface="Tahoma" panose="020B0604030504040204" pitchFamily="34" charset="0"/>
              </a:rPr>
              <a:t>22.11.2022</a:t>
            </a:fld>
            <a:r>
              <a:rPr lang="de-DE" altLang="de-DE" sz="1000">
                <a:cs typeface="Tahoma" panose="020B0604030504040204" pitchFamily="34" charset="0"/>
              </a:rPr>
              <a:t>  |  Fachbereich BBBBB  |  Institut AAAA  |  Prof. TTTTTT  |  </a:t>
            </a:r>
            <a:fld id="{44F2A568-A80E-46CC-9726-A89A59CECE16}" type="slidenum">
              <a:rPr lang="de-DE" altLang="de-DE" sz="1000">
                <a:cs typeface="Tahoma" panose="020B0604030504040204" pitchFamily="34" charset="0"/>
              </a:rPr>
              <a:t>‹#›</a:t>
            </a:fld>
            <a:endParaRPr lang="de-DE" altLang="de-DE" sz="1000">
              <a:cs typeface="Tahoma" panose="020B0604030504040204" pitchFamily="34" charset="0"/>
            </a:endParaRPr>
          </a:p>
          <a:p>
            <a:pPr eaLnBrk="1" hangingPunct="1"/>
            <a:endParaRPr lang="de-DE" altLang="de-DE" sz="1000">
              <a:cs typeface="Tahoma" panose="020B0604030504040204" pitchFamily="34" charset="0"/>
            </a:endParaRPr>
          </a:p>
        </p:txBody>
      </p:sp>
      <p:sp>
        <p:nvSpPr>
          <p:cNvPr id="1033" name="Rectangle 22"/>
          <p:cNvSpPr>
            <a:spLocks noChangeArrowheads="1"/>
          </p:cNvSpPr>
          <p:nvPr userDrawn="1"/>
        </p:nvSpPr>
        <p:spPr bwMode="auto">
          <a:xfrm>
            <a:off x="10515600" y="6430434"/>
            <a:ext cx="1439333" cy="4339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de-DE" altLang="de-DE">
                <a:cs typeface="Tahoma" panose="020B0604030504040204" pitchFamily="34" charset="0"/>
              </a:rPr>
              <a:t>Sublogo</a:t>
            </a:r>
          </a:p>
        </p:txBody>
      </p:sp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239184" y="395817"/>
            <a:ext cx="11715749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/>
          <p:cNvSpPr>
            <a:spLocks noChangeShapeType="1"/>
          </p:cNvSpPr>
          <p:nvPr userDrawn="1"/>
        </p:nvSpPr>
        <p:spPr bwMode="auto">
          <a:xfrm>
            <a:off x="239184" y="6366933"/>
            <a:ext cx="1171574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280314" y="535305"/>
            <a:ext cx="282702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39395" indent="-239395" algn="l" rtl="0" eaLnBrk="0" fontAlgn="base" hangingPunct="0">
        <a:lnSpc>
          <a:spcPct val="130000"/>
        </a:lnSpc>
        <a:spcBef>
          <a:spcPct val="54000"/>
        </a:spcBef>
        <a:spcAft>
          <a:spcPts val="225"/>
        </a:spcAft>
        <a:buFont typeface="Wingdings" panose="05000000000000000000" pitchFamily="2" charset="2"/>
        <a:defRPr sz="2665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239395" indent="-236855" algn="l" rtl="0" eaLnBrk="0" fontAlgn="base" hangingPunct="0">
        <a:lnSpc>
          <a:spcPct val="130000"/>
        </a:lnSpc>
        <a:spcBef>
          <a:spcPct val="54000"/>
        </a:spcBef>
        <a:spcAft>
          <a:spcPts val="225"/>
        </a:spcAft>
        <a:buFont typeface="Wingdings" panose="05000000000000000000" pitchFamily="2" charset="2"/>
        <a:buChar char="§"/>
        <a:defRPr sz="2665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718185" indent="-249555" algn="l" rtl="0" eaLnBrk="0" fontAlgn="base" hangingPunct="0">
        <a:lnSpc>
          <a:spcPct val="130000"/>
        </a:lnSpc>
        <a:spcBef>
          <a:spcPct val="540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956945" indent="-231140" algn="l" rtl="0" eaLnBrk="0" fontAlgn="base" hangingPunct="0">
        <a:lnSpc>
          <a:spcPct val="130000"/>
        </a:lnSpc>
        <a:spcBef>
          <a:spcPct val="54000"/>
        </a:spcBef>
        <a:spcAft>
          <a:spcPts val="225"/>
        </a:spcAft>
        <a:buFont typeface="Wingdings" panose="05000000000000000000" pitchFamily="2" charset="2"/>
        <a:buChar char="§"/>
        <a:defRPr sz="2135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1210945" indent="-252095" algn="l" rtl="0" eaLnBrk="0" fontAlgn="base" hangingPunct="0">
        <a:lnSpc>
          <a:spcPct val="130000"/>
        </a:lnSpc>
        <a:spcBef>
          <a:spcPct val="54000"/>
        </a:spcBef>
        <a:spcAft>
          <a:spcPts val="225"/>
        </a:spcAft>
        <a:buFont typeface="Wingdings" panose="05000000000000000000" pitchFamily="2" charset="2"/>
        <a:buChar char="§"/>
        <a:defRPr sz="2135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820545" indent="-252095" algn="l" rtl="0" eaLnBrk="1" fontAlgn="base" hangingPunct="1">
        <a:spcBef>
          <a:spcPts val="130"/>
        </a:spcBef>
        <a:spcAft>
          <a:spcPct val="0"/>
        </a:spcAft>
        <a:buFont typeface="Wingdings" panose="05000000000000000000" pitchFamily="2" charset="2"/>
        <a:buChar char="§"/>
        <a:defRPr sz="2135">
          <a:solidFill>
            <a:schemeClr val="tx1"/>
          </a:solidFill>
          <a:latin typeface="+mn-lt"/>
        </a:defRPr>
      </a:lvl6pPr>
      <a:lvl7pPr marL="2430145" indent="-252095" algn="l" rtl="0" eaLnBrk="1" fontAlgn="base" hangingPunct="1">
        <a:spcBef>
          <a:spcPts val="130"/>
        </a:spcBef>
        <a:spcAft>
          <a:spcPct val="0"/>
        </a:spcAft>
        <a:buFont typeface="Wingdings" panose="05000000000000000000" pitchFamily="2" charset="2"/>
        <a:buChar char="§"/>
        <a:defRPr sz="2135">
          <a:solidFill>
            <a:schemeClr val="tx1"/>
          </a:solidFill>
          <a:latin typeface="+mn-lt"/>
        </a:defRPr>
      </a:lvl7pPr>
      <a:lvl8pPr marL="3039745" indent="-252095" algn="l" rtl="0" eaLnBrk="1" fontAlgn="base" hangingPunct="1">
        <a:spcBef>
          <a:spcPts val="130"/>
        </a:spcBef>
        <a:spcAft>
          <a:spcPct val="0"/>
        </a:spcAft>
        <a:buFont typeface="Wingdings" panose="05000000000000000000" pitchFamily="2" charset="2"/>
        <a:buChar char="§"/>
        <a:defRPr sz="2135">
          <a:solidFill>
            <a:schemeClr val="tx1"/>
          </a:solidFill>
          <a:latin typeface="+mn-lt"/>
        </a:defRPr>
      </a:lvl8pPr>
      <a:lvl9pPr marL="3649345" indent="-252095" algn="l" rtl="0" eaLnBrk="1" fontAlgn="base" hangingPunct="1">
        <a:spcBef>
          <a:spcPts val="130"/>
        </a:spcBef>
        <a:spcAft>
          <a:spcPct val="0"/>
        </a:spcAft>
        <a:buFont typeface="Wingdings" panose="05000000000000000000" pitchFamily="2" charset="2"/>
        <a:buChar char="§"/>
        <a:defRPr sz="2135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3EA9EB6C-1748-411C-BCE0-A42180D4612B}"/>
              </a:ext>
            </a:extLst>
          </p:cNvPr>
          <p:cNvSpPr txBox="1"/>
          <p:nvPr userDrawn="1"/>
        </p:nvSpPr>
        <p:spPr>
          <a:xfrm>
            <a:off x="112185" y="6405034"/>
            <a:ext cx="9698567" cy="23071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1000">
                <a:cs typeface="Tahoma" panose="020B0604030504040204" pitchFamily="34" charset="0"/>
              </a:rPr>
              <a:t>22.11.2022</a:t>
            </a:fld>
            <a:r>
              <a:rPr lang="de-DE" altLang="de-DE" sz="1000">
                <a:cs typeface="Tahoma" panose="020B0604030504040204" pitchFamily="34" charset="0"/>
              </a:rPr>
              <a:t>  |  Fachbereich BBBBB  |  Institut AAAA  |  Prof. TTTTTT  |  </a:t>
            </a:r>
            <a:fld id="{44F2A568-A80E-46CC-9726-A89A59CECE16}" type="slidenum">
              <a:rPr lang="de-DE" altLang="de-DE" sz="1000">
                <a:cs typeface="Tahoma" panose="020B0604030504040204" pitchFamily="34" charset="0"/>
              </a:rPr>
              <a:t>‹#›</a:t>
            </a:fld>
            <a:endParaRPr lang="de-DE" altLang="de-DE" sz="1000">
              <a:cs typeface="Tahoma" panose="020B0604030504040204" pitchFamily="34" charset="0"/>
            </a:endParaRPr>
          </a:p>
          <a:p>
            <a:pPr eaLnBrk="1" hangingPunct="1"/>
            <a:endParaRPr lang="de-DE" altLang="de-DE" sz="1000">
              <a:cs typeface="Tahoma" panose="020B0604030504040204" pitchFamily="34" charset="0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58D10E82-A461-4E0E-A7AD-08142D60F5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15600" y="6430434"/>
            <a:ext cx="1439333" cy="4339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de-DE" altLang="de-DE">
                <a:cs typeface="Tahoma" panose="020B0604030504040204" pitchFamily="34" charset="0"/>
              </a:rPr>
              <a:t>Sublogo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CB7B2069-03D9-4FAC-8108-BD6BAC215F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9184" y="395817"/>
            <a:ext cx="11715749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541E8F62-66F8-4AD6-8EF9-3C5E477B38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9184" y="6366933"/>
            <a:ext cx="1171574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9821E1B0-7F11-44A9-84E4-4C03886BCB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810752" y="535305"/>
            <a:ext cx="229658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8A74A0A7-4343-423F-AC51-28D50F7116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9184" y="222252"/>
            <a:ext cx="11715749" cy="143933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anose="020B0604030504040204" pitchFamily="34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FDB78502-A3C2-4BF6-A717-66AEB4E5FB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9184" y="1475317"/>
            <a:ext cx="1171574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69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6DBD2-4B7A-479E-B0E0-1BA57F65E2D5}"/>
              </a:ext>
            </a:extLst>
          </p:cNvPr>
          <p:cNvSpPr txBox="1"/>
          <p:nvPr/>
        </p:nvSpPr>
        <p:spPr>
          <a:xfrm>
            <a:off x="7608168" y="5013176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Augustine M Gbondo</a:t>
            </a:r>
          </a:p>
          <a:p>
            <a:r>
              <a:rPr lang="en-US" dirty="0" err="1">
                <a:solidFill>
                  <a:schemeClr val="bg1"/>
                </a:solidFill>
              </a:rPr>
              <a:t>TropHEE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75" name="Titel 2"/>
          <p:cNvSpPr>
            <a:spLocks noGrp="1"/>
          </p:cNvSpPr>
          <p:nvPr>
            <p:ph type="title"/>
          </p:nvPr>
        </p:nvSpPr>
        <p:spPr>
          <a:xfrm>
            <a:off x="479376" y="1828558"/>
            <a:ext cx="1028045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methods in Radon prediction</a:t>
            </a:r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423A7772-75C4-13BC-EBF5-2189F9E8F4D1}"/>
              </a:ext>
            </a:extLst>
          </p:cNvPr>
          <p:cNvSpPr txBox="1">
            <a:spLocks/>
          </p:cNvSpPr>
          <p:nvPr/>
        </p:nvSpPr>
        <p:spPr>
          <a:xfrm>
            <a:off x="251862" y="409467"/>
            <a:ext cx="10280456" cy="1140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Deepening the research objectives</a:t>
            </a:r>
          </a:p>
          <a:p>
            <a:pPr fontAlgn="auto">
              <a:spcAft>
                <a:spcPts val="0"/>
              </a:spcAft>
            </a:pPr>
            <a:r>
              <a:rPr lang="en-US" sz="39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Master’s Thesis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el 2"/>
          <p:cNvSpPr>
            <a:spLocks noGrp="1"/>
          </p:cNvSpPr>
          <p:nvPr>
            <p:ph type="title"/>
          </p:nvPr>
        </p:nvSpPr>
        <p:spPr>
          <a:xfrm>
            <a:off x="241497" y="548680"/>
            <a:ext cx="9814943" cy="838200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775520" y="5964645"/>
            <a:ext cx="38723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1400" i="1" dirty="0"/>
              <a:t>https://www.mapsofworld.com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2617DFA-CF1B-4616-8F05-B84ABABC207C}"/>
              </a:ext>
            </a:extLst>
          </p:cNvPr>
          <p:cNvSpPr txBox="1"/>
          <p:nvPr/>
        </p:nvSpPr>
        <p:spPr>
          <a:xfrm>
            <a:off x="479376" y="1748107"/>
            <a:ext cx="4896544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harter"/>
              </a:rPr>
              <a:t>Obtaining environmental data in space and time is a challenging task.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harter"/>
              </a:rPr>
              <a:t>This is also observed for radon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Charter"/>
              </a:rPr>
              <a:t>Non-linearity and complexity of environmental systems especially sub-surface are often done with modelling strategies which require a specific set of variables and parameters</a:t>
            </a:r>
          </a:p>
        </p:txBody>
      </p:sp>
      <p:pic>
        <p:nvPicPr>
          <p:cNvPr id="1026" name="Picture 2" descr="Soil Sampling Strategies for Site-Specific Field Management | NC State  Extension Publications">
            <a:extLst>
              <a:ext uri="{FF2B5EF4-FFF2-40B4-BE49-F238E27FC236}">
                <a16:creationId xmlns:a16="http://schemas.microsoft.com/office/drawing/2014/main" id="{3759FE15-06F3-B0C3-416E-E165E277E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556792"/>
            <a:ext cx="4032448" cy="471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62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10FAB-09AD-F5BE-CD0C-CF31E9EE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research pathways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9C690-18E6-5E4F-1663-0DC547D60DA0}"/>
              </a:ext>
            </a:extLst>
          </p:cNvPr>
          <p:cNvSpPr txBox="1"/>
          <p:nvPr/>
        </p:nvSpPr>
        <p:spPr>
          <a:xfrm>
            <a:off x="242000" y="1556792"/>
            <a:ext cx="58539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Prediction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Forecasting. Measurement points of interest.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amount of sampling points.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estimation.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e,.g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data in a measurement location. Dependent and independent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10FAB-09AD-F5BE-CD0C-CF31E9EE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01" y="520698"/>
            <a:ext cx="9095177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7ED7F-35F9-F3AD-CE7B-B76BA1D17806}"/>
              </a:ext>
            </a:extLst>
          </p:cNvPr>
          <p:cNvSpPr txBox="1"/>
          <p:nvPr/>
        </p:nvSpPr>
        <p:spPr>
          <a:xfrm>
            <a:off x="242001" y="1772816"/>
            <a:ext cx="28296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Peterman et. Al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4400 measuring points. (Whole of Germany)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(status November 2019)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D974354C-D321-2AD8-719C-8FA114C09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60" y="1124744"/>
            <a:ext cx="7645241" cy="54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5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10FAB-09AD-F5BE-CD0C-CF31E9EE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58FC3-0AF4-D8DF-697C-C8B9C5CFE14C}"/>
              </a:ext>
            </a:extLst>
          </p:cNvPr>
          <p:cNvSpPr txBox="1"/>
          <p:nvPr/>
        </p:nvSpPr>
        <p:spPr>
          <a:xfrm>
            <a:off x="335360" y="1700808"/>
            <a:ext cx="46085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required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Geological,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Hydraulic properties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physical Properties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Chemical properties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Uranium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concenbtration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SAGA Wetness Index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Data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76493C4C-4F78-E37A-E467-BF5F6D0CF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" t="-103" r="781" b="45767"/>
          <a:stretch/>
        </p:blipFill>
        <p:spPr>
          <a:xfrm>
            <a:off x="4151784" y="505717"/>
            <a:ext cx="4843258" cy="4248472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EB54AABC-EEE1-381C-3763-4BDFFB1FA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56"/>
          <a:stretch/>
        </p:blipFill>
        <p:spPr>
          <a:xfrm>
            <a:off x="6960096" y="3059867"/>
            <a:ext cx="5066918" cy="37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10FAB-09AD-F5BE-CD0C-CF31E9EE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Strategies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7119FD30-933C-B4F7-455C-0C68C0EC7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512962"/>
            <a:ext cx="8568952" cy="5294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DBAA7-3A61-B7D9-AB8D-6E663ECC0403}"/>
              </a:ext>
            </a:extLst>
          </p:cNvPr>
          <p:cNvSpPr txBox="1"/>
          <p:nvPr/>
        </p:nvSpPr>
        <p:spPr>
          <a:xfrm>
            <a:off x="335360" y="1700808"/>
            <a:ext cx="39604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adaptive regression splines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1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10FAB-09AD-F5BE-CD0C-CF31E9EE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47667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824B280-02AD-9712-CCEE-A0FC9E1F3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1" y="1863801"/>
            <a:ext cx="1015027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3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s you - The Ascentia">
            <a:extLst>
              <a:ext uri="{FF2B5EF4-FFF2-40B4-BE49-F238E27FC236}">
                <a16:creationId xmlns:a16="http://schemas.microsoft.com/office/drawing/2014/main" id="{044A4044-0F5A-4438-818F-50F491A50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198228"/>
            <a:ext cx="9525000" cy="28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äsentationsvorlage_BWL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169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Bitstream Charter</vt:lpstr>
      <vt:lpstr>Calibri</vt:lpstr>
      <vt:lpstr>Calibri Light</vt:lpstr>
      <vt:lpstr>Charter</vt:lpstr>
      <vt:lpstr>Courier New</vt:lpstr>
      <vt:lpstr>Stafford</vt:lpstr>
      <vt:lpstr>Times New Roman</vt:lpstr>
      <vt:lpstr>Wingdings</vt:lpstr>
      <vt:lpstr>Präsentationsvorlage_BWL9</vt:lpstr>
      <vt:lpstr>1_Präsentationsvorlage_BWL9</vt:lpstr>
      <vt:lpstr>Using Machine Learning methods in Radon prediction</vt:lpstr>
      <vt:lpstr>Introduction</vt:lpstr>
      <vt:lpstr>Possible research pathways</vt:lpstr>
      <vt:lpstr>Spatial Prediction</vt:lpstr>
      <vt:lpstr>Data set</vt:lpstr>
      <vt:lpstr>Modelling Strategies</vt:lpstr>
      <vt:lpstr>Model 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Governance and IWRM in Sierra Leone</dc:title>
  <dc:creator>Augustine Gbondo</dc:creator>
  <cp:lastModifiedBy>Augustine Gbondo</cp:lastModifiedBy>
  <cp:revision>13</cp:revision>
  <dcterms:created xsi:type="dcterms:W3CDTF">2021-02-26T09:04:28Z</dcterms:created>
  <dcterms:modified xsi:type="dcterms:W3CDTF">2022-11-22T11:42:03Z</dcterms:modified>
</cp:coreProperties>
</file>