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4" r:id="rId4"/>
    <p:sldId id="268" r:id="rId5"/>
    <p:sldId id="265" r:id="rId6"/>
    <p:sldId id="263" r:id="rId7"/>
    <p:sldId id="258" r:id="rId8"/>
    <p:sldId id="259" r:id="rId9"/>
    <p:sldId id="269" r:id="rId10"/>
    <p:sldId id="266" r:id="rId11"/>
    <p:sldId id="270" r:id="rId12"/>
    <p:sldId id="271" r:id="rId13"/>
    <p:sldId id="272" r:id="rId14"/>
    <p:sldId id="273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/>
    <p:restoredTop sz="94639"/>
  </p:normalViewPr>
  <p:slideViewPr>
    <p:cSldViewPr snapToGrid="0" snapToObjects="1">
      <p:cViewPr>
        <p:scale>
          <a:sx n="109" d="100"/>
          <a:sy n="109" d="100"/>
        </p:scale>
        <p:origin x="28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57DF74-7E62-6344-9303-F7C56BB40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ro-RO">
                <a:solidFill>
                  <a:schemeClr val="tx1"/>
                </a:solidFill>
                <a:latin typeface="Times" pitchFamily="2" charset="0"/>
                <a:ea typeface="Apple Color Emoji" pitchFamily="2" charset="0"/>
                <a:cs typeface="Tahoma" panose="020B0604030504040204" pitchFamily="34" charset="0"/>
              </a:rPr>
              <a:t>Joc de cărți generalizat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F09B1-40A0-B24A-9423-E1B0C345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Mădălin-Marian Săvoaia</a:t>
            </a:r>
          </a:p>
        </p:txBody>
      </p:sp>
    </p:spTree>
    <p:extLst>
      <p:ext uri="{BB962C8B-B14F-4D97-AF65-F5344CB8AC3E}">
        <p14:creationId xmlns:p14="http://schemas.microsoft.com/office/powerpoint/2010/main" val="429151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Limbaj descriere mod de joc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construi un joc de cărți generalizat, în primă fază am avut nevoie să dezvolt un limbaj prin intermediul căruia să descriu regulile de joc.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Acest limbaj se bazează pe cuvinte cheie prin intermediul cărora se pot seta anumite proprietăți.</a:t>
            </a:r>
          </a:p>
        </p:txBody>
      </p:sp>
    </p:spTree>
    <p:extLst>
      <p:ext uri="{BB962C8B-B14F-4D97-AF65-F5344CB8AC3E}">
        <p14:creationId xmlns:p14="http://schemas.microsoft.com/office/powerpoint/2010/main" val="116740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3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C165DE-C102-4854-A40A-DE8036F93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097686-56BB-4304-9AE8-8B26A290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D1E556-2B86-46E8-B3E5-C2F542AB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D0B4E12-00F6-4C61-9600-0EBBE3301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4BD205C5-8EE6-4686-93E7-698C396F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4A111-5896-7D44-9C3A-70A6BDB6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17" y="474132"/>
            <a:ext cx="3414601" cy="343961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A07F7-99A1-7340-862B-2495626D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94" y="1014886"/>
            <a:ext cx="3557016" cy="235652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8FECC-E945-2B45-8013-57BFB5034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77825" y="1207840"/>
            <a:ext cx="3557016" cy="1970612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Limbaj descriere mod de joc</a:t>
            </a:r>
          </a:p>
        </p:txBody>
      </p:sp>
    </p:spTree>
    <p:extLst>
      <p:ext uri="{BB962C8B-B14F-4D97-AF65-F5344CB8AC3E}">
        <p14:creationId xmlns:p14="http://schemas.microsoft.com/office/powerpoint/2010/main" val="115302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ECC4D1C-E1C7-4901-A10B-E7B4EB6F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485557-E744-401B-A251-3650FAEEA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5AAE73-6A85-4224-AE61-E48E900C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DB600D-803F-4523-BE05-47AAEDAAF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9F0B71-A8CE-407E-982D-C21053D8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C661810-D461-4214-A635-30A7D1714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836F8F6-2547-4173-998A-34BE09D5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143DE54-7BFF-4B29-8566-DF80EE4CC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F28E6B-A782-E84B-BF0F-BC5C4F68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844317"/>
            <a:ext cx="3113903" cy="3169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C8496-050E-274D-A6C3-9D6D7BE79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42"/>
          <a:stretch/>
        </p:blipFill>
        <p:spPr>
          <a:xfrm>
            <a:off x="8472236" y="1321001"/>
            <a:ext cx="3113904" cy="421599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sz="3300">
                <a:latin typeface="Times New Roman" panose="02020603050405020304" pitchFamily="18" charset="0"/>
                <a:cs typeface="Times New Roman" panose="02020603050405020304" pitchFamily="18" charset="0"/>
              </a:rPr>
              <a:t>Configurator mod de joc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Datorită faptului că am identificat ca fiind o problemă necesitatea cunoștințelor avansate de programare, am decis să construiesc un configurator, care la baza este un formular web, cu ajutorul căruia să generez modul de joc într-un mod rapid, simplu și eficient.</a:t>
            </a:r>
          </a:p>
        </p:txBody>
      </p:sp>
    </p:spTree>
    <p:extLst>
      <p:ext uri="{BB962C8B-B14F-4D97-AF65-F5344CB8AC3E}">
        <p14:creationId xmlns:p14="http://schemas.microsoft.com/office/powerpoint/2010/main" val="404551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 principale: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Dezvoltat cu ajutorul limbajului de programare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Folosește modulul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comunicarea în rețea.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 pe bază de stări și tranziții – serverul prezintă aplicațiilor de tip client starea curentă și acțiunile permise.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 principale: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Interpretor mod de joc – utilizat pentru a transpune modul de joc din limbajul descriptiv în anumite proprietăți.</a:t>
            </a:r>
          </a:p>
          <a:p>
            <a:pPr lvl="1"/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– utilizat pentru a transpune proprietățile identificate de către interpretor în reguli de joc, folosite ulterior pentru a calcula stări valide, cărți valide pentru runda curentă, stări curente ale jucătorilor, acțiuni specifice ale anumitor cărți și alte caracteristici definitorii.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camere – utilizat pentru a distribui jucătorii în camere de joc în limita locurilor disponibile.</a:t>
            </a:r>
          </a:p>
          <a:p>
            <a:pPr marL="457200" lvl="1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1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C4D1C-E1C7-4901-A10B-E7B4EB6F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485557-E744-401B-A251-3650FAEEA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5AAE73-6A85-4224-AE61-E48E900C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DB600D-803F-4523-BE05-47AAEDAAF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9F0B71-A8CE-407E-982D-C21053D8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C661810-D461-4214-A635-30A7D1714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836F8F6-2547-4173-998A-34BE09D5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143DE54-7BFF-4B29-8566-DF80EE4CC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D2916AE-4F38-9840-B6B0-790FBB16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08" y="803751"/>
            <a:ext cx="2651501" cy="52504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0F0BB-830B-5249-B57A-6D6CEE4CD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834078"/>
            <a:ext cx="3113904" cy="5189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 client face posibila conectarea la serverul de joc și participarea la un joc împreună cu ceilalți jucători din aceeași cameră.</a:t>
            </a:r>
          </a:p>
          <a:p>
            <a:pPr>
              <a:lnSpc>
                <a:spcPct val="90000"/>
              </a:lnSpc>
            </a:pPr>
            <a:r>
              <a:rPr lang="ro-RO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 principale:</a:t>
            </a:r>
          </a:p>
          <a:p>
            <a:pPr lvl="1">
              <a:lnSpc>
                <a:spcPct val="90000"/>
              </a:lnSpc>
            </a:pPr>
            <a:r>
              <a:rPr lang="ro-RO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Dezvoltat cu ajutorul limbajului de programare Swift în XCode.</a:t>
            </a:r>
          </a:p>
          <a:p>
            <a:pPr lvl="1">
              <a:lnSpc>
                <a:spcPct val="90000"/>
              </a:lnSpc>
            </a:pPr>
            <a:r>
              <a:rPr lang="ro-RO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Folosește CocoaPods pentru managementul dependențelor externe, cum ar fi SwiftSocket.</a:t>
            </a:r>
          </a:p>
          <a:p>
            <a:pPr lvl="1">
              <a:lnSpc>
                <a:spcPct val="90000"/>
              </a:lnSpc>
            </a:pPr>
            <a:r>
              <a:rPr lang="ro-RO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Folosește Storyboard pentru dezvoltarea interfeței grafice cu utilizatorul.</a:t>
            </a:r>
          </a:p>
        </p:txBody>
      </p:sp>
    </p:spTree>
    <p:extLst>
      <p:ext uri="{BB962C8B-B14F-4D97-AF65-F5344CB8AC3E}">
        <p14:creationId xmlns:p14="http://schemas.microsoft.com/office/powerpoint/2010/main" val="35965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59DC8-2D85-BE43-B925-498DA5CA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8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concluzie, pe parcursul acestei lucrări am reușit să ofer o soluție pentru construirea unui joc de cărți generalizat și am pus bazele pentru: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limbaj descriptiv, care poate fi extins, cu ajutorul căruia putem construi un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gamemode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un joc de cărți.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configurator cu ajutorul căruia putem sa generăm moduri de joc în limbajul descriptiv specificat anterior.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server care poate interpreta modurile de joc construite cu limbajul descriptiv curent, cât și cu viitoarele extensii ale acestuia.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aplicație de tip client, cu ajutorul căreia doi sau mai mulți jucători se pot conecta prin intermediul serverului.</a:t>
            </a: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9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Întrebări</a:t>
            </a:r>
            <a:r>
              <a:rPr lang="en-US" sz="5400" dirty="0">
                <a:solidFill>
                  <a:schemeClr val="tx1"/>
                </a:solidFill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16762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ultima perioadă consumul de jocuri video a cunoscut o expansiune semnificativă, în special pe dispozitivele mobile. Astfel că jocuri video de toate categoriile, pentru toate vârstele și pentru toate platformele apar în fiecare zi.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acest context, dezvoltatorii sunt puși în situația în care sunt nevoiți să producă jocuri rapid, eficient și simplu, astfel încât să poată face față acestei cereri.</a:t>
            </a:r>
          </a:p>
        </p:txBody>
      </p:sp>
    </p:spTree>
    <p:extLst>
      <p:ext uri="{BB962C8B-B14F-4D97-AF65-F5344CB8AC3E}">
        <p14:creationId xmlns:p14="http://schemas.microsoft.com/office/powerpoint/2010/main" val="24017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 un proiect care are ca scop construirea unui sistem reutilizabil pentru jocurile de cărți. Acesta a fost creat în scop academic pentru un curs intitulat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ro-RO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din Chicago și pune la dispoziție implementări pentru jocuri precum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Solitaire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Dominion.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Dezavantaje: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Necesită implementare pentru fiecare joc în parte, nefiind într-un fel generalizat procesul de construire al modului de joc.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a mai fost actualizat din 2014.</a:t>
            </a:r>
          </a:p>
        </p:txBody>
      </p:sp>
    </p:spTree>
    <p:extLst>
      <p:ext uri="{BB962C8B-B14F-4D97-AF65-F5344CB8AC3E}">
        <p14:creationId xmlns:p14="http://schemas.microsoft.com/office/powerpoint/2010/main" val="31997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CCG </a:t>
            </a:r>
            <a:r>
              <a:rPr lang="ro-R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un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publicat de către Aaron Scott și care facilitează construirea jocurilor de cărți folosind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BluePrints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Avantaje: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Oferă actualizări periodic.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 la dispoziție documentație bună.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Dezvoltatorul oferă suport pe un forum dedicat.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Dezavantaje: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Necesită cunoașterea operării cu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BluePrints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Necesită hardware puternic pentru dezvoltare.</a:t>
            </a:r>
          </a:p>
        </p:txBody>
      </p:sp>
    </p:spTree>
    <p:extLst>
      <p:ext uri="{BB962C8B-B14F-4D97-AF65-F5344CB8AC3E}">
        <p14:creationId xmlns:p14="http://schemas.microsoft.com/office/powerpoint/2010/main" val="13708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 problemă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Majoritatea uneltelor de dezvoltare a jocurilor de cărți necesită: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Cunoștințe avansate de programare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Timp îndelungat de dezvoltare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Echipe de cel puțin 3 - 4 oameni</a:t>
            </a:r>
          </a:p>
        </p:txBody>
      </p:sp>
    </p:spTree>
    <p:extLst>
      <p:ext uri="{BB962C8B-B14F-4D97-AF65-F5344CB8AC3E}">
        <p14:creationId xmlns:p14="http://schemas.microsoft.com/office/powerpoint/2010/main" val="7672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Sesizând nevoia pieței actuale de a dezvolta jocuri de cărți rapid, am decis sa pun bazele unui sistem în care regulile jocurilor de cărți să fie transpuse în practică prin prisma unui configurator.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Astfel că nu este necesară cunoașterea unui limbaj pentru a implementa regulile de joc, fapt pentru care modul de joc poate fi construit, modificat și înțeles ușor chiar și de persoane fără cunoștințe avansate în domeniu.</a:t>
            </a:r>
          </a:p>
        </p:txBody>
      </p:sp>
    </p:spTree>
    <p:extLst>
      <p:ext uri="{BB962C8B-B14F-4D97-AF65-F5344CB8AC3E}">
        <p14:creationId xmlns:p14="http://schemas.microsoft.com/office/powerpoint/2010/main" val="341166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Soluția propusă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AF5767-159E-8740-BCA1-B0256C632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baza motivației anterioare, propun dezvoltarea sistemului pornind de la următoarele componente: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Limbaj descriere mod de joc – un limbaj descriptiv prin intermediul căruia se poate realiza un mod de joc.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Configurator mod de joc – un program cu ajutorul căruia o persoană care nu cunoaște limbajul de descrie al modului de joc să îl poată genera pe baza unor selecții într-un formular.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– un program care să interpreteze și să implementeze în mod automat modul de joc și să pună la dispoziție aplicațiilor de tip client o modalitate de a participa la un joc de cărți.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– o aplicație prin intermediul căreia jucătorii să se poată conecta între ei pentru a juca un joc de cărți prin intermediul serverului.</a:t>
            </a: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E2B12-695E-0B41-8B52-FD214B6C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723" y="2437756"/>
            <a:ext cx="7171472" cy="4203967"/>
          </a:xfrm>
        </p:spPr>
      </p:pic>
    </p:spTree>
    <p:extLst>
      <p:ext uri="{BB962C8B-B14F-4D97-AF65-F5344CB8AC3E}">
        <p14:creationId xmlns:p14="http://schemas.microsoft.com/office/powerpoint/2010/main" val="162688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588-E6F4-874B-B887-8C546FB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02F-B9A9-0F49-972E-37CD914F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Limbaj descriere mod de joc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Configurator mod de joc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9951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566</TotalTime>
  <Words>863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Apple Color Emoji</vt:lpstr>
      <vt:lpstr>Arial</vt:lpstr>
      <vt:lpstr>Century Gothic</vt:lpstr>
      <vt:lpstr>Tahoma</vt:lpstr>
      <vt:lpstr>Times</vt:lpstr>
      <vt:lpstr>Times New Roman</vt:lpstr>
      <vt:lpstr>Wingdings 3</vt:lpstr>
      <vt:lpstr>Ion Boardroom</vt:lpstr>
      <vt:lpstr>Joc de cărți generalizat</vt:lpstr>
      <vt:lpstr>Context</vt:lpstr>
      <vt:lpstr>Exemple</vt:lpstr>
      <vt:lpstr>Exemple</vt:lpstr>
      <vt:lpstr>Descriere problemă</vt:lpstr>
      <vt:lpstr>Motivație</vt:lpstr>
      <vt:lpstr>Soluția propusă</vt:lpstr>
      <vt:lpstr>Arhitectură</vt:lpstr>
      <vt:lpstr>Contribuții</vt:lpstr>
      <vt:lpstr>Limbaj descriere mod de joc</vt:lpstr>
      <vt:lpstr>Limbaj descriere mod de joc</vt:lpstr>
      <vt:lpstr>Configurator mod de joc</vt:lpstr>
      <vt:lpstr>Server</vt:lpstr>
      <vt:lpstr>Client</vt:lpstr>
      <vt:lpstr>Demo</vt:lpstr>
      <vt:lpstr>Concluzii</vt:lpstr>
      <vt:lpstr>Întrebări ? 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de cărți generalizat</dc:title>
  <dc:creator>Madalin Savoaia</dc:creator>
  <cp:lastModifiedBy>Madalin Savoaia</cp:lastModifiedBy>
  <cp:revision>31</cp:revision>
  <dcterms:created xsi:type="dcterms:W3CDTF">2018-06-25T17:30:22Z</dcterms:created>
  <dcterms:modified xsi:type="dcterms:W3CDTF">2018-06-28T00:01:36Z</dcterms:modified>
</cp:coreProperties>
</file>