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700" r:id="rId1"/>
  </p:sldMasterIdLst>
  <p:notesMasterIdLst>
    <p:notesMasterId r:id="rId14"/>
  </p:notesMasterIdLst>
  <p:sldIdLst>
    <p:sldId id="256" r:id="rId2"/>
    <p:sldId id="258" r:id="rId3"/>
    <p:sldId id="257" r:id="rId4"/>
    <p:sldId id="259" r:id="rId5"/>
    <p:sldId id="260" r:id="rId6"/>
    <p:sldId id="261" r:id="rId7"/>
    <p:sldId id="262" r:id="rId8"/>
    <p:sldId id="271" r:id="rId9"/>
    <p:sldId id="270" r:id="rId10"/>
    <p:sldId id="268" r:id="rId11"/>
    <p:sldId id="266" r:id="rId12"/>
    <p:sldId id="269" r:id="rId13"/>
  </p:sldIdLst>
  <p:sldSz cx="9144000" cy="5143500" type="screen16x9"/>
  <p:notesSz cx="6858000" cy="9144000"/>
  <p:embeddedFontLst>
    <p:embeddedFont>
      <p:font typeface="Fira Sans Extra Condensed Medium" panose="020B0603050000020004" pitchFamily="34" charset="0"/>
      <p:regular r:id="rId15"/>
      <p:bold r:id="rId16"/>
      <p:italic r:id="rId17"/>
      <p:boldItalic r:id="rId18"/>
    </p:embeddedFont>
    <p:embeddedFont>
      <p:font typeface="Gaegu" pitchFamily="2" charset="0"/>
      <p:regular r:id="rId19"/>
      <p:bold r:id="rId20"/>
    </p:embeddedFont>
    <p:embeddedFont>
      <p:font typeface="Questrial" pitchFamily="2" charset="77"/>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93">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5B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355EFF-4D52-47A0-BB2B-36D8472BE278}">
  <a:tblStyle styleId="{45355EFF-4D52-47A0-BB2B-36D8472BE27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37" autoAdjust="0"/>
    <p:restoredTop sz="94674"/>
  </p:normalViewPr>
  <p:slideViewPr>
    <p:cSldViewPr snapToGrid="0">
      <p:cViewPr varScale="1">
        <p:scale>
          <a:sx n="165" d="100"/>
          <a:sy n="165" d="100"/>
        </p:scale>
        <p:origin x="1024" y="184"/>
      </p:cViewPr>
      <p:guideLst>
        <p:guide orient="horz" pos="593"/>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badf322efb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badf322efb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b662e0629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b662e0629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cstate="email">
            <a:alphaModFix/>
            <a:extLst>
              <a:ext uri="{28A0092B-C50C-407E-A947-70E740481C1C}">
                <a14:useLocalDpi xmlns:a14="http://schemas.microsoft.com/office/drawing/2010/main"/>
              </a:ext>
            </a:extLst>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824475" y="922450"/>
            <a:ext cx="5495100" cy="2355600"/>
          </a:xfrm>
          <a:prstGeom prst="rect">
            <a:avLst/>
          </a:prstGeom>
        </p:spPr>
        <p:txBody>
          <a:bodyPr spcFirstLastPara="1" wrap="square" lIns="91425" tIns="91425" rIns="91425" bIns="91425" anchor="ctr" anchorCtr="0">
            <a:normAutofit/>
          </a:bodyPr>
          <a:lstStyle>
            <a:lvl1pPr lvl="0" algn="ctr">
              <a:lnSpc>
                <a:spcPct val="60000"/>
              </a:lnSpc>
              <a:spcBef>
                <a:spcPts val="0"/>
              </a:spcBef>
              <a:spcAft>
                <a:spcPts val="0"/>
              </a:spcAft>
              <a:buClr>
                <a:schemeClr val="lt1"/>
              </a:buClr>
              <a:buSzPts val="5200"/>
              <a:buFont typeface="Permanent Marker"/>
              <a:buNone/>
              <a:defRPr sz="6300">
                <a:solidFill>
                  <a:schemeClr val="dk2"/>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1730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2800"/>
              <a:buFont typeface="Sarala"/>
              <a:buNone/>
              <a:defRPr sz="1600">
                <a:solidFill>
                  <a:schemeClr val="dk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p:nvPr/>
        </p:nvSpPr>
        <p:spPr>
          <a:xfrm>
            <a:off x="-73625" y="3049157"/>
            <a:ext cx="1994237" cy="2094277"/>
          </a:xfrm>
          <a:custGeom>
            <a:avLst/>
            <a:gdLst/>
            <a:ahLst/>
            <a:cxnLst/>
            <a:rect l="l" t="t" r="r" b="b"/>
            <a:pathLst>
              <a:path w="76827" h="80681" extrusionOk="0">
                <a:moveTo>
                  <a:pt x="7096" y="0"/>
                </a:moveTo>
                <a:cubicBezTo>
                  <a:pt x="4774" y="0"/>
                  <a:pt x="2454" y="476"/>
                  <a:pt x="339" y="1448"/>
                </a:cubicBezTo>
                <a:lnTo>
                  <a:pt x="1" y="80681"/>
                </a:lnTo>
                <a:lnTo>
                  <a:pt x="73405" y="80681"/>
                </a:lnTo>
                <a:cubicBezTo>
                  <a:pt x="76826" y="73559"/>
                  <a:pt x="76130" y="64627"/>
                  <a:pt x="71654" y="58142"/>
                </a:cubicBezTo>
                <a:cubicBezTo>
                  <a:pt x="67521" y="52180"/>
                  <a:pt x="60344" y="48488"/>
                  <a:pt x="53107" y="48488"/>
                </a:cubicBezTo>
                <a:cubicBezTo>
                  <a:pt x="52473" y="48488"/>
                  <a:pt x="51838" y="48516"/>
                  <a:pt x="51204" y="48574"/>
                </a:cubicBezTo>
                <a:cubicBezTo>
                  <a:pt x="45157" y="49111"/>
                  <a:pt x="39587" y="52075"/>
                  <a:pt x="33659" y="53487"/>
                </a:cubicBezTo>
                <a:cubicBezTo>
                  <a:pt x="31911" y="53911"/>
                  <a:pt x="30047" y="54152"/>
                  <a:pt x="28198" y="54152"/>
                </a:cubicBezTo>
                <a:cubicBezTo>
                  <a:pt x="23796" y="54152"/>
                  <a:pt x="19480" y="52786"/>
                  <a:pt x="17029" y="49270"/>
                </a:cubicBezTo>
                <a:cubicBezTo>
                  <a:pt x="13826" y="44635"/>
                  <a:pt x="15119" y="38289"/>
                  <a:pt x="17427" y="33177"/>
                </a:cubicBezTo>
                <a:cubicBezTo>
                  <a:pt x="19734" y="28084"/>
                  <a:pt x="22977" y="23151"/>
                  <a:pt x="23414" y="17561"/>
                </a:cubicBezTo>
                <a:cubicBezTo>
                  <a:pt x="23872" y="11912"/>
                  <a:pt x="21166" y="6123"/>
                  <a:pt x="16511" y="2880"/>
                </a:cubicBezTo>
                <a:cubicBezTo>
                  <a:pt x="13768" y="981"/>
                  <a:pt x="10430" y="0"/>
                  <a:pt x="7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7879660" y="0"/>
            <a:ext cx="1264340" cy="3524526"/>
          </a:xfrm>
          <a:custGeom>
            <a:avLst/>
            <a:gdLst/>
            <a:ahLst/>
            <a:cxnLst/>
            <a:rect l="l" t="t" r="r" b="b"/>
            <a:pathLst>
              <a:path w="32605" h="90891" extrusionOk="0">
                <a:moveTo>
                  <a:pt x="0" y="1"/>
                </a:moveTo>
                <a:lnTo>
                  <a:pt x="0" y="90890"/>
                </a:lnTo>
                <a:cubicBezTo>
                  <a:pt x="7361" y="89757"/>
                  <a:pt x="16312" y="85062"/>
                  <a:pt x="19893" y="78557"/>
                </a:cubicBezTo>
                <a:cubicBezTo>
                  <a:pt x="23454" y="72032"/>
                  <a:pt x="23792" y="63836"/>
                  <a:pt x="20788" y="57033"/>
                </a:cubicBezTo>
                <a:cubicBezTo>
                  <a:pt x="18640" y="52239"/>
                  <a:pt x="15039" y="48260"/>
                  <a:pt x="12453" y="43705"/>
                </a:cubicBezTo>
                <a:cubicBezTo>
                  <a:pt x="9887" y="39130"/>
                  <a:pt x="8415" y="33341"/>
                  <a:pt x="10941" y="28746"/>
                </a:cubicBezTo>
                <a:cubicBezTo>
                  <a:pt x="12871" y="25205"/>
                  <a:pt x="16690" y="23176"/>
                  <a:pt x="20311" y="21445"/>
                </a:cubicBezTo>
                <a:cubicBezTo>
                  <a:pt x="23971" y="19734"/>
                  <a:pt x="27830" y="18023"/>
                  <a:pt x="30217" y="14761"/>
                </a:cubicBezTo>
                <a:cubicBezTo>
                  <a:pt x="32604" y="11538"/>
                  <a:pt x="29780" y="2189"/>
                  <a:pt x="26398" y="20"/>
                </a:cubicBez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149652" y="3265650"/>
            <a:ext cx="1994293" cy="1877798"/>
          </a:xfrm>
          <a:custGeom>
            <a:avLst/>
            <a:gdLst/>
            <a:ahLst/>
            <a:cxnLst/>
            <a:rect l="l" t="t" r="r" b="b"/>
            <a:pathLst>
              <a:path w="59301" h="55837" extrusionOk="0">
                <a:moveTo>
                  <a:pt x="53972" y="1"/>
                </a:moveTo>
                <a:cubicBezTo>
                  <a:pt x="47710" y="1"/>
                  <a:pt x="44048" y="6413"/>
                  <a:pt x="43048" y="10621"/>
                </a:cubicBezTo>
                <a:cubicBezTo>
                  <a:pt x="41735" y="15892"/>
                  <a:pt x="42451" y="21621"/>
                  <a:pt x="40422" y="26654"/>
                </a:cubicBezTo>
                <a:cubicBezTo>
                  <a:pt x="36821" y="35666"/>
                  <a:pt x="25940" y="39386"/>
                  <a:pt x="16232" y="39425"/>
                </a:cubicBezTo>
                <a:cubicBezTo>
                  <a:pt x="15382" y="39425"/>
                  <a:pt x="14519" y="39408"/>
                  <a:pt x="13657" y="39408"/>
                </a:cubicBezTo>
                <a:cubicBezTo>
                  <a:pt x="11069" y="39408"/>
                  <a:pt x="8484" y="39565"/>
                  <a:pt x="6246" y="40818"/>
                </a:cubicBezTo>
                <a:cubicBezTo>
                  <a:pt x="1293" y="43563"/>
                  <a:pt x="338" y="50167"/>
                  <a:pt x="0" y="55837"/>
                </a:cubicBezTo>
                <a:lnTo>
                  <a:pt x="59300" y="55837"/>
                </a:lnTo>
                <a:lnTo>
                  <a:pt x="59221" y="1371"/>
                </a:lnTo>
                <a:cubicBezTo>
                  <a:pt x="57305" y="411"/>
                  <a:pt x="55555" y="1"/>
                  <a:pt x="539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49697" y="-77400"/>
            <a:ext cx="1679697" cy="3343055"/>
          </a:xfrm>
          <a:custGeom>
            <a:avLst/>
            <a:gdLst/>
            <a:ahLst/>
            <a:cxnLst/>
            <a:rect l="l" t="t" r="r" b="b"/>
            <a:pathLst>
              <a:path w="45953" h="91459" extrusionOk="0">
                <a:moveTo>
                  <a:pt x="45455" y="0"/>
                </a:moveTo>
                <a:lnTo>
                  <a:pt x="4158" y="2010"/>
                </a:lnTo>
                <a:cubicBezTo>
                  <a:pt x="2408" y="6505"/>
                  <a:pt x="1" y="11140"/>
                  <a:pt x="498" y="15934"/>
                </a:cubicBezTo>
                <a:cubicBezTo>
                  <a:pt x="3581" y="45614"/>
                  <a:pt x="39209" y="21942"/>
                  <a:pt x="34196" y="50170"/>
                </a:cubicBezTo>
                <a:cubicBezTo>
                  <a:pt x="32525" y="59500"/>
                  <a:pt x="25046" y="67596"/>
                  <a:pt x="25841" y="77025"/>
                </a:cubicBezTo>
                <a:cubicBezTo>
                  <a:pt x="26506" y="84932"/>
                  <a:pt x="35320" y="91459"/>
                  <a:pt x="43397" y="91459"/>
                </a:cubicBezTo>
                <a:cubicBezTo>
                  <a:pt x="44261" y="91459"/>
                  <a:pt x="45116" y="91384"/>
                  <a:pt x="45953" y="91228"/>
                </a:cubicBezTo>
                <a:lnTo>
                  <a:pt x="45455" y="13090"/>
                </a:lnTo>
                <a:lnTo>
                  <a:pt x="454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5024955" y="2828174"/>
            <a:ext cx="652395" cy="4018096"/>
          </a:xfrm>
          <a:custGeom>
            <a:avLst/>
            <a:gdLst/>
            <a:ahLst/>
            <a:cxnLst/>
            <a:rect l="l" t="t" r="r" b="b"/>
            <a:pathLst>
              <a:path w="18600" h="104829" extrusionOk="0">
                <a:moveTo>
                  <a:pt x="16360" y="1"/>
                </a:moveTo>
                <a:cubicBezTo>
                  <a:pt x="9962" y="1"/>
                  <a:pt x="4427" y="11283"/>
                  <a:pt x="3561" y="15670"/>
                </a:cubicBezTo>
                <a:cubicBezTo>
                  <a:pt x="1512" y="25875"/>
                  <a:pt x="9370" y="33772"/>
                  <a:pt x="10762" y="43341"/>
                </a:cubicBezTo>
                <a:cubicBezTo>
                  <a:pt x="11936" y="51337"/>
                  <a:pt x="10921" y="59692"/>
                  <a:pt x="7719" y="67132"/>
                </a:cubicBezTo>
                <a:cubicBezTo>
                  <a:pt x="5172" y="73120"/>
                  <a:pt x="1214" y="78750"/>
                  <a:pt x="657" y="85254"/>
                </a:cubicBezTo>
                <a:cubicBezTo>
                  <a:pt x="0" y="93609"/>
                  <a:pt x="9111" y="104590"/>
                  <a:pt x="18560" y="104829"/>
                </a:cubicBezTo>
                <a:lnTo>
                  <a:pt x="18560" y="104829"/>
                </a:lnTo>
                <a:cubicBezTo>
                  <a:pt x="18600" y="104809"/>
                  <a:pt x="18341" y="372"/>
                  <a:pt x="18341" y="372"/>
                </a:cubicBezTo>
                <a:cubicBezTo>
                  <a:pt x="17675" y="118"/>
                  <a:pt x="17013" y="1"/>
                  <a:pt x="163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2100580" y="-974146"/>
            <a:ext cx="1119149" cy="2952450"/>
          </a:xfrm>
          <a:custGeom>
            <a:avLst/>
            <a:gdLst/>
            <a:ahLst/>
            <a:cxnLst/>
            <a:rect l="l" t="t" r="r" b="b"/>
            <a:pathLst>
              <a:path w="34097" h="89952" extrusionOk="0">
                <a:moveTo>
                  <a:pt x="6827" y="1"/>
                </a:moveTo>
                <a:cubicBezTo>
                  <a:pt x="4501" y="1"/>
                  <a:pt x="2262" y="226"/>
                  <a:pt x="338" y="633"/>
                </a:cubicBezTo>
                <a:lnTo>
                  <a:pt x="0" y="89951"/>
                </a:lnTo>
                <a:lnTo>
                  <a:pt x="8097" y="89812"/>
                </a:lnTo>
                <a:cubicBezTo>
                  <a:pt x="17327" y="89235"/>
                  <a:pt x="25980" y="83347"/>
                  <a:pt x="30058" y="75032"/>
                </a:cubicBezTo>
                <a:cubicBezTo>
                  <a:pt x="34096" y="66757"/>
                  <a:pt x="32763" y="55935"/>
                  <a:pt x="26338" y="49291"/>
                </a:cubicBezTo>
                <a:cubicBezTo>
                  <a:pt x="23653" y="46546"/>
                  <a:pt x="20271" y="44556"/>
                  <a:pt x="17645" y="41771"/>
                </a:cubicBezTo>
                <a:cubicBezTo>
                  <a:pt x="14999" y="38947"/>
                  <a:pt x="13129" y="34869"/>
                  <a:pt x="14502" y="31288"/>
                </a:cubicBezTo>
                <a:cubicBezTo>
                  <a:pt x="16093" y="27150"/>
                  <a:pt x="21086" y="25519"/>
                  <a:pt x="24011" y="22177"/>
                </a:cubicBezTo>
                <a:cubicBezTo>
                  <a:pt x="28327" y="17144"/>
                  <a:pt x="26796" y="8769"/>
                  <a:pt x="21842" y="4373"/>
                </a:cubicBezTo>
                <a:cubicBezTo>
                  <a:pt x="18358" y="1267"/>
                  <a:pt x="12345" y="1"/>
                  <a:pt x="68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436397" y="3710244"/>
            <a:ext cx="215141" cy="189693"/>
          </a:xfrm>
          <a:custGeom>
            <a:avLst/>
            <a:gdLst/>
            <a:ahLst/>
            <a:cxnLst/>
            <a:rect l="l" t="t" r="r" b="b"/>
            <a:pathLst>
              <a:path w="12136" h="10699" extrusionOk="0">
                <a:moveTo>
                  <a:pt x="6069" y="1"/>
                </a:moveTo>
                <a:cubicBezTo>
                  <a:pt x="3975" y="1"/>
                  <a:pt x="1990" y="1241"/>
                  <a:pt x="1135" y="3296"/>
                </a:cubicBezTo>
                <a:cubicBezTo>
                  <a:pt x="1" y="6041"/>
                  <a:pt x="1294" y="9165"/>
                  <a:pt x="4019" y="10299"/>
                </a:cubicBezTo>
                <a:cubicBezTo>
                  <a:pt x="4682" y="10570"/>
                  <a:pt x="5371" y="10698"/>
                  <a:pt x="6048" y="10698"/>
                </a:cubicBezTo>
                <a:cubicBezTo>
                  <a:pt x="8154" y="10698"/>
                  <a:pt x="10159" y="9456"/>
                  <a:pt x="11001" y="7394"/>
                </a:cubicBezTo>
                <a:cubicBezTo>
                  <a:pt x="12135" y="4669"/>
                  <a:pt x="10842" y="1546"/>
                  <a:pt x="8117" y="412"/>
                </a:cubicBezTo>
                <a:cubicBezTo>
                  <a:pt x="7447" y="133"/>
                  <a:pt x="6752" y="1"/>
                  <a:pt x="60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73200" y="1881710"/>
            <a:ext cx="164686" cy="145212"/>
          </a:xfrm>
          <a:custGeom>
            <a:avLst/>
            <a:gdLst/>
            <a:ahLst/>
            <a:cxnLst/>
            <a:rect l="l" t="t" r="r" b="b"/>
            <a:pathLst>
              <a:path w="12136" h="10699" extrusionOk="0">
                <a:moveTo>
                  <a:pt x="6069" y="1"/>
                </a:moveTo>
                <a:cubicBezTo>
                  <a:pt x="3975" y="1"/>
                  <a:pt x="1990" y="1241"/>
                  <a:pt x="1135" y="3296"/>
                </a:cubicBezTo>
                <a:cubicBezTo>
                  <a:pt x="1" y="6041"/>
                  <a:pt x="1294" y="9165"/>
                  <a:pt x="4019" y="10299"/>
                </a:cubicBezTo>
                <a:cubicBezTo>
                  <a:pt x="4682" y="10570"/>
                  <a:pt x="5371" y="10698"/>
                  <a:pt x="6048" y="10698"/>
                </a:cubicBezTo>
                <a:cubicBezTo>
                  <a:pt x="8154" y="10698"/>
                  <a:pt x="10159" y="9456"/>
                  <a:pt x="11001" y="7394"/>
                </a:cubicBezTo>
                <a:cubicBezTo>
                  <a:pt x="12135" y="4669"/>
                  <a:pt x="10842" y="1546"/>
                  <a:pt x="8117" y="412"/>
                </a:cubicBezTo>
                <a:cubicBezTo>
                  <a:pt x="7447" y="133"/>
                  <a:pt x="6752" y="1"/>
                  <a:pt x="60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201950" y="3496721"/>
            <a:ext cx="99485" cy="87705"/>
          </a:xfrm>
          <a:custGeom>
            <a:avLst/>
            <a:gdLst/>
            <a:ahLst/>
            <a:cxnLst/>
            <a:rect l="l" t="t" r="r" b="b"/>
            <a:pathLst>
              <a:path w="12136" h="10699" extrusionOk="0">
                <a:moveTo>
                  <a:pt x="6069" y="1"/>
                </a:moveTo>
                <a:cubicBezTo>
                  <a:pt x="3975" y="1"/>
                  <a:pt x="1990" y="1241"/>
                  <a:pt x="1135" y="3296"/>
                </a:cubicBezTo>
                <a:cubicBezTo>
                  <a:pt x="1" y="6041"/>
                  <a:pt x="1294" y="9165"/>
                  <a:pt x="4019" y="10299"/>
                </a:cubicBezTo>
                <a:cubicBezTo>
                  <a:pt x="4682" y="10570"/>
                  <a:pt x="5371" y="10698"/>
                  <a:pt x="6048" y="10698"/>
                </a:cubicBezTo>
                <a:cubicBezTo>
                  <a:pt x="8154" y="10698"/>
                  <a:pt x="10159" y="9456"/>
                  <a:pt x="11001" y="7394"/>
                </a:cubicBezTo>
                <a:cubicBezTo>
                  <a:pt x="12135" y="4669"/>
                  <a:pt x="10842" y="1546"/>
                  <a:pt x="8117" y="412"/>
                </a:cubicBezTo>
                <a:cubicBezTo>
                  <a:pt x="7447" y="133"/>
                  <a:pt x="6752" y="1"/>
                  <a:pt x="6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79125" y="2050208"/>
            <a:ext cx="99485" cy="87705"/>
          </a:xfrm>
          <a:custGeom>
            <a:avLst/>
            <a:gdLst/>
            <a:ahLst/>
            <a:cxnLst/>
            <a:rect l="l" t="t" r="r" b="b"/>
            <a:pathLst>
              <a:path w="12136" h="10699" extrusionOk="0">
                <a:moveTo>
                  <a:pt x="6069" y="1"/>
                </a:moveTo>
                <a:cubicBezTo>
                  <a:pt x="3975" y="1"/>
                  <a:pt x="1990" y="1241"/>
                  <a:pt x="1135" y="3296"/>
                </a:cubicBezTo>
                <a:cubicBezTo>
                  <a:pt x="1" y="6041"/>
                  <a:pt x="1294" y="9165"/>
                  <a:pt x="4019" y="10299"/>
                </a:cubicBezTo>
                <a:cubicBezTo>
                  <a:pt x="4682" y="10570"/>
                  <a:pt x="5371" y="10698"/>
                  <a:pt x="6048" y="10698"/>
                </a:cubicBezTo>
                <a:cubicBezTo>
                  <a:pt x="8154" y="10698"/>
                  <a:pt x="10159" y="9456"/>
                  <a:pt x="11001" y="7394"/>
                </a:cubicBezTo>
                <a:cubicBezTo>
                  <a:pt x="12135" y="4669"/>
                  <a:pt x="10842" y="1546"/>
                  <a:pt x="8117" y="412"/>
                </a:cubicBezTo>
                <a:cubicBezTo>
                  <a:pt x="7447" y="133"/>
                  <a:pt x="6752" y="1"/>
                  <a:pt x="6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330075" y="1104446"/>
            <a:ext cx="99485" cy="87705"/>
          </a:xfrm>
          <a:custGeom>
            <a:avLst/>
            <a:gdLst/>
            <a:ahLst/>
            <a:cxnLst/>
            <a:rect l="l" t="t" r="r" b="b"/>
            <a:pathLst>
              <a:path w="12136" h="10699" extrusionOk="0">
                <a:moveTo>
                  <a:pt x="6069" y="1"/>
                </a:moveTo>
                <a:cubicBezTo>
                  <a:pt x="3975" y="1"/>
                  <a:pt x="1990" y="1241"/>
                  <a:pt x="1135" y="3296"/>
                </a:cubicBezTo>
                <a:cubicBezTo>
                  <a:pt x="1" y="6041"/>
                  <a:pt x="1294" y="9165"/>
                  <a:pt x="4019" y="10299"/>
                </a:cubicBezTo>
                <a:cubicBezTo>
                  <a:pt x="4682" y="10570"/>
                  <a:pt x="5371" y="10698"/>
                  <a:pt x="6048" y="10698"/>
                </a:cubicBezTo>
                <a:cubicBezTo>
                  <a:pt x="8154" y="10698"/>
                  <a:pt x="10159" y="9456"/>
                  <a:pt x="11001" y="7394"/>
                </a:cubicBezTo>
                <a:cubicBezTo>
                  <a:pt x="12135" y="4669"/>
                  <a:pt x="10842" y="1546"/>
                  <a:pt x="8117" y="412"/>
                </a:cubicBezTo>
                <a:cubicBezTo>
                  <a:pt x="7447" y="133"/>
                  <a:pt x="6752" y="1"/>
                  <a:pt x="60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cstate="email">
            <a:alphaModFix/>
            <a:extLst>
              <a:ext uri="{28A0092B-C50C-407E-A947-70E740481C1C}">
                <a14:useLocalDpi xmlns:a14="http://schemas.microsoft.com/office/drawing/2010/main"/>
              </a:ext>
            </a:extLst>
          </a:blip>
          <a:stretch>
            <a:fillRect/>
          </a:stretch>
        </a:blipFill>
        <a:effectLst/>
      </p:bgPr>
    </p:bg>
    <p:spTree>
      <p:nvGrpSpPr>
        <p:cNvPr id="1" name="Shape 65"/>
        <p:cNvGrpSpPr/>
        <p:nvPr/>
      </p:nvGrpSpPr>
      <p:grpSpPr>
        <a:xfrm>
          <a:off x="0" y="0"/>
          <a:ext cx="0" cy="0"/>
          <a:chOff x="0" y="0"/>
          <a:chExt cx="0" cy="0"/>
        </a:xfrm>
      </p:grpSpPr>
      <p:sp>
        <p:nvSpPr>
          <p:cNvPr id="66" name="Google Shape;66;p4"/>
          <p:cNvSpPr/>
          <p:nvPr/>
        </p:nvSpPr>
        <p:spPr>
          <a:xfrm rot="7028957">
            <a:off x="8705824" y="4609783"/>
            <a:ext cx="313968" cy="363367"/>
          </a:xfrm>
          <a:custGeom>
            <a:avLst/>
            <a:gdLst/>
            <a:ahLst/>
            <a:cxnLst/>
            <a:rect l="l" t="t" r="r" b="b"/>
            <a:pathLst>
              <a:path w="12559" h="14535" extrusionOk="0">
                <a:moveTo>
                  <a:pt x="11221" y="0"/>
                </a:moveTo>
                <a:cubicBezTo>
                  <a:pt x="10880" y="0"/>
                  <a:pt x="10563" y="317"/>
                  <a:pt x="10791" y="727"/>
                </a:cubicBezTo>
                <a:cubicBezTo>
                  <a:pt x="10991" y="1061"/>
                  <a:pt x="11124" y="1394"/>
                  <a:pt x="11158" y="1761"/>
                </a:cubicBezTo>
                <a:cubicBezTo>
                  <a:pt x="11191" y="1895"/>
                  <a:pt x="11191" y="1995"/>
                  <a:pt x="11191" y="2161"/>
                </a:cubicBezTo>
                <a:cubicBezTo>
                  <a:pt x="11024" y="2095"/>
                  <a:pt x="10824" y="1995"/>
                  <a:pt x="10657" y="1928"/>
                </a:cubicBezTo>
                <a:lnTo>
                  <a:pt x="9490" y="1328"/>
                </a:lnTo>
                <a:cubicBezTo>
                  <a:pt x="9385" y="1281"/>
                  <a:pt x="9282" y="1260"/>
                  <a:pt x="9185" y="1260"/>
                </a:cubicBezTo>
                <a:cubicBezTo>
                  <a:pt x="8728" y="1260"/>
                  <a:pt x="8402" y="1733"/>
                  <a:pt x="8623" y="2228"/>
                </a:cubicBezTo>
                <a:cubicBezTo>
                  <a:pt x="8856" y="2729"/>
                  <a:pt x="9123" y="3229"/>
                  <a:pt x="9323" y="3729"/>
                </a:cubicBezTo>
                <a:lnTo>
                  <a:pt x="7822" y="2595"/>
                </a:lnTo>
                <a:cubicBezTo>
                  <a:pt x="7678" y="2490"/>
                  <a:pt x="7523" y="2442"/>
                  <a:pt x="7379" y="2442"/>
                </a:cubicBezTo>
                <a:cubicBezTo>
                  <a:pt x="7021" y="2442"/>
                  <a:pt x="6726" y="2734"/>
                  <a:pt x="6821" y="3162"/>
                </a:cubicBezTo>
                <a:cubicBezTo>
                  <a:pt x="6955" y="3963"/>
                  <a:pt x="7322" y="4663"/>
                  <a:pt x="7789" y="5397"/>
                </a:cubicBezTo>
                <a:cubicBezTo>
                  <a:pt x="7722" y="5330"/>
                  <a:pt x="7689" y="5297"/>
                  <a:pt x="7655" y="5230"/>
                </a:cubicBezTo>
                <a:cubicBezTo>
                  <a:pt x="6855" y="4330"/>
                  <a:pt x="6121" y="3429"/>
                  <a:pt x="5354" y="2495"/>
                </a:cubicBezTo>
                <a:cubicBezTo>
                  <a:pt x="5244" y="2359"/>
                  <a:pt x="5108" y="2301"/>
                  <a:pt x="4970" y="2301"/>
                </a:cubicBezTo>
                <a:cubicBezTo>
                  <a:pt x="4602" y="2301"/>
                  <a:pt x="4223" y="2707"/>
                  <a:pt x="4320" y="3095"/>
                </a:cubicBezTo>
                <a:cubicBezTo>
                  <a:pt x="4720" y="4630"/>
                  <a:pt x="5220" y="6131"/>
                  <a:pt x="5887" y="7599"/>
                </a:cubicBezTo>
                <a:cubicBezTo>
                  <a:pt x="6021" y="7832"/>
                  <a:pt x="6154" y="8132"/>
                  <a:pt x="6288" y="8399"/>
                </a:cubicBezTo>
                <a:cubicBezTo>
                  <a:pt x="6121" y="8166"/>
                  <a:pt x="5887" y="7932"/>
                  <a:pt x="5721" y="7732"/>
                </a:cubicBezTo>
                <a:cubicBezTo>
                  <a:pt x="5220" y="7132"/>
                  <a:pt x="4720" y="6498"/>
                  <a:pt x="4186" y="5931"/>
                </a:cubicBezTo>
                <a:cubicBezTo>
                  <a:pt x="3719" y="5364"/>
                  <a:pt x="3319" y="4797"/>
                  <a:pt x="2618" y="4530"/>
                </a:cubicBezTo>
                <a:cubicBezTo>
                  <a:pt x="2566" y="4515"/>
                  <a:pt x="2514" y="4508"/>
                  <a:pt x="2463" y="4508"/>
                </a:cubicBezTo>
                <a:cubicBezTo>
                  <a:pt x="2061" y="4508"/>
                  <a:pt x="1733" y="4942"/>
                  <a:pt x="1851" y="5297"/>
                </a:cubicBezTo>
                <a:cubicBezTo>
                  <a:pt x="2218" y="6831"/>
                  <a:pt x="2819" y="8333"/>
                  <a:pt x="3486" y="9800"/>
                </a:cubicBezTo>
                <a:cubicBezTo>
                  <a:pt x="3719" y="10334"/>
                  <a:pt x="3986" y="10834"/>
                  <a:pt x="4286" y="11401"/>
                </a:cubicBezTo>
                <a:cubicBezTo>
                  <a:pt x="4153" y="11235"/>
                  <a:pt x="3986" y="11101"/>
                  <a:pt x="3853" y="10934"/>
                </a:cubicBezTo>
                <a:cubicBezTo>
                  <a:pt x="3119" y="10034"/>
                  <a:pt x="2552" y="9066"/>
                  <a:pt x="1651" y="8333"/>
                </a:cubicBezTo>
                <a:cubicBezTo>
                  <a:pt x="1553" y="8262"/>
                  <a:pt x="1454" y="8232"/>
                  <a:pt x="1361" y="8232"/>
                </a:cubicBezTo>
                <a:cubicBezTo>
                  <a:pt x="1011" y="8232"/>
                  <a:pt x="731" y="8657"/>
                  <a:pt x="784" y="9000"/>
                </a:cubicBezTo>
                <a:cubicBezTo>
                  <a:pt x="1017" y="10334"/>
                  <a:pt x="1351" y="11635"/>
                  <a:pt x="1885" y="12902"/>
                </a:cubicBezTo>
                <a:cubicBezTo>
                  <a:pt x="1951" y="13003"/>
                  <a:pt x="2018" y="13269"/>
                  <a:pt x="2051" y="13436"/>
                </a:cubicBezTo>
                <a:cubicBezTo>
                  <a:pt x="1985" y="13403"/>
                  <a:pt x="1885" y="13303"/>
                  <a:pt x="1851" y="13269"/>
                </a:cubicBezTo>
                <a:cubicBezTo>
                  <a:pt x="1351" y="12836"/>
                  <a:pt x="984" y="12335"/>
                  <a:pt x="650" y="11768"/>
                </a:cubicBezTo>
                <a:cubicBezTo>
                  <a:pt x="589" y="11656"/>
                  <a:pt x="499" y="11609"/>
                  <a:pt x="409" y="11609"/>
                </a:cubicBezTo>
                <a:cubicBezTo>
                  <a:pt x="206" y="11609"/>
                  <a:pt x="1" y="11847"/>
                  <a:pt x="117" y="12102"/>
                </a:cubicBezTo>
                <a:cubicBezTo>
                  <a:pt x="484" y="12836"/>
                  <a:pt x="951" y="13603"/>
                  <a:pt x="1618" y="14137"/>
                </a:cubicBezTo>
                <a:cubicBezTo>
                  <a:pt x="1859" y="14341"/>
                  <a:pt x="2223" y="14534"/>
                  <a:pt x="2546" y="14534"/>
                </a:cubicBezTo>
                <a:cubicBezTo>
                  <a:pt x="2803" y="14534"/>
                  <a:pt x="3034" y="14411"/>
                  <a:pt x="3152" y="14070"/>
                </a:cubicBezTo>
                <a:cubicBezTo>
                  <a:pt x="3219" y="13736"/>
                  <a:pt x="3119" y="13436"/>
                  <a:pt x="3019" y="13103"/>
                </a:cubicBezTo>
                <a:cubicBezTo>
                  <a:pt x="2852" y="12602"/>
                  <a:pt x="2718" y="12102"/>
                  <a:pt x="2552" y="11602"/>
                </a:cubicBezTo>
                <a:cubicBezTo>
                  <a:pt x="2485" y="11335"/>
                  <a:pt x="2452" y="11135"/>
                  <a:pt x="2352" y="10901"/>
                </a:cubicBezTo>
                <a:lnTo>
                  <a:pt x="2352" y="10901"/>
                </a:lnTo>
                <a:cubicBezTo>
                  <a:pt x="2652" y="11268"/>
                  <a:pt x="2885" y="11635"/>
                  <a:pt x="3185" y="11968"/>
                </a:cubicBezTo>
                <a:cubicBezTo>
                  <a:pt x="3986" y="12902"/>
                  <a:pt x="4953" y="13603"/>
                  <a:pt x="5887" y="14303"/>
                </a:cubicBezTo>
                <a:cubicBezTo>
                  <a:pt x="5959" y="14361"/>
                  <a:pt x="6043" y="14386"/>
                  <a:pt x="6129" y="14386"/>
                </a:cubicBezTo>
                <a:cubicBezTo>
                  <a:pt x="6443" y="14386"/>
                  <a:pt x="6786" y="14051"/>
                  <a:pt x="6655" y="13736"/>
                </a:cubicBezTo>
                <a:cubicBezTo>
                  <a:pt x="6121" y="12302"/>
                  <a:pt x="5187" y="11001"/>
                  <a:pt x="4553" y="9600"/>
                </a:cubicBezTo>
                <a:cubicBezTo>
                  <a:pt x="4220" y="8833"/>
                  <a:pt x="3953" y="8066"/>
                  <a:pt x="3686" y="7265"/>
                </a:cubicBezTo>
                <a:lnTo>
                  <a:pt x="3686" y="7265"/>
                </a:lnTo>
                <a:lnTo>
                  <a:pt x="5053" y="8900"/>
                </a:lnTo>
                <a:cubicBezTo>
                  <a:pt x="6021" y="10000"/>
                  <a:pt x="6988" y="11135"/>
                  <a:pt x="7889" y="12235"/>
                </a:cubicBezTo>
                <a:cubicBezTo>
                  <a:pt x="8008" y="12354"/>
                  <a:pt x="8150" y="12406"/>
                  <a:pt x="8292" y="12406"/>
                </a:cubicBezTo>
                <a:cubicBezTo>
                  <a:pt x="8627" y="12406"/>
                  <a:pt x="8956" y="12120"/>
                  <a:pt x="8956" y="11768"/>
                </a:cubicBezTo>
                <a:cubicBezTo>
                  <a:pt x="8990" y="10968"/>
                  <a:pt x="8656" y="10301"/>
                  <a:pt x="8289" y="9633"/>
                </a:cubicBezTo>
                <a:cubicBezTo>
                  <a:pt x="7855" y="8933"/>
                  <a:pt x="7489" y="8166"/>
                  <a:pt x="7155" y="7432"/>
                </a:cubicBezTo>
                <a:cubicBezTo>
                  <a:pt x="6855" y="6831"/>
                  <a:pt x="6655" y="6231"/>
                  <a:pt x="6388" y="5631"/>
                </a:cubicBezTo>
                <a:lnTo>
                  <a:pt x="6388" y="5631"/>
                </a:lnTo>
                <a:cubicBezTo>
                  <a:pt x="6555" y="5797"/>
                  <a:pt x="6721" y="5998"/>
                  <a:pt x="6855" y="6164"/>
                </a:cubicBezTo>
                <a:cubicBezTo>
                  <a:pt x="7622" y="6998"/>
                  <a:pt x="8322" y="7966"/>
                  <a:pt x="9357" y="8466"/>
                </a:cubicBezTo>
                <a:cubicBezTo>
                  <a:pt x="9442" y="8505"/>
                  <a:pt x="9541" y="8524"/>
                  <a:pt x="9643" y="8524"/>
                </a:cubicBezTo>
                <a:cubicBezTo>
                  <a:pt x="9980" y="8524"/>
                  <a:pt x="10342" y="8316"/>
                  <a:pt x="10291" y="7932"/>
                </a:cubicBezTo>
                <a:cubicBezTo>
                  <a:pt x="10157" y="6965"/>
                  <a:pt x="9723" y="6131"/>
                  <a:pt x="9190" y="5297"/>
                </a:cubicBezTo>
                <a:lnTo>
                  <a:pt x="8956" y="4930"/>
                </a:lnTo>
                <a:lnTo>
                  <a:pt x="8956" y="4930"/>
                </a:lnTo>
                <a:cubicBezTo>
                  <a:pt x="9290" y="5164"/>
                  <a:pt x="9657" y="5464"/>
                  <a:pt x="9990" y="5731"/>
                </a:cubicBezTo>
                <a:cubicBezTo>
                  <a:pt x="10127" y="5822"/>
                  <a:pt x="10291" y="5878"/>
                  <a:pt x="10452" y="5878"/>
                </a:cubicBezTo>
                <a:cubicBezTo>
                  <a:pt x="10644" y="5878"/>
                  <a:pt x="10830" y="5797"/>
                  <a:pt x="10958" y="5597"/>
                </a:cubicBezTo>
                <a:cubicBezTo>
                  <a:pt x="11291" y="4897"/>
                  <a:pt x="10991" y="4330"/>
                  <a:pt x="10691" y="3663"/>
                </a:cubicBezTo>
                <a:cubicBezTo>
                  <a:pt x="10624" y="3496"/>
                  <a:pt x="10524" y="3362"/>
                  <a:pt x="10491" y="3196"/>
                </a:cubicBezTo>
                <a:lnTo>
                  <a:pt x="10491" y="3196"/>
                </a:lnTo>
                <a:cubicBezTo>
                  <a:pt x="10557" y="3262"/>
                  <a:pt x="10624" y="3296"/>
                  <a:pt x="10691" y="3329"/>
                </a:cubicBezTo>
                <a:cubicBezTo>
                  <a:pt x="10982" y="3495"/>
                  <a:pt x="11338" y="3688"/>
                  <a:pt x="11662" y="3688"/>
                </a:cubicBezTo>
                <a:cubicBezTo>
                  <a:pt x="11857" y="3688"/>
                  <a:pt x="12041" y="3617"/>
                  <a:pt x="12192" y="3429"/>
                </a:cubicBezTo>
                <a:cubicBezTo>
                  <a:pt x="12559" y="2995"/>
                  <a:pt x="12492" y="2328"/>
                  <a:pt x="12392" y="1828"/>
                </a:cubicBezTo>
                <a:cubicBezTo>
                  <a:pt x="12325" y="1261"/>
                  <a:pt x="12025" y="660"/>
                  <a:pt x="11658" y="227"/>
                </a:cubicBezTo>
                <a:cubicBezTo>
                  <a:pt x="11542" y="68"/>
                  <a:pt x="11379" y="0"/>
                  <a:pt x="112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txBox="1">
            <a:spLocks noGrp="1"/>
          </p:cNvSpPr>
          <p:nvPr>
            <p:ph type="title"/>
          </p:nvPr>
        </p:nvSpPr>
        <p:spPr>
          <a:xfrm>
            <a:off x="623400" y="445025"/>
            <a:ext cx="780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sz="3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8" name="Google Shape;68;p4"/>
          <p:cNvSpPr txBox="1">
            <a:spLocks noGrp="1"/>
          </p:cNvSpPr>
          <p:nvPr>
            <p:ph type="body" idx="1"/>
          </p:nvPr>
        </p:nvSpPr>
        <p:spPr>
          <a:xfrm>
            <a:off x="616500" y="1197300"/>
            <a:ext cx="7952700" cy="3416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30200">
              <a:lnSpc>
                <a:spcPct val="100000"/>
              </a:lnSpc>
              <a:spcBef>
                <a:spcPts val="0"/>
              </a:spcBef>
              <a:spcAft>
                <a:spcPts val="0"/>
              </a:spcAft>
              <a:buSzPts val="1600"/>
              <a:buChar char="○"/>
              <a:defRPr sz="1200"/>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69" name="Google Shape;69;p4"/>
          <p:cNvSpPr/>
          <p:nvPr/>
        </p:nvSpPr>
        <p:spPr>
          <a:xfrm rot="-5400000">
            <a:off x="7207952" y="59925"/>
            <a:ext cx="1994293" cy="1877798"/>
          </a:xfrm>
          <a:custGeom>
            <a:avLst/>
            <a:gdLst/>
            <a:ahLst/>
            <a:cxnLst/>
            <a:rect l="l" t="t" r="r" b="b"/>
            <a:pathLst>
              <a:path w="59301" h="55837" extrusionOk="0">
                <a:moveTo>
                  <a:pt x="53972" y="1"/>
                </a:moveTo>
                <a:cubicBezTo>
                  <a:pt x="47710" y="1"/>
                  <a:pt x="44048" y="6413"/>
                  <a:pt x="43048" y="10621"/>
                </a:cubicBezTo>
                <a:cubicBezTo>
                  <a:pt x="41735" y="15892"/>
                  <a:pt x="42451" y="21621"/>
                  <a:pt x="40422" y="26654"/>
                </a:cubicBezTo>
                <a:cubicBezTo>
                  <a:pt x="36821" y="35666"/>
                  <a:pt x="25940" y="39386"/>
                  <a:pt x="16232" y="39425"/>
                </a:cubicBezTo>
                <a:cubicBezTo>
                  <a:pt x="15382" y="39425"/>
                  <a:pt x="14519" y="39408"/>
                  <a:pt x="13657" y="39408"/>
                </a:cubicBezTo>
                <a:cubicBezTo>
                  <a:pt x="11069" y="39408"/>
                  <a:pt x="8484" y="39565"/>
                  <a:pt x="6246" y="40818"/>
                </a:cubicBezTo>
                <a:cubicBezTo>
                  <a:pt x="1293" y="43563"/>
                  <a:pt x="338" y="50167"/>
                  <a:pt x="0" y="55837"/>
                </a:cubicBezTo>
                <a:lnTo>
                  <a:pt x="59300" y="55837"/>
                </a:lnTo>
                <a:lnTo>
                  <a:pt x="59221" y="1371"/>
                </a:lnTo>
                <a:cubicBezTo>
                  <a:pt x="57305" y="411"/>
                  <a:pt x="55555" y="1"/>
                  <a:pt x="539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8629500" y="2089950"/>
            <a:ext cx="291900" cy="282050"/>
          </a:xfrm>
          <a:custGeom>
            <a:avLst/>
            <a:gdLst/>
            <a:ahLst/>
            <a:cxnLst/>
            <a:rect l="l" t="t" r="r" b="b"/>
            <a:pathLst>
              <a:path w="11676" h="11282" extrusionOk="0">
                <a:moveTo>
                  <a:pt x="6805" y="2948"/>
                </a:moveTo>
                <a:cubicBezTo>
                  <a:pt x="6738" y="3081"/>
                  <a:pt x="6571" y="3148"/>
                  <a:pt x="6438" y="3248"/>
                </a:cubicBezTo>
                <a:cubicBezTo>
                  <a:pt x="6038" y="3548"/>
                  <a:pt x="5637" y="3715"/>
                  <a:pt x="5204" y="3882"/>
                </a:cubicBezTo>
                <a:cubicBezTo>
                  <a:pt x="4770" y="4048"/>
                  <a:pt x="4270" y="4149"/>
                  <a:pt x="3803" y="4249"/>
                </a:cubicBezTo>
                <a:cubicBezTo>
                  <a:pt x="4103" y="4082"/>
                  <a:pt x="4370" y="3882"/>
                  <a:pt x="4670" y="3748"/>
                </a:cubicBezTo>
                <a:cubicBezTo>
                  <a:pt x="5271" y="3415"/>
                  <a:pt x="5904" y="3081"/>
                  <a:pt x="6538" y="2948"/>
                </a:cubicBezTo>
                <a:close/>
                <a:moveTo>
                  <a:pt x="10737" y="4369"/>
                </a:moveTo>
                <a:cubicBezTo>
                  <a:pt x="10768" y="4369"/>
                  <a:pt x="10760" y="4389"/>
                  <a:pt x="10741" y="4482"/>
                </a:cubicBezTo>
                <a:cubicBezTo>
                  <a:pt x="10641" y="4782"/>
                  <a:pt x="10141" y="5149"/>
                  <a:pt x="9907" y="5383"/>
                </a:cubicBezTo>
                <a:cubicBezTo>
                  <a:pt x="9273" y="5916"/>
                  <a:pt x="8606" y="6383"/>
                  <a:pt x="7839" y="6784"/>
                </a:cubicBezTo>
                <a:cubicBezTo>
                  <a:pt x="7139" y="7151"/>
                  <a:pt x="6405" y="7484"/>
                  <a:pt x="5637" y="7751"/>
                </a:cubicBezTo>
                <a:cubicBezTo>
                  <a:pt x="5838" y="7451"/>
                  <a:pt x="6138" y="7217"/>
                  <a:pt x="6305" y="7051"/>
                </a:cubicBezTo>
                <a:cubicBezTo>
                  <a:pt x="7339" y="5950"/>
                  <a:pt x="8606" y="5083"/>
                  <a:pt x="9974" y="4582"/>
                </a:cubicBezTo>
                <a:cubicBezTo>
                  <a:pt x="10141" y="4549"/>
                  <a:pt x="10408" y="4415"/>
                  <a:pt x="10574" y="4382"/>
                </a:cubicBezTo>
                <a:cubicBezTo>
                  <a:pt x="10663" y="4382"/>
                  <a:pt x="10713" y="4369"/>
                  <a:pt x="10737" y="4369"/>
                </a:cubicBezTo>
                <a:close/>
                <a:moveTo>
                  <a:pt x="5436" y="1"/>
                </a:moveTo>
                <a:cubicBezTo>
                  <a:pt x="5405" y="1"/>
                  <a:pt x="5372" y="4"/>
                  <a:pt x="5337" y="12"/>
                </a:cubicBezTo>
                <a:cubicBezTo>
                  <a:pt x="3469" y="513"/>
                  <a:pt x="1168" y="1780"/>
                  <a:pt x="367" y="3648"/>
                </a:cubicBezTo>
                <a:cubicBezTo>
                  <a:pt x="33" y="4415"/>
                  <a:pt x="334" y="5149"/>
                  <a:pt x="1101" y="5416"/>
                </a:cubicBezTo>
                <a:cubicBezTo>
                  <a:pt x="601" y="5983"/>
                  <a:pt x="167" y="6650"/>
                  <a:pt x="100" y="7418"/>
                </a:cubicBezTo>
                <a:cubicBezTo>
                  <a:pt x="0" y="8285"/>
                  <a:pt x="467" y="8985"/>
                  <a:pt x="1301" y="9319"/>
                </a:cubicBezTo>
                <a:cubicBezTo>
                  <a:pt x="1659" y="9457"/>
                  <a:pt x="2040" y="9509"/>
                  <a:pt x="2425" y="9509"/>
                </a:cubicBezTo>
                <a:cubicBezTo>
                  <a:pt x="2972" y="9509"/>
                  <a:pt x="3527" y="9403"/>
                  <a:pt x="4036" y="9286"/>
                </a:cubicBezTo>
                <a:cubicBezTo>
                  <a:pt x="4103" y="9286"/>
                  <a:pt x="4136" y="9252"/>
                  <a:pt x="4203" y="9252"/>
                </a:cubicBezTo>
                <a:cubicBezTo>
                  <a:pt x="4303" y="9652"/>
                  <a:pt x="4537" y="10086"/>
                  <a:pt x="5070" y="10453"/>
                </a:cubicBezTo>
                <a:cubicBezTo>
                  <a:pt x="5857" y="11019"/>
                  <a:pt x="6836" y="11281"/>
                  <a:pt x="7823" y="11281"/>
                </a:cubicBezTo>
                <a:cubicBezTo>
                  <a:pt x="8929" y="11281"/>
                  <a:pt x="10044" y="10952"/>
                  <a:pt x="10908" y="10353"/>
                </a:cubicBezTo>
                <a:cubicBezTo>
                  <a:pt x="11288" y="10002"/>
                  <a:pt x="10950" y="9522"/>
                  <a:pt x="10614" y="9522"/>
                </a:cubicBezTo>
                <a:cubicBezTo>
                  <a:pt x="10566" y="9522"/>
                  <a:pt x="10519" y="9532"/>
                  <a:pt x="10474" y="9552"/>
                </a:cubicBezTo>
                <a:cubicBezTo>
                  <a:pt x="9697" y="9876"/>
                  <a:pt x="8864" y="10074"/>
                  <a:pt x="8020" y="10074"/>
                </a:cubicBezTo>
                <a:cubicBezTo>
                  <a:pt x="7560" y="10074"/>
                  <a:pt x="7097" y="10015"/>
                  <a:pt x="6638" y="9886"/>
                </a:cubicBezTo>
                <a:cubicBezTo>
                  <a:pt x="6138" y="9719"/>
                  <a:pt x="5337" y="9452"/>
                  <a:pt x="5204" y="8885"/>
                </a:cubicBezTo>
                <a:lnTo>
                  <a:pt x="5204" y="8819"/>
                </a:lnTo>
                <a:cubicBezTo>
                  <a:pt x="5871" y="8618"/>
                  <a:pt x="6505" y="8385"/>
                  <a:pt x="7172" y="8118"/>
                </a:cubicBezTo>
                <a:cubicBezTo>
                  <a:pt x="8173" y="7718"/>
                  <a:pt x="9173" y="7151"/>
                  <a:pt x="10007" y="6450"/>
                </a:cubicBezTo>
                <a:cubicBezTo>
                  <a:pt x="10408" y="6117"/>
                  <a:pt x="10708" y="5783"/>
                  <a:pt x="11041" y="5383"/>
                </a:cubicBezTo>
                <a:cubicBezTo>
                  <a:pt x="11308" y="5049"/>
                  <a:pt x="11675" y="4616"/>
                  <a:pt x="11608" y="4215"/>
                </a:cubicBezTo>
                <a:cubicBezTo>
                  <a:pt x="11531" y="3765"/>
                  <a:pt x="11215" y="3594"/>
                  <a:pt x="10779" y="3594"/>
                </a:cubicBezTo>
                <a:cubicBezTo>
                  <a:pt x="9534" y="3594"/>
                  <a:pt x="7308" y="4995"/>
                  <a:pt x="6838" y="5316"/>
                </a:cubicBezTo>
                <a:cubicBezTo>
                  <a:pt x="5971" y="5950"/>
                  <a:pt x="4770" y="7084"/>
                  <a:pt x="4370" y="8218"/>
                </a:cubicBezTo>
                <a:cubicBezTo>
                  <a:pt x="4170" y="8251"/>
                  <a:pt x="3970" y="8318"/>
                  <a:pt x="3703" y="8352"/>
                </a:cubicBezTo>
                <a:cubicBezTo>
                  <a:pt x="3339" y="8453"/>
                  <a:pt x="2925" y="8529"/>
                  <a:pt x="2508" y="8529"/>
                </a:cubicBezTo>
                <a:cubicBezTo>
                  <a:pt x="2237" y="8529"/>
                  <a:pt x="1964" y="8497"/>
                  <a:pt x="1701" y="8418"/>
                </a:cubicBezTo>
                <a:cubicBezTo>
                  <a:pt x="934" y="8118"/>
                  <a:pt x="934" y="7418"/>
                  <a:pt x="1268" y="6750"/>
                </a:cubicBezTo>
                <a:cubicBezTo>
                  <a:pt x="1501" y="6250"/>
                  <a:pt x="1835" y="5816"/>
                  <a:pt x="2268" y="5449"/>
                </a:cubicBezTo>
                <a:cubicBezTo>
                  <a:pt x="2969" y="5449"/>
                  <a:pt x="3703" y="5283"/>
                  <a:pt x="4370" y="5149"/>
                </a:cubicBezTo>
                <a:cubicBezTo>
                  <a:pt x="5437" y="4916"/>
                  <a:pt x="6505" y="4515"/>
                  <a:pt x="7305" y="3748"/>
                </a:cubicBezTo>
                <a:cubicBezTo>
                  <a:pt x="7539" y="3481"/>
                  <a:pt x="7872" y="3148"/>
                  <a:pt x="7839" y="2748"/>
                </a:cubicBezTo>
                <a:cubicBezTo>
                  <a:pt x="7806" y="2281"/>
                  <a:pt x="7339" y="2114"/>
                  <a:pt x="6938" y="2114"/>
                </a:cubicBezTo>
                <a:cubicBezTo>
                  <a:pt x="5971" y="2114"/>
                  <a:pt x="5037" y="2581"/>
                  <a:pt x="4203" y="3048"/>
                </a:cubicBezTo>
                <a:cubicBezTo>
                  <a:pt x="3469" y="3448"/>
                  <a:pt x="2702" y="3948"/>
                  <a:pt x="2002" y="4482"/>
                </a:cubicBezTo>
                <a:lnTo>
                  <a:pt x="1668" y="4482"/>
                </a:lnTo>
                <a:cubicBezTo>
                  <a:pt x="1168" y="4449"/>
                  <a:pt x="1201" y="4215"/>
                  <a:pt x="1434" y="3815"/>
                </a:cubicBezTo>
                <a:cubicBezTo>
                  <a:pt x="2335" y="2281"/>
                  <a:pt x="4103" y="1480"/>
                  <a:pt x="5604" y="713"/>
                </a:cubicBezTo>
                <a:cubicBezTo>
                  <a:pt x="5942" y="498"/>
                  <a:pt x="5799" y="1"/>
                  <a:pt x="54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6387300" y="202075"/>
            <a:ext cx="611475" cy="337925"/>
          </a:xfrm>
          <a:custGeom>
            <a:avLst/>
            <a:gdLst/>
            <a:ahLst/>
            <a:cxnLst/>
            <a:rect l="l" t="t" r="r" b="b"/>
            <a:pathLst>
              <a:path w="24459" h="13517" extrusionOk="0">
                <a:moveTo>
                  <a:pt x="16769" y="5044"/>
                </a:moveTo>
                <a:lnTo>
                  <a:pt x="16769" y="5044"/>
                </a:lnTo>
                <a:cubicBezTo>
                  <a:pt x="16803" y="5077"/>
                  <a:pt x="16836" y="5077"/>
                  <a:pt x="16903" y="5144"/>
                </a:cubicBezTo>
                <a:cubicBezTo>
                  <a:pt x="17770" y="5678"/>
                  <a:pt x="18470" y="6412"/>
                  <a:pt x="19104" y="7212"/>
                </a:cubicBezTo>
                <a:cubicBezTo>
                  <a:pt x="19738" y="8013"/>
                  <a:pt x="20405" y="8847"/>
                  <a:pt x="20739" y="9814"/>
                </a:cubicBezTo>
                <a:cubicBezTo>
                  <a:pt x="20916" y="10316"/>
                  <a:pt x="21067" y="11444"/>
                  <a:pt x="20337" y="11444"/>
                </a:cubicBezTo>
                <a:cubicBezTo>
                  <a:pt x="20242" y="11444"/>
                  <a:pt x="20132" y="11424"/>
                  <a:pt x="20005" y="11382"/>
                </a:cubicBezTo>
                <a:cubicBezTo>
                  <a:pt x="19571" y="11215"/>
                  <a:pt x="19271" y="10848"/>
                  <a:pt x="18971" y="10481"/>
                </a:cubicBezTo>
                <a:cubicBezTo>
                  <a:pt x="18637" y="10048"/>
                  <a:pt x="18304" y="9581"/>
                  <a:pt x="18070" y="9080"/>
                </a:cubicBezTo>
                <a:cubicBezTo>
                  <a:pt x="17403" y="7879"/>
                  <a:pt x="16903" y="6478"/>
                  <a:pt x="16769" y="5044"/>
                </a:cubicBezTo>
                <a:close/>
                <a:moveTo>
                  <a:pt x="12766" y="8647"/>
                </a:moveTo>
                <a:cubicBezTo>
                  <a:pt x="13500" y="9180"/>
                  <a:pt x="14301" y="9881"/>
                  <a:pt x="14834" y="10715"/>
                </a:cubicBezTo>
                <a:cubicBezTo>
                  <a:pt x="15101" y="11082"/>
                  <a:pt x="15301" y="11549"/>
                  <a:pt x="15268" y="12049"/>
                </a:cubicBezTo>
                <a:cubicBezTo>
                  <a:pt x="15223" y="12307"/>
                  <a:pt x="15122" y="12406"/>
                  <a:pt x="14997" y="12406"/>
                </a:cubicBezTo>
                <a:cubicBezTo>
                  <a:pt x="14848" y="12406"/>
                  <a:pt x="14664" y="12264"/>
                  <a:pt x="14501" y="12082"/>
                </a:cubicBezTo>
                <a:cubicBezTo>
                  <a:pt x="14167" y="11716"/>
                  <a:pt x="13967" y="11249"/>
                  <a:pt x="13734" y="10848"/>
                </a:cubicBezTo>
                <a:cubicBezTo>
                  <a:pt x="13467" y="10381"/>
                  <a:pt x="13233" y="9881"/>
                  <a:pt x="13000" y="9381"/>
                </a:cubicBezTo>
                <a:lnTo>
                  <a:pt x="12766" y="8647"/>
                </a:lnTo>
                <a:close/>
                <a:moveTo>
                  <a:pt x="6962" y="8580"/>
                </a:moveTo>
                <a:lnTo>
                  <a:pt x="6962" y="8580"/>
                </a:lnTo>
                <a:cubicBezTo>
                  <a:pt x="7262" y="8980"/>
                  <a:pt x="7463" y="9347"/>
                  <a:pt x="7629" y="9681"/>
                </a:cubicBezTo>
                <a:cubicBezTo>
                  <a:pt x="7996" y="10415"/>
                  <a:pt x="8497" y="11649"/>
                  <a:pt x="7996" y="12416"/>
                </a:cubicBezTo>
                <a:cubicBezTo>
                  <a:pt x="6895" y="11515"/>
                  <a:pt x="6328" y="9914"/>
                  <a:pt x="6962" y="8580"/>
                </a:cubicBezTo>
                <a:close/>
                <a:moveTo>
                  <a:pt x="18762" y="1"/>
                </a:moveTo>
                <a:cubicBezTo>
                  <a:pt x="18542" y="1"/>
                  <a:pt x="18322" y="24"/>
                  <a:pt x="18103" y="74"/>
                </a:cubicBezTo>
                <a:cubicBezTo>
                  <a:pt x="16969" y="374"/>
                  <a:pt x="16302" y="1341"/>
                  <a:pt x="16002" y="2376"/>
                </a:cubicBezTo>
                <a:cubicBezTo>
                  <a:pt x="15902" y="2809"/>
                  <a:pt x="15835" y="3243"/>
                  <a:pt x="15802" y="3710"/>
                </a:cubicBezTo>
                <a:cubicBezTo>
                  <a:pt x="15552" y="3643"/>
                  <a:pt x="15310" y="3610"/>
                  <a:pt x="15068" y="3610"/>
                </a:cubicBezTo>
                <a:cubicBezTo>
                  <a:pt x="14826" y="3610"/>
                  <a:pt x="14584" y="3643"/>
                  <a:pt x="14334" y="3710"/>
                </a:cubicBezTo>
                <a:cubicBezTo>
                  <a:pt x="13267" y="3977"/>
                  <a:pt x="12466" y="4744"/>
                  <a:pt x="12066" y="5745"/>
                </a:cubicBezTo>
                <a:cubicBezTo>
                  <a:pt x="11899" y="6078"/>
                  <a:pt x="11799" y="6478"/>
                  <a:pt x="11766" y="6845"/>
                </a:cubicBezTo>
                <a:cubicBezTo>
                  <a:pt x="11033" y="6448"/>
                  <a:pt x="10248" y="6208"/>
                  <a:pt x="9435" y="6208"/>
                </a:cubicBezTo>
                <a:cubicBezTo>
                  <a:pt x="8952" y="6208"/>
                  <a:pt x="8460" y="6292"/>
                  <a:pt x="7963" y="6478"/>
                </a:cubicBezTo>
                <a:cubicBezTo>
                  <a:pt x="7563" y="6645"/>
                  <a:pt x="7162" y="6879"/>
                  <a:pt x="6829" y="7179"/>
                </a:cubicBezTo>
                <a:cubicBezTo>
                  <a:pt x="6192" y="6670"/>
                  <a:pt x="5465" y="6343"/>
                  <a:pt x="4588" y="6343"/>
                </a:cubicBezTo>
                <a:cubicBezTo>
                  <a:pt x="4546" y="6343"/>
                  <a:pt x="4503" y="6344"/>
                  <a:pt x="4460" y="6345"/>
                </a:cubicBezTo>
                <a:cubicBezTo>
                  <a:pt x="3460" y="6378"/>
                  <a:pt x="2626" y="6912"/>
                  <a:pt x="1959" y="7646"/>
                </a:cubicBezTo>
                <a:cubicBezTo>
                  <a:pt x="1125" y="8480"/>
                  <a:pt x="558" y="9547"/>
                  <a:pt x="124" y="10648"/>
                </a:cubicBezTo>
                <a:cubicBezTo>
                  <a:pt x="1" y="10977"/>
                  <a:pt x="231" y="11191"/>
                  <a:pt x="489" y="11191"/>
                </a:cubicBezTo>
                <a:cubicBezTo>
                  <a:pt x="650" y="11191"/>
                  <a:pt x="822" y="11107"/>
                  <a:pt x="925" y="10915"/>
                </a:cubicBezTo>
                <a:cubicBezTo>
                  <a:pt x="1672" y="9540"/>
                  <a:pt x="2793" y="7283"/>
                  <a:pt x="4602" y="7283"/>
                </a:cubicBezTo>
                <a:cubicBezTo>
                  <a:pt x="4812" y="7283"/>
                  <a:pt x="5032" y="7313"/>
                  <a:pt x="5261" y="7379"/>
                </a:cubicBezTo>
                <a:cubicBezTo>
                  <a:pt x="5628" y="7479"/>
                  <a:pt x="5961" y="7679"/>
                  <a:pt x="6262" y="7913"/>
                </a:cubicBezTo>
                <a:cubicBezTo>
                  <a:pt x="6062" y="8246"/>
                  <a:pt x="5895" y="8580"/>
                  <a:pt x="5795" y="8980"/>
                </a:cubicBezTo>
                <a:cubicBezTo>
                  <a:pt x="5494" y="10148"/>
                  <a:pt x="5795" y="11315"/>
                  <a:pt x="6462" y="12249"/>
                </a:cubicBezTo>
                <a:cubicBezTo>
                  <a:pt x="6795" y="12716"/>
                  <a:pt x="7262" y="13150"/>
                  <a:pt x="7729" y="13417"/>
                </a:cubicBezTo>
                <a:cubicBezTo>
                  <a:pt x="7796" y="13483"/>
                  <a:pt x="7896" y="13517"/>
                  <a:pt x="8000" y="13517"/>
                </a:cubicBezTo>
                <a:cubicBezTo>
                  <a:pt x="8105" y="13517"/>
                  <a:pt x="8213" y="13483"/>
                  <a:pt x="8296" y="13417"/>
                </a:cubicBezTo>
                <a:cubicBezTo>
                  <a:pt x="9898" y="11982"/>
                  <a:pt x="8663" y="9214"/>
                  <a:pt x="7463" y="7813"/>
                </a:cubicBezTo>
                <a:cubicBezTo>
                  <a:pt x="7991" y="7299"/>
                  <a:pt x="8630" y="7093"/>
                  <a:pt x="9294" y="7093"/>
                </a:cubicBezTo>
                <a:cubicBezTo>
                  <a:pt x="10096" y="7093"/>
                  <a:pt x="10936" y="7393"/>
                  <a:pt x="11666" y="7813"/>
                </a:cubicBezTo>
                <a:cubicBezTo>
                  <a:pt x="11732" y="8213"/>
                  <a:pt x="11799" y="8680"/>
                  <a:pt x="11932" y="9080"/>
                </a:cubicBezTo>
                <a:cubicBezTo>
                  <a:pt x="12133" y="9714"/>
                  <a:pt x="12399" y="10348"/>
                  <a:pt x="12733" y="10915"/>
                </a:cubicBezTo>
                <a:cubicBezTo>
                  <a:pt x="13000" y="11482"/>
                  <a:pt x="13300" y="12082"/>
                  <a:pt x="13734" y="12583"/>
                </a:cubicBezTo>
                <a:cubicBezTo>
                  <a:pt x="14038" y="12949"/>
                  <a:pt x="14427" y="13259"/>
                  <a:pt x="14873" y="13259"/>
                </a:cubicBezTo>
                <a:cubicBezTo>
                  <a:pt x="14915" y="13259"/>
                  <a:pt x="14958" y="13256"/>
                  <a:pt x="15001" y="13250"/>
                </a:cubicBezTo>
                <a:cubicBezTo>
                  <a:pt x="15568" y="13217"/>
                  <a:pt x="15902" y="12750"/>
                  <a:pt x="15969" y="12249"/>
                </a:cubicBezTo>
                <a:cubicBezTo>
                  <a:pt x="16169" y="11048"/>
                  <a:pt x="15402" y="9981"/>
                  <a:pt x="14601" y="9147"/>
                </a:cubicBezTo>
                <a:cubicBezTo>
                  <a:pt x="14001" y="8513"/>
                  <a:pt x="13300" y="7846"/>
                  <a:pt x="12566" y="7346"/>
                </a:cubicBezTo>
                <a:cubicBezTo>
                  <a:pt x="12566" y="7046"/>
                  <a:pt x="12600" y="6812"/>
                  <a:pt x="12666" y="6512"/>
                </a:cubicBezTo>
                <a:cubicBezTo>
                  <a:pt x="12900" y="5745"/>
                  <a:pt x="13333" y="5011"/>
                  <a:pt x="14101" y="4677"/>
                </a:cubicBezTo>
                <a:cubicBezTo>
                  <a:pt x="14380" y="4573"/>
                  <a:pt x="14659" y="4523"/>
                  <a:pt x="14942" y="4523"/>
                </a:cubicBezTo>
                <a:cubicBezTo>
                  <a:pt x="15201" y="4523"/>
                  <a:pt x="15465" y="4564"/>
                  <a:pt x="15735" y="4644"/>
                </a:cubicBezTo>
                <a:cubicBezTo>
                  <a:pt x="15802" y="6378"/>
                  <a:pt x="16402" y="8146"/>
                  <a:pt x="17236" y="9547"/>
                </a:cubicBezTo>
                <a:cubicBezTo>
                  <a:pt x="17803" y="10515"/>
                  <a:pt x="18604" y="11849"/>
                  <a:pt x="19738" y="12183"/>
                </a:cubicBezTo>
                <a:cubicBezTo>
                  <a:pt x="19901" y="12233"/>
                  <a:pt x="20058" y="12257"/>
                  <a:pt x="20208" y="12257"/>
                </a:cubicBezTo>
                <a:cubicBezTo>
                  <a:pt x="21040" y="12257"/>
                  <a:pt x="21639" y="11524"/>
                  <a:pt x="21639" y="10648"/>
                </a:cubicBezTo>
                <a:cubicBezTo>
                  <a:pt x="21639" y="9481"/>
                  <a:pt x="20905" y="8413"/>
                  <a:pt x="20272" y="7479"/>
                </a:cubicBezTo>
                <a:cubicBezTo>
                  <a:pt x="19504" y="6378"/>
                  <a:pt x="18637" y="5344"/>
                  <a:pt x="17570" y="4544"/>
                </a:cubicBezTo>
                <a:cubicBezTo>
                  <a:pt x="17270" y="4344"/>
                  <a:pt x="16936" y="4143"/>
                  <a:pt x="16569" y="3977"/>
                </a:cubicBezTo>
                <a:cubicBezTo>
                  <a:pt x="16569" y="3743"/>
                  <a:pt x="16569" y="3543"/>
                  <a:pt x="16602" y="3343"/>
                </a:cubicBezTo>
                <a:cubicBezTo>
                  <a:pt x="16669" y="2409"/>
                  <a:pt x="17003" y="1341"/>
                  <a:pt x="17937" y="908"/>
                </a:cubicBezTo>
                <a:cubicBezTo>
                  <a:pt x="18205" y="795"/>
                  <a:pt x="18483" y="745"/>
                  <a:pt x="18762" y="745"/>
                </a:cubicBezTo>
                <a:cubicBezTo>
                  <a:pt x="19555" y="745"/>
                  <a:pt x="20355" y="1148"/>
                  <a:pt x="20972" y="1642"/>
                </a:cubicBezTo>
                <a:cubicBezTo>
                  <a:pt x="22607" y="2909"/>
                  <a:pt x="23341" y="5077"/>
                  <a:pt x="23808" y="7012"/>
                </a:cubicBezTo>
                <a:cubicBezTo>
                  <a:pt x="23903" y="7203"/>
                  <a:pt x="24059" y="7288"/>
                  <a:pt x="24193" y="7288"/>
                </a:cubicBezTo>
                <a:cubicBezTo>
                  <a:pt x="24340" y="7288"/>
                  <a:pt x="24459" y="7186"/>
                  <a:pt x="24441" y="7012"/>
                </a:cubicBezTo>
                <a:cubicBezTo>
                  <a:pt x="24008" y="4811"/>
                  <a:pt x="23307" y="2476"/>
                  <a:pt x="21439" y="1008"/>
                </a:cubicBezTo>
                <a:cubicBezTo>
                  <a:pt x="20680" y="438"/>
                  <a:pt x="19722" y="1"/>
                  <a:pt x="187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351097" y="4784594"/>
            <a:ext cx="215141" cy="189693"/>
          </a:xfrm>
          <a:custGeom>
            <a:avLst/>
            <a:gdLst/>
            <a:ahLst/>
            <a:cxnLst/>
            <a:rect l="l" t="t" r="r" b="b"/>
            <a:pathLst>
              <a:path w="12136" h="10699" extrusionOk="0">
                <a:moveTo>
                  <a:pt x="6069" y="1"/>
                </a:moveTo>
                <a:cubicBezTo>
                  <a:pt x="3975" y="1"/>
                  <a:pt x="1990" y="1241"/>
                  <a:pt x="1135" y="3296"/>
                </a:cubicBezTo>
                <a:cubicBezTo>
                  <a:pt x="1" y="6041"/>
                  <a:pt x="1294" y="9165"/>
                  <a:pt x="4019" y="10299"/>
                </a:cubicBezTo>
                <a:cubicBezTo>
                  <a:pt x="4682" y="10570"/>
                  <a:pt x="5371" y="10698"/>
                  <a:pt x="6048" y="10698"/>
                </a:cubicBezTo>
                <a:cubicBezTo>
                  <a:pt x="8154" y="10698"/>
                  <a:pt x="10159" y="9456"/>
                  <a:pt x="11001" y="7394"/>
                </a:cubicBezTo>
                <a:cubicBezTo>
                  <a:pt x="12135" y="4669"/>
                  <a:pt x="10842" y="1546"/>
                  <a:pt x="8117" y="412"/>
                </a:cubicBezTo>
                <a:cubicBezTo>
                  <a:pt x="7447" y="133"/>
                  <a:pt x="6752" y="1"/>
                  <a:pt x="60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209450" y="4632196"/>
            <a:ext cx="99485" cy="87705"/>
          </a:xfrm>
          <a:custGeom>
            <a:avLst/>
            <a:gdLst/>
            <a:ahLst/>
            <a:cxnLst/>
            <a:rect l="l" t="t" r="r" b="b"/>
            <a:pathLst>
              <a:path w="12136" h="10699" extrusionOk="0">
                <a:moveTo>
                  <a:pt x="6069" y="1"/>
                </a:moveTo>
                <a:cubicBezTo>
                  <a:pt x="3975" y="1"/>
                  <a:pt x="1990" y="1241"/>
                  <a:pt x="1135" y="3296"/>
                </a:cubicBezTo>
                <a:cubicBezTo>
                  <a:pt x="1" y="6041"/>
                  <a:pt x="1294" y="9165"/>
                  <a:pt x="4019" y="10299"/>
                </a:cubicBezTo>
                <a:cubicBezTo>
                  <a:pt x="4682" y="10570"/>
                  <a:pt x="5371" y="10698"/>
                  <a:pt x="6048" y="10698"/>
                </a:cubicBezTo>
                <a:cubicBezTo>
                  <a:pt x="8154" y="10698"/>
                  <a:pt x="10159" y="9456"/>
                  <a:pt x="11001" y="7394"/>
                </a:cubicBezTo>
                <a:cubicBezTo>
                  <a:pt x="12135" y="4669"/>
                  <a:pt x="10842" y="1546"/>
                  <a:pt x="8117" y="412"/>
                </a:cubicBezTo>
                <a:cubicBezTo>
                  <a:pt x="7447" y="133"/>
                  <a:pt x="6752" y="1"/>
                  <a:pt x="6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2"/>
        </a:solidFill>
        <a:effectLst/>
      </p:bgPr>
    </p:bg>
    <p:spTree>
      <p:nvGrpSpPr>
        <p:cNvPr id="1" name="Shape 195"/>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bg>
      <p:bgPr>
        <a:blipFill>
          <a:blip r:embed="rId2" cstate="email">
            <a:alphaModFix/>
            <a:extLst>
              <a:ext uri="{28A0092B-C50C-407E-A947-70E740481C1C}">
                <a14:useLocalDpi xmlns:a14="http://schemas.microsoft.com/office/drawing/2010/main"/>
              </a:ext>
            </a:extLst>
          </a:blip>
          <a:stretch>
            <a:fillRect/>
          </a:stretch>
        </a:blipFill>
        <a:effectLst/>
      </p:bgPr>
    </p:bg>
    <p:spTree>
      <p:nvGrpSpPr>
        <p:cNvPr id="1" name="Shape 196"/>
        <p:cNvGrpSpPr/>
        <p:nvPr/>
      </p:nvGrpSpPr>
      <p:grpSpPr>
        <a:xfrm>
          <a:off x="0" y="0"/>
          <a:ext cx="0" cy="0"/>
          <a:chOff x="0" y="0"/>
          <a:chExt cx="0" cy="0"/>
        </a:xfrm>
      </p:grpSpPr>
      <p:sp>
        <p:nvSpPr>
          <p:cNvPr id="197" name="Google Shape;197;p13"/>
          <p:cNvSpPr txBox="1">
            <a:spLocks noGrp="1"/>
          </p:cNvSpPr>
          <p:nvPr>
            <p:ph type="title"/>
          </p:nvPr>
        </p:nvSpPr>
        <p:spPr>
          <a:xfrm>
            <a:off x="623400" y="445025"/>
            <a:ext cx="780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8" name="Google Shape;198;p13"/>
          <p:cNvSpPr txBox="1">
            <a:spLocks noGrp="1"/>
          </p:cNvSpPr>
          <p:nvPr>
            <p:ph type="title" idx="2" hasCustomPrompt="1"/>
          </p:nvPr>
        </p:nvSpPr>
        <p:spPr>
          <a:xfrm flipH="1">
            <a:off x="4451153" y="1423725"/>
            <a:ext cx="2943600" cy="577800"/>
          </a:xfrm>
          <a:prstGeom prst="rect">
            <a:avLst/>
          </a:prstGeom>
          <a:noFill/>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199" name="Google Shape;199;p13"/>
          <p:cNvSpPr txBox="1">
            <a:spLocks noGrp="1"/>
          </p:cNvSpPr>
          <p:nvPr>
            <p:ph type="title" idx="3" hasCustomPrompt="1"/>
          </p:nvPr>
        </p:nvSpPr>
        <p:spPr>
          <a:xfrm flipH="1">
            <a:off x="4451153" y="3101250"/>
            <a:ext cx="2943600" cy="577800"/>
          </a:xfrm>
          <a:prstGeom prst="rect">
            <a:avLst/>
          </a:prstGeom>
          <a:noFill/>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200" name="Google Shape;200;p13"/>
          <p:cNvSpPr txBox="1">
            <a:spLocks noGrp="1"/>
          </p:cNvSpPr>
          <p:nvPr>
            <p:ph type="title" idx="4" hasCustomPrompt="1"/>
          </p:nvPr>
        </p:nvSpPr>
        <p:spPr>
          <a:xfrm flipH="1">
            <a:off x="1652627" y="1423725"/>
            <a:ext cx="2943600" cy="577800"/>
          </a:xfrm>
          <a:prstGeom prst="rect">
            <a:avLst/>
          </a:prstGeom>
          <a:noFill/>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201" name="Google Shape;201;p13"/>
          <p:cNvSpPr txBox="1">
            <a:spLocks noGrp="1"/>
          </p:cNvSpPr>
          <p:nvPr>
            <p:ph type="title" idx="5" hasCustomPrompt="1"/>
          </p:nvPr>
        </p:nvSpPr>
        <p:spPr>
          <a:xfrm flipH="1">
            <a:off x="1652627" y="3101250"/>
            <a:ext cx="2943600" cy="577800"/>
          </a:xfrm>
          <a:prstGeom prst="rect">
            <a:avLst/>
          </a:prstGeom>
          <a:noFill/>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202" name="Google Shape;202;p13"/>
          <p:cNvSpPr txBox="1">
            <a:spLocks noGrp="1"/>
          </p:cNvSpPr>
          <p:nvPr>
            <p:ph type="subTitle" idx="1"/>
          </p:nvPr>
        </p:nvSpPr>
        <p:spPr>
          <a:xfrm flipH="1">
            <a:off x="1919252" y="2246925"/>
            <a:ext cx="2410500" cy="577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None/>
              <a:defRPr sz="1400" b="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03" name="Google Shape;203;p13"/>
          <p:cNvSpPr txBox="1">
            <a:spLocks noGrp="1"/>
          </p:cNvSpPr>
          <p:nvPr>
            <p:ph type="subTitle" idx="6"/>
          </p:nvPr>
        </p:nvSpPr>
        <p:spPr>
          <a:xfrm flipH="1">
            <a:off x="4717778" y="2246925"/>
            <a:ext cx="2410500" cy="577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None/>
              <a:defRPr sz="1400" b="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04" name="Google Shape;204;p13"/>
          <p:cNvSpPr txBox="1">
            <a:spLocks noGrp="1"/>
          </p:cNvSpPr>
          <p:nvPr>
            <p:ph type="subTitle" idx="7"/>
          </p:nvPr>
        </p:nvSpPr>
        <p:spPr>
          <a:xfrm flipH="1">
            <a:off x="1919252" y="3949800"/>
            <a:ext cx="2410500" cy="577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None/>
              <a:defRPr sz="1400" b="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05" name="Google Shape;205;p13"/>
          <p:cNvSpPr txBox="1">
            <a:spLocks noGrp="1"/>
          </p:cNvSpPr>
          <p:nvPr>
            <p:ph type="subTitle" idx="8"/>
          </p:nvPr>
        </p:nvSpPr>
        <p:spPr>
          <a:xfrm flipH="1">
            <a:off x="4717778" y="3949800"/>
            <a:ext cx="2410500" cy="577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None/>
              <a:defRPr sz="1400" b="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06" name="Google Shape;206;p13"/>
          <p:cNvSpPr txBox="1">
            <a:spLocks noGrp="1"/>
          </p:cNvSpPr>
          <p:nvPr>
            <p:ph type="title" idx="9"/>
          </p:nvPr>
        </p:nvSpPr>
        <p:spPr>
          <a:xfrm>
            <a:off x="2135638" y="1788325"/>
            <a:ext cx="1977600" cy="421500"/>
          </a:xfrm>
          <a:prstGeom prst="rect">
            <a:avLst/>
          </a:prstGeom>
          <a:noFill/>
          <a:ln>
            <a:noFill/>
          </a:ln>
        </p:spPr>
        <p:txBody>
          <a:bodyPr spcFirstLastPara="1" wrap="square" lIns="0" tIns="0" rIns="0" bIns="0" anchor="ctr" anchorCtr="0">
            <a:normAutofit/>
          </a:bodyPr>
          <a:lstStyle>
            <a:lvl1pPr lvl="0" algn="ctr" rtl="0">
              <a:spcBef>
                <a:spcPts val="0"/>
              </a:spcBef>
              <a:spcAft>
                <a:spcPts val="0"/>
              </a:spcAft>
              <a:buSzPts val="1400"/>
              <a:buNone/>
              <a:defRPr sz="22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207" name="Google Shape;207;p13"/>
          <p:cNvSpPr txBox="1">
            <a:spLocks noGrp="1"/>
          </p:cNvSpPr>
          <p:nvPr>
            <p:ph type="title" idx="13"/>
          </p:nvPr>
        </p:nvSpPr>
        <p:spPr>
          <a:xfrm>
            <a:off x="4934230" y="1788317"/>
            <a:ext cx="1977600" cy="421500"/>
          </a:xfrm>
          <a:prstGeom prst="rect">
            <a:avLst/>
          </a:prstGeom>
          <a:noFill/>
          <a:ln>
            <a:noFill/>
          </a:ln>
        </p:spPr>
        <p:txBody>
          <a:bodyPr spcFirstLastPara="1" wrap="square" lIns="0" tIns="0" rIns="0" bIns="0" anchor="ctr" anchorCtr="0">
            <a:normAutofit/>
          </a:bodyPr>
          <a:lstStyle>
            <a:lvl1pPr lvl="0" algn="ctr" rtl="0">
              <a:spcBef>
                <a:spcPts val="0"/>
              </a:spcBef>
              <a:spcAft>
                <a:spcPts val="0"/>
              </a:spcAft>
              <a:buSzPts val="1400"/>
              <a:buNone/>
              <a:defRPr sz="22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208" name="Google Shape;208;p13"/>
          <p:cNvSpPr txBox="1">
            <a:spLocks noGrp="1"/>
          </p:cNvSpPr>
          <p:nvPr>
            <p:ph type="title" idx="14"/>
          </p:nvPr>
        </p:nvSpPr>
        <p:spPr>
          <a:xfrm>
            <a:off x="4934155" y="3462750"/>
            <a:ext cx="1977600" cy="421500"/>
          </a:xfrm>
          <a:prstGeom prst="rect">
            <a:avLst/>
          </a:prstGeom>
          <a:noFill/>
          <a:ln>
            <a:noFill/>
          </a:ln>
        </p:spPr>
        <p:txBody>
          <a:bodyPr spcFirstLastPara="1" wrap="square" lIns="0" tIns="0" rIns="0" bIns="0" anchor="ctr" anchorCtr="0">
            <a:normAutofit/>
          </a:bodyPr>
          <a:lstStyle>
            <a:lvl1pPr lvl="0" algn="ctr" rtl="0">
              <a:spcBef>
                <a:spcPts val="0"/>
              </a:spcBef>
              <a:spcAft>
                <a:spcPts val="0"/>
              </a:spcAft>
              <a:buSzPts val="1400"/>
              <a:buNone/>
              <a:defRPr sz="22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209" name="Google Shape;209;p13"/>
          <p:cNvSpPr txBox="1">
            <a:spLocks noGrp="1"/>
          </p:cNvSpPr>
          <p:nvPr>
            <p:ph type="title" idx="15"/>
          </p:nvPr>
        </p:nvSpPr>
        <p:spPr>
          <a:xfrm>
            <a:off x="2135638" y="3462750"/>
            <a:ext cx="1977600" cy="421500"/>
          </a:xfrm>
          <a:prstGeom prst="rect">
            <a:avLst/>
          </a:prstGeom>
          <a:noFill/>
          <a:ln>
            <a:noFill/>
          </a:ln>
        </p:spPr>
        <p:txBody>
          <a:bodyPr spcFirstLastPara="1" wrap="square" lIns="0" tIns="0" rIns="0" bIns="0" anchor="ctr" anchorCtr="0">
            <a:normAutofit/>
          </a:bodyPr>
          <a:lstStyle>
            <a:lvl1pPr lvl="0" algn="ctr" rtl="0">
              <a:spcBef>
                <a:spcPts val="0"/>
              </a:spcBef>
              <a:spcAft>
                <a:spcPts val="0"/>
              </a:spcAft>
              <a:buSzPts val="1400"/>
              <a:buNone/>
              <a:defRPr sz="22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210" name="Google Shape;210;p13"/>
          <p:cNvSpPr/>
          <p:nvPr/>
        </p:nvSpPr>
        <p:spPr>
          <a:xfrm>
            <a:off x="8526475" y="-204125"/>
            <a:ext cx="644071" cy="3629966"/>
          </a:xfrm>
          <a:custGeom>
            <a:avLst/>
            <a:gdLst/>
            <a:ahLst/>
            <a:cxnLst/>
            <a:rect l="l" t="t" r="r" b="b"/>
            <a:pathLst>
              <a:path w="18600" h="104829" extrusionOk="0">
                <a:moveTo>
                  <a:pt x="16360" y="1"/>
                </a:moveTo>
                <a:cubicBezTo>
                  <a:pt x="9962" y="1"/>
                  <a:pt x="4427" y="11283"/>
                  <a:pt x="3561" y="15670"/>
                </a:cubicBezTo>
                <a:cubicBezTo>
                  <a:pt x="1512" y="25875"/>
                  <a:pt x="9370" y="33772"/>
                  <a:pt x="10762" y="43341"/>
                </a:cubicBezTo>
                <a:cubicBezTo>
                  <a:pt x="11936" y="51337"/>
                  <a:pt x="10921" y="59692"/>
                  <a:pt x="7719" y="67132"/>
                </a:cubicBezTo>
                <a:cubicBezTo>
                  <a:pt x="5172" y="73120"/>
                  <a:pt x="1214" y="78750"/>
                  <a:pt x="657" y="85254"/>
                </a:cubicBezTo>
                <a:cubicBezTo>
                  <a:pt x="0" y="93609"/>
                  <a:pt x="9111" y="104590"/>
                  <a:pt x="18560" y="104829"/>
                </a:cubicBezTo>
                <a:lnTo>
                  <a:pt x="18560" y="104829"/>
                </a:lnTo>
                <a:cubicBezTo>
                  <a:pt x="18600" y="104809"/>
                  <a:pt x="18341" y="372"/>
                  <a:pt x="18341" y="372"/>
                </a:cubicBezTo>
                <a:cubicBezTo>
                  <a:pt x="17675" y="118"/>
                  <a:pt x="17013" y="1"/>
                  <a:pt x="163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 name="Google Shape;211;p13"/>
          <p:cNvGrpSpPr/>
          <p:nvPr/>
        </p:nvGrpSpPr>
        <p:grpSpPr>
          <a:xfrm rot="1260113">
            <a:off x="311413" y="1211435"/>
            <a:ext cx="520217" cy="421454"/>
            <a:chOff x="5375600" y="1117425"/>
            <a:chExt cx="608900" cy="493300"/>
          </a:xfrm>
        </p:grpSpPr>
        <p:sp>
          <p:nvSpPr>
            <p:cNvPr id="212" name="Google Shape;212;p13"/>
            <p:cNvSpPr/>
            <p:nvPr/>
          </p:nvSpPr>
          <p:spPr>
            <a:xfrm>
              <a:off x="5466600" y="1312025"/>
              <a:ext cx="517900" cy="298700"/>
            </a:xfrm>
            <a:custGeom>
              <a:avLst/>
              <a:gdLst/>
              <a:ahLst/>
              <a:cxnLst/>
              <a:rect l="l" t="t" r="r" b="b"/>
              <a:pathLst>
                <a:path w="20716" h="11948" fill="none" extrusionOk="0">
                  <a:moveTo>
                    <a:pt x="6864" y="3034"/>
                  </a:moveTo>
                  <a:cubicBezTo>
                    <a:pt x="5357" y="2574"/>
                    <a:pt x="3851" y="1360"/>
                    <a:pt x="2114" y="2155"/>
                  </a:cubicBezTo>
                  <a:cubicBezTo>
                    <a:pt x="566" y="2867"/>
                    <a:pt x="1" y="4771"/>
                    <a:pt x="22" y="6319"/>
                  </a:cubicBezTo>
                  <a:cubicBezTo>
                    <a:pt x="85" y="10608"/>
                    <a:pt x="3872" y="10357"/>
                    <a:pt x="7010" y="10483"/>
                  </a:cubicBezTo>
                  <a:cubicBezTo>
                    <a:pt x="8600" y="10567"/>
                    <a:pt x="9709" y="11822"/>
                    <a:pt x="11572" y="11864"/>
                  </a:cubicBezTo>
                  <a:cubicBezTo>
                    <a:pt x="13518" y="11948"/>
                    <a:pt x="15694" y="11006"/>
                    <a:pt x="17116" y="9625"/>
                  </a:cubicBezTo>
                  <a:cubicBezTo>
                    <a:pt x="20715" y="6089"/>
                    <a:pt x="16028" y="733"/>
                    <a:pt x="12116" y="230"/>
                  </a:cubicBezTo>
                  <a:cubicBezTo>
                    <a:pt x="10212" y="0"/>
                    <a:pt x="6717" y="900"/>
                    <a:pt x="6655" y="3306"/>
                  </a:cubicBezTo>
                  <a:cubicBezTo>
                    <a:pt x="6717" y="3076"/>
                    <a:pt x="6885" y="2888"/>
                    <a:pt x="7010" y="2657"/>
                  </a:cubicBezTo>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3"/>
            <p:cNvSpPr/>
            <p:nvPr/>
          </p:nvSpPr>
          <p:spPr>
            <a:xfrm>
              <a:off x="5624050" y="1148825"/>
              <a:ext cx="12600" cy="242725"/>
            </a:xfrm>
            <a:custGeom>
              <a:avLst/>
              <a:gdLst/>
              <a:ahLst/>
              <a:cxnLst/>
              <a:rect l="l" t="t" r="r" b="b"/>
              <a:pathLst>
                <a:path w="504" h="9709" fill="none" extrusionOk="0">
                  <a:moveTo>
                    <a:pt x="210" y="9709"/>
                  </a:moveTo>
                  <a:cubicBezTo>
                    <a:pt x="210" y="6486"/>
                    <a:pt x="1" y="3201"/>
                    <a:pt x="252" y="0"/>
                  </a:cubicBezTo>
                  <a:cubicBezTo>
                    <a:pt x="503" y="63"/>
                    <a:pt x="273" y="188"/>
                    <a:pt x="377" y="356"/>
                  </a:cubicBezTo>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3"/>
            <p:cNvSpPr/>
            <p:nvPr/>
          </p:nvSpPr>
          <p:spPr>
            <a:xfrm>
              <a:off x="5467125" y="1408800"/>
              <a:ext cx="74825" cy="52325"/>
            </a:xfrm>
            <a:custGeom>
              <a:avLst/>
              <a:gdLst/>
              <a:ahLst/>
              <a:cxnLst/>
              <a:rect l="l" t="t" r="r" b="b"/>
              <a:pathLst>
                <a:path w="2993" h="2093" fill="none" extrusionOk="0">
                  <a:moveTo>
                    <a:pt x="1" y="2092"/>
                  </a:moveTo>
                  <a:cubicBezTo>
                    <a:pt x="921" y="1360"/>
                    <a:pt x="1926" y="460"/>
                    <a:pt x="2993" y="0"/>
                  </a:cubicBezTo>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3"/>
            <p:cNvSpPr/>
            <p:nvPr/>
          </p:nvSpPr>
          <p:spPr>
            <a:xfrm>
              <a:off x="5476550" y="1448550"/>
              <a:ext cx="74300" cy="56000"/>
            </a:xfrm>
            <a:custGeom>
              <a:avLst/>
              <a:gdLst/>
              <a:ahLst/>
              <a:cxnLst/>
              <a:rect l="l" t="t" r="r" b="b"/>
              <a:pathLst>
                <a:path w="2972" h="2240" fill="none" extrusionOk="0">
                  <a:moveTo>
                    <a:pt x="0" y="2239"/>
                  </a:moveTo>
                  <a:cubicBezTo>
                    <a:pt x="816" y="1339"/>
                    <a:pt x="1800" y="419"/>
                    <a:pt x="2972" y="0"/>
                  </a:cubicBezTo>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3"/>
            <p:cNvSpPr/>
            <p:nvPr/>
          </p:nvSpPr>
          <p:spPr>
            <a:xfrm>
              <a:off x="5489625" y="1468950"/>
              <a:ext cx="87375" cy="65925"/>
            </a:xfrm>
            <a:custGeom>
              <a:avLst/>
              <a:gdLst/>
              <a:ahLst/>
              <a:cxnLst/>
              <a:rect l="l" t="t" r="r" b="b"/>
              <a:pathLst>
                <a:path w="3495" h="2637" fill="none" extrusionOk="0">
                  <a:moveTo>
                    <a:pt x="0" y="2637"/>
                  </a:moveTo>
                  <a:cubicBezTo>
                    <a:pt x="733" y="1674"/>
                    <a:pt x="2218" y="0"/>
                    <a:pt x="3495" y="21"/>
                  </a:cubicBezTo>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3"/>
            <p:cNvSpPr/>
            <p:nvPr/>
          </p:nvSpPr>
          <p:spPr>
            <a:xfrm>
              <a:off x="5532525" y="1500325"/>
              <a:ext cx="87900" cy="56000"/>
            </a:xfrm>
            <a:custGeom>
              <a:avLst/>
              <a:gdLst/>
              <a:ahLst/>
              <a:cxnLst/>
              <a:rect l="l" t="t" r="r" b="b"/>
              <a:pathLst>
                <a:path w="3516" h="2240" fill="none" extrusionOk="0">
                  <a:moveTo>
                    <a:pt x="0" y="2240"/>
                  </a:moveTo>
                  <a:cubicBezTo>
                    <a:pt x="1151" y="1423"/>
                    <a:pt x="2281" y="628"/>
                    <a:pt x="3515" y="1"/>
                  </a:cubicBezTo>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3"/>
            <p:cNvSpPr/>
            <p:nvPr/>
          </p:nvSpPr>
          <p:spPr>
            <a:xfrm>
              <a:off x="5584825" y="1526475"/>
              <a:ext cx="75350" cy="44500"/>
            </a:xfrm>
            <a:custGeom>
              <a:avLst/>
              <a:gdLst/>
              <a:ahLst/>
              <a:cxnLst/>
              <a:rect l="l" t="t" r="r" b="b"/>
              <a:pathLst>
                <a:path w="3014" h="1780" fill="none" extrusionOk="0">
                  <a:moveTo>
                    <a:pt x="1" y="1779"/>
                  </a:moveTo>
                  <a:cubicBezTo>
                    <a:pt x="775" y="1361"/>
                    <a:pt x="2198" y="377"/>
                    <a:pt x="3014" y="1"/>
                  </a:cubicBezTo>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3"/>
            <p:cNvSpPr/>
            <p:nvPr/>
          </p:nvSpPr>
          <p:spPr>
            <a:xfrm>
              <a:off x="5640025" y="1534850"/>
              <a:ext cx="48675" cy="34550"/>
            </a:xfrm>
            <a:custGeom>
              <a:avLst/>
              <a:gdLst/>
              <a:ahLst/>
              <a:cxnLst/>
              <a:rect l="l" t="t" r="r" b="b"/>
              <a:pathLst>
                <a:path w="1947" h="1382" fill="none" extrusionOk="0">
                  <a:moveTo>
                    <a:pt x="0" y="1382"/>
                  </a:moveTo>
                  <a:cubicBezTo>
                    <a:pt x="628" y="838"/>
                    <a:pt x="1214" y="252"/>
                    <a:pt x="1946" y="1"/>
                  </a:cubicBezTo>
                </a:path>
              </a:pathLst>
            </a:custGeom>
            <a:noFill/>
            <a:ln w="19050" cap="flat" cmpd="sng">
              <a:solidFill>
                <a:schemeClr val="dk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3"/>
            <p:cNvSpPr/>
            <p:nvPr/>
          </p:nvSpPr>
          <p:spPr>
            <a:xfrm>
              <a:off x="5683950" y="1547925"/>
              <a:ext cx="78500" cy="52350"/>
            </a:xfrm>
            <a:custGeom>
              <a:avLst/>
              <a:gdLst/>
              <a:ahLst/>
              <a:cxnLst/>
              <a:rect l="l" t="t" r="r" b="b"/>
              <a:pathLst>
                <a:path w="3140" h="2094" fill="none" extrusionOk="0">
                  <a:moveTo>
                    <a:pt x="1" y="2093"/>
                  </a:moveTo>
                  <a:cubicBezTo>
                    <a:pt x="1068" y="1549"/>
                    <a:pt x="1989" y="231"/>
                    <a:pt x="3139" y="1"/>
                  </a:cubicBezTo>
                </a:path>
              </a:pathLst>
            </a:custGeom>
            <a:noFill/>
            <a:ln w="19050" cap="flat" cmpd="sng">
              <a:solidFill>
                <a:schemeClr val="dk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3"/>
            <p:cNvSpPr/>
            <p:nvPr/>
          </p:nvSpPr>
          <p:spPr>
            <a:xfrm>
              <a:off x="5749875" y="1543225"/>
              <a:ext cx="91550" cy="64875"/>
            </a:xfrm>
            <a:custGeom>
              <a:avLst/>
              <a:gdLst/>
              <a:ahLst/>
              <a:cxnLst/>
              <a:rect l="l" t="t" r="r" b="b"/>
              <a:pathLst>
                <a:path w="3662" h="2595" fill="none" extrusionOk="0">
                  <a:moveTo>
                    <a:pt x="0" y="2595"/>
                  </a:moveTo>
                  <a:cubicBezTo>
                    <a:pt x="670" y="1277"/>
                    <a:pt x="2176" y="293"/>
                    <a:pt x="3662" y="0"/>
                  </a:cubicBezTo>
                </a:path>
              </a:pathLst>
            </a:custGeom>
            <a:noFill/>
            <a:ln w="19050" cap="flat" cmpd="sng">
              <a:solidFill>
                <a:schemeClr val="dk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3"/>
            <p:cNvSpPr/>
            <p:nvPr/>
          </p:nvSpPr>
          <p:spPr>
            <a:xfrm>
              <a:off x="5375600" y="1117425"/>
              <a:ext cx="476025" cy="205600"/>
            </a:xfrm>
            <a:custGeom>
              <a:avLst/>
              <a:gdLst/>
              <a:ahLst/>
              <a:cxnLst/>
              <a:rect l="l" t="t" r="r" b="b"/>
              <a:pathLst>
                <a:path w="19041" h="8224" fill="none" extrusionOk="0">
                  <a:moveTo>
                    <a:pt x="10839" y="5232"/>
                  </a:moveTo>
                  <a:cubicBezTo>
                    <a:pt x="10650" y="5336"/>
                    <a:pt x="10462" y="5420"/>
                    <a:pt x="10295" y="5524"/>
                  </a:cubicBezTo>
                  <a:cubicBezTo>
                    <a:pt x="11676" y="3307"/>
                    <a:pt x="15588" y="1"/>
                    <a:pt x="18497" y="1110"/>
                  </a:cubicBezTo>
                  <a:cubicBezTo>
                    <a:pt x="19041" y="4939"/>
                    <a:pt x="14709" y="5420"/>
                    <a:pt x="11885" y="5420"/>
                  </a:cubicBezTo>
                  <a:cubicBezTo>
                    <a:pt x="8349" y="5420"/>
                    <a:pt x="2072" y="2051"/>
                    <a:pt x="0" y="6466"/>
                  </a:cubicBezTo>
                  <a:cubicBezTo>
                    <a:pt x="1820" y="6947"/>
                    <a:pt x="9771" y="8224"/>
                    <a:pt x="10315" y="5943"/>
                  </a:cubicBezTo>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3"/>
            <p:cNvSpPr/>
            <p:nvPr/>
          </p:nvSpPr>
          <p:spPr>
            <a:xfrm>
              <a:off x="5643925" y="1181775"/>
              <a:ext cx="115125" cy="63300"/>
            </a:xfrm>
            <a:custGeom>
              <a:avLst/>
              <a:gdLst/>
              <a:ahLst/>
              <a:cxnLst/>
              <a:rect l="l" t="t" r="r" b="b"/>
              <a:pathLst>
                <a:path w="4605" h="2532" fill="none" extrusionOk="0">
                  <a:moveTo>
                    <a:pt x="1" y="2532"/>
                  </a:moveTo>
                  <a:cubicBezTo>
                    <a:pt x="1277" y="1507"/>
                    <a:pt x="2951" y="523"/>
                    <a:pt x="4604" y="0"/>
                  </a:cubicBezTo>
                </a:path>
              </a:pathLst>
            </a:custGeom>
            <a:noFill/>
            <a:ln w="19050" cap="flat" cmpd="sng">
              <a:solidFill>
                <a:schemeClr val="dk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3"/>
            <p:cNvSpPr/>
            <p:nvPr/>
          </p:nvSpPr>
          <p:spPr>
            <a:xfrm>
              <a:off x="5505850" y="1258650"/>
              <a:ext cx="120325" cy="14675"/>
            </a:xfrm>
            <a:custGeom>
              <a:avLst/>
              <a:gdLst/>
              <a:ahLst/>
              <a:cxnLst/>
              <a:rect l="l" t="t" r="r" b="b"/>
              <a:pathLst>
                <a:path w="4813" h="587" fill="none" extrusionOk="0">
                  <a:moveTo>
                    <a:pt x="4813" y="587"/>
                  </a:moveTo>
                  <a:lnTo>
                    <a:pt x="4813" y="399"/>
                  </a:lnTo>
                  <a:cubicBezTo>
                    <a:pt x="4352" y="168"/>
                    <a:pt x="3787" y="168"/>
                    <a:pt x="3264" y="106"/>
                  </a:cubicBezTo>
                  <a:cubicBezTo>
                    <a:pt x="2532" y="64"/>
                    <a:pt x="1800" y="1"/>
                    <a:pt x="1109" y="106"/>
                  </a:cubicBezTo>
                  <a:cubicBezTo>
                    <a:pt x="732" y="168"/>
                    <a:pt x="314" y="378"/>
                    <a:pt x="0" y="315"/>
                  </a:cubicBezTo>
                </a:path>
              </a:pathLst>
            </a:custGeom>
            <a:noFill/>
            <a:ln w="19050" cap="flat" cmpd="sng">
              <a:solidFill>
                <a:schemeClr val="dk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13"/>
          <p:cNvSpPr/>
          <p:nvPr/>
        </p:nvSpPr>
        <p:spPr>
          <a:xfrm>
            <a:off x="-37600" y="2940325"/>
            <a:ext cx="852425" cy="2248800"/>
          </a:xfrm>
          <a:custGeom>
            <a:avLst/>
            <a:gdLst/>
            <a:ahLst/>
            <a:cxnLst/>
            <a:rect l="l" t="t" r="r" b="b"/>
            <a:pathLst>
              <a:path w="34097" h="89952" extrusionOk="0">
                <a:moveTo>
                  <a:pt x="6827" y="1"/>
                </a:moveTo>
                <a:cubicBezTo>
                  <a:pt x="4501" y="1"/>
                  <a:pt x="2262" y="226"/>
                  <a:pt x="338" y="633"/>
                </a:cubicBezTo>
                <a:lnTo>
                  <a:pt x="0" y="89951"/>
                </a:lnTo>
                <a:lnTo>
                  <a:pt x="8097" y="89812"/>
                </a:lnTo>
                <a:cubicBezTo>
                  <a:pt x="17327" y="89235"/>
                  <a:pt x="25980" y="83347"/>
                  <a:pt x="30058" y="75032"/>
                </a:cubicBezTo>
                <a:cubicBezTo>
                  <a:pt x="34096" y="66757"/>
                  <a:pt x="32763" y="55935"/>
                  <a:pt x="26338" y="49291"/>
                </a:cubicBezTo>
                <a:cubicBezTo>
                  <a:pt x="23653" y="46546"/>
                  <a:pt x="20271" y="44556"/>
                  <a:pt x="17645" y="41771"/>
                </a:cubicBezTo>
                <a:cubicBezTo>
                  <a:pt x="14999" y="38947"/>
                  <a:pt x="13129" y="34869"/>
                  <a:pt x="14502" y="31288"/>
                </a:cubicBezTo>
                <a:cubicBezTo>
                  <a:pt x="16093" y="27150"/>
                  <a:pt x="21086" y="25519"/>
                  <a:pt x="24011" y="22177"/>
                </a:cubicBezTo>
                <a:cubicBezTo>
                  <a:pt x="28327" y="17144"/>
                  <a:pt x="26796" y="8769"/>
                  <a:pt x="21842" y="4373"/>
                </a:cubicBezTo>
                <a:cubicBezTo>
                  <a:pt x="18358" y="1267"/>
                  <a:pt x="12345" y="1"/>
                  <a:pt x="68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3"/>
          <p:cNvSpPr/>
          <p:nvPr/>
        </p:nvSpPr>
        <p:spPr>
          <a:xfrm>
            <a:off x="479047" y="2664792"/>
            <a:ext cx="258588" cy="227996"/>
          </a:xfrm>
          <a:custGeom>
            <a:avLst/>
            <a:gdLst/>
            <a:ahLst/>
            <a:cxnLst/>
            <a:rect l="l" t="t" r="r" b="b"/>
            <a:pathLst>
              <a:path w="12136" h="10699" extrusionOk="0">
                <a:moveTo>
                  <a:pt x="6069" y="1"/>
                </a:moveTo>
                <a:cubicBezTo>
                  <a:pt x="3975" y="1"/>
                  <a:pt x="1990" y="1241"/>
                  <a:pt x="1135" y="3296"/>
                </a:cubicBezTo>
                <a:cubicBezTo>
                  <a:pt x="1" y="6041"/>
                  <a:pt x="1294" y="9165"/>
                  <a:pt x="4019" y="10299"/>
                </a:cubicBezTo>
                <a:cubicBezTo>
                  <a:pt x="4682" y="10570"/>
                  <a:pt x="5371" y="10698"/>
                  <a:pt x="6048" y="10698"/>
                </a:cubicBezTo>
                <a:cubicBezTo>
                  <a:pt x="8154" y="10698"/>
                  <a:pt x="10159" y="9456"/>
                  <a:pt x="11001" y="7394"/>
                </a:cubicBezTo>
                <a:cubicBezTo>
                  <a:pt x="12135" y="4669"/>
                  <a:pt x="10842" y="1546"/>
                  <a:pt x="8117" y="412"/>
                </a:cubicBezTo>
                <a:cubicBezTo>
                  <a:pt x="7447" y="133"/>
                  <a:pt x="6752" y="1"/>
                  <a:pt x="60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3"/>
          <p:cNvSpPr/>
          <p:nvPr/>
        </p:nvSpPr>
        <p:spPr>
          <a:xfrm>
            <a:off x="329374" y="2397921"/>
            <a:ext cx="172847" cy="152407"/>
          </a:xfrm>
          <a:custGeom>
            <a:avLst/>
            <a:gdLst/>
            <a:ahLst/>
            <a:cxnLst/>
            <a:rect l="l" t="t" r="r" b="b"/>
            <a:pathLst>
              <a:path w="12136" h="10699" extrusionOk="0">
                <a:moveTo>
                  <a:pt x="6069" y="1"/>
                </a:moveTo>
                <a:cubicBezTo>
                  <a:pt x="3975" y="1"/>
                  <a:pt x="1990" y="1241"/>
                  <a:pt x="1135" y="3296"/>
                </a:cubicBezTo>
                <a:cubicBezTo>
                  <a:pt x="1" y="6041"/>
                  <a:pt x="1294" y="9165"/>
                  <a:pt x="4019" y="10299"/>
                </a:cubicBezTo>
                <a:cubicBezTo>
                  <a:pt x="4682" y="10570"/>
                  <a:pt x="5371" y="10698"/>
                  <a:pt x="6048" y="10698"/>
                </a:cubicBezTo>
                <a:cubicBezTo>
                  <a:pt x="8154" y="10698"/>
                  <a:pt x="10159" y="9456"/>
                  <a:pt x="11001" y="7394"/>
                </a:cubicBezTo>
                <a:cubicBezTo>
                  <a:pt x="12135" y="4669"/>
                  <a:pt x="10842" y="1546"/>
                  <a:pt x="8117" y="412"/>
                </a:cubicBezTo>
                <a:cubicBezTo>
                  <a:pt x="7447" y="133"/>
                  <a:pt x="6752" y="1"/>
                  <a:pt x="60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 name="Google Shape;228;p13"/>
          <p:cNvGrpSpPr/>
          <p:nvPr/>
        </p:nvGrpSpPr>
        <p:grpSpPr>
          <a:xfrm rot="606794">
            <a:off x="8036946" y="1073302"/>
            <a:ext cx="697171" cy="725658"/>
            <a:chOff x="5196600" y="2162225"/>
            <a:chExt cx="482725" cy="502450"/>
          </a:xfrm>
        </p:grpSpPr>
        <p:sp>
          <p:nvSpPr>
            <p:cNvPr id="229" name="Google Shape;229;p13"/>
            <p:cNvSpPr/>
            <p:nvPr/>
          </p:nvSpPr>
          <p:spPr>
            <a:xfrm>
              <a:off x="5224600" y="2326350"/>
              <a:ext cx="454275" cy="338325"/>
            </a:xfrm>
            <a:custGeom>
              <a:avLst/>
              <a:gdLst/>
              <a:ahLst/>
              <a:cxnLst/>
              <a:rect l="l" t="t" r="r" b="b"/>
              <a:pathLst>
                <a:path w="18171" h="13533" extrusionOk="0">
                  <a:moveTo>
                    <a:pt x="305" y="0"/>
                  </a:moveTo>
                  <a:cubicBezTo>
                    <a:pt x="146" y="0"/>
                    <a:pt x="0" y="208"/>
                    <a:pt x="129" y="354"/>
                  </a:cubicBezTo>
                  <a:cubicBezTo>
                    <a:pt x="3310" y="4434"/>
                    <a:pt x="7578" y="7447"/>
                    <a:pt x="11219" y="11067"/>
                  </a:cubicBezTo>
                  <a:cubicBezTo>
                    <a:pt x="12126" y="11993"/>
                    <a:pt x="13125" y="13533"/>
                    <a:pt x="14550" y="13533"/>
                  </a:cubicBezTo>
                  <a:cubicBezTo>
                    <a:pt x="14638" y="13533"/>
                    <a:pt x="14727" y="13527"/>
                    <a:pt x="14818" y="13515"/>
                  </a:cubicBezTo>
                  <a:cubicBezTo>
                    <a:pt x="16366" y="13305"/>
                    <a:pt x="17768" y="12155"/>
                    <a:pt x="18145" y="10648"/>
                  </a:cubicBezTo>
                  <a:cubicBezTo>
                    <a:pt x="18170" y="10508"/>
                    <a:pt x="18049" y="10415"/>
                    <a:pt x="17935" y="10415"/>
                  </a:cubicBezTo>
                  <a:cubicBezTo>
                    <a:pt x="17862" y="10415"/>
                    <a:pt x="17793" y="10453"/>
                    <a:pt x="17768" y="10544"/>
                  </a:cubicBezTo>
                  <a:cubicBezTo>
                    <a:pt x="17454" y="11799"/>
                    <a:pt x="16471" y="12636"/>
                    <a:pt x="15257" y="13013"/>
                  </a:cubicBezTo>
                  <a:cubicBezTo>
                    <a:pt x="15022" y="13083"/>
                    <a:pt x="14807" y="13115"/>
                    <a:pt x="14605" y="13115"/>
                  </a:cubicBezTo>
                  <a:cubicBezTo>
                    <a:pt x="13908" y="13115"/>
                    <a:pt x="13382" y="12727"/>
                    <a:pt x="12830" y="12176"/>
                  </a:cubicBezTo>
                  <a:cubicBezTo>
                    <a:pt x="11491" y="10837"/>
                    <a:pt x="10215" y="9539"/>
                    <a:pt x="8834" y="8284"/>
                  </a:cubicBezTo>
                  <a:cubicBezTo>
                    <a:pt x="5904" y="5668"/>
                    <a:pt x="2870" y="3178"/>
                    <a:pt x="443" y="61"/>
                  </a:cubicBezTo>
                  <a:cubicBezTo>
                    <a:pt x="401" y="18"/>
                    <a:pt x="352" y="0"/>
                    <a:pt x="30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3"/>
            <p:cNvSpPr/>
            <p:nvPr/>
          </p:nvSpPr>
          <p:spPr>
            <a:xfrm>
              <a:off x="5196600" y="2162225"/>
              <a:ext cx="154450" cy="174500"/>
            </a:xfrm>
            <a:custGeom>
              <a:avLst/>
              <a:gdLst/>
              <a:ahLst/>
              <a:cxnLst/>
              <a:rect l="l" t="t" r="r" b="b"/>
              <a:pathLst>
                <a:path w="6178" h="6980" extrusionOk="0">
                  <a:moveTo>
                    <a:pt x="209" y="0"/>
                  </a:moveTo>
                  <a:cubicBezTo>
                    <a:pt x="101" y="0"/>
                    <a:pt x="0" y="137"/>
                    <a:pt x="36" y="244"/>
                  </a:cubicBezTo>
                  <a:cubicBezTo>
                    <a:pt x="768" y="2378"/>
                    <a:pt x="1187" y="4533"/>
                    <a:pt x="1187" y="6772"/>
                  </a:cubicBezTo>
                  <a:cubicBezTo>
                    <a:pt x="1187" y="6911"/>
                    <a:pt x="1290" y="6979"/>
                    <a:pt x="1391" y="6979"/>
                  </a:cubicBezTo>
                  <a:cubicBezTo>
                    <a:pt x="1489" y="6979"/>
                    <a:pt x="1584" y="6916"/>
                    <a:pt x="1584" y="6793"/>
                  </a:cubicBezTo>
                  <a:cubicBezTo>
                    <a:pt x="1584" y="4609"/>
                    <a:pt x="1214" y="2573"/>
                    <a:pt x="543" y="528"/>
                  </a:cubicBezTo>
                  <a:lnTo>
                    <a:pt x="543" y="528"/>
                  </a:lnTo>
                  <a:cubicBezTo>
                    <a:pt x="2352" y="1286"/>
                    <a:pt x="4089" y="2154"/>
                    <a:pt x="5790" y="3132"/>
                  </a:cubicBezTo>
                  <a:cubicBezTo>
                    <a:pt x="5820" y="3150"/>
                    <a:pt x="5851" y="3158"/>
                    <a:pt x="5880" y="3158"/>
                  </a:cubicBezTo>
                  <a:cubicBezTo>
                    <a:pt x="6051" y="3158"/>
                    <a:pt x="6178" y="2883"/>
                    <a:pt x="5999" y="2776"/>
                  </a:cubicBezTo>
                  <a:cubicBezTo>
                    <a:pt x="4137" y="1730"/>
                    <a:pt x="2254" y="809"/>
                    <a:pt x="266" y="14"/>
                  </a:cubicBezTo>
                  <a:cubicBezTo>
                    <a:pt x="247" y="5"/>
                    <a:pt x="228" y="0"/>
                    <a:pt x="209"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a:off x="5345375" y="2235850"/>
              <a:ext cx="333950" cy="355150"/>
            </a:xfrm>
            <a:custGeom>
              <a:avLst/>
              <a:gdLst/>
              <a:ahLst/>
              <a:cxnLst/>
              <a:rect l="l" t="t" r="r" b="b"/>
              <a:pathLst>
                <a:path w="13358" h="14206" extrusionOk="0">
                  <a:moveTo>
                    <a:pt x="330" y="0"/>
                  </a:moveTo>
                  <a:cubicBezTo>
                    <a:pt x="163" y="0"/>
                    <a:pt x="0" y="215"/>
                    <a:pt x="153" y="333"/>
                  </a:cubicBezTo>
                  <a:cubicBezTo>
                    <a:pt x="4840" y="4518"/>
                    <a:pt x="8731" y="9519"/>
                    <a:pt x="12937" y="14143"/>
                  </a:cubicBezTo>
                  <a:cubicBezTo>
                    <a:pt x="12977" y="14187"/>
                    <a:pt x="13023" y="14206"/>
                    <a:pt x="13069" y="14206"/>
                  </a:cubicBezTo>
                  <a:cubicBezTo>
                    <a:pt x="13217" y="14206"/>
                    <a:pt x="13358" y="14010"/>
                    <a:pt x="13230" y="13850"/>
                  </a:cubicBezTo>
                  <a:cubicBezTo>
                    <a:pt x="9045" y="9205"/>
                    <a:pt x="5133" y="4204"/>
                    <a:pt x="446" y="40"/>
                  </a:cubicBezTo>
                  <a:cubicBezTo>
                    <a:pt x="410" y="12"/>
                    <a:pt x="370" y="0"/>
                    <a:pt x="330"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3"/>
            <p:cNvSpPr/>
            <p:nvPr/>
          </p:nvSpPr>
          <p:spPr>
            <a:xfrm>
              <a:off x="5527550" y="2551050"/>
              <a:ext cx="122875" cy="79175"/>
            </a:xfrm>
            <a:custGeom>
              <a:avLst/>
              <a:gdLst/>
              <a:ahLst/>
              <a:cxnLst/>
              <a:rect l="l" t="t" r="r" b="b"/>
              <a:pathLst>
                <a:path w="4915" h="3167" extrusionOk="0">
                  <a:moveTo>
                    <a:pt x="4636" y="0"/>
                  </a:moveTo>
                  <a:cubicBezTo>
                    <a:pt x="4576" y="0"/>
                    <a:pt x="4517" y="27"/>
                    <a:pt x="4478" y="91"/>
                  </a:cubicBezTo>
                  <a:cubicBezTo>
                    <a:pt x="3641" y="1702"/>
                    <a:pt x="2072" y="2685"/>
                    <a:pt x="273" y="2769"/>
                  </a:cubicBezTo>
                  <a:cubicBezTo>
                    <a:pt x="1" y="2769"/>
                    <a:pt x="1" y="3167"/>
                    <a:pt x="273" y="3167"/>
                  </a:cubicBezTo>
                  <a:cubicBezTo>
                    <a:pt x="2198" y="3083"/>
                    <a:pt x="3913" y="2016"/>
                    <a:pt x="4813" y="300"/>
                  </a:cubicBezTo>
                  <a:cubicBezTo>
                    <a:pt x="4915" y="140"/>
                    <a:pt x="4774" y="0"/>
                    <a:pt x="463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a:off x="5504600" y="2522075"/>
              <a:ext cx="116975" cy="83325"/>
            </a:xfrm>
            <a:custGeom>
              <a:avLst/>
              <a:gdLst/>
              <a:ahLst/>
              <a:cxnLst/>
              <a:rect l="l" t="t" r="r" b="b"/>
              <a:pathLst>
                <a:path w="4679" h="3333" extrusionOk="0">
                  <a:moveTo>
                    <a:pt x="4387" y="1"/>
                  </a:moveTo>
                  <a:cubicBezTo>
                    <a:pt x="4327" y="1"/>
                    <a:pt x="4267" y="24"/>
                    <a:pt x="4225" y="78"/>
                  </a:cubicBezTo>
                  <a:cubicBezTo>
                    <a:pt x="3199" y="1522"/>
                    <a:pt x="1860" y="2359"/>
                    <a:pt x="228" y="2924"/>
                  </a:cubicBezTo>
                  <a:cubicBezTo>
                    <a:pt x="1" y="3000"/>
                    <a:pt x="65" y="3333"/>
                    <a:pt x="266" y="3333"/>
                  </a:cubicBezTo>
                  <a:cubicBezTo>
                    <a:pt x="287" y="3333"/>
                    <a:pt x="309" y="3329"/>
                    <a:pt x="333" y="3321"/>
                  </a:cubicBezTo>
                  <a:cubicBezTo>
                    <a:pt x="2069" y="2694"/>
                    <a:pt x="3492" y="1836"/>
                    <a:pt x="4559" y="287"/>
                  </a:cubicBezTo>
                  <a:cubicBezTo>
                    <a:pt x="4678" y="139"/>
                    <a:pt x="4533" y="1"/>
                    <a:pt x="438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a:off x="5226150" y="2234500"/>
              <a:ext cx="135600" cy="112925"/>
            </a:xfrm>
            <a:custGeom>
              <a:avLst/>
              <a:gdLst/>
              <a:ahLst/>
              <a:cxnLst/>
              <a:rect l="l" t="t" r="r" b="b"/>
              <a:pathLst>
                <a:path w="5424" h="4517" extrusionOk="0">
                  <a:moveTo>
                    <a:pt x="4873" y="0"/>
                  </a:moveTo>
                  <a:cubicBezTo>
                    <a:pt x="4712" y="0"/>
                    <a:pt x="4565" y="198"/>
                    <a:pt x="4713" y="345"/>
                  </a:cubicBezTo>
                  <a:cubicBezTo>
                    <a:pt x="5110" y="680"/>
                    <a:pt x="4901" y="1308"/>
                    <a:pt x="4566" y="1496"/>
                  </a:cubicBezTo>
                  <a:cubicBezTo>
                    <a:pt x="4461" y="1551"/>
                    <a:pt x="4351" y="1574"/>
                    <a:pt x="4239" y="1574"/>
                  </a:cubicBezTo>
                  <a:cubicBezTo>
                    <a:pt x="3926" y="1574"/>
                    <a:pt x="3605" y="1394"/>
                    <a:pt x="3373" y="1224"/>
                  </a:cubicBezTo>
                  <a:cubicBezTo>
                    <a:pt x="3340" y="1199"/>
                    <a:pt x="3306" y="1188"/>
                    <a:pt x="3275" y="1188"/>
                  </a:cubicBezTo>
                  <a:cubicBezTo>
                    <a:pt x="3149" y="1188"/>
                    <a:pt x="3055" y="1362"/>
                    <a:pt x="3122" y="1496"/>
                  </a:cubicBezTo>
                  <a:cubicBezTo>
                    <a:pt x="3368" y="2068"/>
                    <a:pt x="3573" y="2920"/>
                    <a:pt x="2665" y="2920"/>
                  </a:cubicBezTo>
                  <a:cubicBezTo>
                    <a:pt x="2644" y="2920"/>
                    <a:pt x="2622" y="2920"/>
                    <a:pt x="2599" y="2919"/>
                  </a:cubicBezTo>
                  <a:cubicBezTo>
                    <a:pt x="2202" y="2898"/>
                    <a:pt x="1783" y="2689"/>
                    <a:pt x="1469" y="2479"/>
                  </a:cubicBezTo>
                  <a:cubicBezTo>
                    <a:pt x="1437" y="2458"/>
                    <a:pt x="1405" y="2449"/>
                    <a:pt x="1374" y="2449"/>
                  </a:cubicBezTo>
                  <a:cubicBezTo>
                    <a:pt x="1221" y="2449"/>
                    <a:pt x="1100" y="2672"/>
                    <a:pt x="1239" y="2793"/>
                  </a:cubicBezTo>
                  <a:cubicBezTo>
                    <a:pt x="1428" y="2982"/>
                    <a:pt x="1553" y="3212"/>
                    <a:pt x="1595" y="3484"/>
                  </a:cubicBezTo>
                  <a:cubicBezTo>
                    <a:pt x="1315" y="3857"/>
                    <a:pt x="1043" y="4052"/>
                    <a:pt x="791" y="4052"/>
                  </a:cubicBezTo>
                  <a:cubicBezTo>
                    <a:pt x="647" y="4052"/>
                    <a:pt x="510" y="3989"/>
                    <a:pt x="381" y="3860"/>
                  </a:cubicBezTo>
                  <a:cubicBezTo>
                    <a:pt x="335" y="3823"/>
                    <a:pt x="290" y="3807"/>
                    <a:pt x="250" y="3807"/>
                  </a:cubicBezTo>
                  <a:cubicBezTo>
                    <a:pt x="91" y="3807"/>
                    <a:pt x="1" y="4057"/>
                    <a:pt x="151" y="4174"/>
                  </a:cubicBezTo>
                  <a:cubicBezTo>
                    <a:pt x="412" y="4367"/>
                    <a:pt x="784" y="4517"/>
                    <a:pt x="1133" y="4517"/>
                  </a:cubicBezTo>
                  <a:cubicBezTo>
                    <a:pt x="1427" y="4517"/>
                    <a:pt x="1706" y="4410"/>
                    <a:pt x="1888" y="4132"/>
                  </a:cubicBezTo>
                  <a:cubicBezTo>
                    <a:pt x="2076" y="3850"/>
                    <a:pt x="2046" y="3496"/>
                    <a:pt x="1917" y="3168"/>
                  </a:cubicBezTo>
                  <a:lnTo>
                    <a:pt x="1917" y="3168"/>
                  </a:lnTo>
                  <a:cubicBezTo>
                    <a:pt x="2198" y="3286"/>
                    <a:pt x="2504" y="3371"/>
                    <a:pt x="2785" y="3371"/>
                  </a:cubicBezTo>
                  <a:cubicBezTo>
                    <a:pt x="3005" y="3371"/>
                    <a:pt x="3209" y="3319"/>
                    <a:pt x="3373" y="3191"/>
                  </a:cubicBezTo>
                  <a:cubicBezTo>
                    <a:pt x="3811" y="2874"/>
                    <a:pt x="3759" y="2307"/>
                    <a:pt x="3617" y="1819"/>
                  </a:cubicBezTo>
                  <a:lnTo>
                    <a:pt x="3617" y="1819"/>
                  </a:lnTo>
                  <a:cubicBezTo>
                    <a:pt x="3855" y="1924"/>
                    <a:pt x="4119" y="1997"/>
                    <a:pt x="4367" y="1997"/>
                  </a:cubicBezTo>
                  <a:cubicBezTo>
                    <a:pt x="4619" y="1997"/>
                    <a:pt x="4855" y="1921"/>
                    <a:pt x="5026" y="1726"/>
                  </a:cubicBezTo>
                  <a:cubicBezTo>
                    <a:pt x="5403" y="1308"/>
                    <a:pt x="5424" y="408"/>
                    <a:pt x="5005" y="52"/>
                  </a:cubicBezTo>
                  <a:cubicBezTo>
                    <a:pt x="4964" y="16"/>
                    <a:pt x="4918" y="0"/>
                    <a:pt x="48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a:off x="5253400" y="2295375"/>
              <a:ext cx="292575" cy="292275"/>
            </a:xfrm>
            <a:custGeom>
              <a:avLst/>
              <a:gdLst/>
              <a:ahLst/>
              <a:cxnLst/>
              <a:rect l="l" t="t" r="r" b="b"/>
              <a:pathLst>
                <a:path w="11703" h="11691" extrusionOk="0">
                  <a:moveTo>
                    <a:pt x="315" y="0"/>
                  </a:moveTo>
                  <a:cubicBezTo>
                    <a:pt x="152" y="0"/>
                    <a:pt x="0" y="189"/>
                    <a:pt x="149" y="337"/>
                  </a:cubicBezTo>
                  <a:cubicBezTo>
                    <a:pt x="1907" y="2367"/>
                    <a:pt x="3748" y="4313"/>
                    <a:pt x="5694" y="6175"/>
                  </a:cubicBezTo>
                  <a:cubicBezTo>
                    <a:pt x="7577" y="7974"/>
                    <a:pt x="9586" y="9627"/>
                    <a:pt x="11281" y="11636"/>
                  </a:cubicBezTo>
                  <a:cubicBezTo>
                    <a:pt x="11319" y="11674"/>
                    <a:pt x="11364" y="11691"/>
                    <a:pt x="11408" y="11691"/>
                  </a:cubicBezTo>
                  <a:cubicBezTo>
                    <a:pt x="11558" y="11691"/>
                    <a:pt x="11703" y="11505"/>
                    <a:pt x="11573" y="11343"/>
                  </a:cubicBezTo>
                  <a:cubicBezTo>
                    <a:pt x="9900" y="9335"/>
                    <a:pt x="7891" y="7682"/>
                    <a:pt x="5987" y="5882"/>
                  </a:cubicBezTo>
                  <a:cubicBezTo>
                    <a:pt x="4041" y="4020"/>
                    <a:pt x="2179" y="2053"/>
                    <a:pt x="442" y="44"/>
                  </a:cubicBezTo>
                  <a:cubicBezTo>
                    <a:pt x="403" y="14"/>
                    <a:pt x="359" y="0"/>
                    <a:pt x="31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3"/>
            <p:cNvSpPr/>
            <p:nvPr/>
          </p:nvSpPr>
          <p:spPr>
            <a:xfrm>
              <a:off x="5298425" y="2263775"/>
              <a:ext cx="298825" cy="285025"/>
            </a:xfrm>
            <a:custGeom>
              <a:avLst/>
              <a:gdLst/>
              <a:ahLst/>
              <a:cxnLst/>
              <a:rect l="l" t="t" r="r" b="b"/>
              <a:pathLst>
                <a:path w="11953" h="11401" extrusionOk="0">
                  <a:moveTo>
                    <a:pt x="288" y="1"/>
                  </a:moveTo>
                  <a:cubicBezTo>
                    <a:pt x="147" y="1"/>
                    <a:pt x="1" y="199"/>
                    <a:pt x="148" y="346"/>
                  </a:cubicBezTo>
                  <a:cubicBezTo>
                    <a:pt x="2219" y="2145"/>
                    <a:pt x="4228" y="4008"/>
                    <a:pt x="6215" y="5891"/>
                  </a:cubicBezTo>
                  <a:cubicBezTo>
                    <a:pt x="7178" y="6811"/>
                    <a:pt x="8120" y="7711"/>
                    <a:pt x="9061" y="8653"/>
                  </a:cubicBezTo>
                  <a:cubicBezTo>
                    <a:pt x="9940" y="9490"/>
                    <a:pt x="10902" y="10264"/>
                    <a:pt x="11530" y="11310"/>
                  </a:cubicBezTo>
                  <a:cubicBezTo>
                    <a:pt x="11568" y="11374"/>
                    <a:pt x="11626" y="11401"/>
                    <a:pt x="11684" y="11401"/>
                  </a:cubicBezTo>
                  <a:cubicBezTo>
                    <a:pt x="11817" y="11401"/>
                    <a:pt x="11952" y="11261"/>
                    <a:pt x="11865" y="11101"/>
                  </a:cubicBezTo>
                  <a:cubicBezTo>
                    <a:pt x="11363" y="10222"/>
                    <a:pt x="10630" y="9594"/>
                    <a:pt x="9898" y="8925"/>
                  </a:cubicBezTo>
                  <a:cubicBezTo>
                    <a:pt x="8852" y="7962"/>
                    <a:pt x="7868" y="6937"/>
                    <a:pt x="6843" y="5933"/>
                  </a:cubicBezTo>
                  <a:cubicBezTo>
                    <a:pt x="4751" y="3924"/>
                    <a:pt x="2596" y="1957"/>
                    <a:pt x="399" y="53"/>
                  </a:cubicBezTo>
                  <a:cubicBezTo>
                    <a:pt x="367" y="16"/>
                    <a:pt x="328" y="1"/>
                    <a:pt x="2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3"/>
            <p:cNvSpPr/>
            <p:nvPr/>
          </p:nvSpPr>
          <p:spPr>
            <a:xfrm>
              <a:off x="5216350" y="2198125"/>
              <a:ext cx="58175" cy="39500"/>
            </a:xfrm>
            <a:custGeom>
              <a:avLst/>
              <a:gdLst/>
              <a:ahLst/>
              <a:cxnLst/>
              <a:rect l="l" t="t" r="r" b="b"/>
              <a:pathLst>
                <a:path w="2327" h="1580" extrusionOk="0">
                  <a:moveTo>
                    <a:pt x="2083" y="0"/>
                  </a:moveTo>
                  <a:cubicBezTo>
                    <a:pt x="2014" y="0"/>
                    <a:pt x="1953" y="43"/>
                    <a:pt x="1945" y="147"/>
                  </a:cubicBezTo>
                  <a:cubicBezTo>
                    <a:pt x="1839" y="857"/>
                    <a:pt x="1325" y="1206"/>
                    <a:pt x="700" y="1206"/>
                  </a:cubicBezTo>
                  <a:cubicBezTo>
                    <a:pt x="588" y="1206"/>
                    <a:pt x="472" y="1195"/>
                    <a:pt x="355" y="1173"/>
                  </a:cubicBezTo>
                  <a:cubicBezTo>
                    <a:pt x="333" y="1167"/>
                    <a:pt x="312" y="1165"/>
                    <a:pt x="293" y="1165"/>
                  </a:cubicBezTo>
                  <a:cubicBezTo>
                    <a:pt x="68" y="1165"/>
                    <a:pt x="0" y="1470"/>
                    <a:pt x="250" y="1528"/>
                  </a:cubicBezTo>
                  <a:cubicBezTo>
                    <a:pt x="410" y="1562"/>
                    <a:pt x="567" y="1579"/>
                    <a:pt x="721" y="1579"/>
                  </a:cubicBezTo>
                  <a:cubicBezTo>
                    <a:pt x="1512" y="1579"/>
                    <a:pt x="2178" y="1128"/>
                    <a:pt x="2301" y="252"/>
                  </a:cubicBezTo>
                  <a:cubicBezTo>
                    <a:pt x="2327" y="110"/>
                    <a:pt x="2193" y="0"/>
                    <a:pt x="208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13"/>
          <p:cNvSpPr/>
          <p:nvPr/>
        </p:nvSpPr>
        <p:spPr>
          <a:xfrm>
            <a:off x="-190500" y="282495"/>
            <a:ext cx="8236850" cy="1428375"/>
          </a:xfrm>
          <a:custGeom>
            <a:avLst/>
            <a:gdLst/>
            <a:ahLst/>
            <a:cxnLst/>
            <a:rect l="l" t="t" r="r" b="b"/>
            <a:pathLst>
              <a:path w="329474" h="57135" extrusionOk="0">
                <a:moveTo>
                  <a:pt x="0" y="57135"/>
                </a:moveTo>
                <a:cubicBezTo>
                  <a:pt x="1935" y="53083"/>
                  <a:pt x="7378" y="37782"/>
                  <a:pt x="11611" y="32823"/>
                </a:cubicBezTo>
                <a:cubicBezTo>
                  <a:pt x="15844" y="27864"/>
                  <a:pt x="18990" y="27139"/>
                  <a:pt x="25400" y="27381"/>
                </a:cubicBezTo>
                <a:cubicBezTo>
                  <a:pt x="31811" y="27623"/>
                  <a:pt x="31931" y="33912"/>
                  <a:pt x="50074" y="34275"/>
                </a:cubicBezTo>
                <a:cubicBezTo>
                  <a:pt x="68217" y="34638"/>
                  <a:pt x="109643" y="30586"/>
                  <a:pt x="134257" y="29558"/>
                </a:cubicBezTo>
                <a:cubicBezTo>
                  <a:pt x="158871" y="28530"/>
                  <a:pt x="172720" y="27078"/>
                  <a:pt x="197757" y="28106"/>
                </a:cubicBezTo>
                <a:cubicBezTo>
                  <a:pt x="222794" y="29134"/>
                  <a:pt x="264160" y="37964"/>
                  <a:pt x="284480" y="35726"/>
                </a:cubicBezTo>
                <a:cubicBezTo>
                  <a:pt x="304800" y="33489"/>
                  <a:pt x="314295" y="20487"/>
                  <a:pt x="319677" y="14681"/>
                </a:cubicBezTo>
                <a:cubicBezTo>
                  <a:pt x="325059" y="8875"/>
                  <a:pt x="320947" y="2948"/>
                  <a:pt x="316774" y="892"/>
                </a:cubicBezTo>
                <a:cubicBezTo>
                  <a:pt x="312601" y="-1164"/>
                  <a:pt x="301232" y="1013"/>
                  <a:pt x="294640" y="2343"/>
                </a:cubicBezTo>
                <a:cubicBezTo>
                  <a:pt x="288048" y="3674"/>
                  <a:pt x="279400" y="4460"/>
                  <a:pt x="277223" y="8875"/>
                </a:cubicBezTo>
                <a:cubicBezTo>
                  <a:pt x="275046" y="13290"/>
                  <a:pt x="279158" y="23450"/>
                  <a:pt x="281577" y="28832"/>
                </a:cubicBezTo>
                <a:cubicBezTo>
                  <a:pt x="283996" y="34214"/>
                  <a:pt x="283754" y="40746"/>
                  <a:pt x="291737" y="41169"/>
                </a:cubicBezTo>
                <a:cubicBezTo>
                  <a:pt x="299720" y="41592"/>
                  <a:pt x="323185" y="33005"/>
                  <a:pt x="329474" y="31372"/>
                </a:cubicBezTo>
              </a:path>
            </a:pathLst>
          </a:custGeom>
          <a:noFill/>
          <a:ln w="19050" cap="flat" cmpd="sng">
            <a:solidFill>
              <a:schemeClr val="dk2"/>
            </a:solidFill>
            <a:prstDash val="dash"/>
            <a:round/>
            <a:headEnd type="none" w="med" len="med"/>
            <a:tailEnd type="none" w="med" len="med"/>
          </a:ln>
        </p:spPr>
      </p:sp>
      <p:sp>
        <p:nvSpPr>
          <p:cNvPr id="239" name="Google Shape;239;p13"/>
          <p:cNvSpPr/>
          <p:nvPr/>
        </p:nvSpPr>
        <p:spPr>
          <a:xfrm>
            <a:off x="8423999" y="731046"/>
            <a:ext cx="172847" cy="152407"/>
          </a:xfrm>
          <a:custGeom>
            <a:avLst/>
            <a:gdLst/>
            <a:ahLst/>
            <a:cxnLst/>
            <a:rect l="l" t="t" r="r" b="b"/>
            <a:pathLst>
              <a:path w="12136" h="10699" extrusionOk="0">
                <a:moveTo>
                  <a:pt x="6069" y="1"/>
                </a:moveTo>
                <a:cubicBezTo>
                  <a:pt x="3975" y="1"/>
                  <a:pt x="1990" y="1241"/>
                  <a:pt x="1135" y="3296"/>
                </a:cubicBezTo>
                <a:cubicBezTo>
                  <a:pt x="1" y="6041"/>
                  <a:pt x="1294" y="9165"/>
                  <a:pt x="4019" y="10299"/>
                </a:cubicBezTo>
                <a:cubicBezTo>
                  <a:pt x="4682" y="10570"/>
                  <a:pt x="5371" y="10698"/>
                  <a:pt x="6048" y="10698"/>
                </a:cubicBezTo>
                <a:cubicBezTo>
                  <a:pt x="8154" y="10698"/>
                  <a:pt x="10159" y="9456"/>
                  <a:pt x="11001" y="7394"/>
                </a:cubicBezTo>
                <a:cubicBezTo>
                  <a:pt x="12135" y="4669"/>
                  <a:pt x="10842" y="1546"/>
                  <a:pt x="8117" y="412"/>
                </a:cubicBezTo>
                <a:cubicBezTo>
                  <a:pt x="7447" y="133"/>
                  <a:pt x="6752" y="1"/>
                  <a:pt x="60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3"/>
          <p:cNvSpPr/>
          <p:nvPr/>
        </p:nvSpPr>
        <p:spPr>
          <a:xfrm>
            <a:off x="8576400" y="1023101"/>
            <a:ext cx="100880" cy="88962"/>
          </a:xfrm>
          <a:custGeom>
            <a:avLst/>
            <a:gdLst/>
            <a:ahLst/>
            <a:cxnLst/>
            <a:rect l="l" t="t" r="r" b="b"/>
            <a:pathLst>
              <a:path w="12136" h="10699" extrusionOk="0">
                <a:moveTo>
                  <a:pt x="6069" y="1"/>
                </a:moveTo>
                <a:cubicBezTo>
                  <a:pt x="3975" y="1"/>
                  <a:pt x="1990" y="1241"/>
                  <a:pt x="1135" y="3296"/>
                </a:cubicBezTo>
                <a:cubicBezTo>
                  <a:pt x="1" y="6041"/>
                  <a:pt x="1294" y="9165"/>
                  <a:pt x="4019" y="10299"/>
                </a:cubicBezTo>
                <a:cubicBezTo>
                  <a:pt x="4682" y="10570"/>
                  <a:pt x="5371" y="10698"/>
                  <a:pt x="6048" y="10698"/>
                </a:cubicBezTo>
                <a:cubicBezTo>
                  <a:pt x="8154" y="10698"/>
                  <a:pt x="10159" y="9456"/>
                  <a:pt x="11001" y="7394"/>
                </a:cubicBezTo>
                <a:cubicBezTo>
                  <a:pt x="12135" y="4669"/>
                  <a:pt x="10842" y="1546"/>
                  <a:pt x="8117" y="412"/>
                </a:cubicBezTo>
                <a:cubicBezTo>
                  <a:pt x="7447" y="133"/>
                  <a:pt x="6752" y="1"/>
                  <a:pt x="60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3"/>
          <p:cNvSpPr/>
          <p:nvPr/>
        </p:nvSpPr>
        <p:spPr>
          <a:xfrm rot="5400000">
            <a:off x="8003254" y="3041562"/>
            <a:ext cx="1637425" cy="697169"/>
          </a:xfrm>
          <a:custGeom>
            <a:avLst/>
            <a:gdLst/>
            <a:ahLst/>
            <a:cxnLst/>
            <a:rect l="l" t="t" r="r" b="b"/>
            <a:pathLst>
              <a:path w="17010" h="7242" extrusionOk="0">
                <a:moveTo>
                  <a:pt x="1" y="1"/>
                </a:moveTo>
                <a:cubicBezTo>
                  <a:pt x="677" y="4099"/>
                  <a:pt x="4238" y="7242"/>
                  <a:pt x="8515" y="7242"/>
                </a:cubicBezTo>
                <a:cubicBezTo>
                  <a:pt x="12792" y="7242"/>
                  <a:pt x="16333" y="4099"/>
                  <a:pt x="17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1_1">
    <p:bg>
      <p:bgPr>
        <a:blipFill>
          <a:blip r:embed="rId2" cstate="email">
            <a:alphaModFix/>
            <a:extLst>
              <a:ext uri="{28A0092B-C50C-407E-A947-70E740481C1C}">
                <a14:useLocalDpi xmlns:a14="http://schemas.microsoft.com/office/drawing/2010/main"/>
              </a:ext>
            </a:extLst>
          </a:blip>
          <a:stretch>
            <a:fillRect/>
          </a:stretch>
        </a:blipFill>
        <a:effectLst/>
      </p:bgPr>
    </p:bg>
    <p:spTree>
      <p:nvGrpSpPr>
        <p:cNvPr id="1" name="Shape 899"/>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7" cstate="email">
            <a:alphaModFix/>
            <a:extLst>
              <a:ext uri="{28A0092B-C50C-407E-A947-70E740481C1C}">
                <a14:useLocalDpi xmlns:a14="http://schemas.microsoft.com/office/drawing/2010/main"/>
              </a:ext>
            </a:extLst>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Gaegu"/>
              <a:buNone/>
              <a:defRPr sz="2800" b="1">
                <a:solidFill>
                  <a:schemeClr val="dk2"/>
                </a:solidFill>
                <a:latin typeface="Gaegu"/>
                <a:ea typeface="Gaegu"/>
                <a:cs typeface="Gaegu"/>
                <a:sym typeface="Gaegu"/>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30200">
              <a:lnSpc>
                <a:spcPct val="115000"/>
              </a:lnSpc>
              <a:spcBef>
                <a:spcPts val="0"/>
              </a:spcBef>
              <a:spcAft>
                <a:spcPts val="0"/>
              </a:spcAft>
              <a:buClr>
                <a:schemeClr val="dk2"/>
              </a:buClr>
              <a:buSzPts val="1600"/>
              <a:buFont typeface="Questrial"/>
              <a:buChar char="●"/>
              <a:defRPr sz="1600">
                <a:solidFill>
                  <a:schemeClr val="dk2"/>
                </a:solidFill>
                <a:latin typeface="Questrial"/>
                <a:ea typeface="Questrial"/>
                <a:cs typeface="Questrial"/>
                <a:sym typeface="Questrial"/>
              </a:defRPr>
            </a:lvl1pPr>
            <a:lvl2pPr marL="914400" lvl="1" indent="-330200">
              <a:lnSpc>
                <a:spcPct val="115000"/>
              </a:lnSpc>
              <a:spcBef>
                <a:spcPts val="0"/>
              </a:spcBef>
              <a:spcAft>
                <a:spcPts val="0"/>
              </a:spcAft>
              <a:buClr>
                <a:schemeClr val="dk2"/>
              </a:buClr>
              <a:buSzPts val="1600"/>
              <a:buFont typeface="Questrial"/>
              <a:buChar char="○"/>
              <a:defRPr sz="1600">
                <a:solidFill>
                  <a:schemeClr val="dk2"/>
                </a:solidFill>
                <a:latin typeface="Questrial"/>
                <a:ea typeface="Questrial"/>
                <a:cs typeface="Questrial"/>
                <a:sym typeface="Questrial"/>
              </a:defRPr>
            </a:lvl2pPr>
            <a:lvl3pPr marL="1371600" lvl="2" indent="-330200">
              <a:lnSpc>
                <a:spcPct val="115000"/>
              </a:lnSpc>
              <a:spcBef>
                <a:spcPts val="0"/>
              </a:spcBef>
              <a:spcAft>
                <a:spcPts val="0"/>
              </a:spcAft>
              <a:buClr>
                <a:schemeClr val="dk2"/>
              </a:buClr>
              <a:buSzPts val="1600"/>
              <a:buFont typeface="Questrial"/>
              <a:buChar char="■"/>
              <a:defRPr sz="1600">
                <a:solidFill>
                  <a:schemeClr val="dk2"/>
                </a:solidFill>
                <a:latin typeface="Questrial"/>
                <a:ea typeface="Questrial"/>
                <a:cs typeface="Questrial"/>
                <a:sym typeface="Questrial"/>
              </a:defRPr>
            </a:lvl3pPr>
            <a:lvl4pPr marL="1828800" lvl="3" indent="-330200">
              <a:lnSpc>
                <a:spcPct val="115000"/>
              </a:lnSpc>
              <a:spcBef>
                <a:spcPts val="0"/>
              </a:spcBef>
              <a:spcAft>
                <a:spcPts val="0"/>
              </a:spcAft>
              <a:buClr>
                <a:schemeClr val="dk2"/>
              </a:buClr>
              <a:buSzPts val="1600"/>
              <a:buFont typeface="Questrial"/>
              <a:buChar char="●"/>
              <a:defRPr sz="1600">
                <a:solidFill>
                  <a:schemeClr val="dk2"/>
                </a:solidFill>
                <a:latin typeface="Questrial"/>
                <a:ea typeface="Questrial"/>
                <a:cs typeface="Questrial"/>
                <a:sym typeface="Questrial"/>
              </a:defRPr>
            </a:lvl4pPr>
            <a:lvl5pPr marL="2286000" lvl="4" indent="-330200">
              <a:lnSpc>
                <a:spcPct val="115000"/>
              </a:lnSpc>
              <a:spcBef>
                <a:spcPts val="0"/>
              </a:spcBef>
              <a:spcAft>
                <a:spcPts val="0"/>
              </a:spcAft>
              <a:buClr>
                <a:schemeClr val="dk2"/>
              </a:buClr>
              <a:buSzPts val="1600"/>
              <a:buFont typeface="Questrial"/>
              <a:buChar char="○"/>
              <a:defRPr sz="1600">
                <a:solidFill>
                  <a:schemeClr val="dk2"/>
                </a:solidFill>
                <a:latin typeface="Questrial"/>
                <a:ea typeface="Questrial"/>
                <a:cs typeface="Questrial"/>
                <a:sym typeface="Questrial"/>
              </a:defRPr>
            </a:lvl5pPr>
            <a:lvl6pPr marL="2743200" lvl="5" indent="-330200">
              <a:lnSpc>
                <a:spcPct val="115000"/>
              </a:lnSpc>
              <a:spcBef>
                <a:spcPts val="0"/>
              </a:spcBef>
              <a:spcAft>
                <a:spcPts val="0"/>
              </a:spcAft>
              <a:buClr>
                <a:schemeClr val="dk2"/>
              </a:buClr>
              <a:buSzPts val="1600"/>
              <a:buFont typeface="Questrial"/>
              <a:buChar char="■"/>
              <a:defRPr sz="1600">
                <a:solidFill>
                  <a:schemeClr val="dk2"/>
                </a:solidFill>
                <a:latin typeface="Questrial"/>
                <a:ea typeface="Questrial"/>
                <a:cs typeface="Questrial"/>
                <a:sym typeface="Questrial"/>
              </a:defRPr>
            </a:lvl6pPr>
            <a:lvl7pPr marL="3200400" lvl="6" indent="-330200">
              <a:lnSpc>
                <a:spcPct val="115000"/>
              </a:lnSpc>
              <a:spcBef>
                <a:spcPts val="0"/>
              </a:spcBef>
              <a:spcAft>
                <a:spcPts val="0"/>
              </a:spcAft>
              <a:buClr>
                <a:schemeClr val="dk2"/>
              </a:buClr>
              <a:buSzPts val="1600"/>
              <a:buFont typeface="Questrial"/>
              <a:buChar char="●"/>
              <a:defRPr sz="1600">
                <a:solidFill>
                  <a:schemeClr val="dk2"/>
                </a:solidFill>
                <a:latin typeface="Questrial"/>
                <a:ea typeface="Questrial"/>
                <a:cs typeface="Questrial"/>
                <a:sym typeface="Questrial"/>
              </a:defRPr>
            </a:lvl7pPr>
            <a:lvl8pPr marL="3657600" lvl="7" indent="-330200">
              <a:lnSpc>
                <a:spcPct val="115000"/>
              </a:lnSpc>
              <a:spcBef>
                <a:spcPts val="0"/>
              </a:spcBef>
              <a:spcAft>
                <a:spcPts val="0"/>
              </a:spcAft>
              <a:buClr>
                <a:schemeClr val="dk2"/>
              </a:buClr>
              <a:buSzPts val="1600"/>
              <a:buFont typeface="Questrial"/>
              <a:buChar char="○"/>
              <a:defRPr sz="1600">
                <a:solidFill>
                  <a:schemeClr val="dk2"/>
                </a:solidFill>
                <a:latin typeface="Questrial"/>
                <a:ea typeface="Questrial"/>
                <a:cs typeface="Questrial"/>
                <a:sym typeface="Questrial"/>
              </a:defRPr>
            </a:lvl8pPr>
            <a:lvl9pPr marL="4114800" lvl="8" indent="-330200">
              <a:lnSpc>
                <a:spcPct val="115000"/>
              </a:lnSpc>
              <a:spcBef>
                <a:spcPts val="0"/>
              </a:spcBef>
              <a:spcAft>
                <a:spcPts val="0"/>
              </a:spcAft>
              <a:buClr>
                <a:schemeClr val="dk2"/>
              </a:buClr>
              <a:buSzPts val="1600"/>
              <a:buFont typeface="Questrial"/>
              <a:buChar char="■"/>
              <a:defRPr sz="1600">
                <a:solidFill>
                  <a:schemeClr val="dk2"/>
                </a:solidFill>
                <a:latin typeface="Questrial"/>
                <a:ea typeface="Questrial"/>
                <a:cs typeface="Questrial"/>
                <a:sym typeface="Quest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95" r:id="rId5"/>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56"/>
          <p:cNvSpPr txBox="1">
            <a:spLocks noGrp="1"/>
          </p:cNvSpPr>
          <p:nvPr>
            <p:ph type="ctrTitle"/>
          </p:nvPr>
        </p:nvSpPr>
        <p:spPr>
          <a:xfrm>
            <a:off x="1858714" y="1013283"/>
            <a:ext cx="5495100" cy="235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RO" dirty="0"/>
              <a:t>HIDE AND SEEK</a:t>
            </a:r>
            <a:endParaRPr dirty="0"/>
          </a:p>
        </p:txBody>
      </p:sp>
      <p:sp>
        <p:nvSpPr>
          <p:cNvPr id="916" name="Google Shape;916;p56"/>
          <p:cNvSpPr txBox="1">
            <a:spLocks noGrp="1"/>
          </p:cNvSpPr>
          <p:nvPr>
            <p:ph type="subTitle" idx="1"/>
          </p:nvPr>
        </p:nvSpPr>
        <p:spPr>
          <a:xfrm>
            <a:off x="597684" y="3173025"/>
            <a:ext cx="8234615" cy="7926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ro-RO" dirty="0">
                <a:latin typeface="Times New Roman" panose="02020603050405020304" pitchFamily="18" charset="0"/>
                <a:cs typeface="Times New Roman" panose="02020603050405020304" pitchFamily="18" charset="0"/>
              </a:rPr>
              <a:t>Proiect realizat de</a:t>
            </a:r>
            <a:r>
              <a:rPr lang="en-US" dirty="0">
                <a:latin typeface="Times New Roman" panose="02020603050405020304" pitchFamily="18" charset="0"/>
                <a:cs typeface="Times New Roman" panose="02020603050405020304" pitchFamily="18" charset="0"/>
              </a:rPr>
              <a:t>:</a:t>
            </a:r>
          </a:p>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Bran Eduard-Denis</a:t>
            </a:r>
          </a:p>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Bratu Loredana-M</a:t>
            </a:r>
            <a:r>
              <a:rPr lang="ro-RO" dirty="0" err="1">
                <a:latin typeface="Times New Roman" panose="02020603050405020304" pitchFamily="18" charset="0"/>
                <a:cs typeface="Times New Roman" panose="02020603050405020304" pitchFamily="18" charset="0"/>
              </a:rPr>
              <a:t>ădălina</a:t>
            </a:r>
            <a:endParaRPr lang="ro-RO"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ro-RO" dirty="0" err="1">
                <a:latin typeface="Times New Roman" panose="02020603050405020304" pitchFamily="18" charset="0"/>
                <a:cs typeface="Times New Roman" panose="02020603050405020304" pitchFamily="18" charset="0"/>
              </a:rPr>
              <a:t>Cocorăscu</a:t>
            </a:r>
            <a:r>
              <a:rPr lang="ro-RO" dirty="0">
                <a:latin typeface="Times New Roman" panose="02020603050405020304" pitchFamily="18" charset="0"/>
                <a:cs typeface="Times New Roman" panose="02020603050405020304" pitchFamily="18" charset="0"/>
              </a:rPr>
              <a:t> Andreea-Roxana</a:t>
            </a:r>
          </a:p>
        </p:txBody>
      </p:sp>
      <p:grpSp>
        <p:nvGrpSpPr>
          <p:cNvPr id="917" name="Google Shape;917;p56"/>
          <p:cNvGrpSpPr/>
          <p:nvPr/>
        </p:nvGrpSpPr>
        <p:grpSpPr>
          <a:xfrm>
            <a:off x="5774835" y="3660602"/>
            <a:ext cx="1123434" cy="1393873"/>
            <a:chOff x="2197575" y="2352900"/>
            <a:chExt cx="828125" cy="1027475"/>
          </a:xfrm>
        </p:grpSpPr>
        <p:sp>
          <p:nvSpPr>
            <p:cNvPr id="918" name="Google Shape;918;p56"/>
            <p:cNvSpPr/>
            <p:nvPr/>
          </p:nvSpPr>
          <p:spPr>
            <a:xfrm>
              <a:off x="2227600" y="2376300"/>
              <a:ext cx="534575" cy="269175"/>
            </a:xfrm>
            <a:custGeom>
              <a:avLst/>
              <a:gdLst/>
              <a:ahLst/>
              <a:cxnLst/>
              <a:rect l="l" t="t" r="r" b="b"/>
              <a:pathLst>
                <a:path w="21383" h="10767" extrusionOk="0">
                  <a:moveTo>
                    <a:pt x="18914" y="1"/>
                  </a:moveTo>
                  <a:cubicBezTo>
                    <a:pt x="18714" y="1"/>
                    <a:pt x="18580" y="1"/>
                    <a:pt x="18514" y="34"/>
                  </a:cubicBezTo>
                  <a:cubicBezTo>
                    <a:pt x="18180" y="201"/>
                    <a:pt x="367" y="10242"/>
                    <a:pt x="0" y="10475"/>
                  </a:cubicBezTo>
                  <a:cubicBezTo>
                    <a:pt x="467" y="10542"/>
                    <a:pt x="968" y="10709"/>
                    <a:pt x="1301" y="10742"/>
                  </a:cubicBezTo>
                  <a:cubicBezTo>
                    <a:pt x="1351" y="10759"/>
                    <a:pt x="1401" y="10767"/>
                    <a:pt x="1447" y="10767"/>
                  </a:cubicBezTo>
                  <a:cubicBezTo>
                    <a:pt x="1493" y="10767"/>
                    <a:pt x="1535" y="10759"/>
                    <a:pt x="1568" y="10742"/>
                  </a:cubicBezTo>
                  <a:cubicBezTo>
                    <a:pt x="1668" y="10709"/>
                    <a:pt x="2569" y="10208"/>
                    <a:pt x="3970" y="9474"/>
                  </a:cubicBezTo>
                  <a:cubicBezTo>
                    <a:pt x="8506" y="6973"/>
                    <a:pt x="18180" y="1569"/>
                    <a:pt x="21382" y="401"/>
                  </a:cubicBezTo>
                  <a:cubicBezTo>
                    <a:pt x="21382" y="401"/>
                    <a:pt x="19714" y="68"/>
                    <a:pt x="18914" y="1"/>
                  </a:cubicBezTo>
                  <a:close/>
                </a:path>
              </a:pathLst>
            </a:custGeom>
            <a:solidFill>
              <a:srgbClr val="F6F4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6"/>
            <p:cNvSpPr/>
            <p:nvPr/>
          </p:nvSpPr>
          <p:spPr>
            <a:xfrm>
              <a:off x="2204250" y="2352900"/>
              <a:ext cx="496200" cy="286125"/>
            </a:xfrm>
            <a:custGeom>
              <a:avLst/>
              <a:gdLst/>
              <a:ahLst/>
              <a:cxnLst/>
              <a:rect l="l" t="t" r="r" b="b"/>
              <a:pathLst>
                <a:path w="19848" h="11445" extrusionOk="0">
                  <a:moveTo>
                    <a:pt x="19094" y="0"/>
                  </a:moveTo>
                  <a:cubicBezTo>
                    <a:pt x="18262" y="0"/>
                    <a:pt x="1916" y="10122"/>
                    <a:pt x="0" y="11311"/>
                  </a:cubicBezTo>
                  <a:cubicBezTo>
                    <a:pt x="42" y="11305"/>
                    <a:pt x="86" y="11302"/>
                    <a:pt x="133" y="11302"/>
                  </a:cubicBezTo>
                  <a:cubicBezTo>
                    <a:pt x="353" y="11302"/>
                    <a:pt x="632" y="11362"/>
                    <a:pt x="934" y="11444"/>
                  </a:cubicBezTo>
                  <a:cubicBezTo>
                    <a:pt x="1268" y="11244"/>
                    <a:pt x="19114" y="1137"/>
                    <a:pt x="19448" y="1004"/>
                  </a:cubicBezTo>
                  <a:cubicBezTo>
                    <a:pt x="19514" y="970"/>
                    <a:pt x="19648" y="970"/>
                    <a:pt x="19848" y="970"/>
                  </a:cubicBezTo>
                  <a:cubicBezTo>
                    <a:pt x="19848" y="970"/>
                    <a:pt x="19314" y="103"/>
                    <a:pt x="19114" y="3"/>
                  </a:cubicBezTo>
                  <a:cubicBezTo>
                    <a:pt x="19109" y="1"/>
                    <a:pt x="19102" y="0"/>
                    <a:pt x="19094" y="0"/>
                  </a:cubicBezTo>
                  <a:close/>
                </a:path>
              </a:pathLst>
            </a:custGeom>
            <a:solidFill>
              <a:schemeClr val="accent5"/>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56"/>
            <p:cNvSpPr/>
            <p:nvPr/>
          </p:nvSpPr>
          <p:spPr>
            <a:xfrm>
              <a:off x="2197575" y="2634825"/>
              <a:ext cx="290225" cy="744725"/>
            </a:xfrm>
            <a:custGeom>
              <a:avLst/>
              <a:gdLst/>
              <a:ahLst/>
              <a:cxnLst/>
              <a:rect l="l" t="t" r="r" b="b"/>
              <a:pathLst>
                <a:path w="11609" h="29789" extrusionOk="0">
                  <a:moveTo>
                    <a:pt x="267" y="1"/>
                  </a:moveTo>
                  <a:cubicBezTo>
                    <a:pt x="167" y="67"/>
                    <a:pt x="101" y="134"/>
                    <a:pt x="101" y="134"/>
                  </a:cubicBezTo>
                  <a:cubicBezTo>
                    <a:pt x="0" y="634"/>
                    <a:pt x="8206" y="28654"/>
                    <a:pt x="8573" y="29021"/>
                  </a:cubicBezTo>
                  <a:cubicBezTo>
                    <a:pt x="8940" y="29388"/>
                    <a:pt x="11042" y="29755"/>
                    <a:pt x="11609" y="29789"/>
                  </a:cubicBezTo>
                  <a:lnTo>
                    <a:pt x="2502" y="401"/>
                  </a:lnTo>
                  <a:cubicBezTo>
                    <a:pt x="2169" y="368"/>
                    <a:pt x="1668" y="234"/>
                    <a:pt x="1201" y="134"/>
                  </a:cubicBezTo>
                  <a:cubicBezTo>
                    <a:pt x="834" y="34"/>
                    <a:pt x="501" y="1"/>
                    <a:pt x="267" y="1"/>
                  </a:cubicBezTo>
                  <a:close/>
                </a:path>
              </a:pathLst>
            </a:custGeom>
            <a:solidFill>
              <a:schemeClr val="accent5"/>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6"/>
            <p:cNvSpPr/>
            <p:nvPr/>
          </p:nvSpPr>
          <p:spPr>
            <a:xfrm>
              <a:off x="2260125" y="2613150"/>
              <a:ext cx="288550" cy="767225"/>
            </a:xfrm>
            <a:custGeom>
              <a:avLst/>
              <a:gdLst/>
              <a:ahLst/>
              <a:cxnLst/>
              <a:rect l="l" t="t" r="r" b="b"/>
              <a:pathLst>
                <a:path w="11542" h="30689" extrusionOk="0">
                  <a:moveTo>
                    <a:pt x="2669" y="0"/>
                  </a:moveTo>
                  <a:cubicBezTo>
                    <a:pt x="1268" y="734"/>
                    <a:pt x="367" y="1235"/>
                    <a:pt x="267" y="1268"/>
                  </a:cubicBezTo>
                  <a:cubicBezTo>
                    <a:pt x="250" y="1301"/>
                    <a:pt x="209" y="1318"/>
                    <a:pt x="159" y="1318"/>
                  </a:cubicBezTo>
                  <a:cubicBezTo>
                    <a:pt x="109" y="1318"/>
                    <a:pt x="50" y="1301"/>
                    <a:pt x="0" y="1268"/>
                  </a:cubicBezTo>
                  <a:lnTo>
                    <a:pt x="0" y="1268"/>
                  </a:lnTo>
                  <a:lnTo>
                    <a:pt x="9107" y="30689"/>
                  </a:lnTo>
                  <a:cubicBezTo>
                    <a:pt x="9240" y="30689"/>
                    <a:pt x="10174" y="30222"/>
                    <a:pt x="11542" y="29521"/>
                  </a:cubicBezTo>
                  <a:lnTo>
                    <a:pt x="2669" y="0"/>
                  </a:lnTo>
                  <a:close/>
                </a:path>
              </a:pathLst>
            </a:custGeom>
            <a:solidFill>
              <a:schemeClr val="accent5"/>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6"/>
            <p:cNvSpPr/>
            <p:nvPr/>
          </p:nvSpPr>
          <p:spPr>
            <a:xfrm>
              <a:off x="2326825" y="2381400"/>
              <a:ext cx="698875" cy="970625"/>
            </a:xfrm>
            <a:custGeom>
              <a:avLst/>
              <a:gdLst/>
              <a:ahLst/>
              <a:cxnLst/>
              <a:rect l="l" t="t" r="r" b="b"/>
              <a:pathLst>
                <a:path w="27955" h="38825" extrusionOk="0">
                  <a:moveTo>
                    <a:pt x="18296" y="1"/>
                  </a:moveTo>
                  <a:cubicBezTo>
                    <a:pt x="18112" y="1"/>
                    <a:pt x="17797" y="72"/>
                    <a:pt x="17413" y="264"/>
                  </a:cubicBezTo>
                  <a:cubicBezTo>
                    <a:pt x="14211" y="1398"/>
                    <a:pt x="4537" y="6802"/>
                    <a:pt x="1" y="9304"/>
                  </a:cubicBezTo>
                  <a:lnTo>
                    <a:pt x="8874" y="38825"/>
                  </a:lnTo>
                  <a:cubicBezTo>
                    <a:pt x="14378" y="35956"/>
                    <a:pt x="27387" y="28651"/>
                    <a:pt x="27621" y="27884"/>
                  </a:cubicBezTo>
                  <a:cubicBezTo>
                    <a:pt x="27954" y="26983"/>
                    <a:pt x="19448" y="731"/>
                    <a:pt x="18447" y="30"/>
                  </a:cubicBezTo>
                  <a:cubicBezTo>
                    <a:pt x="18419" y="12"/>
                    <a:pt x="18367" y="1"/>
                    <a:pt x="18296" y="1"/>
                  </a:cubicBezTo>
                  <a:close/>
                </a:path>
              </a:pathLst>
            </a:custGeom>
            <a:solidFill>
              <a:schemeClr val="accent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56"/>
            <p:cNvSpPr/>
            <p:nvPr/>
          </p:nvSpPr>
          <p:spPr>
            <a:xfrm>
              <a:off x="2596200" y="2942100"/>
              <a:ext cx="44225" cy="40950"/>
            </a:xfrm>
            <a:custGeom>
              <a:avLst/>
              <a:gdLst/>
              <a:ahLst/>
              <a:cxnLst/>
              <a:rect l="l" t="t" r="r" b="b"/>
              <a:pathLst>
                <a:path w="1769" h="1638" extrusionOk="0">
                  <a:moveTo>
                    <a:pt x="845" y="1"/>
                  </a:moveTo>
                  <a:cubicBezTo>
                    <a:pt x="469" y="1"/>
                    <a:pt x="130" y="308"/>
                    <a:pt x="100" y="719"/>
                  </a:cubicBezTo>
                  <a:cubicBezTo>
                    <a:pt x="0" y="1186"/>
                    <a:pt x="334" y="1586"/>
                    <a:pt x="801" y="1620"/>
                  </a:cubicBezTo>
                  <a:cubicBezTo>
                    <a:pt x="857" y="1632"/>
                    <a:pt x="912" y="1637"/>
                    <a:pt x="966" y="1637"/>
                  </a:cubicBezTo>
                  <a:cubicBezTo>
                    <a:pt x="1359" y="1637"/>
                    <a:pt x="1676" y="1330"/>
                    <a:pt x="1735" y="919"/>
                  </a:cubicBezTo>
                  <a:cubicBezTo>
                    <a:pt x="1768" y="452"/>
                    <a:pt x="1435" y="52"/>
                    <a:pt x="1001" y="18"/>
                  </a:cubicBezTo>
                  <a:cubicBezTo>
                    <a:pt x="949" y="6"/>
                    <a:pt x="896" y="1"/>
                    <a:pt x="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6"/>
            <p:cNvSpPr/>
            <p:nvPr/>
          </p:nvSpPr>
          <p:spPr>
            <a:xfrm>
              <a:off x="2778000" y="2860600"/>
              <a:ext cx="43375" cy="41325"/>
            </a:xfrm>
            <a:custGeom>
              <a:avLst/>
              <a:gdLst/>
              <a:ahLst/>
              <a:cxnLst/>
              <a:rect l="l" t="t" r="r" b="b"/>
              <a:pathLst>
                <a:path w="1735" h="1653" extrusionOk="0">
                  <a:moveTo>
                    <a:pt x="882" y="1"/>
                  </a:moveTo>
                  <a:cubicBezTo>
                    <a:pt x="467" y="1"/>
                    <a:pt x="128" y="314"/>
                    <a:pt x="67" y="710"/>
                  </a:cubicBezTo>
                  <a:cubicBezTo>
                    <a:pt x="0" y="1177"/>
                    <a:pt x="334" y="1611"/>
                    <a:pt x="801" y="1644"/>
                  </a:cubicBezTo>
                  <a:cubicBezTo>
                    <a:pt x="838" y="1650"/>
                    <a:pt x="875" y="1652"/>
                    <a:pt x="912" y="1652"/>
                  </a:cubicBezTo>
                  <a:cubicBezTo>
                    <a:pt x="1306" y="1652"/>
                    <a:pt x="1671" y="1340"/>
                    <a:pt x="1701" y="943"/>
                  </a:cubicBezTo>
                  <a:cubicBezTo>
                    <a:pt x="1735" y="476"/>
                    <a:pt x="1401" y="43"/>
                    <a:pt x="1001" y="9"/>
                  </a:cubicBezTo>
                  <a:cubicBezTo>
                    <a:pt x="961" y="4"/>
                    <a:pt x="921" y="1"/>
                    <a:pt x="8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6"/>
            <p:cNvSpPr/>
            <p:nvPr/>
          </p:nvSpPr>
          <p:spPr>
            <a:xfrm>
              <a:off x="2695425" y="2959550"/>
              <a:ext cx="66750" cy="32700"/>
            </a:xfrm>
            <a:custGeom>
              <a:avLst/>
              <a:gdLst/>
              <a:ahLst/>
              <a:cxnLst/>
              <a:rect l="l" t="t" r="r" b="b"/>
              <a:pathLst>
                <a:path w="2670" h="1308" extrusionOk="0">
                  <a:moveTo>
                    <a:pt x="1" y="1222"/>
                  </a:moveTo>
                  <a:cubicBezTo>
                    <a:pt x="1" y="1223"/>
                    <a:pt x="1" y="1223"/>
                    <a:pt x="1" y="1223"/>
                  </a:cubicBezTo>
                  <a:cubicBezTo>
                    <a:pt x="2" y="1223"/>
                    <a:pt x="2" y="1223"/>
                    <a:pt x="3" y="1222"/>
                  </a:cubicBezTo>
                  <a:lnTo>
                    <a:pt x="3" y="1222"/>
                  </a:lnTo>
                  <a:cubicBezTo>
                    <a:pt x="2" y="1222"/>
                    <a:pt x="1" y="1222"/>
                    <a:pt x="1" y="1222"/>
                  </a:cubicBezTo>
                  <a:close/>
                  <a:moveTo>
                    <a:pt x="2157" y="1"/>
                  </a:moveTo>
                  <a:cubicBezTo>
                    <a:pt x="1912" y="1"/>
                    <a:pt x="1588" y="50"/>
                    <a:pt x="1202" y="221"/>
                  </a:cubicBezTo>
                  <a:cubicBezTo>
                    <a:pt x="344" y="634"/>
                    <a:pt x="31" y="1198"/>
                    <a:pt x="3" y="1222"/>
                  </a:cubicBezTo>
                  <a:lnTo>
                    <a:pt x="3" y="1222"/>
                  </a:lnTo>
                  <a:cubicBezTo>
                    <a:pt x="202" y="1275"/>
                    <a:pt x="423" y="1307"/>
                    <a:pt x="648" y="1307"/>
                  </a:cubicBezTo>
                  <a:cubicBezTo>
                    <a:pt x="987" y="1307"/>
                    <a:pt x="1335" y="1235"/>
                    <a:pt x="1635" y="1055"/>
                  </a:cubicBezTo>
                  <a:cubicBezTo>
                    <a:pt x="2102" y="855"/>
                    <a:pt x="2436" y="488"/>
                    <a:pt x="2669" y="88"/>
                  </a:cubicBezTo>
                  <a:cubicBezTo>
                    <a:pt x="2669" y="88"/>
                    <a:pt x="2484" y="1"/>
                    <a:pt x="2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6"/>
            <p:cNvSpPr/>
            <p:nvPr/>
          </p:nvSpPr>
          <p:spPr>
            <a:xfrm>
              <a:off x="2664575" y="2918650"/>
              <a:ext cx="110100" cy="72300"/>
            </a:xfrm>
            <a:custGeom>
              <a:avLst/>
              <a:gdLst/>
              <a:ahLst/>
              <a:cxnLst/>
              <a:rect l="l" t="t" r="r" b="b"/>
              <a:pathLst>
                <a:path w="4404" h="2892" extrusionOk="0">
                  <a:moveTo>
                    <a:pt x="3700" y="1"/>
                  </a:moveTo>
                  <a:cubicBezTo>
                    <a:pt x="3168" y="1"/>
                    <a:pt x="2875" y="1052"/>
                    <a:pt x="2102" y="1190"/>
                  </a:cubicBezTo>
                  <a:cubicBezTo>
                    <a:pt x="1201" y="1357"/>
                    <a:pt x="234" y="1023"/>
                    <a:pt x="67" y="1724"/>
                  </a:cubicBezTo>
                  <a:cubicBezTo>
                    <a:pt x="0" y="2291"/>
                    <a:pt x="534" y="2724"/>
                    <a:pt x="1235" y="2891"/>
                  </a:cubicBezTo>
                  <a:cubicBezTo>
                    <a:pt x="1235" y="2891"/>
                    <a:pt x="1568" y="2291"/>
                    <a:pt x="2436" y="1857"/>
                  </a:cubicBezTo>
                  <a:cubicBezTo>
                    <a:pt x="2806" y="1665"/>
                    <a:pt x="3121" y="1608"/>
                    <a:pt x="3362" y="1608"/>
                  </a:cubicBezTo>
                  <a:cubicBezTo>
                    <a:pt x="3707" y="1608"/>
                    <a:pt x="3903" y="1724"/>
                    <a:pt x="3903" y="1724"/>
                  </a:cubicBezTo>
                  <a:cubicBezTo>
                    <a:pt x="4337" y="1057"/>
                    <a:pt x="4404" y="356"/>
                    <a:pt x="4070" y="156"/>
                  </a:cubicBezTo>
                  <a:cubicBezTo>
                    <a:pt x="3932" y="46"/>
                    <a:pt x="3810" y="1"/>
                    <a:pt x="37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56"/>
            <p:cNvSpPr/>
            <p:nvPr/>
          </p:nvSpPr>
          <p:spPr>
            <a:xfrm>
              <a:off x="2572850" y="2997600"/>
              <a:ext cx="91750" cy="91750"/>
            </a:xfrm>
            <a:custGeom>
              <a:avLst/>
              <a:gdLst/>
              <a:ahLst/>
              <a:cxnLst/>
              <a:rect l="l" t="t" r="r" b="b"/>
              <a:pathLst>
                <a:path w="3670" h="3670" extrusionOk="0">
                  <a:moveTo>
                    <a:pt x="1835" y="0"/>
                  </a:moveTo>
                  <a:cubicBezTo>
                    <a:pt x="834" y="0"/>
                    <a:pt x="0" y="834"/>
                    <a:pt x="0" y="1835"/>
                  </a:cubicBezTo>
                  <a:cubicBezTo>
                    <a:pt x="0" y="2835"/>
                    <a:pt x="834" y="3669"/>
                    <a:pt x="1835" y="3669"/>
                  </a:cubicBezTo>
                  <a:cubicBezTo>
                    <a:pt x="2836" y="3669"/>
                    <a:pt x="3669" y="2835"/>
                    <a:pt x="3669" y="1835"/>
                  </a:cubicBezTo>
                  <a:cubicBezTo>
                    <a:pt x="3669" y="834"/>
                    <a:pt x="2836" y="0"/>
                    <a:pt x="18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56"/>
            <p:cNvSpPr/>
            <p:nvPr/>
          </p:nvSpPr>
          <p:spPr>
            <a:xfrm>
              <a:off x="2807175" y="2895850"/>
              <a:ext cx="91750" cy="91750"/>
            </a:xfrm>
            <a:custGeom>
              <a:avLst/>
              <a:gdLst/>
              <a:ahLst/>
              <a:cxnLst/>
              <a:rect l="l" t="t" r="r" b="b"/>
              <a:pathLst>
                <a:path w="3670" h="3670" extrusionOk="0">
                  <a:moveTo>
                    <a:pt x="1835" y="0"/>
                  </a:moveTo>
                  <a:cubicBezTo>
                    <a:pt x="801" y="0"/>
                    <a:pt x="1" y="834"/>
                    <a:pt x="1" y="1835"/>
                  </a:cubicBezTo>
                  <a:cubicBezTo>
                    <a:pt x="1" y="2869"/>
                    <a:pt x="801" y="3670"/>
                    <a:pt x="1835" y="3670"/>
                  </a:cubicBezTo>
                  <a:cubicBezTo>
                    <a:pt x="2836" y="3670"/>
                    <a:pt x="3670" y="2869"/>
                    <a:pt x="3670" y="1835"/>
                  </a:cubicBezTo>
                  <a:cubicBezTo>
                    <a:pt x="3670" y="834"/>
                    <a:pt x="2836" y="0"/>
                    <a:pt x="18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56"/>
          <p:cNvGrpSpPr/>
          <p:nvPr/>
        </p:nvGrpSpPr>
        <p:grpSpPr>
          <a:xfrm>
            <a:off x="7301415" y="343845"/>
            <a:ext cx="875394" cy="1608910"/>
            <a:chOff x="4773575" y="1104625"/>
            <a:chExt cx="785600" cy="1443875"/>
          </a:xfrm>
        </p:grpSpPr>
        <p:sp>
          <p:nvSpPr>
            <p:cNvPr id="930" name="Google Shape;930;p56"/>
            <p:cNvSpPr/>
            <p:nvPr/>
          </p:nvSpPr>
          <p:spPr>
            <a:xfrm>
              <a:off x="4803600" y="2410500"/>
              <a:ext cx="168475" cy="138000"/>
            </a:xfrm>
            <a:custGeom>
              <a:avLst/>
              <a:gdLst/>
              <a:ahLst/>
              <a:cxnLst/>
              <a:rect l="l" t="t" r="r" b="b"/>
              <a:pathLst>
                <a:path w="6739" h="5520" extrusionOk="0">
                  <a:moveTo>
                    <a:pt x="1" y="1"/>
                  </a:moveTo>
                  <a:cubicBezTo>
                    <a:pt x="501" y="2936"/>
                    <a:pt x="1001" y="5304"/>
                    <a:pt x="1335" y="5471"/>
                  </a:cubicBezTo>
                  <a:cubicBezTo>
                    <a:pt x="1390" y="5504"/>
                    <a:pt x="1463" y="5520"/>
                    <a:pt x="1550" y="5520"/>
                  </a:cubicBezTo>
                  <a:cubicBezTo>
                    <a:pt x="2355" y="5520"/>
                    <a:pt x="4452" y="4187"/>
                    <a:pt x="6739" y="2502"/>
                  </a:cubicBezTo>
                  <a:cubicBezTo>
                    <a:pt x="3036" y="2169"/>
                    <a:pt x="67" y="1"/>
                    <a:pt x="67" y="1"/>
                  </a:cubicBezTo>
                  <a:close/>
                </a:path>
              </a:pathLst>
            </a:cu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56"/>
            <p:cNvSpPr/>
            <p:nvPr/>
          </p:nvSpPr>
          <p:spPr>
            <a:xfrm>
              <a:off x="5074625" y="1104625"/>
              <a:ext cx="484550" cy="326875"/>
            </a:xfrm>
            <a:custGeom>
              <a:avLst/>
              <a:gdLst/>
              <a:ahLst/>
              <a:cxnLst/>
              <a:rect l="l" t="t" r="r" b="b"/>
              <a:pathLst>
                <a:path w="19382" h="13075" extrusionOk="0">
                  <a:moveTo>
                    <a:pt x="7131" y="0"/>
                  </a:moveTo>
                  <a:cubicBezTo>
                    <a:pt x="5649" y="0"/>
                    <a:pt x="4359" y="267"/>
                    <a:pt x="3503" y="865"/>
                  </a:cubicBezTo>
                  <a:cubicBezTo>
                    <a:pt x="2669" y="1466"/>
                    <a:pt x="1402" y="3901"/>
                    <a:pt x="1" y="7370"/>
                  </a:cubicBezTo>
                  <a:cubicBezTo>
                    <a:pt x="1" y="7370"/>
                    <a:pt x="5204" y="10839"/>
                    <a:pt x="17280" y="13074"/>
                  </a:cubicBezTo>
                  <a:cubicBezTo>
                    <a:pt x="18614" y="9038"/>
                    <a:pt x="19381" y="6169"/>
                    <a:pt x="19114" y="5535"/>
                  </a:cubicBezTo>
                  <a:cubicBezTo>
                    <a:pt x="17812" y="2429"/>
                    <a:pt x="11599" y="0"/>
                    <a:pt x="7131" y="0"/>
                  </a:cubicBezTo>
                  <a:close/>
                </a:path>
              </a:pathLst>
            </a:cu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6"/>
            <p:cNvSpPr/>
            <p:nvPr/>
          </p:nvSpPr>
          <p:spPr>
            <a:xfrm>
              <a:off x="5055450" y="1288850"/>
              <a:ext cx="451175" cy="194350"/>
            </a:xfrm>
            <a:custGeom>
              <a:avLst/>
              <a:gdLst/>
              <a:ahLst/>
              <a:cxnLst/>
              <a:rect l="l" t="t" r="r" b="b"/>
              <a:pathLst>
                <a:path w="18047" h="7774" extrusionOk="0">
                  <a:moveTo>
                    <a:pt x="767" y="1"/>
                  </a:moveTo>
                  <a:lnTo>
                    <a:pt x="767" y="1"/>
                  </a:lnTo>
                  <a:cubicBezTo>
                    <a:pt x="767" y="1"/>
                    <a:pt x="767" y="1"/>
                    <a:pt x="768" y="1"/>
                  </a:cubicBezTo>
                  <a:lnTo>
                    <a:pt x="768" y="1"/>
                  </a:lnTo>
                  <a:cubicBezTo>
                    <a:pt x="768" y="1"/>
                    <a:pt x="768" y="1"/>
                    <a:pt x="768" y="1"/>
                  </a:cubicBezTo>
                  <a:cubicBezTo>
                    <a:pt x="767" y="1"/>
                    <a:pt x="767" y="1"/>
                    <a:pt x="767" y="1"/>
                  </a:cubicBezTo>
                  <a:close/>
                  <a:moveTo>
                    <a:pt x="768" y="1"/>
                  </a:moveTo>
                  <a:lnTo>
                    <a:pt x="768" y="1"/>
                  </a:lnTo>
                  <a:cubicBezTo>
                    <a:pt x="501" y="602"/>
                    <a:pt x="267" y="1202"/>
                    <a:pt x="0" y="1836"/>
                  </a:cubicBezTo>
                  <a:cubicBezTo>
                    <a:pt x="0" y="1836"/>
                    <a:pt x="2469" y="3837"/>
                    <a:pt x="8173" y="5705"/>
                  </a:cubicBezTo>
                  <a:cubicBezTo>
                    <a:pt x="13643" y="7506"/>
                    <a:pt x="17379" y="7773"/>
                    <a:pt x="17379" y="7773"/>
                  </a:cubicBezTo>
                  <a:cubicBezTo>
                    <a:pt x="17613" y="7039"/>
                    <a:pt x="17846" y="6372"/>
                    <a:pt x="18047" y="5705"/>
                  </a:cubicBezTo>
                  <a:cubicBezTo>
                    <a:pt x="6114" y="3497"/>
                    <a:pt x="826" y="50"/>
                    <a:pt x="768" y="1"/>
                  </a:cubicBezTo>
                  <a:close/>
                </a:path>
              </a:pathLst>
            </a:cu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6"/>
            <p:cNvSpPr/>
            <p:nvPr/>
          </p:nvSpPr>
          <p:spPr>
            <a:xfrm>
              <a:off x="5033775" y="1334725"/>
              <a:ext cx="456175" cy="204350"/>
            </a:xfrm>
            <a:custGeom>
              <a:avLst/>
              <a:gdLst/>
              <a:ahLst/>
              <a:cxnLst/>
              <a:rect l="l" t="t" r="r" b="b"/>
              <a:pathLst>
                <a:path w="18247" h="8174" extrusionOk="0">
                  <a:moveTo>
                    <a:pt x="901" y="1"/>
                  </a:moveTo>
                  <a:cubicBezTo>
                    <a:pt x="634" y="768"/>
                    <a:pt x="300" y="1535"/>
                    <a:pt x="0" y="2336"/>
                  </a:cubicBezTo>
                  <a:cubicBezTo>
                    <a:pt x="0" y="2336"/>
                    <a:pt x="3369" y="4637"/>
                    <a:pt x="8406" y="6305"/>
                  </a:cubicBezTo>
                  <a:cubicBezTo>
                    <a:pt x="13009" y="7806"/>
                    <a:pt x="17479" y="8173"/>
                    <a:pt x="17479" y="8173"/>
                  </a:cubicBezTo>
                  <a:cubicBezTo>
                    <a:pt x="17746" y="7373"/>
                    <a:pt x="18013" y="6639"/>
                    <a:pt x="18246" y="5872"/>
                  </a:cubicBezTo>
                  <a:cubicBezTo>
                    <a:pt x="18246" y="5872"/>
                    <a:pt x="14477" y="5638"/>
                    <a:pt x="9073" y="3870"/>
                  </a:cubicBezTo>
                  <a:cubicBezTo>
                    <a:pt x="3369" y="2002"/>
                    <a:pt x="901" y="1"/>
                    <a:pt x="901" y="1"/>
                  </a:cubicBezTo>
                  <a:close/>
                </a:path>
              </a:pathLst>
            </a:cu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6"/>
            <p:cNvSpPr/>
            <p:nvPr/>
          </p:nvSpPr>
          <p:spPr>
            <a:xfrm>
              <a:off x="4776925" y="1393100"/>
              <a:ext cx="692175" cy="914025"/>
            </a:xfrm>
            <a:custGeom>
              <a:avLst/>
              <a:gdLst/>
              <a:ahLst/>
              <a:cxnLst/>
              <a:rect l="l" t="t" r="r" b="b"/>
              <a:pathLst>
                <a:path w="27687" h="36561" extrusionOk="0">
                  <a:moveTo>
                    <a:pt x="10141" y="1"/>
                  </a:moveTo>
                  <a:cubicBezTo>
                    <a:pt x="5738" y="11709"/>
                    <a:pt x="500" y="28988"/>
                    <a:pt x="100" y="30189"/>
                  </a:cubicBezTo>
                  <a:cubicBezTo>
                    <a:pt x="67" y="30289"/>
                    <a:pt x="0" y="30389"/>
                    <a:pt x="0" y="30523"/>
                  </a:cubicBezTo>
                  <a:cubicBezTo>
                    <a:pt x="247" y="30369"/>
                    <a:pt x="1432" y="29503"/>
                    <a:pt x="2137" y="29503"/>
                  </a:cubicBezTo>
                  <a:cubicBezTo>
                    <a:pt x="2196" y="29503"/>
                    <a:pt x="2251" y="29509"/>
                    <a:pt x="2302" y="29522"/>
                  </a:cubicBezTo>
                  <a:cubicBezTo>
                    <a:pt x="3436" y="29789"/>
                    <a:pt x="3669" y="31457"/>
                    <a:pt x="4103" y="31657"/>
                  </a:cubicBezTo>
                  <a:cubicBezTo>
                    <a:pt x="4152" y="31678"/>
                    <a:pt x="4211" y="31687"/>
                    <a:pt x="4278" y="31687"/>
                  </a:cubicBezTo>
                  <a:cubicBezTo>
                    <a:pt x="4774" y="31687"/>
                    <a:pt x="5723" y="31183"/>
                    <a:pt x="6473" y="31183"/>
                  </a:cubicBezTo>
                  <a:cubicBezTo>
                    <a:pt x="6589" y="31183"/>
                    <a:pt x="6701" y="31195"/>
                    <a:pt x="6805" y="31223"/>
                  </a:cubicBezTo>
                  <a:cubicBezTo>
                    <a:pt x="7806" y="31523"/>
                    <a:pt x="8106" y="33325"/>
                    <a:pt x="8473" y="33491"/>
                  </a:cubicBezTo>
                  <a:cubicBezTo>
                    <a:pt x="8543" y="33517"/>
                    <a:pt x="8619" y="33528"/>
                    <a:pt x="8700" y="33528"/>
                  </a:cubicBezTo>
                  <a:cubicBezTo>
                    <a:pt x="9239" y="33528"/>
                    <a:pt x="10012" y="33040"/>
                    <a:pt x="10698" y="33040"/>
                  </a:cubicBezTo>
                  <a:cubicBezTo>
                    <a:pt x="10851" y="33040"/>
                    <a:pt x="11000" y="33065"/>
                    <a:pt x="11141" y="33124"/>
                  </a:cubicBezTo>
                  <a:cubicBezTo>
                    <a:pt x="12142" y="33491"/>
                    <a:pt x="11842" y="35226"/>
                    <a:pt x="12476" y="35526"/>
                  </a:cubicBezTo>
                  <a:cubicBezTo>
                    <a:pt x="12516" y="35549"/>
                    <a:pt x="12563" y="35559"/>
                    <a:pt x="12617" y="35559"/>
                  </a:cubicBezTo>
                  <a:cubicBezTo>
                    <a:pt x="13055" y="35559"/>
                    <a:pt x="13919" y="34884"/>
                    <a:pt x="14589" y="34884"/>
                  </a:cubicBezTo>
                  <a:cubicBezTo>
                    <a:pt x="14800" y="34884"/>
                    <a:pt x="14991" y="34951"/>
                    <a:pt x="15144" y="35126"/>
                  </a:cubicBezTo>
                  <a:cubicBezTo>
                    <a:pt x="15344" y="35326"/>
                    <a:pt x="15611" y="36494"/>
                    <a:pt x="15511" y="36560"/>
                  </a:cubicBezTo>
                  <a:cubicBezTo>
                    <a:pt x="15611" y="36527"/>
                    <a:pt x="15611" y="36494"/>
                    <a:pt x="15645" y="36460"/>
                  </a:cubicBezTo>
                  <a:cubicBezTo>
                    <a:pt x="16479" y="35193"/>
                    <a:pt x="23417" y="18014"/>
                    <a:pt x="27687" y="5838"/>
                  </a:cubicBezTo>
                  <a:cubicBezTo>
                    <a:pt x="27687" y="5838"/>
                    <a:pt x="23250" y="5471"/>
                    <a:pt x="18647" y="3970"/>
                  </a:cubicBezTo>
                  <a:cubicBezTo>
                    <a:pt x="13610" y="2302"/>
                    <a:pt x="10241" y="1"/>
                    <a:pt x="10141" y="1"/>
                  </a:cubicBezTo>
                  <a:close/>
                </a:path>
              </a:pathLst>
            </a:cu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6"/>
            <p:cNvSpPr/>
            <p:nvPr/>
          </p:nvSpPr>
          <p:spPr>
            <a:xfrm>
              <a:off x="4773575" y="2129825"/>
              <a:ext cx="394475" cy="342400"/>
            </a:xfrm>
            <a:custGeom>
              <a:avLst/>
              <a:gdLst/>
              <a:ahLst/>
              <a:cxnLst/>
              <a:rect l="l" t="t" r="r" b="b"/>
              <a:pathLst>
                <a:path w="15779" h="13696" extrusionOk="0">
                  <a:moveTo>
                    <a:pt x="2351" y="1"/>
                  </a:moveTo>
                  <a:cubicBezTo>
                    <a:pt x="1690" y="1"/>
                    <a:pt x="450" y="866"/>
                    <a:pt x="234" y="1020"/>
                  </a:cubicBezTo>
                  <a:cubicBezTo>
                    <a:pt x="1" y="2588"/>
                    <a:pt x="568" y="7358"/>
                    <a:pt x="1202" y="11194"/>
                  </a:cubicBezTo>
                  <a:lnTo>
                    <a:pt x="1268" y="11194"/>
                  </a:lnTo>
                  <a:cubicBezTo>
                    <a:pt x="1268" y="11194"/>
                    <a:pt x="4237" y="13362"/>
                    <a:pt x="7940" y="13696"/>
                  </a:cubicBezTo>
                  <a:cubicBezTo>
                    <a:pt x="11209" y="11328"/>
                    <a:pt x="14878" y="8192"/>
                    <a:pt x="15712" y="7091"/>
                  </a:cubicBezTo>
                  <a:cubicBezTo>
                    <a:pt x="15779" y="7025"/>
                    <a:pt x="15545" y="5857"/>
                    <a:pt x="15312" y="5657"/>
                  </a:cubicBezTo>
                  <a:cubicBezTo>
                    <a:pt x="15158" y="5481"/>
                    <a:pt x="14968" y="5415"/>
                    <a:pt x="14759" y="5415"/>
                  </a:cubicBezTo>
                  <a:cubicBezTo>
                    <a:pt x="14106" y="5415"/>
                    <a:pt x="13275" y="6065"/>
                    <a:pt x="12836" y="6065"/>
                  </a:cubicBezTo>
                  <a:cubicBezTo>
                    <a:pt x="12774" y="6065"/>
                    <a:pt x="12721" y="6052"/>
                    <a:pt x="12676" y="6024"/>
                  </a:cubicBezTo>
                  <a:cubicBezTo>
                    <a:pt x="12076" y="5724"/>
                    <a:pt x="12343" y="3989"/>
                    <a:pt x="11342" y="3589"/>
                  </a:cubicBezTo>
                  <a:cubicBezTo>
                    <a:pt x="11212" y="3539"/>
                    <a:pt x="11076" y="3518"/>
                    <a:pt x="10935" y="3518"/>
                  </a:cubicBezTo>
                  <a:cubicBezTo>
                    <a:pt x="10241" y="3518"/>
                    <a:pt x="9453" y="4026"/>
                    <a:pt x="8924" y="4026"/>
                  </a:cubicBezTo>
                  <a:cubicBezTo>
                    <a:pt x="8846" y="4026"/>
                    <a:pt x="8773" y="4015"/>
                    <a:pt x="8707" y="3989"/>
                  </a:cubicBezTo>
                  <a:cubicBezTo>
                    <a:pt x="8273" y="3822"/>
                    <a:pt x="8006" y="2021"/>
                    <a:pt x="7039" y="1721"/>
                  </a:cubicBezTo>
                  <a:cubicBezTo>
                    <a:pt x="6931" y="1693"/>
                    <a:pt x="6816" y="1680"/>
                    <a:pt x="6696" y="1680"/>
                  </a:cubicBezTo>
                  <a:cubicBezTo>
                    <a:pt x="5927" y="1680"/>
                    <a:pt x="4976" y="2185"/>
                    <a:pt x="4479" y="2185"/>
                  </a:cubicBezTo>
                  <a:cubicBezTo>
                    <a:pt x="4412" y="2185"/>
                    <a:pt x="4353" y="2175"/>
                    <a:pt x="4304" y="2154"/>
                  </a:cubicBezTo>
                  <a:cubicBezTo>
                    <a:pt x="3837" y="1921"/>
                    <a:pt x="3603" y="320"/>
                    <a:pt x="2502" y="20"/>
                  </a:cubicBezTo>
                  <a:cubicBezTo>
                    <a:pt x="2457" y="7"/>
                    <a:pt x="2406" y="1"/>
                    <a:pt x="235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56"/>
            <p:cNvSpPr/>
            <p:nvPr/>
          </p:nvSpPr>
          <p:spPr>
            <a:xfrm>
              <a:off x="5121650" y="1579550"/>
              <a:ext cx="242975" cy="587625"/>
            </a:xfrm>
            <a:custGeom>
              <a:avLst/>
              <a:gdLst/>
              <a:ahLst/>
              <a:cxnLst/>
              <a:rect l="l" t="t" r="r" b="b"/>
              <a:pathLst>
                <a:path w="9719" h="23505" extrusionOk="0">
                  <a:moveTo>
                    <a:pt x="9397" y="0"/>
                  </a:moveTo>
                  <a:cubicBezTo>
                    <a:pt x="9336" y="0"/>
                    <a:pt x="9275" y="25"/>
                    <a:pt x="9228" y="81"/>
                  </a:cubicBezTo>
                  <a:cubicBezTo>
                    <a:pt x="8794" y="682"/>
                    <a:pt x="8527" y="1382"/>
                    <a:pt x="8227" y="2050"/>
                  </a:cubicBezTo>
                  <a:cubicBezTo>
                    <a:pt x="7960" y="2750"/>
                    <a:pt x="7660" y="3517"/>
                    <a:pt x="7393" y="4218"/>
                  </a:cubicBezTo>
                  <a:cubicBezTo>
                    <a:pt x="6893" y="5719"/>
                    <a:pt x="6492" y="7253"/>
                    <a:pt x="5992" y="8754"/>
                  </a:cubicBezTo>
                  <a:cubicBezTo>
                    <a:pt x="4958" y="11957"/>
                    <a:pt x="3357" y="14892"/>
                    <a:pt x="2022" y="17994"/>
                  </a:cubicBezTo>
                  <a:cubicBezTo>
                    <a:pt x="1289" y="19729"/>
                    <a:pt x="555" y="21497"/>
                    <a:pt x="21" y="23365"/>
                  </a:cubicBezTo>
                  <a:cubicBezTo>
                    <a:pt x="0" y="23447"/>
                    <a:pt x="56" y="23504"/>
                    <a:pt x="118" y="23504"/>
                  </a:cubicBezTo>
                  <a:cubicBezTo>
                    <a:pt x="156" y="23504"/>
                    <a:pt x="196" y="23482"/>
                    <a:pt x="221" y="23432"/>
                  </a:cubicBezTo>
                  <a:cubicBezTo>
                    <a:pt x="1856" y="20496"/>
                    <a:pt x="3056" y="17260"/>
                    <a:pt x="4624" y="14258"/>
                  </a:cubicBezTo>
                  <a:cubicBezTo>
                    <a:pt x="6059" y="11423"/>
                    <a:pt x="6959" y="8421"/>
                    <a:pt x="7860" y="5419"/>
                  </a:cubicBezTo>
                  <a:cubicBezTo>
                    <a:pt x="8127" y="4551"/>
                    <a:pt x="8360" y="3717"/>
                    <a:pt x="8694" y="2850"/>
                  </a:cubicBezTo>
                  <a:cubicBezTo>
                    <a:pt x="8994" y="2016"/>
                    <a:pt x="9461" y="1182"/>
                    <a:pt x="9695" y="348"/>
                  </a:cubicBezTo>
                  <a:cubicBezTo>
                    <a:pt x="9718" y="157"/>
                    <a:pt x="9554" y="0"/>
                    <a:pt x="93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56"/>
            <p:cNvSpPr/>
            <p:nvPr/>
          </p:nvSpPr>
          <p:spPr>
            <a:xfrm>
              <a:off x="4888925" y="1482450"/>
              <a:ext cx="244100" cy="614850"/>
            </a:xfrm>
            <a:custGeom>
              <a:avLst/>
              <a:gdLst/>
              <a:ahLst/>
              <a:cxnLst/>
              <a:rect l="l" t="t" r="r" b="b"/>
              <a:pathLst>
                <a:path w="9764" h="24594" extrusionOk="0">
                  <a:moveTo>
                    <a:pt x="9550" y="1"/>
                  </a:moveTo>
                  <a:cubicBezTo>
                    <a:pt x="9517" y="1"/>
                    <a:pt x="9485" y="20"/>
                    <a:pt x="9463" y="63"/>
                  </a:cubicBezTo>
                  <a:cubicBezTo>
                    <a:pt x="9130" y="430"/>
                    <a:pt x="8996" y="897"/>
                    <a:pt x="8830" y="1364"/>
                  </a:cubicBezTo>
                  <a:lnTo>
                    <a:pt x="8329" y="2831"/>
                  </a:lnTo>
                  <a:cubicBezTo>
                    <a:pt x="7996" y="3865"/>
                    <a:pt x="7629" y="4799"/>
                    <a:pt x="7262" y="5800"/>
                  </a:cubicBezTo>
                  <a:cubicBezTo>
                    <a:pt x="6461" y="7902"/>
                    <a:pt x="5627" y="9970"/>
                    <a:pt x="4793" y="12071"/>
                  </a:cubicBezTo>
                  <a:cubicBezTo>
                    <a:pt x="3959" y="14073"/>
                    <a:pt x="3159" y="16074"/>
                    <a:pt x="2325" y="18109"/>
                  </a:cubicBezTo>
                  <a:cubicBezTo>
                    <a:pt x="1491" y="20210"/>
                    <a:pt x="624" y="22245"/>
                    <a:pt x="23" y="24413"/>
                  </a:cubicBezTo>
                  <a:cubicBezTo>
                    <a:pt x="1" y="24527"/>
                    <a:pt x="86" y="24594"/>
                    <a:pt x="174" y="24594"/>
                  </a:cubicBezTo>
                  <a:cubicBezTo>
                    <a:pt x="216" y="24594"/>
                    <a:pt x="258" y="24579"/>
                    <a:pt x="290" y="24547"/>
                  </a:cubicBezTo>
                  <a:cubicBezTo>
                    <a:pt x="1324" y="22646"/>
                    <a:pt x="2025" y="20611"/>
                    <a:pt x="2825" y="18643"/>
                  </a:cubicBezTo>
                  <a:cubicBezTo>
                    <a:pt x="3659" y="16574"/>
                    <a:pt x="4460" y="14473"/>
                    <a:pt x="5260" y="12405"/>
                  </a:cubicBezTo>
                  <a:cubicBezTo>
                    <a:pt x="6028" y="10337"/>
                    <a:pt x="6862" y="8369"/>
                    <a:pt x="7662" y="6300"/>
                  </a:cubicBezTo>
                  <a:cubicBezTo>
                    <a:pt x="8029" y="5300"/>
                    <a:pt x="8463" y="4266"/>
                    <a:pt x="8796" y="3265"/>
                  </a:cubicBezTo>
                  <a:cubicBezTo>
                    <a:pt x="8963" y="2765"/>
                    <a:pt x="9130" y="2264"/>
                    <a:pt x="9330" y="1764"/>
                  </a:cubicBezTo>
                  <a:cubicBezTo>
                    <a:pt x="9497" y="1264"/>
                    <a:pt x="9764" y="730"/>
                    <a:pt x="9697" y="196"/>
                  </a:cubicBezTo>
                  <a:cubicBezTo>
                    <a:pt x="9697" y="83"/>
                    <a:pt x="9620" y="1"/>
                    <a:pt x="95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6"/>
            <p:cNvSpPr/>
            <p:nvPr/>
          </p:nvSpPr>
          <p:spPr>
            <a:xfrm>
              <a:off x="4996650" y="1539125"/>
              <a:ext cx="255625" cy="613775"/>
            </a:xfrm>
            <a:custGeom>
              <a:avLst/>
              <a:gdLst/>
              <a:ahLst/>
              <a:cxnLst/>
              <a:rect l="l" t="t" r="r" b="b"/>
              <a:pathLst>
                <a:path w="10225" h="24551" extrusionOk="0">
                  <a:moveTo>
                    <a:pt x="10046" y="1"/>
                  </a:moveTo>
                  <a:cubicBezTo>
                    <a:pt x="9982" y="1"/>
                    <a:pt x="9912" y="30"/>
                    <a:pt x="9858" y="97"/>
                  </a:cubicBezTo>
                  <a:cubicBezTo>
                    <a:pt x="9357" y="798"/>
                    <a:pt x="9057" y="1698"/>
                    <a:pt x="8690" y="2499"/>
                  </a:cubicBezTo>
                  <a:cubicBezTo>
                    <a:pt x="8323" y="3366"/>
                    <a:pt x="7890" y="4200"/>
                    <a:pt x="7556" y="5034"/>
                  </a:cubicBezTo>
                  <a:cubicBezTo>
                    <a:pt x="6856" y="6702"/>
                    <a:pt x="6155" y="8337"/>
                    <a:pt x="5488" y="10004"/>
                  </a:cubicBezTo>
                  <a:cubicBezTo>
                    <a:pt x="4821" y="11672"/>
                    <a:pt x="4120" y="13340"/>
                    <a:pt x="3453" y="15008"/>
                  </a:cubicBezTo>
                  <a:cubicBezTo>
                    <a:pt x="2853" y="16509"/>
                    <a:pt x="2452" y="18010"/>
                    <a:pt x="2019" y="19545"/>
                  </a:cubicBezTo>
                  <a:cubicBezTo>
                    <a:pt x="1552" y="21212"/>
                    <a:pt x="1018" y="22947"/>
                    <a:pt x="51" y="24381"/>
                  </a:cubicBezTo>
                  <a:cubicBezTo>
                    <a:pt x="1" y="24456"/>
                    <a:pt x="82" y="24550"/>
                    <a:pt x="154" y="24550"/>
                  </a:cubicBezTo>
                  <a:cubicBezTo>
                    <a:pt x="178" y="24550"/>
                    <a:pt x="201" y="24540"/>
                    <a:pt x="218" y="24515"/>
                  </a:cubicBezTo>
                  <a:cubicBezTo>
                    <a:pt x="2186" y="22113"/>
                    <a:pt x="2553" y="18978"/>
                    <a:pt x="3620" y="16142"/>
                  </a:cubicBezTo>
                  <a:cubicBezTo>
                    <a:pt x="4220" y="14441"/>
                    <a:pt x="5021" y="12773"/>
                    <a:pt x="5788" y="11105"/>
                  </a:cubicBezTo>
                  <a:cubicBezTo>
                    <a:pt x="6522" y="9371"/>
                    <a:pt x="7289" y="7669"/>
                    <a:pt x="7990" y="5968"/>
                  </a:cubicBezTo>
                  <a:cubicBezTo>
                    <a:pt x="8357" y="5034"/>
                    <a:pt x="8724" y="4134"/>
                    <a:pt x="9124" y="3166"/>
                  </a:cubicBezTo>
                  <a:cubicBezTo>
                    <a:pt x="9491" y="2199"/>
                    <a:pt x="10058" y="1198"/>
                    <a:pt x="10225" y="164"/>
                  </a:cubicBezTo>
                  <a:cubicBezTo>
                    <a:pt x="10225" y="65"/>
                    <a:pt x="10142" y="1"/>
                    <a:pt x="100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56"/>
            <p:cNvSpPr/>
            <p:nvPr/>
          </p:nvSpPr>
          <p:spPr>
            <a:xfrm>
              <a:off x="5252272" y="1150039"/>
              <a:ext cx="40945" cy="53387"/>
            </a:xfrm>
            <a:custGeom>
              <a:avLst/>
              <a:gdLst/>
              <a:ahLst/>
              <a:cxnLst/>
              <a:rect l="l" t="t" r="r" b="b"/>
              <a:pathLst>
                <a:path w="1402" h="1828" extrusionOk="0">
                  <a:moveTo>
                    <a:pt x="501" y="0"/>
                  </a:moveTo>
                  <a:cubicBezTo>
                    <a:pt x="401" y="0"/>
                    <a:pt x="334" y="0"/>
                    <a:pt x="267" y="34"/>
                  </a:cubicBezTo>
                  <a:cubicBezTo>
                    <a:pt x="234" y="34"/>
                    <a:pt x="201" y="67"/>
                    <a:pt x="201" y="67"/>
                  </a:cubicBezTo>
                  <a:cubicBezTo>
                    <a:pt x="167" y="67"/>
                    <a:pt x="100" y="100"/>
                    <a:pt x="100" y="134"/>
                  </a:cubicBezTo>
                  <a:cubicBezTo>
                    <a:pt x="100" y="200"/>
                    <a:pt x="167" y="234"/>
                    <a:pt x="201" y="234"/>
                  </a:cubicBezTo>
                  <a:lnTo>
                    <a:pt x="267" y="234"/>
                  </a:lnTo>
                  <a:cubicBezTo>
                    <a:pt x="334" y="234"/>
                    <a:pt x="367" y="234"/>
                    <a:pt x="434" y="267"/>
                  </a:cubicBezTo>
                  <a:cubicBezTo>
                    <a:pt x="501" y="267"/>
                    <a:pt x="534" y="267"/>
                    <a:pt x="567" y="301"/>
                  </a:cubicBezTo>
                  <a:cubicBezTo>
                    <a:pt x="601" y="301"/>
                    <a:pt x="668" y="367"/>
                    <a:pt x="701" y="367"/>
                  </a:cubicBezTo>
                  <a:cubicBezTo>
                    <a:pt x="734" y="401"/>
                    <a:pt x="768" y="401"/>
                    <a:pt x="768" y="434"/>
                  </a:cubicBezTo>
                  <a:cubicBezTo>
                    <a:pt x="768" y="434"/>
                    <a:pt x="834" y="434"/>
                    <a:pt x="834" y="467"/>
                  </a:cubicBezTo>
                  <a:cubicBezTo>
                    <a:pt x="800" y="460"/>
                    <a:pt x="765" y="456"/>
                    <a:pt x="729" y="456"/>
                  </a:cubicBezTo>
                  <a:cubicBezTo>
                    <a:pt x="460" y="456"/>
                    <a:pt x="189" y="673"/>
                    <a:pt x="100" y="968"/>
                  </a:cubicBezTo>
                  <a:cubicBezTo>
                    <a:pt x="0" y="1368"/>
                    <a:pt x="167" y="1735"/>
                    <a:pt x="501" y="1802"/>
                  </a:cubicBezTo>
                  <a:cubicBezTo>
                    <a:pt x="547" y="1819"/>
                    <a:pt x="594" y="1827"/>
                    <a:pt x="643" y="1827"/>
                  </a:cubicBezTo>
                  <a:cubicBezTo>
                    <a:pt x="876" y="1827"/>
                    <a:pt x="1124" y="1633"/>
                    <a:pt x="1235" y="1301"/>
                  </a:cubicBezTo>
                  <a:cubicBezTo>
                    <a:pt x="1401" y="1001"/>
                    <a:pt x="1368" y="834"/>
                    <a:pt x="1368" y="734"/>
                  </a:cubicBezTo>
                  <a:cubicBezTo>
                    <a:pt x="1368" y="701"/>
                    <a:pt x="1368" y="601"/>
                    <a:pt x="1335" y="567"/>
                  </a:cubicBezTo>
                  <a:cubicBezTo>
                    <a:pt x="1335" y="534"/>
                    <a:pt x="1268" y="434"/>
                    <a:pt x="1268" y="401"/>
                  </a:cubicBezTo>
                  <a:cubicBezTo>
                    <a:pt x="1235" y="367"/>
                    <a:pt x="1201" y="267"/>
                    <a:pt x="1168" y="234"/>
                  </a:cubicBezTo>
                  <a:cubicBezTo>
                    <a:pt x="1101" y="200"/>
                    <a:pt x="1068" y="134"/>
                    <a:pt x="1001" y="100"/>
                  </a:cubicBezTo>
                  <a:cubicBezTo>
                    <a:pt x="934" y="67"/>
                    <a:pt x="868" y="67"/>
                    <a:pt x="834" y="34"/>
                  </a:cubicBezTo>
                  <a:cubicBezTo>
                    <a:pt x="768" y="34"/>
                    <a:pt x="701" y="0"/>
                    <a:pt x="6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56"/>
            <p:cNvSpPr/>
            <p:nvPr/>
          </p:nvSpPr>
          <p:spPr>
            <a:xfrm>
              <a:off x="5403262" y="1191919"/>
              <a:ext cx="39982" cy="54292"/>
            </a:xfrm>
            <a:custGeom>
              <a:avLst/>
              <a:gdLst/>
              <a:ahLst/>
              <a:cxnLst/>
              <a:rect l="l" t="t" r="r" b="b"/>
              <a:pathLst>
                <a:path w="1369" h="1859" extrusionOk="0">
                  <a:moveTo>
                    <a:pt x="501" y="1"/>
                  </a:moveTo>
                  <a:cubicBezTo>
                    <a:pt x="401" y="1"/>
                    <a:pt x="334" y="1"/>
                    <a:pt x="268" y="34"/>
                  </a:cubicBezTo>
                  <a:cubicBezTo>
                    <a:pt x="234" y="34"/>
                    <a:pt x="201" y="101"/>
                    <a:pt x="201" y="101"/>
                  </a:cubicBezTo>
                  <a:cubicBezTo>
                    <a:pt x="168" y="101"/>
                    <a:pt x="101" y="134"/>
                    <a:pt x="101" y="167"/>
                  </a:cubicBezTo>
                  <a:cubicBezTo>
                    <a:pt x="101" y="201"/>
                    <a:pt x="168" y="268"/>
                    <a:pt x="201" y="268"/>
                  </a:cubicBezTo>
                  <a:lnTo>
                    <a:pt x="268" y="268"/>
                  </a:lnTo>
                  <a:cubicBezTo>
                    <a:pt x="334" y="268"/>
                    <a:pt x="368" y="268"/>
                    <a:pt x="434" y="301"/>
                  </a:cubicBezTo>
                  <a:cubicBezTo>
                    <a:pt x="501" y="301"/>
                    <a:pt x="534" y="301"/>
                    <a:pt x="568" y="334"/>
                  </a:cubicBezTo>
                  <a:cubicBezTo>
                    <a:pt x="601" y="334"/>
                    <a:pt x="668" y="368"/>
                    <a:pt x="701" y="368"/>
                  </a:cubicBezTo>
                  <a:cubicBezTo>
                    <a:pt x="735" y="434"/>
                    <a:pt x="768" y="434"/>
                    <a:pt x="768" y="468"/>
                  </a:cubicBezTo>
                  <a:cubicBezTo>
                    <a:pt x="768" y="468"/>
                    <a:pt x="835" y="468"/>
                    <a:pt x="835" y="501"/>
                  </a:cubicBezTo>
                  <a:cubicBezTo>
                    <a:pt x="800" y="493"/>
                    <a:pt x="765" y="490"/>
                    <a:pt x="730" y="490"/>
                  </a:cubicBezTo>
                  <a:cubicBezTo>
                    <a:pt x="461" y="490"/>
                    <a:pt x="189" y="706"/>
                    <a:pt x="101" y="1001"/>
                  </a:cubicBezTo>
                  <a:cubicBezTo>
                    <a:pt x="1" y="1368"/>
                    <a:pt x="168" y="1769"/>
                    <a:pt x="501" y="1835"/>
                  </a:cubicBezTo>
                  <a:cubicBezTo>
                    <a:pt x="543" y="1851"/>
                    <a:pt x="587" y="1859"/>
                    <a:pt x="631" y="1859"/>
                  </a:cubicBezTo>
                  <a:cubicBezTo>
                    <a:pt x="868" y="1859"/>
                    <a:pt x="1123" y="1644"/>
                    <a:pt x="1235" y="1335"/>
                  </a:cubicBezTo>
                  <a:cubicBezTo>
                    <a:pt x="1368" y="968"/>
                    <a:pt x="1368" y="801"/>
                    <a:pt x="1368" y="768"/>
                  </a:cubicBezTo>
                  <a:cubicBezTo>
                    <a:pt x="1368" y="735"/>
                    <a:pt x="1368" y="634"/>
                    <a:pt x="1335" y="601"/>
                  </a:cubicBezTo>
                  <a:cubicBezTo>
                    <a:pt x="1335" y="568"/>
                    <a:pt x="1268" y="468"/>
                    <a:pt x="1268" y="434"/>
                  </a:cubicBezTo>
                  <a:cubicBezTo>
                    <a:pt x="1235" y="401"/>
                    <a:pt x="1202" y="301"/>
                    <a:pt x="1135" y="268"/>
                  </a:cubicBezTo>
                  <a:cubicBezTo>
                    <a:pt x="1102" y="234"/>
                    <a:pt x="1068" y="167"/>
                    <a:pt x="1001" y="134"/>
                  </a:cubicBezTo>
                  <a:cubicBezTo>
                    <a:pt x="935" y="101"/>
                    <a:pt x="868" y="101"/>
                    <a:pt x="835" y="34"/>
                  </a:cubicBezTo>
                  <a:cubicBezTo>
                    <a:pt x="768" y="34"/>
                    <a:pt x="701" y="1"/>
                    <a:pt x="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6"/>
            <p:cNvSpPr/>
            <p:nvPr/>
          </p:nvSpPr>
          <p:spPr>
            <a:xfrm>
              <a:off x="5375675" y="1274425"/>
              <a:ext cx="104275" cy="93675"/>
            </a:xfrm>
            <a:custGeom>
              <a:avLst/>
              <a:gdLst/>
              <a:ahLst/>
              <a:cxnLst/>
              <a:rect l="l" t="t" r="r" b="b"/>
              <a:pathLst>
                <a:path w="4171" h="3747" extrusionOk="0">
                  <a:moveTo>
                    <a:pt x="2047" y="0"/>
                  </a:moveTo>
                  <a:cubicBezTo>
                    <a:pt x="1240" y="0"/>
                    <a:pt x="521" y="553"/>
                    <a:pt x="301" y="1379"/>
                  </a:cubicBezTo>
                  <a:cubicBezTo>
                    <a:pt x="1" y="2379"/>
                    <a:pt x="568" y="3380"/>
                    <a:pt x="1568" y="3680"/>
                  </a:cubicBezTo>
                  <a:cubicBezTo>
                    <a:pt x="1735" y="3725"/>
                    <a:pt x="1902" y="3746"/>
                    <a:pt x="2065" y="3746"/>
                  </a:cubicBezTo>
                  <a:cubicBezTo>
                    <a:pt x="2883" y="3746"/>
                    <a:pt x="3620" y="3213"/>
                    <a:pt x="3870" y="2379"/>
                  </a:cubicBezTo>
                  <a:cubicBezTo>
                    <a:pt x="4170" y="1379"/>
                    <a:pt x="3570" y="378"/>
                    <a:pt x="2569" y="78"/>
                  </a:cubicBezTo>
                  <a:cubicBezTo>
                    <a:pt x="2394" y="25"/>
                    <a:pt x="2218" y="0"/>
                    <a:pt x="20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56"/>
            <p:cNvSpPr/>
            <p:nvPr/>
          </p:nvSpPr>
          <p:spPr>
            <a:xfrm>
              <a:off x="5153850" y="1213000"/>
              <a:ext cx="104275" cy="93675"/>
            </a:xfrm>
            <a:custGeom>
              <a:avLst/>
              <a:gdLst/>
              <a:ahLst/>
              <a:cxnLst/>
              <a:rect l="l" t="t" r="r" b="b"/>
              <a:pathLst>
                <a:path w="4171" h="3747" extrusionOk="0">
                  <a:moveTo>
                    <a:pt x="2072" y="1"/>
                  </a:moveTo>
                  <a:cubicBezTo>
                    <a:pt x="1254" y="1"/>
                    <a:pt x="518" y="533"/>
                    <a:pt x="267" y="1367"/>
                  </a:cubicBezTo>
                  <a:cubicBezTo>
                    <a:pt x="1" y="2368"/>
                    <a:pt x="568" y="3369"/>
                    <a:pt x="1568" y="3669"/>
                  </a:cubicBezTo>
                  <a:cubicBezTo>
                    <a:pt x="1744" y="3721"/>
                    <a:pt x="1919" y="3746"/>
                    <a:pt x="2091" y="3746"/>
                  </a:cubicBezTo>
                  <a:cubicBezTo>
                    <a:pt x="2898" y="3746"/>
                    <a:pt x="3622" y="3193"/>
                    <a:pt x="3870" y="2368"/>
                  </a:cubicBezTo>
                  <a:cubicBezTo>
                    <a:pt x="4170" y="1367"/>
                    <a:pt x="3570" y="367"/>
                    <a:pt x="2569" y="66"/>
                  </a:cubicBezTo>
                  <a:cubicBezTo>
                    <a:pt x="2402" y="22"/>
                    <a:pt x="2235" y="1"/>
                    <a:pt x="2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56"/>
            <p:cNvSpPr/>
            <p:nvPr/>
          </p:nvSpPr>
          <p:spPr>
            <a:xfrm>
              <a:off x="5298065" y="1210405"/>
              <a:ext cx="73071" cy="64017"/>
            </a:xfrm>
            <a:custGeom>
              <a:avLst/>
              <a:gdLst/>
              <a:ahLst/>
              <a:cxnLst/>
              <a:rect l="l" t="t" r="r" b="b"/>
              <a:pathLst>
                <a:path w="2502" h="2192" extrusionOk="0">
                  <a:moveTo>
                    <a:pt x="474" y="0"/>
                  </a:moveTo>
                  <a:cubicBezTo>
                    <a:pt x="449" y="0"/>
                    <a:pt x="414" y="11"/>
                    <a:pt x="367" y="35"/>
                  </a:cubicBezTo>
                  <a:cubicBezTo>
                    <a:pt x="350" y="26"/>
                    <a:pt x="332" y="22"/>
                    <a:pt x="312" y="22"/>
                  </a:cubicBezTo>
                  <a:cubicBezTo>
                    <a:pt x="255" y="22"/>
                    <a:pt x="192" y="60"/>
                    <a:pt x="167" y="135"/>
                  </a:cubicBezTo>
                  <a:cubicBezTo>
                    <a:pt x="34" y="468"/>
                    <a:pt x="0" y="835"/>
                    <a:pt x="34" y="1202"/>
                  </a:cubicBezTo>
                  <a:cubicBezTo>
                    <a:pt x="67" y="1402"/>
                    <a:pt x="167" y="1636"/>
                    <a:pt x="300" y="1803"/>
                  </a:cubicBezTo>
                  <a:cubicBezTo>
                    <a:pt x="400" y="2003"/>
                    <a:pt x="667" y="2136"/>
                    <a:pt x="867" y="2170"/>
                  </a:cubicBezTo>
                  <a:cubicBezTo>
                    <a:pt x="950" y="2183"/>
                    <a:pt x="1045" y="2192"/>
                    <a:pt x="1141" y="2192"/>
                  </a:cubicBezTo>
                  <a:cubicBezTo>
                    <a:pt x="1277" y="2192"/>
                    <a:pt x="1417" y="2175"/>
                    <a:pt x="1535" y="2136"/>
                  </a:cubicBezTo>
                  <a:cubicBezTo>
                    <a:pt x="1801" y="2036"/>
                    <a:pt x="1968" y="1936"/>
                    <a:pt x="2102" y="1769"/>
                  </a:cubicBezTo>
                  <a:cubicBezTo>
                    <a:pt x="2335" y="1436"/>
                    <a:pt x="2469" y="1102"/>
                    <a:pt x="2502" y="702"/>
                  </a:cubicBezTo>
                  <a:cubicBezTo>
                    <a:pt x="2502" y="635"/>
                    <a:pt x="2469" y="569"/>
                    <a:pt x="2435" y="535"/>
                  </a:cubicBezTo>
                  <a:cubicBezTo>
                    <a:pt x="2394" y="521"/>
                    <a:pt x="2358" y="513"/>
                    <a:pt x="2326" y="513"/>
                  </a:cubicBezTo>
                  <a:cubicBezTo>
                    <a:pt x="2280" y="513"/>
                    <a:pt x="2241" y="529"/>
                    <a:pt x="2202" y="569"/>
                  </a:cubicBezTo>
                  <a:cubicBezTo>
                    <a:pt x="2035" y="835"/>
                    <a:pt x="1868" y="1136"/>
                    <a:pt x="1668" y="1302"/>
                  </a:cubicBezTo>
                  <a:cubicBezTo>
                    <a:pt x="1513" y="1432"/>
                    <a:pt x="1378" y="1481"/>
                    <a:pt x="1201" y="1481"/>
                  </a:cubicBezTo>
                  <a:cubicBezTo>
                    <a:pt x="1149" y="1481"/>
                    <a:pt x="1094" y="1477"/>
                    <a:pt x="1034" y="1469"/>
                  </a:cubicBezTo>
                  <a:cubicBezTo>
                    <a:pt x="834" y="1436"/>
                    <a:pt x="701" y="1302"/>
                    <a:pt x="634" y="1002"/>
                  </a:cubicBezTo>
                  <a:cubicBezTo>
                    <a:pt x="601" y="702"/>
                    <a:pt x="534" y="435"/>
                    <a:pt x="534" y="102"/>
                  </a:cubicBezTo>
                  <a:cubicBezTo>
                    <a:pt x="534" y="37"/>
                    <a:pt x="520" y="0"/>
                    <a:pt x="4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56"/>
            <p:cNvSpPr/>
            <p:nvPr/>
          </p:nvSpPr>
          <p:spPr>
            <a:xfrm>
              <a:off x="5051275" y="1329650"/>
              <a:ext cx="444500" cy="158550"/>
            </a:xfrm>
            <a:custGeom>
              <a:avLst/>
              <a:gdLst/>
              <a:ahLst/>
              <a:cxnLst/>
              <a:rect l="l" t="t" r="r" b="b"/>
              <a:pathLst>
                <a:path w="17780" h="6342" extrusionOk="0">
                  <a:moveTo>
                    <a:pt x="173" y="1"/>
                  </a:moveTo>
                  <a:cubicBezTo>
                    <a:pt x="116" y="1"/>
                    <a:pt x="75" y="29"/>
                    <a:pt x="34" y="70"/>
                  </a:cubicBezTo>
                  <a:cubicBezTo>
                    <a:pt x="1" y="170"/>
                    <a:pt x="1" y="304"/>
                    <a:pt x="101" y="371"/>
                  </a:cubicBezTo>
                  <a:cubicBezTo>
                    <a:pt x="1335" y="1338"/>
                    <a:pt x="2669" y="2072"/>
                    <a:pt x="4104" y="2806"/>
                  </a:cubicBezTo>
                  <a:cubicBezTo>
                    <a:pt x="5505" y="3506"/>
                    <a:pt x="6906" y="4073"/>
                    <a:pt x="8440" y="4540"/>
                  </a:cubicBezTo>
                  <a:cubicBezTo>
                    <a:pt x="9874" y="5007"/>
                    <a:pt x="11375" y="5407"/>
                    <a:pt x="12943" y="5741"/>
                  </a:cubicBezTo>
                  <a:cubicBezTo>
                    <a:pt x="14444" y="6075"/>
                    <a:pt x="15979" y="6341"/>
                    <a:pt x="17546" y="6341"/>
                  </a:cubicBezTo>
                  <a:cubicBezTo>
                    <a:pt x="17680" y="6341"/>
                    <a:pt x="17780" y="6241"/>
                    <a:pt x="17780" y="6175"/>
                  </a:cubicBezTo>
                  <a:cubicBezTo>
                    <a:pt x="17780" y="6075"/>
                    <a:pt x="17713" y="5975"/>
                    <a:pt x="17613" y="5975"/>
                  </a:cubicBezTo>
                  <a:cubicBezTo>
                    <a:pt x="16846" y="5874"/>
                    <a:pt x="16112" y="5741"/>
                    <a:pt x="15345" y="5574"/>
                  </a:cubicBezTo>
                  <a:cubicBezTo>
                    <a:pt x="14611" y="5474"/>
                    <a:pt x="13844" y="5307"/>
                    <a:pt x="13110" y="5074"/>
                  </a:cubicBezTo>
                  <a:cubicBezTo>
                    <a:pt x="11609" y="4707"/>
                    <a:pt x="10141" y="4240"/>
                    <a:pt x="8673" y="3806"/>
                  </a:cubicBezTo>
                  <a:cubicBezTo>
                    <a:pt x="7206" y="3339"/>
                    <a:pt x="5805" y="2739"/>
                    <a:pt x="4370" y="2172"/>
                  </a:cubicBezTo>
                  <a:cubicBezTo>
                    <a:pt x="3670" y="1838"/>
                    <a:pt x="2969" y="1505"/>
                    <a:pt x="2302" y="1171"/>
                  </a:cubicBezTo>
                  <a:cubicBezTo>
                    <a:pt x="1635" y="804"/>
                    <a:pt x="935" y="404"/>
                    <a:pt x="301" y="37"/>
                  </a:cubicBezTo>
                  <a:cubicBezTo>
                    <a:pt x="250" y="11"/>
                    <a:pt x="209" y="1"/>
                    <a:pt x="173" y="1"/>
                  </a:cubicBezTo>
                  <a:close/>
                </a:path>
              </a:pathLst>
            </a:custGeom>
            <a:solidFill>
              <a:srgbClr val="897E7E"/>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17"/>
                                        </p:tgtEl>
                                        <p:attrNameLst>
                                          <p:attrName>style.visibility</p:attrName>
                                        </p:attrNameLst>
                                      </p:cBhvr>
                                      <p:to>
                                        <p:strVal val="visible"/>
                                      </p:to>
                                    </p:set>
                                    <p:animEffect transition="in" filter="fade">
                                      <p:cBhvr>
                                        <p:cTn id="7" dur="1000"/>
                                        <p:tgtEl>
                                          <p:spTgt spid="91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929"/>
                                        </p:tgtEl>
                                        <p:attrNameLst>
                                          <p:attrName>style.visibility</p:attrName>
                                        </p:attrNameLst>
                                      </p:cBhvr>
                                      <p:to>
                                        <p:strVal val="visible"/>
                                      </p:to>
                                    </p:set>
                                    <p:animEffect transition="in" filter="fade">
                                      <p:cBhvr>
                                        <p:cTn id="11" dur="1000"/>
                                        <p:tgtEl>
                                          <p:spTgt spid="9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E7F5AB08-C674-0F29-C9B6-E35B9265BB2B}"/>
              </a:ext>
            </a:extLst>
          </p:cNvPr>
          <p:cNvSpPr>
            <a:spLocks noGrp="1"/>
          </p:cNvSpPr>
          <p:nvPr>
            <p:ph type="title"/>
          </p:nvPr>
        </p:nvSpPr>
        <p:spPr/>
        <p:txBody>
          <a:bodyPr>
            <a:noAutofit/>
          </a:bodyPr>
          <a:lstStyle/>
          <a:p>
            <a:r>
              <a:rPr lang="en-US" sz="4000" dirty="0" err="1"/>
              <a:t>Concluzii</a:t>
            </a:r>
            <a:endParaRPr lang="ro-RO" sz="4000" dirty="0"/>
          </a:p>
        </p:txBody>
      </p:sp>
      <p:sp>
        <p:nvSpPr>
          <p:cNvPr id="3" name="Substituent text 2">
            <a:extLst>
              <a:ext uri="{FF2B5EF4-FFF2-40B4-BE49-F238E27FC236}">
                <a16:creationId xmlns:a16="http://schemas.microsoft.com/office/drawing/2014/main" id="{A951A0C1-8A0D-37BF-3A3B-4996D77E1C02}"/>
              </a:ext>
            </a:extLst>
          </p:cNvPr>
          <p:cNvSpPr>
            <a:spLocks noGrp="1"/>
          </p:cNvSpPr>
          <p:nvPr>
            <p:ph type="body" idx="1"/>
          </p:nvPr>
        </p:nvSpPr>
        <p:spPr/>
        <p:txBody>
          <a:bodyPr>
            <a:normAutofit/>
          </a:bodyPr>
          <a:lstStyle/>
          <a:p>
            <a:pPr marL="152400" indent="0">
              <a:lnSpc>
                <a:spcPct val="150000"/>
              </a:lnSpc>
              <a:buNone/>
            </a:pPr>
            <a:r>
              <a:rPr lang="ro-RO" sz="2000" dirty="0"/>
              <a:t>Proiectul "Hide </a:t>
            </a:r>
            <a:r>
              <a:rPr lang="ro-RO" sz="2000" dirty="0" err="1"/>
              <a:t>and</a:t>
            </a:r>
            <a:r>
              <a:rPr lang="ro-RO" sz="2000" dirty="0"/>
              <a:t> </a:t>
            </a:r>
            <a:r>
              <a:rPr lang="ro-RO" sz="2000" dirty="0" err="1"/>
              <a:t>Seek</a:t>
            </a:r>
            <a:r>
              <a:rPr lang="ro-RO" sz="2000" dirty="0"/>
              <a:t>" a reprezentat o oportunitate excelentă de a explora și aplica concepte esențiale din domeniul roboticii mobile, utilizând platforma TurtleBot3 și ROS 2. Prin integrarea tehnologiilor avansate de detecție a culorilor, navigație autonomă și </a:t>
            </a:r>
            <a:r>
              <a:rPr lang="ro-RO" sz="2000" dirty="0" err="1"/>
              <a:t>teleoperație</a:t>
            </a:r>
            <a:r>
              <a:rPr lang="ro-RO" sz="2000" dirty="0"/>
              <a:t>, am demonstrat cum roboții pot interacționa eficient cu mediul înconjurător și pot îndeplini sarcini specifice într-un mod adaptabil și precis.</a:t>
            </a:r>
          </a:p>
        </p:txBody>
      </p:sp>
    </p:spTree>
    <p:extLst>
      <p:ext uri="{BB962C8B-B14F-4D97-AF65-F5344CB8AC3E}">
        <p14:creationId xmlns:p14="http://schemas.microsoft.com/office/powerpoint/2010/main" val="31048643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ine 2" descr="O imagine care conține tort aniversar, scris de mână, alb și negru, prăjitură&#10;&#10;Descriere generată automat">
            <a:extLst>
              <a:ext uri="{FF2B5EF4-FFF2-40B4-BE49-F238E27FC236}">
                <a16:creationId xmlns:a16="http://schemas.microsoft.com/office/drawing/2014/main" id="{D8251E88-4E87-C244-2D7F-04D499350EB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7188971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reptunghi 1">
            <a:extLst>
              <a:ext uri="{FF2B5EF4-FFF2-40B4-BE49-F238E27FC236}">
                <a16:creationId xmlns:a16="http://schemas.microsoft.com/office/drawing/2014/main" id="{C6F97594-C42B-585E-3469-3F0D435F3D69}"/>
              </a:ext>
            </a:extLst>
          </p:cNvPr>
          <p:cNvSpPr/>
          <p:nvPr/>
        </p:nvSpPr>
        <p:spPr>
          <a:xfrm>
            <a:off x="1132603" y="2110085"/>
            <a:ext cx="6878806" cy="1754326"/>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V</a:t>
            </a:r>
            <a:r>
              <a:rPr lang="ro-RO"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ă</a:t>
            </a: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US" sz="5400" b="1" cap="none" spc="0"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mul</a:t>
            </a:r>
            <a:r>
              <a:rPr lang="ro-RO"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ț</a:t>
            </a:r>
            <a:r>
              <a:rPr lang="en-US" sz="5400" b="1" cap="none" spc="0"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umim</a:t>
            </a: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ro-RO"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pentru</a:t>
            </a:r>
          </a:p>
          <a:p>
            <a:pPr algn="ctr"/>
            <a:r>
              <a:rPr lang="ro-RO"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atenție!!!</a:t>
            </a:r>
          </a:p>
        </p:txBody>
      </p:sp>
    </p:spTree>
    <p:extLst>
      <p:ext uri="{BB962C8B-B14F-4D97-AF65-F5344CB8AC3E}">
        <p14:creationId xmlns:p14="http://schemas.microsoft.com/office/powerpoint/2010/main" val="22440326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4" name="Google Shape;964;p58"/>
          <p:cNvSpPr txBox="1">
            <a:spLocks noGrp="1"/>
          </p:cNvSpPr>
          <p:nvPr>
            <p:ph type="title"/>
          </p:nvPr>
        </p:nvSpPr>
        <p:spPr>
          <a:xfrm>
            <a:off x="623400" y="445025"/>
            <a:ext cx="780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Cuprins</a:t>
            </a:r>
            <a:endParaRPr dirty="0"/>
          </a:p>
        </p:txBody>
      </p:sp>
      <p:sp>
        <p:nvSpPr>
          <p:cNvPr id="965" name="Google Shape;965;p58"/>
          <p:cNvSpPr txBox="1">
            <a:spLocks noGrp="1"/>
          </p:cNvSpPr>
          <p:nvPr>
            <p:ph type="title" idx="2"/>
          </p:nvPr>
        </p:nvSpPr>
        <p:spPr>
          <a:xfrm flipH="1">
            <a:off x="2781827" y="1227184"/>
            <a:ext cx="2943600" cy="5778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dirty="0">
                <a:solidFill>
                  <a:schemeClr val="accent2"/>
                </a:solidFill>
              </a:rPr>
              <a:t>02</a:t>
            </a:r>
            <a:endParaRPr dirty="0">
              <a:solidFill>
                <a:schemeClr val="accent2"/>
              </a:solidFill>
            </a:endParaRPr>
          </a:p>
        </p:txBody>
      </p:sp>
      <p:sp>
        <p:nvSpPr>
          <p:cNvPr id="966" name="Google Shape;966;p58"/>
          <p:cNvSpPr txBox="1">
            <a:spLocks noGrp="1"/>
          </p:cNvSpPr>
          <p:nvPr>
            <p:ph type="title" idx="3"/>
          </p:nvPr>
        </p:nvSpPr>
        <p:spPr>
          <a:xfrm flipH="1">
            <a:off x="222053" y="2628117"/>
            <a:ext cx="2943600" cy="5778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dirty="0">
                <a:solidFill>
                  <a:schemeClr val="accent4"/>
                </a:solidFill>
              </a:rPr>
              <a:t>04</a:t>
            </a:r>
            <a:endParaRPr dirty="0">
              <a:solidFill>
                <a:schemeClr val="accent4"/>
              </a:solidFill>
            </a:endParaRPr>
          </a:p>
        </p:txBody>
      </p:sp>
      <p:sp>
        <p:nvSpPr>
          <p:cNvPr id="967" name="Google Shape;967;p58"/>
          <p:cNvSpPr txBox="1">
            <a:spLocks noGrp="1"/>
          </p:cNvSpPr>
          <p:nvPr>
            <p:ph type="title" idx="4"/>
          </p:nvPr>
        </p:nvSpPr>
        <p:spPr>
          <a:xfrm flipH="1">
            <a:off x="0" y="1262389"/>
            <a:ext cx="2943600" cy="5778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dirty="0">
                <a:solidFill>
                  <a:schemeClr val="accent3"/>
                </a:solidFill>
              </a:rPr>
              <a:t>01</a:t>
            </a:r>
            <a:endParaRPr dirty="0">
              <a:solidFill>
                <a:schemeClr val="accent3"/>
              </a:solidFill>
            </a:endParaRPr>
          </a:p>
        </p:txBody>
      </p:sp>
      <p:sp>
        <p:nvSpPr>
          <p:cNvPr id="968" name="Google Shape;968;p58"/>
          <p:cNvSpPr txBox="1">
            <a:spLocks noGrp="1"/>
          </p:cNvSpPr>
          <p:nvPr>
            <p:ph type="title" idx="5"/>
          </p:nvPr>
        </p:nvSpPr>
        <p:spPr>
          <a:xfrm flipH="1">
            <a:off x="5242427" y="1263489"/>
            <a:ext cx="2943600" cy="5778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dirty="0">
                <a:solidFill>
                  <a:schemeClr val="accent1"/>
                </a:solidFill>
              </a:rPr>
              <a:t>03</a:t>
            </a:r>
            <a:endParaRPr dirty="0">
              <a:solidFill>
                <a:schemeClr val="accent1"/>
              </a:solidFill>
            </a:endParaRPr>
          </a:p>
        </p:txBody>
      </p:sp>
      <p:sp>
        <p:nvSpPr>
          <p:cNvPr id="973" name="Google Shape;973;p58"/>
          <p:cNvSpPr txBox="1">
            <a:spLocks noGrp="1"/>
          </p:cNvSpPr>
          <p:nvPr>
            <p:ph type="title" idx="9"/>
          </p:nvPr>
        </p:nvSpPr>
        <p:spPr>
          <a:xfrm>
            <a:off x="623400" y="1804984"/>
            <a:ext cx="1977600" cy="421500"/>
          </a:xfrm>
          <a:prstGeom prst="rect">
            <a:avLst/>
          </a:prstGeom>
        </p:spPr>
        <p:txBody>
          <a:bodyPr spcFirstLastPara="1" wrap="square" lIns="0" tIns="0" rIns="0" bIns="0" anchor="ctr" anchorCtr="0">
            <a:normAutofit/>
          </a:bodyPr>
          <a:lstStyle/>
          <a:p>
            <a:pPr marL="0" lvl="0" indent="0" algn="ctr" rtl="0">
              <a:spcBef>
                <a:spcPts val="0"/>
              </a:spcBef>
              <a:spcAft>
                <a:spcPts val="0"/>
              </a:spcAft>
              <a:buNone/>
            </a:pPr>
            <a:r>
              <a:rPr lang="ro-RO" dirty="0"/>
              <a:t>Introducere</a:t>
            </a:r>
            <a:endParaRPr dirty="0"/>
          </a:p>
        </p:txBody>
      </p:sp>
      <p:sp>
        <p:nvSpPr>
          <p:cNvPr id="974" name="Google Shape;974;p58"/>
          <p:cNvSpPr txBox="1">
            <a:spLocks noGrp="1"/>
          </p:cNvSpPr>
          <p:nvPr>
            <p:ph type="title" idx="13"/>
          </p:nvPr>
        </p:nvSpPr>
        <p:spPr>
          <a:xfrm>
            <a:off x="3404655" y="1781289"/>
            <a:ext cx="1977600" cy="421500"/>
          </a:xfrm>
          <a:prstGeom prst="rect">
            <a:avLst/>
          </a:prstGeom>
        </p:spPr>
        <p:txBody>
          <a:bodyPr spcFirstLastPara="1" wrap="square" lIns="0" tIns="0" rIns="0" bIns="0" anchor="ctr" anchorCtr="0">
            <a:normAutofit fontScale="90000"/>
          </a:bodyPr>
          <a:lstStyle/>
          <a:p>
            <a:pPr marL="0" lvl="0" indent="0" algn="ctr" rtl="0">
              <a:spcBef>
                <a:spcPts val="0"/>
              </a:spcBef>
              <a:spcAft>
                <a:spcPts val="0"/>
              </a:spcAft>
              <a:buNone/>
            </a:pPr>
            <a:r>
              <a:rPr lang="ro-RO" dirty="0"/>
              <a:t>Prezentarea Temei</a:t>
            </a:r>
            <a:endParaRPr dirty="0"/>
          </a:p>
        </p:txBody>
      </p:sp>
      <p:sp>
        <p:nvSpPr>
          <p:cNvPr id="975" name="Google Shape;975;p58"/>
          <p:cNvSpPr txBox="1">
            <a:spLocks noGrp="1"/>
          </p:cNvSpPr>
          <p:nvPr>
            <p:ph type="title" idx="14"/>
          </p:nvPr>
        </p:nvSpPr>
        <p:spPr>
          <a:xfrm>
            <a:off x="804227" y="3205917"/>
            <a:ext cx="1977600" cy="421500"/>
          </a:xfrm>
          <a:prstGeom prst="rect">
            <a:avLst/>
          </a:prstGeom>
        </p:spPr>
        <p:txBody>
          <a:bodyPr spcFirstLastPara="1" wrap="square" lIns="0" tIns="0" rIns="0" bIns="0" anchor="ctr" anchorCtr="0">
            <a:normAutofit fontScale="90000"/>
          </a:bodyPr>
          <a:lstStyle/>
          <a:p>
            <a:pPr marL="0" lvl="0" indent="0" algn="ctr" rtl="0">
              <a:spcBef>
                <a:spcPts val="0"/>
              </a:spcBef>
              <a:spcAft>
                <a:spcPts val="0"/>
              </a:spcAft>
              <a:buNone/>
            </a:pPr>
            <a:r>
              <a:rPr lang="ro-RO" dirty="0"/>
              <a:t>Ghidul utilizatorului</a:t>
            </a:r>
            <a:endParaRPr dirty="0"/>
          </a:p>
        </p:txBody>
      </p:sp>
      <p:sp>
        <p:nvSpPr>
          <p:cNvPr id="976" name="Google Shape;976;p58"/>
          <p:cNvSpPr txBox="1">
            <a:spLocks noGrp="1"/>
          </p:cNvSpPr>
          <p:nvPr>
            <p:ph type="title" idx="15"/>
          </p:nvPr>
        </p:nvSpPr>
        <p:spPr>
          <a:xfrm>
            <a:off x="5795341" y="1936069"/>
            <a:ext cx="1977600" cy="421500"/>
          </a:xfrm>
          <a:prstGeom prst="rect">
            <a:avLst/>
          </a:prstGeom>
        </p:spPr>
        <p:txBody>
          <a:bodyPr spcFirstLastPara="1" wrap="square" lIns="0" tIns="0" rIns="0" bIns="0" anchor="ctr" anchorCtr="0">
            <a:normAutofit fontScale="90000"/>
          </a:bodyPr>
          <a:lstStyle/>
          <a:p>
            <a:pPr marL="0" lvl="0" indent="0" algn="ctr" rtl="0">
              <a:spcBef>
                <a:spcPts val="0"/>
              </a:spcBef>
              <a:spcAft>
                <a:spcPts val="0"/>
              </a:spcAft>
              <a:buNone/>
            </a:pPr>
            <a:r>
              <a:rPr lang="ro-RO" dirty="0"/>
              <a:t>Tehnologii Utilizate</a:t>
            </a:r>
            <a:endParaRPr dirty="0"/>
          </a:p>
        </p:txBody>
      </p:sp>
      <p:sp>
        <p:nvSpPr>
          <p:cNvPr id="8" name="Google Shape;966;p58">
            <a:extLst>
              <a:ext uri="{FF2B5EF4-FFF2-40B4-BE49-F238E27FC236}">
                <a16:creationId xmlns:a16="http://schemas.microsoft.com/office/drawing/2014/main" id="{85ED9E59-0E81-071C-78F6-A4A0FDDDD1C0}"/>
              </a:ext>
            </a:extLst>
          </p:cNvPr>
          <p:cNvSpPr txBox="1">
            <a:spLocks/>
          </p:cNvSpPr>
          <p:nvPr/>
        </p:nvSpPr>
        <p:spPr>
          <a:xfrm flipH="1">
            <a:off x="2781827" y="2628117"/>
            <a:ext cx="2943600" cy="577800"/>
          </a:xfrm>
          <a:prstGeom prst="rect">
            <a:avLst/>
          </a:prstGeom>
          <a:noFill/>
          <a:ln>
            <a:noFill/>
          </a:ln>
        </p:spPr>
        <p:txBody>
          <a:bodyPr spcFirstLastPara="1" wrap="square" lIns="91425" tIns="91425" rIns="91425" bIns="91425" anchor="ctr" anchorCtr="0">
            <a:normAutofit fontScale="90000" lnSpcReduction="2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Gaegu"/>
              <a:buNone/>
              <a:defRPr sz="3600" b="1" i="0" u="none" strike="noStrike" cap="none">
                <a:solidFill>
                  <a:schemeClr val="dk2"/>
                </a:solidFill>
                <a:latin typeface="Gaegu"/>
                <a:ea typeface="Gaegu"/>
                <a:cs typeface="Gaegu"/>
                <a:sym typeface="Gaegu"/>
              </a:defRPr>
            </a:lvl1pPr>
            <a:lvl2pPr marR="0" lvl="1" algn="ctr" rtl="0">
              <a:lnSpc>
                <a:spcPct val="100000"/>
              </a:lnSpc>
              <a:spcBef>
                <a:spcPts val="0"/>
              </a:spcBef>
              <a:spcAft>
                <a:spcPts val="0"/>
              </a:spcAft>
              <a:buClr>
                <a:schemeClr val="dk2"/>
              </a:buClr>
              <a:buSzPts val="3600"/>
              <a:buFont typeface="Fira Sans Extra Condensed Medium"/>
              <a:buNone/>
              <a:defRPr sz="3600" b="0" i="0" u="none" strike="noStrike" cap="none">
                <a:solidFill>
                  <a:schemeClr val="dk2"/>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2"/>
              </a:buClr>
              <a:buSzPts val="3600"/>
              <a:buFont typeface="Fira Sans Extra Condensed Medium"/>
              <a:buNone/>
              <a:defRPr sz="3600" b="0" i="0" u="none" strike="noStrike" cap="none">
                <a:solidFill>
                  <a:schemeClr val="dk2"/>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2"/>
              </a:buClr>
              <a:buSzPts val="3600"/>
              <a:buFont typeface="Fira Sans Extra Condensed Medium"/>
              <a:buNone/>
              <a:defRPr sz="3600" b="0" i="0" u="none" strike="noStrike" cap="none">
                <a:solidFill>
                  <a:schemeClr val="dk2"/>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2"/>
              </a:buClr>
              <a:buSzPts val="3600"/>
              <a:buFont typeface="Fira Sans Extra Condensed Medium"/>
              <a:buNone/>
              <a:defRPr sz="3600" b="0" i="0" u="none" strike="noStrike" cap="none">
                <a:solidFill>
                  <a:schemeClr val="dk2"/>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2"/>
              </a:buClr>
              <a:buSzPts val="3600"/>
              <a:buFont typeface="Fira Sans Extra Condensed Medium"/>
              <a:buNone/>
              <a:defRPr sz="3600" b="0" i="0" u="none" strike="noStrike" cap="none">
                <a:solidFill>
                  <a:schemeClr val="dk2"/>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2"/>
              </a:buClr>
              <a:buSzPts val="3600"/>
              <a:buFont typeface="Fira Sans Extra Condensed Medium"/>
              <a:buNone/>
              <a:defRPr sz="3600" b="0" i="0" u="none" strike="noStrike" cap="none">
                <a:solidFill>
                  <a:schemeClr val="dk2"/>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2"/>
              </a:buClr>
              <a:buSzPts val="3600"/>
              <a:buFont typeface="Fira Sans Extra Condensed Medium"/>
              <a:buNone/>
              <a:defRPr sz="3600" b="0" i="0" u="none" strike="noStrike" cap="none">
                <a:solidFill>
                  <a:schemeClr val="dk2"/>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2"/>
              </a:buClr>
              <a:buSzPts val="3600"/>
              <a:buFont typeface="Fira Sans Extra Condensed Medium"/>
              <a:buNone/>
              <a:defRPr sz="3600" b="0" i="0" u="none" strike="noStrike" cap="none">
                <a:solidFill>
                  <a:schemeClr val="dk2"/>
                </a:solidFill>
                <a:latin typeface="Fira Sans Extra Condensed Medium"/>
                <a:ea typeface="Fira Sans Extra Condensed Medium"/>
                <a:cs typeface="Fira Sans Extra Condensed Medium"/>
                <a:sym typeface="Fira Sans Extra Condensed Medium"/>
              </a:defRPr>
            </a:lvl9pPr>
          </a:lstStyle>
          <a:p>
            <a:r>
              <a:rPr lang="en" dirty="0">
                <a:solidFill>
                  <a:srgbClr val="9C5BCD"/>
                </a:solidFill>
              </a:rPr>
              <a:t>0</a:t>
            </a:r>
            <a:r>
              <a:rPr lang="ro-RO" dirty="0">
                <a:solidFill>
                  <a:srgbClr val="9C5BCD"/>
                </a:solidFill>
              </a:rPr>
              <a:t>5</a:t>
            </a:r>
            <a:endParaRPr lang="en" dirty="0">
              <a:solidFill>
                <a:srgbClr val="9C5BCD"/>
              </a:solidFill>
            </a:endParaRPr>
          </a:p>
        </p:txBody>
      </p:sp>
      <p:sp>
        <p:nvSpPr>
          <p:cNvPr id="9" name="Google Shape;966;p58">
            <a:extLst>
              <a:ext uri="{FF2B5EF4-FFF2-40B4-BE49-F238E27FC236}">
                <a16:creationId xmlns:a16="http://schemas.microsoft.com/office/drawing/2014/main" id="{8C5832C5-CA42-4B2F-9379-06E9E007B335}"/>
              </a:ext>
            </a:extLst>
          </p:cNvPr>
          <p:cNvSpPr txBox="1">
            <a:spLocks/>
          </p:cNvSpPr>
          <p:nvPr/>
        </p:nvSpPr>
        <p:spPr>
          <a:xfrm flipH="1">
            <a:off x="5242427" y="2576150"/>
            <a:ext cx="2943600" cy="577800"/>
          </a:xfrm>
          <a:prstGeom prst="rect">
            <a:avLst/>
          </a:prstGeom>
          <a:noFill/>
          <a:ln>
            <a:noFill/>
          </a:ln>
        </p:spPr>
        <p:txBody>
          <a:bodyPr spcFirstLastPara="1" wrap="square" lIns="91425" tIns="91425" rIns="91425" bIns="91425" anchor="ctr" anchorCtr="0">
            <a:normAutofit fontScale="90000" lnSpcReduction="2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Gaegu"/>
              <a:buNone/>
              <a:defRPr sz="3600" b="1" i="0" u="none" strike="noStrike" cap="none">
                <a:solidFill>
                  <a:schemeClr val="dk2"/>
                </a:solidFill>
                <a:latin typeface="Gaegu"/>
                <a:ea typeface="Gaegu"/>
                <a:cs typeface="Gaegu"/>
                <a:sym typeface="Gaegu"/>
              </a:defRPr>
            </a:lvl1pPr>
            <a:lvl2pPr marR="0" lvl="1" algn="ctr" rtl="0">
              <a:lnSpc>
                <a:spcPct val="100000"/>
              </a:lnSpc>
              <a:spcBef>
                <a:spcPts val="0"/>
              </a:spcBef>
              <a:spcAft>
                <a:spcPts val="0"/>
              </a:spcAft>
              <a:buClr>
                <a:schemeClr val="dk2"/>
              </a:buClr>
              <a:buSzPts val="3600"/>
              <a:buFont typeface="Fira Sans Extra Condensed Medium"/>
              <a:buNone/>
              <a:defRPr sz="3600" b="0" i="0" u="none" strike="noStrike" cap="none">
                <a:solidFill>
                  <a:schemeClr val="dk2"/>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2"/>
              </a:buClr>
              <a:buSzPts val="3600"/>
              <a:buFont typeface="Fira Sans Extra Condensed Medium"/>
              <a:buNone/>
              <a:defRPr sz="3600" b="0" i="0" u="none" strike="noStrike" cap="none">
                <a:solidFill>
                  <a:schemeClr val="dk2"/>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2"/>
              </a:buClr>
              <a:buSzPts val="3600"/>
              <a:buFont typeface="Fira Sans Extra Condensed Medium"/>
              <a:buNone/>
              <a:defRPr sz="3600" b="0" i="0" u="none" strike="noStrike" cap="none">
                <a:solidFill>
                  <a:schemeClr val="dk2"/>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2"/>
              </a:buClr>
              <a:buSzPts val="3600"/>
              <a:buFont typeface="Fira Sans Extra Condensed Medium"/>
              <a:buNone/>
              <a:defRPr sz="3600" b="0" i="0" u="none" strike="noStrike" cap="none">
                <a:solidFill>
                  <a:schemeClr val="dk2"/>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2"/>
              </a:buClr>
              <a:buSzPts val="3600"/>
              <a:buFont typeface="Fira Sans Extra Condensed Medium"/>
              <a:buNone/>
              <a:defRPr sz="3600" b="0" i="0" u="none" strike="noStrike" cap="none">
                <a:solidFill>
                  <a:schemeClr val="dk2"/>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2"/>
              </a:buClr>
              <a:buSzPts val="3600"/>
              <a:buFont typeface="Fira Sans Extra Condensed Medium"/>
              <a:buNone/>
              <a:defRPr sz="3600" b="0" i="0" u="none" strike="noStrike" cap="none">
                <a:solidFill>
                  <a:schemeClr val="dk2"/>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2"/>
              </a:buClr>
              <a:buSzPts val="3600"/>
              <a:buFont typeface="Fira Sans Extra Condensed Medium"/>
              <a:buNone/>
              <a:defRPr sz="3600" b="0" i="0" u="none" strike="noStrike" cap="none">
                <a:solidFill>
                  <a:schemeClr val="dk2"/>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2"/>
              </a:buClr>
              <a:buSzPts val="3600"/>
              <a:buFont typeface="Fira Sans Extra Condensed Medium"/>
              <a:buNone/>
              <a:defRPr sz="3600" b="0" i="0" u="none" strike="noStrike" cap="none">
                <a:solidFill>
                  <a:schemeClr val="dk2"/>
                </a:solidFill>
                <a:latin typeface="Fira Sans Extra Condensed Medium"/>
                <a:ea typeface="Fira Sans Extra Condensed Medium"/>
                <a:cs typeface="Fira Sans Extra Condensed Medium"/>
                <a:sym typeface="Fira Sans Extra Condensed Medium"/>
              </a:defRPr>
            </a:lvl9pPr>
          </a:lstStyle>
          <a:p>
            <a:r>
              <a:rPr lang="en" dirty="0">
                <a:solidFill>
                  <a:srgbClr val="002060"/>
                </a:solidFill>
              </a:rPr>
              <a:t>04</a:t>
            </a:r>
          </a:p>
        </p:txBody>
      </p:sp>
      <p:sp>
        <p:nvSpPr>
          <p:cNvPr id="10" name="Google Shape;975;p58">
            <a:extLst>
              <a:ext uri="{FF2B5EF4-FFF2-40B4-BE49-F238E27FC236}">
                <a16:creationId xmlns:a16="http://schemas.microsoft.com/office/drawing/2014/main" id="{D0857CFB-6E4B-255F-2DEB-B23D998415A3}"/>
              </a:ext>
            </a:extLst>
          </p:cNvPr>
          <p:cNvSpPr txBox="1">
            <a:spLocks/>
          </p:cNvSpPr>
          <p:nvPr/>
        </p:nvSpPr>
        <p:spPr>
          <a:xfrm>
            <a:off x="3173466" y="3160927"/>
            <a:ext cx="1977600" cy="421500"/>
          </a:xfrm>
          <a:prstGeom prst="rect">
            <a:avLst/>
          </a:prstGeom>
          <a:noFill/>
          <a:ln>
            <a:noFill/>
          </a:ln>
        </p:spPr>
        <p:txBody>
          <a:bodyPr spcFirstLastPara="1" wrap="square" lIns="0" tIns="0" rIns="0" bIns="0" anchor="ctr" anchorCtr="0">
            <a:normAutofit fontScale="77500" lnSpcReduction="2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400"/>
              <a:buFont typeface="Gaegu"/>
              <a:buNone/>
              <a:defRPr sz="2200" b="1" i="0" u="none" strike="noStrike" cap="none">
                <a:solidFill>
                  <a:schemeClr val="dk2"/>
                </a:solidFill>
                <a:latin typeface="Gaegu"/>
                <a:ea typeface="Gaegu"/>
                <a:cs typeface="Gaegu"/>
                <a:sym typeface="Gaegu"/>
              </a:defRPr>
            </a:lvl1pPr>
            <a:lvl2pPr marR="0" lvl="1"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r>
              <a:rPr lang="ro-RO" dirty="0"/>
              <a:t>Ghidul programatorului</a:t>
            </a:r>
          </a:p>
        </p:txBody>
      </p:sp>
      <p:sp>
        <p:nvSpPr>
          <p:cNvPr id="11" name="Google Shape;975;p58">
            <a:extLst>
              <a:ext uri="{FF2B5EF4-FFF2-40B4-BE49-F238E27FC236}">
                <a16:creationId xmlns:a16="http://schemas.microsoft.com/office/drawing/2014/main" id="{504204C0-0D3D-2C45-354F-9DD96140A4E3}"/>
              </a:ext>
            </a:extLst>
          </p:cNvPr>
          <p:cNvSpPr txBox="1">
            <a:spLocks/>
          </p:cNvSpPr>
          <p:nvPr/>
        </p:nvSpPr>
        <p:spPr>
          <a:xfrm>
            <a:off x="5725427" y="3169612"/>
            <a:ext cx="1977600" cy="421500"/>
          </a:xfrm>
          <a:prstGeom prst="rect">
            <a:avLst/>
          </a:prstGeom>
          <a:noFill/>
          <a:ln>
            <a:noFill/>
          </a:ln>
        </p:spPr>
        <p:txBody>
          <a:bodyPr spcFirstLastPara="1" wrap="square" lIns="0" tIns="0" rIns="0" bIns="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400"/>
              <a:buFont typeface="Gaegu"/>
              <a:buNone/>
              <a:defRPr sz="2200" b="1" i="0" u="none" strike="noStrike" cap="none">
                <a:solidFill>
                  <a:schemeClr val="dk2"/>
                </a:solidFill>
                <a:latin typeface="Gaegu"/>
                <a:ea typeface="Gaegu"/>
                <a:cs typeface="Gaegu"/>
                <a:sym typeface="Gaegu"/>
              </a:defRPr>
            </a:lvl1pPr>
            <a:lvl2pPr marR="0" lvl="1"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r>
              <a:rPr lang="ro-RO" dirty="0"/>
              <a:t>Concluzii</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p57"/>
          <p:cNvSpPr txBox="1">
            <a:spLocks noGrp="1"/>
          </p:cNvSpPr>
          <p:nvPr>
            <p:ph type="title"/>
          </p:nvPr>
        </p:nvSpPr>
        <p:spPr>
          <a:xfrm>
            <a:off x="623400" y="445025"/>
            <a:ext cx="780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ro-RO" dirty="0"/>
              <a:t>Robotii mobili</a:t>
            </a:r>
            <a:endParaRPr dirty="0"/>
          </a:p>
        </p:txBody>
      </p:sp>
      <p:sp>
        <p:nvSpPr>
          <p:cNvPr id="950" name="Google Shape;950;p57"/>
          <p:cNvSpPr txBox="1">
            <a:spLocks noGrp="1"/>
          </p:cNvSpPr>
          <p:nvPr>
            <p:ph type="body" idx="1"/>
          </p:nvPr>
        </p:nvSpPr>
        <p:spPr>
          <a:xfrm>
            <a:off x="616500" y="1197300"/>
            <a:ext cx="7952700" cy="3416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ro-RO" sz="2000" dirty="0">
                <a:latin typeface="Times New Roman" panose="02020603050405020304" pitchFamily="18" charset="0"/>
                <a:cs typeface="Times New Roman" panose="02020603050405020304" pitchFamily="18" charset="0"/>
              </a:rPr>
              <a:t>Roboții mobili reprezintă un domeniu dinamic și inovator în cadrul roboticii, având aplicabilitate într-o gamă variată de sectoare, de la industrie și logistică, până la explorare spațială și asistență personală. Aceștia sunt capabili să se deplaseze autonom sau semiautonom în medii diverse, utilizând tehnologii avansate precum senzori, algoritmi de navigație și inteligență artificială</a:t>
            </a:r>
            <a:r>
              <a:rPr lang="ro-RO" dirty="0"/>
              <a:t>. </a:t>
            </a:r>
            <a:endParaRPr dirty="0">
              <a:solidFill>
                <a:schemeClr val="dk1"/>
              </a:solidFill>
            </a:endParaRPr>
          </a:p>
          <a:p>
            <a:pPr marL="0" lvl="0" indent="0" algn="l" rtl="0">
              <a:lnSpc>
                <a:spcPct val="50000"/>
              </a:lnSpc>
              <a:spcBef>
                <a:spcPts val="0"/>
              </a:spcBef>
              <a:spcAft>
                <a:spcPts val="0"/>
              </a:spcAft>
              <a:buNone/>
            </a:pPr>
            <a:endParaRPr dirty="0"/>
          </a:p>
        </p:txBody>
      </p:sp>
      <p:grpSp>
        <p:nvGrpSpPr>
          <p:cNvPr id="951" name="Google Shape;951;p57"/>
          <p:cNvGrpSpPr/>
          <p:nvPr/>
        </p:nvGrpSpPr>
        <p:grpSpPr>
          <a:xfrm>
            <a:off x="7055419" y="360481"/>
            <a:ext cx="734917" cy="808846"/>
            <a:chOff x="5571650" y="2059975"/>
            <a:chExt cx="445350" cy="490150"/>
          </a:xfrm>
        </p:grpSpPr>
        <p:sp>
          <p:nvSpPr>
            <p:cNvPr id="952" name="Google Shape;952;p57"/>
            <p:cNvSpPr/>
            <p:nvPr/>
          </p:nvSpPr>
          <p:spPr>
            <a:xfrm>
              <a:off x="5571650" y="2059975"/>
              <a:ext cx="445350" cy="490150"/>
            </a:xfrm>
            <a:custGeom>
              <a:avLst/>
              <a:gdLst/>
              <a:ahLst/>
              <a:cxnLst/>
              <a:rect l="l" t="t" r="r" b="b"/>
              <a:pathLst>
                <a:path w="17814" h="19606" extrusionOk="0">
                  <a:moveTo>
                    <a:pt x="11439" y="1"/>
                  </a:moveTo>
                  <a:cubicBezTo>
                    <a:pt x="9178" y="1"/>
                    <a:pt x="1533" y="1745"/>
                    <a:pt x="734" y="3214"/>
                  </a:cubicBezTo>
                  <a:cubicBezTo>
                    <a:pt x="201" y="4181"/>
                    <a:pt x="0" y="7884"/>
                    <a:pt x="701" y="8951"/>
                  </a:cubicBezTo>
                  <a:cubicBezTo>
                    <a:pt x="701" y="8951"/>
                    <a:pt x="990" y="8896"/>
                    <a:pt x="1415" y="8896"/>
                  </a:cubicBezTo>
                  <a:cubicBezTo>
                    <a:pt x="2352" y="8896"/>
                    <a:pt x="3951" y="9165"/>
                    <a:pt x="4570" y="10886"/>
                  </a:cubicBezTo>
                  <a:cubicBezTo>
                    <a:pt x="5871" y="14522"/>
                    <a:pt x="2836" y="15990"/>
                    <a:pt x="2836" y="15990"/>
                  </a:cubicBezTo>
                  <a:cubicBezTo>
                    <a:pt x="2669" y="17190"/>
                    <a:pt x="3403" y="19259"/>
                    <a:pt x="4404" y="19559"/>
                  </a:cubicBezTo>
                  <a:cubicBezTo>
                    <a:pt x="4525" y="19591"/>
                    <a:pt x="4688" y="19605"/>
                    <a:pt x="4881" y="19605"/>
                  </a:cubicBezTo>
                  <a:cubicBezTo>
                    <a:pt x="6278" y="19605"/>
                    <a:pt x="9240" y="18858"/>
                    <a:pt x="9240" y="18858"/>
                  </a:cubicBezTo>
                  <a:cubicBezTo>
                    <a:pt x="9240" y="18858"/>
                    <a:pt x="7839" y="10619"/>
                    <a:pt x="7072" y="7550"/>
                  </a:cubicBezTo>
                  <a:cubicBezTo>
                    <a:pt x="6443" y="4793"/>
                    <a:pt x="6217" y="2628"/>
                    <a:pt x="7412" y="2628"/>
                  </a:cubicBezTo>
                  <a:cubicBezTo>
                    <a:pt x="7547" y="2628"/>
                    <a:pt x="7700" y="2656"/>
                    <a:pt x="7873" y="2713"/>
                  </a:cubicBezTo>
                  <a:cubicBezTo>
                    <a:pt x="10141" y="3481"/>
                    <a:pt x="11375" y="10953"/>
                    <a:pt x="13010" y="17691"/>
                  </a:cubicBezTo>
                  <a:cubicBezTo>
                    <a:pt x="13051" y="17703"/>
                    <a:pt x="13110" y="17708"/>
                    <a:pt x="13185" y="17708"/>
                  </a:cubicBezTo>
                  <a:cubicBezTo>
                    <a:pt x="13964" y="17708"/>
                    <a:pt x="16410" y="17082"/>
                    <a:pt x="17079" y="15956"/>
                  </a:cubicBezTo>
                  <a:cubicBezTo>
                    <a:pt x="17813" y="14689"/>
                    <a:pt x="16846" y="11920"/>
                    <a:pt x="16179" y="11220"/>
                  </a:cubicBezTo>
                  <a:cubicBezTo>
                    <a:pt x="16179" y="11220"/>
                    <a:pt x="15802" y="11322"/>
                    <a:pt x="15286" y="11322"/>
                  </a:cubicBezTo>
                  <a:cubicBezTo>
                    <a:pt x="14362" y="11322"/>
                    <a:pt x="12992" y="10993"/>
                    <a:pt x="12543" y="9151"/>
                  </a:cubicBezTo>
                  <a:cubicBezTo>
                    <a:pt x="11842" y="6383"/>
                    <a:pt x="14711" y="4848"/>
                    <a:pt x="14711" y="4848"/>
                  </a:cubicBezTo>
                  <a:cubicBezTo>
                    <a:pt x="14578" y="3881"/>
                    <a:pt x="13377" y="145"/>
                    <a:pt x="11709" y="12"/>
                  </a:cubicBezTo>
                  <a:cubicBezTo>
                    <a:pt x="11630" y="4"/>
                    <a:pt x="11540" y="1"/>
                    <a:pt x="11439" y="1"/>
                  </a:cubicBezTo>
                  <a:close/>
                </a:path>
              </a:pathLst>
            </a:custGeom>
            <a:solidFill>
              <a:schemeClr val="accent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57"/>
            <p:cNvSpPr/>
            <p:nvPr/>
          </p:nvSpPr>
          <p:spPr>
            <a:xfrm>
              <a:off x="5866850" y="2180325"/>
              <a:ext cx="109275" cy="162675"/>
            </a:xfrm>
            <a:custGeom>
              <a:avLst/>
              <a:gdLst/>
              <a:ahLst/>
              <a:cxnLst/>
              <a:rect l="l" t="t" r="r" b="b"/>
              <a:pathLst>
                <a:path w="4371" h="6507" extrusionOk="0">
                  <a:moveTo>
                    <a:pt x="2870" y="1"/>
                  </a:moveTo>
                  <a:lnTo>
                    <a:pt x="2870" y="1"/>
                  </a:lnTo>
                  <a:cubicBezTo>
                    <a:pt x="2869" y="1"/>
                    <a:pt x="1" y="1536"/>
                    <a:pt x="701" y="4304"/>
                  </a:cubicBezTo>
                  <a:cubicBezTo>
                    <a:pt x="1174" y="6174"/>
                    <a:pt x="2562" y="6507"/>
                    <a:pt x="3488" y="6507"/>
                  </a:cubicBezTo>
                  <a:cubicBezTo>
                    <a:pt x="4000" y="6507"/>
                    <a:pt x="4371" y="6406"/>
                    <a:pt x="4371" y="6406"/>
                  </a:cubicBezTo>
                  <a:cubicBezTo>
                    <a:pt x="3704" y="5738"/>
                    <a:pt x="2269" y="6172"/>
                    <a:pt x="2002" y="3704"/>
                  </a:cubicBezTo>
                  <a:cubicBezTo>
                    <a:pt x="1769" y="2069"/>
                    <a:pt x="2903" y="435"/>
                    <a:pt x="2870" y="1"/>
                  </a:cubicBezTo>
                  <a:close/>
                </a:path>
              </a:pathLst>
            </a:custGeom>
            <a:solidFill>
              <a:schemeClr val="accent5"/>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57"/>
            <p:cNvSpPr/>
            <p:nvPr/>
          </p:nvSpPr>
          <p:spPr>
            <a:xfrm>
              <a:off x="5726050" y="2125875"/>
              <a:ext cx="170025" cy="405575"/>
            </a:xfrm>
            <a:custGeom>
              <a:avLst/>
              <a:gdLst/>
              <a:ahLst/>
              <a:cxnLst/>
              <a:rect l="l" t="t" r="r" b="b"/>
              <a:pathLst>
                <a:path w="6801" h="16223" extrusionOk="0">
                  <a:moveTo>
                    <a:pt x="1218" y="0"/>
                  </a:moveTo>
                  <a:cubicBezTo>
                    <a:pt x="0" y="0"/>
                    <a:pt x="201" y="2145"/>
                    <a:pt x="863" y="4914"/>
                  </a:cubicBezTo>
                  <a:cubicBezTo>
                    <a:pt x="1563" y="7950"/>
                    <a:pt x="3031" y="16222"/>
                    <a:pt x="3031" y="16222"/>
                  </a:cubicBezTo>
                  <a:cubicBezTo>
                    <a:pt x="3031" y="16222"/>
                    <a:pt x="3365" y="15388"/>
                    <a:pt x="4132" y="15122"/>
                  </a:cubicBezTo>
                  <a:cubicBezTo>
                    <a:pt x="4397" y="15055"/>
                    <a:pt x="4939" y="14887"/>
                    <a:pt x="5634" y="14887"/>
                  </a:cubicBezTo>
                  <a:cubicBezTo>
                    <a:pt x="5989" y="14887"/>
                    <a:pt x="6383" y="14931"/>
                    <a:pt x="6800" y="15055"/>
                  </a:cubicBezTo>
                  <a:cubicBezTo>
                    <a:pt x="5166" y="8317"/>
                    <a:pt x="3965" y="845"/>
                    <a:pt x="1663" y="77"/>
                  </a:cubicBezTo>
                  <a:cubicBezTo>
                    <a:pt x="1497" y="25"/>
                    <a:pt x="1349" y="0"/>
                    <a:pt x="1218" y="0"/>
                  </a:cubicBezTo>
                  <a:close/>
                </a:path>
              </a:pathLst>
            </a:cu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57"/>
            <p:cNvSpPr/>
            <p:nvPr/>
          </p:nvSpPr>
          <p:spPr>
            <a:xfrm>
              <a:off x="5587500" y="2280575"/>
              <a:ext cx="130950" cy="178325"/>
            </a:xfrm>
            <a:custGeom>
              <a:avLst/>
              <a:gdLst/>
              <a:ahLst/>
              <a:cxnLst/>
              <a:rect l="l" t="t" r="r" b="b"/>
              <a:pathLst>
                <a:path w="5238" h="7133" extrusionOk="0">
                  <a:moveTo>
                    <a:pt x="617" y="1"/>
                  </a:moveTo>
                  <a:cubicBezTo>
                    <a:pt x="295" y="1"/>
                    <a:pt x="68" y="29"/>
                    <a:pt x="13" y="29"/>
                  </a:cubicBezTo>
                  <a:cubicBezTo>
                    <a:pt x="6" y="29"/>
                    <a:pt x="1" y="28"/>
                    <a:pt x="0" y="27"/>
                  </a:cubicBezTo>
                  <a:lnTo>
                    <a:pt x="0" y="27"/>
                  </a:lnTo>
                  <a:cubicBezTo>
                    <a:pt x="67" y="161"/>
                    <a:pt x="167" y="227"/>
                    <a:pt x="234" y="294"/>
                  </a:cubicBezTo>
                  <a:cubicBezTo>
                    <a:pt x="1234" y="794"/>
                    <a:pt x="1668" y="995"/>
                    <a:pt x="2402" y="2963"/>
                  </a:cubicBezTo>
                  <a:cubicBezTo>
                    <a:pt x="2936" y="4397"/>
                    <a:pt x="2335" y="5865"/>
                    <a:pt x="2168" y="7132"/>
                  </a:cubicBezTo>
                  <a:cubicBezTo>
                    <a:pt x="2168" y="7132"/>
                    <a:pt x="5237" y="5665"/>
                    <a:pt x="3903" y="2029"/>
                  </a:cubicBezTo>
                  <a:cubicBezTo>
                    <a:pt x="3256" y="232"/>
                    <a:pt x="1543" y="1"/>
                    <a:pt x="617" y="1"/>
                  </a:cubicBezTo>
                  <a:close/>
                </a:path>
              </a:pathLst>
            </a:custGeom>
            <a:solidFill>
              <a:schemeClr val="accent5"/>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57"/>
            <p:cNvSpPr/>
            <p:nvPr/>
          </p:nvSpPr>
          <p:spPr>
            <a:xfrm>
              <a:off x="5808475" y="2290425"/>
              <a:ext cx="33400" cy="33375"/>
            </a:xfrm>
            <a:custGeom>
              <a:avLst/>
              <a:gdLst/>
              <a:ahLst/>
              <a:cxnLst/>
              <a:rect l="l" t="t" r="r" b="b"/>
              <a:pathLst>
                <a:path w="1336" h="1335" extrusionOk="0">
                  <a:moveTo>
                    <a:pt x="701" y="0"/>
                  </a:moveTo>
                  <a:cubicBezTo>
                    <a:pt x="601" y="0"/>
                    <a:pt x="535" y="0"/>
                    <a:pt x="435" y="33"/>
                  </a:cubicBezTo>
                  <a:cubicBezTo>
                    <a:pt x="368" y="100"/>
                    <a:pt x="268" y="134"/>
                    <a:pt x="234" y="167"/>
                  </a:cubicBezTo>
                  <a:cubicBezTo>
                    <a:pt x="168" y="200"/>
                    <a:pt x="101" y="300"/>
                    <a:pt x="68" y="400"/>
                  </a:cubicBezTo>
                  <a:cubicBezTo>
                    <a:pt x="34" y="467"/>
                    <a:pt x="1" y="567"/>
                    <a:pt x="1" y="634"/>
                  </a:cubicBezTo>
                  <a:lnTo>
                    <a:pt x="1" y="801"/>
                  </a:lnTo>
                  <a:cubicBezTo>
                    <a:pt x="34" y="934"/>
                    <a:pt x="68" y="1001"/>
                    <a:pt x="168" y="1101"/>
                  </a:cubicBezTo>
                  <a:lnTo>
                    <a:pt x="268" y="1234"/>
                  </a:lnTo>
                  <a:cubicBezTo>
                    <a:pt x="368" y="1301"/>
                    <a:pt x="501" y="1334"/>
                    <a:pt x="601" y="1334"/>
                  </a:cubicBezTo>
                  <a:cubicBezTo>
                    <a:pt x="701" y="1334"/>
                    <a:pt x="768" y="1334"/>
                    <a:pt x="868" y="1301"/>
                  </a:cubicBezTo>
                  <a:cubicBezTo>
                    <a:pt x="935" y="1268"/>
                    <a:pt x="1035" y="1234"/>
                    <a:pt x="1068" y="1168"/>
                  </a:cubicBezTo>
                  <a:cubicBezTo>
                    <a:pt x="1168" y="1134"/>
                    <a:pt x="1202" y="1034"/>
                    <a:pt x="1235" y="967"/>
                  </a:cubicBezTo>
                  <a:cubicBezTo>
                    <a:pt x="1268" y="901"/>
                    <a:pt x="1335" y="801"/>
                    <a:pt x="1335" y="734"/>
                  </a:cubicBezTo>
                  <a:lnTo>
                    <a:pt x="1335" y="567"/>
                  </a:lnTo>
                  <a:cubicBezTo>
                    <a:pt x="1268" y="434"/>
                    <a:pt x="1235" y="334"/>
                    <a:pt x="1168" y="267"/>
                  </a:cubicBezTo>
                  <a:lnTo>
                    <a:pt x="1035" y="134"/>
                  </a:lnTo>
                  <a:cubicBezTo>
                    <a:pt x="935" y="67"/>
                    <a:pt x="835" y="0"/>
                    <a:pt x="7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57"/>
            <p:cNvSpPr/>
            <p:nvPr/>
          </p:nvSpPr>
          <p:spPr>
            <a:xfrm>
              <a:off x="5604180" y="2176896"/>
              <a:ext cx="20961" cy="22000"/>
            </a:xfrm>
            <a:custGeom>
              <a:avLst/>
              <a:gdLst/>
              <a:ahLst/>
              <a:cxnLst/>
              <a:rect l="l" t="t" r="r" b="b"/>
              <a:pathLst>
                <a:path w="768" h="806" extrusionOk="0">
                  <a:moveTo>
                    <a:pt x="350" y="0"/>
                  </a:moveTo>
                  <a:cubicBezTo>
                    <a:pt x="173" y="0"/>
                    <a:pt x="31" y="158"/>
                    <a:pt x="0" y="371"/>
                  </a:cubicBezTo>
                  <a:cubicBezTo>
                    <a:pt x="0" y="605"/>
                    <a:pt x="134" y="805"/>
                    <a:pt x="367" y="805"/>
                  </a:cubicBezTo>
                  <a:cubicBezTo>
                    <a:pt x="567" y="805"/>
                    <a:pt x="768" y="638"/>
                    <a:pt x="768" y="438"/>
                  </a:cubicBezTo>
                  <a:cubicBezTo>
                    <a:pt x="768" y="205"/>
                    <a:pt x="601" y="5"/>
                    <a:pt x="401" y="5"/>
                  </a:cubicBezTo>
                  <a:cubicBezTo>
                    <a:pt x="384" y="2"/>
                    <a:pt x="367" y="0"/>
                    <a:pt x="3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57"/>
            <p:cNvSpPr/>
            <p:nvPr/>
          </p:nvSpPr>
          <p:spPr>
            <a:xfrm>
              <a:off x="5691567" y="2181564"/>
              <a:ext cx="21889" cy="21863"/>
            </a:xfrm>
            <a:custGeom>
              <a:avLst/>
              <a:gdLst/>
              <a:ahLst/>
              <a:cxnLst/>
              <a:rect l="l" t="t" r="r" b="b"/>
              <a:pathLst>
                <a:path w="802" h="801" extrusionOk="0">
                  <a:moveTo>
                    <a:pt x="401" y="0"/>
                  </a:moveTo>
                  <a:cubicBezTo>
                    <a:pt x="201" y="0"/>
                    <a:pt x="34" y="167"/>
                    <a:pt x="1" y="367"/>
                  </a:cubicBezTo>
                  <a:cubicBezTo>
                    <a:pt x="1" y="601"/>
                    <a:pt x="167" y="801"/>
                    <a:pt x="368" y="801"/>
                  </a:cubicBezTo>
                  <a:cubicBezTo>
                    <a:pt x="568" y="801"/>
                    <a:pt x="801" y="634"/>
                    <a:pt x="801" y="434"/>
                  </a:cubicBezTo>
                  <a:cubicBezTo>
                    <a:pt x="801" y="200"/>
                    <a:pt x="634" y="0"/>
                    <a:pt x="4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57"/>
            <p:cNvSpPr/>
            <p:nvPr/>
          </p:nvSpPr>
          <p:spPr>
            <a:xfrm>
              <a:off x="5633300" y="2210140"/>
              <a:ext cx="49208" cy="23337"/>
            </a:xfrm>
            <a:custGeom>
              <a:avLst/>
              <a:gdLst/>
              <a:ahLst/>
              <a:cxnLst/>
              <a:rect l="l" t="t" r="r" b="b"/>
              <a:pathLst>
                <a:path w="1803" h="855" extrusionOk="0">
                  <a:moveTo>
                    <a:pt x="187" y="1"/>
                  </a:moveTo>
                  <a:cubicBezTo>
                    <a:pt x="174" y="1"/>
                    <a:pt x="159" y="9"/>
                    <a:pt x="134" y="21"/>
                  </a:cubicBezTo>
                  <a:cubicBezTo>
                    <a:pt x="101" y="21"/>
                    <a:pt x="34" y="87"/>
                    <a:pt x="34" y="121"/>
                  </a:cubicBezTo>
                  <a:cubicBezTo>
                    <a:pt x="1" y="321"/>
                    <a:pt x="134" y="521"/>
                    <a:pt x="301" y="655"/>
                  </a:cubicBezTo>
                  <a:cubicBezTo>
                    <a:pt x="501" y="788"/>
                    <a:pt x="668" y="855"/>
                    <a:pt x="868" y="855"/>
                  </a:cubicBezTo>
                  <a:cubicBezTo>
                    <a:pt x="1035" y="855"/>
                    <a:pt x="1302" y="821"/>
                    <a:pt x="1469" y="688"/>
                  </a:cubicBezTo>
                  <a:cubicBezTo>
                    <a:pt x="1635" y="588"/>
                    <a:pt x="1769" y="421"/>
                    <a:pt x="1802" y="188"/>
                  </a:cubicBezTo>
                  <a:cubicBezTo>
                    <a:pt x="1802" y="154"/>
                    <a:pt x="1802" y="154"/>
                    <a:pt x="1769" y="121"/>
                  </a:cubicBezTo>
                  <a:cubicBezTo>
                    <a:pt x="1735" y="104"/>
                    <a:pt x="1710" y="96"/>
                    <a:pt x="1690" y="96"/>
                  </a:cubicBezTo>
                  <a:cubicBezTo>
                    <a:pt x="1669" y="96"/>
                    <a:pt x="1652" y="104"/>
                    <a:pt x="1635" y="121"/>
                  </a:cubicBezTo>
                  <a:cubicBezTo>
                    <a:pt x="1535" y="254"/>
                    <a:pt x="1435" y="321"/>
                    <a:pt x="1302" y="388"/>
                  </a:cubicBezTo>
                  <a:cubicBezTo>
                    <a:pt x="1168" y="421"/>
                    <a:pt x="1035" y="421"/>
                    <a:pt x="935" y="421"/>
                  </a:cubicBezTo>
                  <a:cubicBezTo>
                    <a:pt x="801" y="421"/>
                    <a:pt x="668" y="388"/>
                    <a:pt x="535" y="321"/>
                  </a:cubicBezTo>
                  <a:cubicBezTo>
                    <a:pt x="434" y="288"/>
                    <a:pt x="334" y="221"/>
                    <a:pt x="268" y="87"/>
                  </a:cubicBezTo>
                  <a:cubicBezTo>
                    <a:pt x="225" y="24"/>
                    <a:pt x="210" y="1"/>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1"/>
                                        </p:tgtEl>
                                        <p:attrNameLst>
                                          <p:attrName>style.visibility</p:attrName>
                                        </p:attrNameLst>
                                      </p:cBhvr>
                                      <p:to>
                                        <p:strVal val="visible"/>
                                      </p:to>
                                    </p:set>
                                    <p:animEffect transition="in" filter="fade">
                                      <p:cBhvr>
                                        <p:cTn id="7" dur="1000"/>
                                        <p:tgtEl>
                                          <p:spTgt spid="9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E0B75AF3-63F4-CEA0-7CDB-56C8623D1043}"/>
              </a:ext>
            </a:extLst>
          </p:cNvPr>
          <p:cNvSpPr>
            <a:spLocks noGrp="1"/>
          </p:cNvSpPr>
          <p:nvPr>
            <p:ph type="title"/>
          </p:nvPr>
        </p:nvSpPr>
        <p:spPr/>
        <p:txBody>
          <a:bodyPr>
            <a:normAutofit fontScale="90000"/>
          </a:bodyPr>
          <a:lstStyle/>
          <a:p>
            <a:r>
              <a:rPr lang="ro-RO" dirty="0"/>
              <a:t>Prezentarea Temei</a:t>
            </a:r>
          </a:p>
        </p:txBody>
      </p:sp>
      <p:sp>
        <p:nvSpPr>
          <p:cNvPr id="3" name="Substituent text 2">
            <a:extLst>
              <a:ext uri="{FF2B5EF4-FFF2-40B4-BE49-F238E27FC236}">
                <a16:creationId xmlns:a16="http://schemas.microsoft.com/office/drawing/2014/main" id="{EEE13DA5-7766-57DB-A7C6-D5054A337277}"/>
              </a:ext>
            </a:extLst>
          </p:cNvPr>
          <p:cNvSpPr>
            <a:spLocks noGrp="1"/>
          </p:cNvSpPr>
          <p:nvPr>
            <p:ph type="body" idx="1"/>
          </p:nvPr>
        </p:nvSpPr>
        <p:spPr/>
        <p:txBody>
          <a:bodyPr>
            <a:normAutofit/>
          </a:bodyPr>
          <a:lstStyle/>
          <a:p>
            <a:pPr>
              <a:lnSpc>
                <a:spcPct val="150000"/>
              </a:lnSpc>
            </a:pPr>
            <a:r>
              <a:rPr lang="ro-RO" sz="1800" dirty="0"/>
              <a:t>Tema proiectului nostru este "Hide </a:t>
            </a:r>
            <a:r>
              <a:rPr lang="ro-RO" sz="1800" dirty="0" err="1"/>
              <a:t>and</a:t>
            </a:r>
            <a:r>
              <a:rPr lang="ro-RO" sz="1800" dirty="0"/>
              <a:t> </a:t>
            </a:r>
            <a:r>
              <a:rPr lang="ro-RO" sz="1800" dirty="0" err="1"/>
              <a:t>Seek</a:t>
            </a:r>
            <a:r>
              <a:rPr lang="ro-RO" sz="1800" dirty="0"/>
              <a:t>", o aplicație care simulează un joc de ascunselea între un robot mobil și obiecte marcate cu culori specifice. Scopul proiectului este de a dezvolta un sistem care permite robotului TurtleBot3 să detecteze obiectele de culoare verde, și să se ascundă de ele după o cutie, cu coordonate fixe, în timp ce identifică și interacționează cu obiectele de culoare roșie, care reprezintă punctele de finalizare a sarcinii.</a:t>
            </a:r>
          </a:p>
        </p:txBody>
      </p:sp>
    </p:spTree>
    <p:extLst>
      <p:ext uri="{BB962C8B-B14F-4D97-AF65-F5344CB8AC3E}">
        <p14:creationId xmlns:p14="http://schemas.microsoft.com/office/powerpoint/2010/main" val="19717178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7990A931-291D-D47E-96C2-59C9F465CAE0}"/>
              </a:ext>
            </a:extLst>
          </p:cNvPr>
          <p:cNvSpPr>
            <a:spLocks noGrp="1"/>
          </p:cNvSpPr>
          <p:nvPr>
            <p:ph type="title"/>
          </p:nvPr>
        </p:nvSpPr>
        <p:spPr/>
        <p:txBody>
          <a:bodyPr>
            <a:normAutofit fontScale="90000"/>
          </a:bodyPr>
          <a:lstStyle/>
          <a:p>
            <a:r>
              <a:rPr lang="ro-RO" dirty="0"/>
              <a:t>Tehnologii utilizate</a:t>
            </a:r>
          </a:p>
        </p:txBody>
      </p:sp>
      <p:sp>
        <p:nvSpPr>
          <p:cNvPr id="3" name="Substituent text 2">
            <a:extLst>
              <a:ext uri="{FF2B5EF4-FFF2-40B4-BE49-F238E27FC236}">
                <a16:creationId xmlns:a16="http://schemas.microsoft.com/office/drawing/2014/main" id="{A0865B52-E62C-B6EC-34F9-DC80AE3FA2B7}"/>
              </a:ext>
            </a:extLst>
          </p:cNvPr>
          <p:cNvSpPr>
            <a:spLocks noGrp="1"/>
          </p:cNvSpPr>
          <p:nvPr>
            <p:ph type="body" idx="1"/>
          </p:nvPr>
        </p:nvSpPr>
        <p:spPr/>
        <p:txBody>
          <a:bodyPr>
            <a:normAutofit/>
          </a:bodyPr>
          <a:lstStyle/>
          <a:p>
            <a:pPr>
              <a:lnSpc>
                <a:spcPct val="150000"/>
              </a:lnSpc>
              <a:buFont typeface="Wingdings" panose="05000000000000000000" pitchFamily="2" charset="2"/>
              <a:buChar char="è"/>
            </a:pPr>
            <a:r>
              <a:rPr lang="en-US" sz="1400" b="1" dirty="0" err="1"/>
              <a:t>Robotul</a:t>
            </a:r>
            <a:r>
              <a:rPr lang="en-US" sz="1400" b="1" dirty="0"/>
              <a:t> TurtleBot3</a:t>
            </a:r>
            <a:r>
              <a:rPr lang="ro-RO" sz="1400" dirty="0"/>
              <a:t>: TurtleBot3 este o platformă robotică mobilă flexibilă și accesibilă, dotată cu senzori, cameră și mecanisme de control avansate.</a:t>
            </a:r>
            <a:endParaRPr lang="en-US" sz="1400" dirty="0"/>
          </a:p>
          <a:p>
            <a:pPr>
              <a:lnSpc>
                <a:spcPct val="150000"/>
              </a:lnSpc>
              <a:buFont typeface="Wingdings" panose="05000000000000000000" pitchFamily="2" charset="2"/>
              <a:buChar char="è"/>
            </a:pPr>
            <a:r>
              <a:rPr lang="en-US" sz="1400" b="1" dirty="0"/>
              <a:t>Ros2:</a:t>
            </a:r>
            <a:r>
              <a:rPr lang="en-US" sz="1400" dirty="0"/>
              <a:t>  </a:t>
            </a:r>
            <a:r>
              <a:rPr lang="ro-RO" sz="1400" dirty="0"/>
              <a:t>este un sistem de operare dedicat roboticii, care oferă un set extins de instrumente pentru dezvoltarea, simularea și implementarea aplicațiilor robotice.</a:t>
            </a:r>
            <a:endParaRPr lang="en-US" sz="1400" dirty="0"/>
          </a:p>
          <a:p>
            <a:pPr>
              <a:lnSpc>
                <a:spcPct val="150000"/>
              </a:lnSpc>
              <a:buFont typeface="Wingdings" panose="05000000000000000000" pitchFamily="2" charset="2"/>
              <a:buChar char="è"/>
            </a:pPr>
            <a:r>
              <a:rPr lang="en-US" sz="1400" b="1" dirty="0"/>
              <a:t>Gazebo</a:t>
            </a:r>
            <a:r>
              <a:rPr lang="en-US" sz="1400" dirty="0"/>
              <a:t>: </a:t>
            </a:r>
            <a:r>
              <a:rPr lang="ro-RO" sz="1400" dirty="0"/>
              <a:t>este un mediu de simulare avansat, folosit pentru a testa și valida comportamentul robotului într-un mediu virtual controlat, replicând scenariile din lumea reală.</a:t>
            </a:r>
            <a:endParaRPr lang="en-US" sz="1400" dirty="0"/>
          </a:p>
          <a:p>
            <a:pPr>
              <a:lnSpc>
                <a:spcPct val="150000"/>
              </a:lnSpc>
              <a:buFont typeface="Wingdings" panose="05000000000000000000" pitchFamily="2" charset="2"/>
              <a:buChar char="è"/>
            </a:pPr>
            <a:r>
              <a:rPr lang="en-US" sz="1400" b="1" dirty="0"/>
              <a:t>Visual Studio Code</a:t>
            </a:r>
            <a:r>
              <a:rPr lang="en-US" sz="1400" dirty="0"/>
              <a:t>: </a:t>
            </a:r>
            <a:r>
              <a:rPr lang="ro-RO" sz="1400" dirty="0"/>
              <a:t>este un editor de cod sursă dezvoltat de Microsoft, cunoscut pentru flexibilitatea, performanța și suportul extins pentru diferite limbaje de programare. </a:t>
            </a:r>
          </a:p>
          <a:p>
            <a:pPr>
              <a:lnSpc>
                <a:spcPct val="150000"/>
              </a:lnSpc>
              <a:buFont typeface="Wingdings" panose="05000000000000000000" pitchFamily="2" charset="2"/>
              <a:buChar char="è"/>
            </a:pPr>
            <a:r>
              <a:rPr lang="en-US" sz="1400" b="1" dirty="0"/>
              <a:t>Python:</a:t>
            </a:r>
            <a:r>
              <a:rPr lang="en-US" sz="1400" dirty="0"/>
              <a:t> </a:t>
            </a:r>
            <a:r>
              <a:rPr lang="ro-RO" sz="1400" dirty="0"/>
              <a:t>Limbajul de programare </a:t>
            </a:r>
            <a:r>
              <a:rPr lang="ro-RO" sz="1400" dirty="0" err="1"/>
              <a:t>Python</a:t>
            </a:r>
            <a:r>
              <a:rPr lang="ro-RO" sz="1400" dirty="0"/>
              <a:t> a fost utilizat pentru implementarea algoritmilor de procesare a imaginilor, control al mișcării robotului și integrare a modulelor software. </a:t>
            </a:r>
          </a:p>
        </p:txBody>
      </p:sp>
    </p:spTree>
    <p:extLst>
      <p:ext uri="{BB962C8B-B14F-4D97-AF65-F5344CB8AC3E}">
        <p14:creationId xmlns:p14="http://schemas.microsoft.com/office/powerpoint/2010/main" val="345920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F8EB7318-AF75-F3D7-BC83-82EB42E1297D}"/>
              </a:ext>
            </a:extLst>
          </p:cNvPr>
          <p:cNvSpPr>
            <a:spLocks noGrp="1"/>
          </p:cNvSpPr>
          <p:nvPr>
            <p:ph type="title"/>
          </p:nvPr>
        </p:nvSpPr>
        <p:spPr/>
        <p:txBody>
          <a:bodyPr>
            <a:noAutofit/>
          </a:bodyPr>
          <a:lstStyle/>
          <a:p>
            <a:r>
              <a:rPr lang="en-US" sz="4400" dirty="0"/>
              <a:t>Ghidul Programatorului</a:t>
            </a:r>
            <a:endParaRPr lang="ro-RO" sz="4400" dirty="0"/>
          </a:p>
        </p:txBody>
      </p:sp>
      <p:sp>
        <p:nvSpPr>
          <p:cNvPr id="3" name="Substituent text 2">
            <a:extLst>
              <a:ext uri="{FF2B5EF4-FFF2-40B4-BE49-F238E27FC236}">
                <a16:creationId xmlns:a16="http://schemas.microsoft.com/office/drawing/2014/main" id="{7BA3C16F-5A30-C18F-60F2-418B945B2D52}"/>
              </a:ext>
            </a:extLst>
          </p:cNvPr>
          <p:cNvSpPr>
            <a:spLocks noGrp="1"/>
          </p:cNvSpPr>
          <p:nvPr>
            <p:ph type="body" idx="1"/>
          </p:nvPr>
        </p:nvSpPr>
        <p:spPr/>
        <p:txBody>
          <a:bodyPr>
            <a:normAutofit/>
          </a:bodyPr>
          <a:lstStyle/>
          <a:p>
            <a:pPr marL="152400" indent="0">
              <a:buNone/>
            </a:pPr>
            <a:r>
              <a:rPr lang="en-US" sz="2400" dirty="0"/>
              <a:t>In </a:t>
            </a:r>
            <a:r>
              <a:rPr lang="en-US" sz="2400" dirty="0" err="1"/>
              <a:t>acest</a:t>
            </a:r>
            <a:r>
              <a:rPr lang="en-US" sz="2400" dirty="0"/>
              <a:t> </a:t>
            </a:r>
            <a:r>
              <a:rPr lang="en-US" sz="2400" dirty="0" err="1"/>
              <a:t>proiect</a:t>
            </a:r>
            <a:r>
              <a:rPr lang="en-US" sz="2400" dirty="0"/>
              <a:t>, </a:t>
            </a:r>
            <a:r>
              <a:rPr lang="en-US" sz="2400" dirty="0" err="1"/>
              <a:t>robotul</a:t>
            </a:r>
            <a:r>
              <a:rPr lang="en-US" sz="2400" dirty="0"/>
              <a:t> </a:t>
            </a:r>
            <a:r>
              <a:rPr lang="en-US" sz="2400" dirty="0" err="1"/>
              <a:t>porneste</a:t>
            </a:r>
            <a:r>
              <a:rPr lang="en-US" sz="2400" dirty="0"/>
              <a:t> din </a:t>
            </a:r>
            <a:r>
              <a:rPr lang="en-US" sz="2400" dirty="0" err="1"/>
              <a:t>coltul</a:t>
            </a:r>
            <a:r>
              <a:rPr lang="en-US" sz="2400" dirty="0"/>
              <a:t> din </a:t>
            </a:r>
            <a:r>
              <a:rPr lang="en-US" sz="2400" dirty="0" err="1"/>
              <a:t>dreaota-jos</a:t>
            </a:r>
            <a:r>
              <a:rPr lang="en-US" sz="2400" dirty="0"/>
              <a:t> al </a:t>
            </a:r>
            <a:r>
              <a:rPr lang="en-US" sz="2400" dirty="0" err="1"/>
              <a:t>cutiei</a:t>
            </a:r>
            <a:r>
              <a:rPr lang="en-US" sz="2400" dirty="0"/>
              <a:t>, </a:t>
            </a:r>
            <a:r>
              <a:rPr lang="en-US" sz="2400" dirty="0" err="1"/>
              <a:t>verificand</a:t>
            </a:r>
            <a:r>
              <a:rPr lang="en-US" sz="2400" dirty="0"/>
              <a:t> </a:t>
            </a:r>
            <a:r>
              <a:rPr lang="en-US" sz="2400" dirty="0" err="1"/>
              <a:t>atat</a:t>
            </a:r>
            <a:r>
              <a:rPr lang="en-US" sz="2400" dirty="0"/>
              <a:t> in </a:t>
            </a:r>
            <a:r>
              <a:rPr lang="en-US" sz="2400" dirty="0" err="1"/>
              <a:t>dreapta</a:t>
            </a:r>
            <a:r>
              <a:rPr lang="en-US" sz="2400" dirty="0"/>
              <a:t>, cat </a:t>
            </a:r>
            <a:r>
              <a:rPr lang="en-US" sz="2400" dirty="0" err="1"/>
              <a:t>si</a:t>
            </a:r>
            <a:r>
              <a:rPr lang="en-US" sz="2400" dirty="0"/>
              <a:t> in </a:t>
            </a:r>
            <a:r>
              <a:rPr lang="en-US" sz="2400" dirty="0" err="1"/>
              <a:t>stanga</a:t>
            </a:r>
            <a:r>
              <a:rPr lang="en-US" sz="2400" dirty="0"/>
              <a:t> </a:t>
            </a:r>
            <a:r>
              <a:rPr lang="en-US" sz="2400" dirty="0" err="1"/>
              <a:t>daca</a:t>
            </a:r>
            <a:r>
              <a:rPr lang="en-US" sz="2400" dirty="0"/>
              <a:t> </a:t>
            </a:r>
            <a:r>
              <a:rPr lang="en-US" sz="2400" dirty="0" err="1"/>
              <a:t>exista</a:t>
            </a:r>
            <a:r>
              <a:rPr lang="en-US" sz="2400" dirty="0"/>
              <a:t> un bloc de </a:t>
            </a:r>
            <a:r>
              <a:rPr lang="en-US" sz="2400" dirty="0" err="1"/>
              <a:t>culoare</a:t>
            </a:r>
            <a:r>
              <a:rPr lang="en-US" sz="2400" dirty="0"/>
              <a:t> </a:t>
            </a:r>
            <a:r>
              <a:rPr lang="en-US" sz="2400" dirty="0" err="1"/>
              <a:t>verde</a:t>
            </a:r>
            <a:r>
              <a:rPr lang="en-US" sz="2400" dirty="0"/>
              <a:t>, moment in care </a:t>
            </a:r>
            <a:r>
              <a:rPr lang="en-US" sz="2400" dirty="0" err="1"/>
              <a:t>este</a:t>
            </a:r>
            <a:r>
              <a:rPr lang="en-US" sz="2400" dirty="0"/>
              <a:t> </a:t>
            </a:r>
            <a:r>
              <a:rPr lang="en-US" sz="2400" dirty="0" err="1"/>
              <a:t>nevoit</a:t>
            </a:r>
            <a:r>
              <a:rPr lang="en-US" sz="2400" dirty="0"/>
              <a:t> </a:t>
            </a:r>
            <a:r>
              <a:rPr lang="en-US" sz="2400" dirty="0" err="1"/>
              <a:t>sa</a:t>
            </a:r>
            <a:r>
              <a:rPr lang="en-US" sz="2400" dirty="0"/>
              <a:t> </a:t>
            </a:r>
            <a:r>
              <a:rPr lang="en-US" sz="2400" dirty="0" err="1"/>
              <a:t>mearga</a:t>
            </a:r>
            <a:r>
              <a:rPr lang="en-US" sz="2400" dirty="0"/>
              <a:t> </a:t>
            </a:r>
            <a:r>
              <a:rPr lang="en-US" sz="2400" dirty="0" err="1"/>
              <a:t>intr</a:t>
            </a:r>
            <a:r>
              <a:rPr lang="en-US" sz="2400" dirty="0"/>
              <a:t>-un colt in care </a:t>
            </a:r>
            <a:r>
              <a:rPr lang="en-US" sz="2400" dirty="0" err="1"/>
              <a:t>sa</a:t>
            </a:r>
            <a:r>
              <a:rPr lang="en-US" sz="2400" dirty="0"/>
              <a:t> se “</a:t>
            </a:r>
            <a:r>
              <a:rPr lang="en-US" sz="2400" dirty="0" err="1"/>
              <a:t>ascunda</a:t>
            </a:r>
            <a:r>
              <a:rPr lang="en-US" sz="2400" dirty="0"/>
              <a:t>”. In </a:t>
            </a:r>
            <a:r>
              <a:rPr lang="en-US" sz="2400" dirty="0" err="1"/>
              <a:t>momentul</a:t>
            </a:r>
            <a:r>
              <a:rPr lang="en-US" sz="2400" dirty="0"/>
              <a:t> in care </a:t>
            </a:r>
            <a:r>
              <a:rPr lang="en-US" sz="2400" dirty="0" err="1"/>
              <a:t>intalneste</a:t>
            </a:r>
            <a:r>
              <a:rPr lang="en-US" sz="2400" dirty="0"/>
              <a:t> un bloc de </a:t>
            </a:r>
            <a:r>
              <a:rPr lang="en-US" sz="2400" dirty="0" err="1"/>
              <a:t>culoare</a:t>
            </a:r>
            <a:r>
              <a:rPr lang="en-US" sz="2400" dirty="0"/>
              <a:t> </a:t>
            </a:r>
            <a:r>
              <a:rPr lang="en-US" sz="2400" dirty="0" err="1"/>
              <a:t>rosie</a:t>
            </a:r>
            <a:r>
              <a:rPr lang="en-US" sz="2400" dirty="0"/>
              <a:t>, </a:t>
            </a:r>
            <a:r>
              <a:rPr lang="en-US" sz="2400" dirty="0" err="1"/>
              <a:t>acesta</a:t>
            </a:r>
            <a:r>
              <a:rPr lang="en-US" sz="2400" dirty="0"/>
              <a:t> se </a:t>
            </a:r>
            <a:r>
              <a:rPr lang="en-US" sz="2400" dirty="0" err="1"/>
              <a:t>invarte</a:t>
            </a:r>
            <a:r>
              <a:rPr lang="en-US" sz="2400" dirty="0"/>
              <a:t> la </a:t>
            </a:r>
            <a:r>
              <a:rPr lang="en-US" sz="2400" dirty="0" err="1"/>
              <a:t>infinit</a:t>
            </a:r>
            <a:r>
              <a:rPr lang="en-US" sz="2400" dirty="0"/>
              <a:t>, in </a:t>
            </a:r>
            <a:r>
              <a:rPr lang="en-US" sz="2400" dirty="0" err="1"/>
              <a:t>locul</a:t>
            </a:r>
            <a:r>
              <a:rPr lang="en-US" sz="2400" dirty="0"/>
              <a:t> in care a </a:t>
            </a:r>
            <a:r>
              <a:rPr lang="en-US" sz="2400" dirty="0" err="1"/>
              <a:t>fost</a:t>
            </a:r>
            <a:r>
              <a:rPr lang="en-US" sz="2400" dirty="0"/>
              <a:t> “</a:t>
            </a:r>
            <a:r>
              <a:rPr lang="en-US" sz="2400" dirty="0" err="1"/>
              <a:t>gasit</a:t>
            </a:r>
            <a:r>
              <a:rPr lang="en-US" sz="2400" dirty="0"/>
              <a:t>”.</a:t>
            </a:r>
            <a:endParaRPr lang="ro-RO" sz="2400" dirty="0"/>
          </a:p>
        </p:txBody>
      </p:sp>
    </p:spTree>
    <p:extLst>
      <p:ext uri="{BB962C8B-B14F-4D97-AF65-F5344CB8AC3E}">
        <p14:creationId xmlns:p14="http://schemas.microsoft.com/office/powerpoint/2010/main" val="5880691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ine 2">
            <a:extLst>
              <a:ext uri="{FF2B5EF4-FFF2-40B4-BE49-F238E27FC236}">
                <a16:creationId xmlns:a16="http://schemas.microsoft.com/office/drawing/2014/main" id="{A2AC5AD5-03C9-E14E-75B9-27405A147A5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2138680" y="-1853295"/>
            <a:ext cx="4915627" cy="8850086"/>
          </a:xfrm>
          <a:prstGeom prst="rect">
            <a:avLst/>
          </a:prstGeom>
        </p:spPr>
      </p:pic>
    </p:spTree>
    <p:extLst>
      <p:ext uri="{BB962C8B-B14F-4D97-AF65-F5344CB8AC3E}">
        <p14:creationId xmlns:p14="http://schemas.microsoft.com/office/powerpoint/2010/main" val="12389569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diagram of a moving object">
            <a:extLst>
              <a:ext uri="{FF2B5EF4-FFF2-40B4-BE49-F238E27FC236}">
                <a16:creationId xmlns:a16="http://schemas.microsoft.com/office/drawing/2014/main" id="{7C85B306-8D4D-5CAE-67C2-A7B185065DD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63552" y="133814"/>
            <a:ext cx="8854068" cy="4891669"/>
          </a:xfrm>
          <a:prstGeom prst="rect">
            <a:avLst/>
          </a:prstGeom>
        </p:spPr>
      </p:pic>
    </p:spTree>
    <p:extLst>
      <p:ext uri="{BB962C8B-B14F-4D97-AF65-F5344CB8AC3E}">
        <p14:creationId xmlns:p14="http://schemas.microsoft.com/office/powerpoint/2010/main" val="32818368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93786-A79C-8A2A-5E2D-BB0B30299126}"/>
              </a:ext>
            </a:extLst>
          </p:cNvPr>
          <p:cNvSpPr>
            <a:spLocks noGrp="1"/>
          </p:cNvSpPr>
          <p:nvPr>
            <p:ph type="title"/>
          </p:nvPr>
        </p:nvSpPr>
        <p:spPr/>
        <p:txBody>
          <a:bodyPr>
            <a:noAutofit/>
          </a:bodyPr>
          <a:lstStyle/>
          <a:p>
            <a:r>
              <a:rPr lang="en-US" sz="4400" dirty="0"/>
              <a:t>Ghidul Utilizatorului</a:t>
            </a:r>
            <a:endParaRPr lang="ro-RO" sz="4400" dirty="0"/>
          </a:p>
        </p:txBody>
      </p:sp>
      <p:sp>
        <p:nvSpPr>
          <p:cNvPr id="3" name="Text Placeholder 2">
            <a:extLst>
              <a:ext uri="{FF2B5EF4-FFF2-40B4-BE49-F238E27FC236}">
                <a16:creationId xmlns:a16="http://schemas.microsoft.com/office/drawing/2014/main" id="{845BE3F5-9E10-A2D2-C652-E9426D86722F}"/>
              </a:ext>
            </a:extLst>
          </p:cNvPr>
          <p:cNvSpPr>
            <a:spLocks noGrp="1"/>
          </p:cNvSpPr>
          <p:nvPr>
            <p:ph type="body" idx="1"/>
          </p:nvPr>
        </p:nvSpPr>
        <p:spPr/>
        <p:txBody>
          <a:bodyPr>
            <a:normAutofit fontScale="92500" lnSpcReduction="10000"/>
          </a:bodyPr>
          <a:lstStyle/>
          <a:p>
            <a:pPr>
              <a:lnSpc>
                <a:spcPct val="150000"/>
              </a:lnSpc>
            </a:pPr>
            <a:r>
              <a:rPr lang="ro-RO" sz="1600" dirty="0"/>
              <a:t>ros2 launch turtlebot3_gazebo Proiect_PS.launch.py-----această comandă trebuie introdusă într-un terminal nou, pentru a deschide lumea creată in Gazebo</a:t>
            </a:r>
            <a:endParaRPr lang="en-US" sz="1600" dirty="0"/>
          </a:p>
          <a:p>
            <a:pPr>
              <a:lnSpc>
                <a:spcPct val="150000"/>
              </a:lnSpc>
            </a:pPr>
            <a:r>
              <a:rPr lang="ro-RO" sz="1600" dirty="0"/>
              <a:t>ros2 run my_robot_controller nume_nod-----această comandă este utilizată pentru a executa nodurile necesare.</a:t>
            </a:r>
            <a:endParaRPr lang="en-US" sz="1600" dirty="0"/>
          </a:p>
          <a:p>
            <a:pPr>
              <a:lnSpc>
                <a:spcPct val="150000"/>
              </a:lnSpc>
            </a:pPr>
            <a:r>
              <a:rPr lang="ro-RO" sz="1600" dirty="0"/>
              <a:t>colcon build --symlink-install-----această comandă este folosită pentru a compila nodurile create în Visual Studio Code.</a:t>
            </a:r>
            <a:endParaRPr lang="en-US" sz="1600" dirty="0"/>
          </a:p>
          <a:p>
            <a:pPr>
              <a:lnSpc>
                <a:spcPct val="150000"/>
              </a:lnSpc>
            </a:pPr>
            <a:r>
              <a:rPr lang="ro-RO" sz="1600" dirty="0"/>
              <a:t>export TURTLEBOT3_MODEL=waffle_pi-----această comandă poate să fie utilizată în condițiile în care, pornită fiind simularea, robotul nu apare</a:t>
            </a:r>
            <a:endParaRPr lang="en-US" sz="1600" dirty="0"/>
          </a:p>
          <a:p>
            <a:pPr>
              <a:lnSpc>
                <a:spcPct val="150000"/>
              </a:lnSpc>
            </a:pPr>
            <a:r>
              <a:rPr lang="ro-RO" sz="1600" dirty="0"/>
              <a:t>ros2 run my_robot_controller image-----folosim comanda pentru a putea utiliza senzorul de cameră al robotului</a:t>
            </a:r>
          </a:p>
          <a:p>
            <a:endParaRPr lang="ro-RO" dirty="0"/>
          </a:p>
        </p:txBody>
      </p:sp>
    </p:spTree>
    <p:extLst>
      <p:ext uri="{BB962C8B-B14F-4D97-AF65-F5344CB8AC3E}">
        <p14:creationId xmlns:p14="http://schemas.microsoft.com/office/powerpoint/2010/main" val="7404418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Meet Our Professors by Slidesgo">
  <a:themeElements>
    <a:clrScheme name="Simple Light">
      <a:dk1>
        <a:srgbClr val="313131"/>
      </a:dk1>
      <a:lt1>
        <a:srgbClr val="666666"/>
      </a:lt1>
      <a:dk2>
        <a:srgbClr val="FFFFFF"/>
      </a:dk2>
      <a:lt2>
        <a:srgbClr val="1F1F1F"/>
      </a:lt2>
      <a:accent1>
        <a:srgbClr val="FF8361"/>
      </a:accent1>
      <a:accent2>
        <a:srgbClr val="FCC6C7"/>
      </a:accent2>
      <a:accent3>
        <a:srgbClr val="FBAF42"/>
      </a:accent3>
      <a:accent4>
        <a:srgbClr val="A4E7FA"/>
      </a:accent4>
      <a:accent5>
        <a:srgbClr val="25A0A6"/>
      </a:accent5>
      <a:accent6>
        <a:srgbClr val="BBDCD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578</Words>
  <Application>Microsoft Macintosh PowerPoint</Application>
  <PresentationFormat>On-screen Show (16:9)</PresentationFormat>
  <Paragraphs>40</Paragraphs>
  <Slides>12</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Gaegu</vt:lpstr>
      <vt:lpstr>Fira Sans Extra Condensed Medium</vt:lpstr>
      <vt:lpstr>Times New Roman</vt:lpstr>
      <vt:lpstr>Permanent Marker</vt:lpstr>
      <vt:lpstr>Questrial</vt:lpstr>
      <vt:lpstr>Wingdings</vt:lpstr>
      <vt:lpstr>Arial</vt:lpstr>
      <vt:lpstr>Sarala</vt:lpstr>
      <vt:lpstr>Meet Our Professors by Slidesgo</vt:lpstr>
      <vt:lpstr>HIDE AND SEEK</vt:lpstr>
      <vt:lpstr>Cuprins</vt:lpstr>
      <vt:lpstr>Robotii mobili</vt:lpstr>
      <vt:lpstr>Prezentarea Temei</vt:lpstr>
      <vt:lpstr>Tehnologii utilizate</vt:lpstr>
      <vt:lpstr>Ghidul Programatorului</vt:lpstr>
      <vt:lpstr>PowerPoint Presentation</vt:lpstr>
      <vt:lpstr>PowerPoint Presentation</vt:lpstr>
      <vt:lpstr>Ghidul Utilizatorului</vt:lpstr>
      <vt:lpstr>Concluzii</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HIDE AND SEEK</dc:title>
  <dc:creator>Loredana Bratu</dc:creator>
  <cp:lastModifiedBy>Microsoft Office User</cp:lastModifiedBy>
  <cp:revision>5</cp:revision>
  <dcterms:modified xsi:type="dcterms:W3CDTF">2025-01-24T15:15:13Z</dcterms:modified>
</cp:coreProperties>
</file>