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5" r:id="rId1"/>
  </p:sldMasterIdLst>
  <p:notesMasterIdLst>
    <p:notesMasterId r:id="rId19"/>
  </p:notesMasterIdLst>
  <p:sldIdLst>
    <p:sldId id="256" r:id="rId2"/>
    <p:sldId id="258" r:id="rId3"/>
    <p:sldId id="260" r:id="rId4"/>
    <p:sldId id="261" r:id="rId5"/>
    <p:sldId id="303" r:id="rId6"/>
    <p:sldId id="304" r:id="rId7"/>
    <p:sldId id="305" r:id="rId8"/>
    <p:sldId id="307" r:id="rId9"/>
    <p:sldId id="308" r:id="rId10"/>
    <p:sldId id="306" r:id="rId11"/>
    <p:sldId id="309" r:id="rId12"/>
    <p:sldId id="268" r:id="rId13"/>
    <p:sldId id="263" r:id="rId14"/>
    <p:sldId id="311" r:id="rId15"/>
    <p:sldId id="310" r:id="rId16"/>
    <p:sldId id="312" r:id="rId17"/>
    <p:sldId id="285"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Nunito Sans SemiBold" panose="020B0604020202020204" charset="0"/>
      <p:regular r:id="rId24"/>
      <p:bold r:id="rId25"/>
      <p:italic r:id="rId26"/>
      <p:boldItalic r:id="rId27"/>
    </p:embeddedFont>
    <p:embeddedFont>
      <p:font typeface="Roboto Slab Regular" panose="020B0604020202020204" charset="0"/>
      <p:regular r:id="rId28"/>
      <p:bold r:id="rId29"/>
    </p:embeddedFont>
    <p:embeddedFont>
      <p:font typeface="Squada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847FAD-9069-486E-B635-723E87AB58F4}">
  <a:tblStyle styleId="{C2847FAD-9069-486E-B635-723E87AB58F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660"/>
  </p:normalViewPr>
  <p:slideViewPr>
    <p:cSldViewPr snapToGrid="0">
      <p:cViewPr varScale="1">
        <p:scale>
          <a:sx n="108" d="100"/>
          <a:sy n="108" d="100"/>
        </p:scale>
        <p:origin x="13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8258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7489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6899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283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4115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6" name="Google Shape;166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93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4102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5609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374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096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p:cSld name="Diapositiva de título">
    <p:bg>
      <p:bgPr>
        <a:gradFill>
          <a:gsLst>
            <a:gs pos="0">
              <a:schemeClr val="accent1"/>
            </a:gs>
            <a:gs pos="100000">
              <a:schemeClr val="accent2"/>
            </a:gs>
          </a:gsLst>
          <a:path path="circle">
            <a:fillToRect l="50000" t="50000" r="50000" b="50000"/>
          </a:path>
          <a:tileRect/>
        </a:gradFill>
        <a:effectLst/>
      </p:bgPr>
    </p:bg>
    <p:spTree>
      <p:nvGrpSpPr>
        <p:cNvPr id="1" name="Shape 15"/>
        <p:cNvGrpSpPr/>
        <p:nvPr/>
      </p:nvGrpSpPr>
      <p:grpSpPr>
        <a:xfrm>
          <a:off x="0" y="0"/>
          <a:ext cx="0" cy="0"/>
          <a:chOff x="0" y="0"/>
          <a:chExt cx="0" cy="0"/>
        </a:xfrm>
      </p:grpSpPr>
      <p:sp>
        <p:nvSpPr>
          <p:cNvPr id="16" name="Google Shape;16;p2"/>
          <p:cNvSpPr/>
          <p:nvPr/>
        </p:nvSpPr>
        <p:spPr>
          <a:xfrm flipH="1">
            <a:off x="645900" y="1217100"/>
            <a:ext cx="7260900" cy="27171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1299294"/>
            <a:ext cx="2964712" cy="3316107"/>
          </a:xfrm>
          <a:custGeom>
            <a:avLst/>
            <a:gdLst/>
            <a:ahLst/>
            <a:cxnLst/>
            <a:rect l="l" t="t" r="r" b="b"/>
            <a:pathLst>
              <a:path w="51204" h="57273" extrusionOk="0">
                <a:moveTo>
                  <a:pt x="8598" y="1"/>
                </a:moveTo>
                <a:lnTo>
                  <a:pt x="0" y="21597"/>
                </a:lnTo>
                <a:lnTo>
                  <a:pt x="11012" y="45939"/>
                </a:lnTo>
                <a:cubicBezTo>
                  <a:pt x="11012" y="45939"/>
                  <a:pt x="26937" y="57273"/>
                  <a:pt x="34889" y="57273"/>
                </a:cubicBezTo>
                <a:cubicBezTo>
                  <a:pt x="35092" y="57273"/>
                  <a:pt x="35289" y="57265"/>
                  <a:pt x="35482" y="57250"/>
                </a:cubicBezTo>
                <a:cubicBezTo>
                  <a:pt x="43193" y="56631"/>
                  <a:pt x="51204" y="42938"/>
                  <a:pt x="45960" y="35023"/>
                </a:cubicBezTo>
                <a:cubicBezTo>
                  <a:pt x="44317" y="32544"/>
                  <a:pt x="41903" y="31781"/>
                  <a:pt x="39361" y="31781"/>
                </a:cubicBezTo>
                <a:cubicBezTo>
                  <a:pt x="35279" y="31781"/>
                  <a:pt x="30867" y="33751"/>
                  <a:pt x="28798" y="33751"/>
                </a:cubicBezTo>
                <a:cubicBezTo>
                  <a:pt x="28042" y="33751"/>
                  <a:pt x="27599" y="33488"/>
                  <a:pt x="27599" y="32770"/>
                </a:cubicBezTo>
                <a:cubicBezTo>
                  <a:pt x="27599" y="28871"/>
                  <a:pt x="38515" y="24994"/>
                  <a:pt x="36753" y="15007"/>
                </a:cubicBezTo>
                <a:cubicBezTo>
                  <a:pt x="34446" y="1976"/>
                  <a:pt x="8598" y="1"/>
                  <a:pt x="8598" y="1"/>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2475" y="1807662"/>
            <a:ext cx="3358026" cy="3335793"/>
          </a:xfrm>
          <a:custGeom>
            <a:avLst/>
            <a:gdLst/>
            <a:ahLst/>
            <a:cxnLst/>
            <a:rect l="l" t="t" r="r" b="b"/>
            <a:pathLst>
              <a:path w="57997" h="57613" extrusionOk="0">
                <a:moveTo>
                  <a:pt x="10584" y="0"/>
                </a:moveTo>
                <a:cubicBezTo>
                  <a:pt x="10895" y="4689"/>
                  <a:pt x="14494" y="9998"/>
                  <a:pt x="14195" y="14643"/>
                </a:cubicBezTo>
                <a:cubicBezTo>
                  <a:pt x="13746" y="21597"/>
                  <a:pt x="0" y="20197"/>
                  <a:pt x="321" y="27759"/>
                </a:cubicBezTo>
                <a:cubicBezTo>
                  <a:pt x="641" y="35322"/>
                  <a:pt x="14771" y="31082"/>
                  <a:pt x="13458" y="42873"/>
                </a:cubicBezTo>
                <a:cubicBezTo>
                  <a:pt x="12470" y="51745"/>
                  <a:pt x="16227" y="55433"/>
                  <a:pt x="21239" y="55433"/>
                </a:cubicBezTo>
                <a:cubicBezTo>
                  <a:pt x="22894" y="55433"/>
                  <a:pt x="24686" y="55031"/>
                  <a:pt x="26489" y="54280"/>
                </a:cubicBezTo>
                <a:cubicBezTo>
                  <a:pt x="30728" y="52514"/>
                  <a:pt x="35329" y="51271"/>
                  <a:pt x="39235" y="51271"/>
                </a:cubicBezTo>
                <a:cubicBezTo>
                  <a:pt x="43832" y="51271"/>
                  <a:pt x="47464" y="52993"/>
                  <a:pt x="48406" y="57613"/>
                </a:cubicBezTo>
                <a:lnTo>
                  <a:pt x="57997" y="57613"/>
                </a:lnTo>
                <a:cubicBezTo>
                  <a:pt x="52464" y="53276"/>
                  <a:pt x="55412" y="45767"/>
                  <a:pt x="51001" y="41858"/>
                </a:cubicBezTo>
                <a:cubicBezTo>
                  <a:pt x="49295" y="40343"/>
                  <a:pt x="47314" y="39797"/>
                  <a:pt x="45253" y="39797"/>
                </a:cubicBezTo>
                <a:cubicBezTo>
                  <a:pt x="39952" y="39797"/>
                  <a:pt x="34117" y="43403"/>
                  <a:pt x="31068" y="43403"/>
                </a:cubicBezTo>
                <a:cubicBezTo>
                  <a:pt x="30230" y="43403"/>
                  <a:pt x="29602" y="43131"/>
                  <a:pt x="29254" y="42435"/>
                </a:cubicBezTo>
                <a:cubicBezTo>
                  <a:pt x="27151" y="38227"/>
                  <a:pt x="30921" y="35204"/>
                  <a:pt x="26659" y="32620"/>
                </a:cubicBezTo>
                <a:cubicBezTo>
                  <a:pt x="25858" y="32128"/>
                  <a:pt x="24555" y="31957"/>
                  <a:pt x="23071" y="31829"/>
                </a:cubicBezTo>
                <a:cubicBezTo>
                  <a:pt x="20411" y="31583"/>
                  <a:pt x="17741" y="31573"/>
                  <a:pt x="19354" y="27759"/>
                </a:cubicBezTo>
                <a:cubicBezTo>
                  <a:pt x="21191" y="23423"/>
                  <a:pt x="29992" y="20091"/>
                  <a:pt x="25784" y="11204"/>
                </a:cubicBezTo>
                <a:cubicBezTo>
                  <a:pt x="23199" y="5757"/>
                  <a:pt x="15872" y="2051"/>
                  <a:pt x="10584"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93150" y="1295108"/>
            <a:ext cx="1550864" cy="3792135"/>
          </a:xfrm>
          <a:custGeom>
            <a:avLst/>
            <a:gdLst/>
            <a:ahLst/>
            <a:cxnLst/>
            <a:rect l="l" t="t" r="r" b="b"/>
            <a:pathLst>
              <a:path w="21587" h="52784" extrusionOk="0">
                <a:moveTo>
                  <a:pt x="14180" y="0"/>
                </a:moveTo>
                <a:cubicBezTo>
                  <a:pt x="13936" y="0"/>
                  <a:pt x="13684" y="8"/>
                  <a:pt x="13426" y="24"/>
                </a:cubicBezTo>
                <a:cubicBezTo>
                  <a:pt x="13191" y="1124"/>
                  <a:pt x="12924" y="2181"/>
                  <a:pt x="12593" y="3121"/>
                </a:cubicBezTo>
                <a:cubicBezTo>
                  <a:pt x="9325" y="12542"/>
                  <a:pt x="1207" y="11356"/>
                  <a:pt x="588" y="16013"/>
                </a:cubicBezTo>
                <a:cubicBezTo>
                  <a:pt x="0" y="20424"/>
                  <a:pt x="5907" y="19901"/>
                  <a:pt x="6954" y="24397"/>
                </a:cubicBezTo>
                <a:cubicBezTo>
                  <a:pt x="8342" y="30347"/>
                  <a:pt x="961" y="32547"/>
                  <a:pt x="3888" y="43591"/>
                </a:cubicBezTo>
                <a:cubicBezTo>
                  <a:pt x="6046" y="51713"/>
                  <a:pt x="15827" y="52784"/>
                  <a:pt x="20874" y="52784"/>
                </a:cubicBezTo>
                <a:cubicBezTo>
                  <a:pt x="21124" y="52784"/>
                  <a:pt x="21362" y="52781"/>
                  <a:pt x="21586" y="52777"/>
                </a:cubicBezTo>
                <a:lnTo>
                  <a:pt x="21586" y="42106"/>
                </a:lnTo>
                <a:cubicBezTo>
                  <a:pt x="17132" y="40782"/>
                  <a:pt x="13479" y="37353"/>
                  <a:pt x="12508" y="30347"/>
                </a:cubicBezTo>
                <a:cubicBezTo>
                  <a:pt x="11546" y="23436"/>
                  <a:pt x="16246" y="14988"/>
                  <a:pt x="18275" y="8077"/>
                </a:cubicBezTo>
                <a:cubicBezTo>
                  <a:pt x="19140" y="5119"/>
                  <a:pt x="18980" y="1872"/>
                  <a:pt x="17165" y="664"/>
                </a:cubicBezTo>
                <a:cubicBezTo>
                  <a:pt x="16485" y="209"/>
                  <a:pt x="15432" y="0"/>
                  <a:pt x="14180"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988" y="3938"/>
            <a:ext cx="2956721" cy="5143431"/>
          </a:xfrm>
          <a:custGeom>
            <a:avLst/>
            <a:gdLst/>
            <a:ahLst/>
            <a:cxnLst/>
            <a:rect l="l" t="t" r="r" b="b"/>
            <a:pathLst>
              <a:path w="51066" h="88833" extrusionOk="0">
                <a:moveTo>
                  <a:pt x="0" y="0"/>
                </a:moveTo>
                <a:lnTo>
                  <a:pt x="0" y="88833"/>
                </a:lnTo>
                <a:lnTo>
                  <a:pt x="49485" y="88833"/>
                </a:lnTo>
                <a:cubicBezTo>
                  <a:pt x="48543" y="84213"/>
                  <a:pt x="44911" y="82491"/>
                  <a:pt x="40314" y="82491"/>
                </a:cubicBezTo>
                <a:cubicBezTo>
                  <a:pt x="36408" y="82491"/>
                  <a:pt x="31807" y="83734"/>
                  <a:pt x="27568" y="85500"/>
                </a:cubicBezTo>
                <a:cubicBezTo>
                  <a:pt x="25765" y="86251"/>
                  <a:pt x="23973" y="86653"/>
                  <a:pt x="22318" y="86653"/>
                </a:cubicBezTo>
                <a:cubicBezTo>
                  <a:pt x="17306" y="86653"/>
                  <a:pt x="13549" y="82965"/>
                  <a:pt x="14537" y="74093"/>
                </a:cubicBezTo>
                <a:cubicBezTo>
                  <a:pt x="15850" y="62302"/>
                  <a:pt x="1720" y="66542"/>
                  <a:pt x="1400" y="58979"/>
                </a:cubicBezTo>
                <a:cubicBezTo>
                  <a:pt x="1079" y="51417"/>
                  <a:pt x="14825" y="52817"/>
                  <a:pt x="15274" y="45863"/>
                </a:cubicBezTo>
                <a:cubicBezTo>
                  <a:pt x="15722" y="38900"/>
                  <a:pt x="7424" y="30494"/>
                  <a:pt x="14537" y="24822"/>
                </a:cubicBezTo>
                <a:cubicBezTo>
                  <a:pt x="17520" y="22447"/>
                  <a:pt x="21645" y="22322"/>
                  <a:pt x="26088" y="22322"/>
                </a:cubicBezTo>
                <a:cubicBezTo>
                  <a:pt x="26612" y="22322"/>
                  <a:pt x="27140" y="22324"/>
                  <a:pt x="27671" y="22324"/>
                </a:cubicBezTo>
                <a:cubicBezTo>
                  <a:pt x="33394" y="22324"/>
                  <a:pt x="39475" y="22122"/>
                  <a:pt x="44230" y="17367"/>
                </a:cubicBezTo>
                <a:cubicBezTo>
                  <a:pt x="49046" y="12550"/>
                  <a:pt x="50724" y="5960"/>
                  <a:pt x="51065"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550351" y="0"/>
            <a:ext cx="2593658" cy="4320177"/>
          </a:xfrm>
          <a:custGeom>
            <a:avLst/>
            <a:gdLst/>
            <a:ahLst/>
            <a:cxnLst/>
            <a:rect l="l" t="t" r="r" b="b"/>
            <a:pathLst>
              <a:path w="36102" h="60134" extrusionOk="0">
                <a:moveTo>
                  <a:pt x="0" y="0"/>
                </a:moveTo>
                <a:cubicBezTo>
                  <a:pt x="566" y="2233"/>
                  <a:pt x="2585" y="6804"/>
                  <a:pt x="9634" y="7103"/>
                </a:cubicBezTo>
                <a:cubicBezTo>
                  <a:pt x="9780" y="7109"/>
                  <a:pt x="9926" y="7112"/>
                  <a:pt x="10073" y="7112"/>
                </a:cubicBezTo>
                <a:cubicBezTo>
                  <a:pt x="15462" y="7112"/>
                  <a:pt x="22105" y="3128"/>
                  <a:pt x="25894" y="3128"/>
                </a:cubicBezTo>
                <a:cubicBezTo>
                  <a:pt x="27071" y="3128"/>
                  <a:pt x="27972" y="3512"/>
                  <a:pt x="28475" y="4518"/>
                </a:cubicBezTo>
                <a:cubicBezTo>
                  <a:pt x="29565" y="6686"/>
                  <a:pt x="27738" y="12133"/>
                  <a:pt x="20389" y="16085"/>
                </a:cubicBezTo>
                <a:cubicBezTo>
                  <a:pt x="12785" y="20176"/>
                  <a:pt x="7466" y="20561"/>
                  <a:pt x="6996" y="23808"/>
                </a:cubicBezTo>
                <a:cubicBezTo>
                  <a:pt x="6700" y="25856"/>
                  <a:pt x="8069" y="27061"/>
                  <a:pt x="9838" y="27061"/>
                </a:cubicBezTo>
                <a:cubicBezTo>
                  <a:pt x="11002" y="27061"/>
                  <a:pt x="12340" y="26538"/>
                  <a:pt x="13490" y="25389"/>
                </a:cubicBezTo>
                <a:cubicBezTo>
                  <a:pt x="15092" y="23787"/>
                  <a:pt x="17036" y="21938"/>
                  <a:pt x="19482" y="20571"/>
                </a:cubicBezTo>
                <a:cubicBezTo>
                  <a:pt x="22293" y="19013"/>
                  <a:pt x="25960" y="18031"/>
                  <a:pt x="28689" y="18031"/>
                </a:cubicBezTo>
                <a:cubicBezTo>
                  <a:pt x="29942" y="18031"/>
                  <a:pt x="30997" y="18238"/>
                  <a:pt x="31680" y="18691"/>
                </a:cubicBezTo>
                <a:cubicBezTo>
                  <a:pt x="33495" y="19899"/>
                  <a:pt x="33655" y="23146"/>
                  <a:pt x="32790" y="26104"/>
                </a:cubicBezTo>
                <a:cubicBezTo>
                  <a:pt x="30761" y="33015"/>
                  <a:pt x="26061" y="41463"/>
                  <a:pt x="27023" y="48374"/>
                </a:cubicBezTo>
                <a:cubicBezTo>
                  <a:pt x="27994" y="55380"/>
                  <a:pt x="31647" y="58809"/>
                  <a:pt x="36101" y="60133"/>
                </a:cubicBezTo>
                <a:lnTo>
                  <a:pt x="36101" y="0"/>
                </a:ln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ctrTitle"/>
          </p:nvPr>
        </p:nvSpPr>
        <p:spPr>
          <a:xfrm>
            <a:off x="1232914" y="1646636"/>
            <a:ext cx="6634500" cy="12414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rgbClr val="FFFFFF"/>
              </a:buClr>
              <a:buSzPts val="7200"/>
              <a:buNone/>
              <a:defRPr sz="7200" b="0">
                <a:solidFill>
                  <a:srgbClr val="FFFFFF"/>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23" name="Google Shape;23;p2"/>
          <p:cNvSpPr txBox="1">
            <a:spLocks noGrp="1"/>
          </p:cNvSpPr>
          <p:nvPr>
            <p:ph type="subTitle" idx="1"/>
          </p:nvPr>
        </p:nvSpPr>
        <p:spPr>
          <a:xfrm>
            <a:off x="3084811" y="2812511"/>
            <a:ext cx="2930400" cy="3804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rgbClr val="FFFFFF"/>
              </a:buClr>
              <a:buSzPts val="1200"/>
              <a:buNone/>
              <a:defRPr sz="1200">
                <a:solidFill>
                  <a:srgbClr val="FFFFFF"/>
                </a:solidFill>
              </a:defRPr>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ítulo y objetos">
    <p:bg>
      <p:bgPr>
        <a:gradFill>
          <a:gsLst>
            <a:gs pos="0">
              <a:schemeClr val="accent1"/>
            </a:gs>
            <a:gs pos="100000">
              <a:schemeClr val="accent2"/>
            </a:gs>
          </a:gsLst>
          <a:path path="circle">
            <a:fillToRect l="50000" t="50000" r="50000" b="50000"/>
          </a:path>
          <a:tileRect/>
        </a:gradFill>
        <a:effectLst/>
      </p:bgPr>
    </p:bg>
    <p:spTree>
      <p:nvGrpSpPr>
        <p:cNvPr id="1" name="Shape 33"/>
        <p:cNvGrpSpPr/>
        <p:nvPr/>
      </p:nvGrpSpPr>
      <p:grpSpPr>
        <a:xfrm>
          <a:off x="0" y="0"/>
          <a:ext cx="0" cy="0"/>
          <a:chOff x="0" y="0"/>
          <a:chExt cx="0" cy="0"/>
        </a:xfrm>
      </p:grpSpPr>
      <p:cxnSp>
        <p:nvCxnSpPr>
          <p:cNvPr id="34" name="Google Shape;34;p4"/>
          <p:cNvCxnSpPr/>
          <p:nvPr/>
        </p:nvCxnSpPr>
        <p:spPr>
          <a:xfrm>
            <a:off x="1704305" y="33062"/>
            <a:ext cx="0" cy="4080000"/>
          </a:xfrm>
          <a:prstGeom prst="straightConnector1">
            <a:avLst/>
          </a:prstGeom>
          <a:noFill/>
          <a:ln w="28575" cap="flat" cmpd="sng">
            <a:solidFill>
              <a:srgbClr val="FFFFFF"/>
            </a:solidFill>
            <a:prstDash val="solid"/>
            <a:round/>
            <a:headEnd type="none" w="med" len="med"/>
            <a:tailEnd type="none" w="med" len="med"/>
          </a:ln>
        </p:spPr>
      </p:cxnSp>
      <p:sp>
        <p:nvSpPr>
          <p:cNvPr id="35" name="Google Shape;35;p4"/>
          <p:cNvSpPr txBox="1">
            <a:spLocks noGrp="1"/>
          </p:cNvSpPr>
          <p:nvPr>
            <p:ph type="subTitle" idx="1"/>
          </p:nvPr>
        </p:nvSpPr>
        <p:spPr>
          <a:xfrm flipH="1">
            <a:off x="2406290" y="1389099"/>
            <a:ext cx="6451500" cy="561600"/>
          </a:xfrm>
          <a:prstGeom prst="rect">
            <a:avLst/>
          </a:prstGeom>
        </p:spPr>
        <p:txBody>
          <a:bodyPr spcFirstLastPara="1" wrap="square" lIns="68575" tIns="34275" rIns="68575" bIns="34275" anchor="b" anchorCtr="0">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a:endParaRPr/>
          </a:p>
        </p:txBody>
      </p:sp>
      <p:sp>
        <p:nvSpPr>
          <p:cNvPr id="36" name="Google Shape;36;p4"/>
          <p:cNvSpPr txBox="1">
            <a:spLocks noGrp="1"/>
          </p:cNvSpPr>
          <p:nvPr>
            <p:ph type="subTitle" idx="2"/>
          </p:nvPr>
        </p:nvSpPr>
        <p:spPr>
          <a:xfrm flipH="1">
            <a:off x="2406290" y="2108561"/>
            <a:ext cx="6451500" cy="561600"/>
          </a:xfrm>
          <a:prstGeom prst="rect">
            <a:avLst/>
          </a:prstGeom>
        </p:spPr>
        <p:txBody>
          <a:bodyPr spcFirstLastPara="1" wrap="square" lIns="68575" tIns="34275" rIns="68575" bIns="34275" anchor="b" anchorCtr="0">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a:endParaRPr/>
          </a:p>
        </p:txBody>
      </p:sp>
      <p:sp>
        <p:nvSpPr>
          <p:cNvPr id="37" name="Google Shape;37;p4"/>
          <p:cNvSpPr txBox="1">
            <a:spLocks noGrp="1"/>
          </p:cNvSpPr>
          <p:nvPr>
            <p:ph type="subTitle" idx="3"/>
          </p:nvPr>
        </p:nvSpPr>
        <p:spPr>
          <a:xfrm flipH="1">
            <a:off x="2406290" y="2810183"/>
            <a:ext cx="6451500" cy="561600"/>
          </a:xfrm>
          <a:prstGeom prst="rect">
            <a:avLst/>
          </a:prstGeom>
        </p:spPr>
        <p:txBody>
          <a:bodyPr spcFirstLastPara="1" wrap="square" lIns="68575" tIns="34275" rIns="68575" bIns="34275" anchor="b" anchorCtr="0">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a:endParaRPr/>
          </a:p>
        </p:txBody>
      </p:sp>
      <p:sp>
        <p:nvSpPr>
          <p:cNvPr id="38" name="Google Shape;38;p4"/>
          <p:cNvSpPr txBox="1">
            <a:spLocks noGrp="1"/>
          </p:cNvSpPr>
          <p:nvPr>
            <p:ph type="subTitle" idx="4"/>
          </p:nvPr>
        </p:nvSpPr>
        <p:spPr>
          <a:xfrm>
            <a:off x="2404800" y="1880524"/>
            <a:ext cx="4434600" cy="281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39" name="Google Shape;39;p4"/>
          <p:cNvSpPr txBox="1">
            <a:spLocks noGrp="1"/>
          </p:cNvSpPr>
          <p:nvPr>
            <p:ph type="subTitle" idx="5"/>
          </p:nvPr>
        </p:nvSpPr>
        <p:spPr>
          <a:xfrm>
            <a:off x="2404800" y="2599372"/>
            <a:ext cx="4434600" cy="281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40" name="Google Shape;40;p4"/>
          <p:cNvSpPr txBox="1">
            <a:spLocks noGrp="1"/>
          </p:cNvSpPr>
          <p:nvPr>
            <p:ph type="subTitle" idx="6"/>
          </p:nvPr>
        </p:nvSpPr>
        <p:spPr>
          <a:xfrm>
            <a:off x="2404800" y="3310849"/>
            <a:ext cx="4434600" cy="281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41" name="Google Shape;41;p4"/>
          <p:cNvSpPr txBox="1">
            <a:spLocks noGrp="1"/>
          </p:cNvSpPr>
          <p:nvPr>
            <p:ph type="ctrTitle"/>
          </p:nvPr>
        </p:nvSpPr>
        <p:spPr>
          <a:xfrm>
            <a:off x="6052873" y="2105374"/>
            <a:ext cx="2135700" cy="946200"/>
          </a:xfrm>
          <a:prstGeom prst="rect">
            <a:avLst/>
          </a:prstGeom>
        </p:spPr>
        <p:txBody>
          <a:bodyPr spcFirstLastPara="1" wrap="square" lIns="68575" tIns="34275" rIns="68575" bIns="34275" anchor="ctr" anchorCtr="0">
            <a:noAutofit/>
          </a:bodyPr>
          <a:lstStyle>
            <a:lvl1pPr lvl="0" algn="r" rtl="0">
              <a:spcBef>
                <a:spcPts val="0"/>
              </a:spcBef>
              <a:spcAft>
                <a:spcPts val="0"/>
              </a:spcAft>
              <a:buClr>
                <a:srgbClr val="FFFFFF"/>
              </a:buClr>
              <a:buSzPts val="2400"/>
              <a:buNone/>
              <a:defRPr sz="24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endParaRPr/>
          </a:p>
        </p:txBody>
      </p:sp>
      <p:sp>
        <p:nvSpPr>
          <p:cNvPr id="42" name="Google Shape;42;p4"/>
          <p:cNvSpPr txBox="1">
            <a:spLocks noGrp="1"/>
          </p:cNvSpPr>
          <p:nvPr>
            <p:ph type="title" idx="7" hasCustomPrompt="1"/>
          </p:nvPr>
        </p:nvSpPr>
        <p:spPr>
          <a:xfrm>
            <a:off x="1109465" y="1624139"/>
            <a:ext cx="1230600" cy="4545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18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r>
              <a:t>xx%</a:t>
            </a:r>
          </a:p>
        </p:txBody>
      </p:sp>
      <p:sp>
        <p:nvSpPr>
          <p:cNvPr id="43" name="Google Shape;43;p4"/>
          <p:cNvSpPr txBox="1">
            <a:spLocks noGrp="1"/>
          </p:cNvSpPr>
          <p:nvPr>
            <p:ph type="title" idx="8" hasCustomPrompt="1"/>
          </p:nvPr>
        </p:nvSpPr>
        <p:spPr>
          <a:xfrm>
            <a:off x="1109465" y="2340911"/>
            <a:ext cx="1230600" cy="4545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18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r>
              <a:t>xx%</a:t>
            </a:r>
          </a:p>
        </p:txBody>
      </p:sp>
      <p:sp>
        <p:nvSpPr>
          <p:cNvPr id="44" name="Google Shape;44;p4"/>
          <p:cNvSpPr txBox="1">
            <a:spLocks noGrp="1"/>
          </p:cNvSpPr>
          <p:nvPr>
            <p:ph type="title" idx="9" hasCustomPrompt="1"/>
          </p:nvPr>
        </p:nvSpPr>
        <p:spPr>
          <a:xfrm>
            <a:off x="1109465" y="3061516"/>
            <a:ext cx="1230600" cy="4545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18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r>
              <a:t>xx%</a:t>
            </a:r>
          </a:p>
        </p:txBody>
      </p:sp>
      <p:sp>
        <p:nvSpPr>
          <p:cNvPr id="45" name="Google Shape;45;p4"/>
          <p:cNvSpPr txBox="1">
            <a:spLocks noGrp="1"/>
          </p:cNvSpPr>
          <p:nvPr>
            <p:ph type="subTitle" idx="13"/>
          </p:nvPr>
        </p:nvSpPr>
        <p:spPr>
          <a:xfrm flipH="1">
            <a:off x="2406290" y="3580183"/>
            <a:ext cx="6451500" cy="561600"/>
          </a:xfrm>
          <a:prstGeom prst="rect">
            <a:avLst/>
          </a:prstGeom>
        </p:spPr>
        <p:txBody>
          <a:bodyPr spcFirstLastPara="1" wrap="square" lIns="68575" tIns="34275" rIns="68575" bIns="34275" anchor="b" anchorCtr="0">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a:endParaRPr/>
          </a:p>
        </p:txBody>
      </p:sp>
      <p:sp>
        <p:nvSpPr>
          <p:cNvPr id="46" name="Google Shape;46;p4"/>
          <p:cNvSpPr txBox="1">
            <a:spLocks noGrp="1"/>
          </p:cNvSpPr>
          <p:nvPr>
            <p:ph type="subTitle" idx="14"/>
          </p:nvPr>
        </p:nvSpPr>
        <p:spPr>
          <a:xfrm>
            <a:off x="2404800" y="4080849"/>
            <a:ext cx="4434600" cy="281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47" name="Google Shape;47;p4"/>
          <p:cNvSpPr txBox="1">
            <a:spLocks noGrp="1"/>
          </p:cNvSpPr>
          <p:nvPr>
            <p:ph type="title" idx="15" hasCustomPrompt="1"/>
          </p:nvPr>
        </p:nvSpPr>
        <p:spPr>
          <a:xfrm>
            <a:off x="1109465" y="3831516"/>
            <a:ext cx="1230600" cy="4545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18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r>
              <a:t>xx%</a:t>
            </a:r>
          </a:p>
        </p:txBody>
      </p:sp>
      <p:sp>
        <p:nvSpPr>
          <p:cNvPr id="48" name="Google Shape;48;p4"/>
          <p:cNvSpPr/>
          <p:nvPr/>
        </p:nvSpPr>
        <p:spPr>
          <a:xfrm>
            <a:off x="8554105" y="1019672"/>
            <a:ext cx="89" cy="89"/>
          </a:xfrm>
          <a:custGeom>
            <a:avLst/>
            <a:gdLst/>
            <a:ahLst/>
            <a:cxnLst/>
            <a:rect l="l" t="t" r="r" b="b"/>
            <a:pathLst>
              <a:path w="1" h="1" extrusionOk="0">
                <a:moveTo>
                  <a:pt x="1" y="0"/>
                </a:moveTo>
                <a:close/>
              </a:path>
            </a:pathLst>
          </a:custGeom>
          <a:gradFill>
            <a:gsLst>
              <a:gs pos="0">
                <a:srgbClr val="C2008B"/>
              </a:gs>
              <a:gs pos="100000">
                <a:srgbClr val="50009C"/>
              </a:gs>
            </a:gsLst>
            <a:lin ang="13200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484504" y="0"/>
            <a:ext cx="4659494" cy="1452739"/>
          </a:xfrm>
          <a:custGeom>
            <a:avLst/>
            <a:gdLst/>
            <a:ahLst/>
            <a:cxnLst/>
            <a:rect l="l" t="t" r="r" b="b"/>
            <a:pathLst>
              <a:path w="19023" h="5931" extrusionOk="0">
                <a:moveTo>
                  <a:pt x="609" y="0"/>
                </a:moveTo>
                <a:cubicBezTo>
                  <a:pt x="566" y="75"/>
                  <a:pt x="513" y="150"/>
                  <a:pt x="449" y="225"/>
                </a:cubicBezTo>
                <a:cubicBezTo>
                  <a:pt x="299" y="417"/>
                  <a:pt x="150" y="577"/>
                  <a:pt x="0" y="716"/>
                </a:cubicBezTo>
                <a:cubicBezTo>
                  <a:pt x="630" y="1014"/>
                  <a:pt x="1382" y="1231"/>
                  <a:pt x="2235" y="1231"/>
                </a:cubicBezTo>
                <a:cubicBezTo>
                  <a:pt x="2452" y="1231"/>
                  <a:pt x="2676" y="1217"/>
                  <a:pt x="2906" y="1186"/>
                </a:cubicBezTo>
                <a:cubicBezTo>
                  <a:pt x="5036" y="928"/>
                  <a:pt x="6812" y="217"/>
                  <a:pt x="8042" y="217"/>
                </a:cubicBezTo>
                <a:cubicBezTo>
                  <a:pt x="8699" y="217"/>
                  <a:pt x="9200" y="420"/>
                  <a:pt x="9517" y="1004"/>
                </a:cubicBezTo>
                <a:cubicBezTo>
                  <a:pt x="10425" y="2670"/>
                  <a:pt x="8940" y="5789"/>
                  <a:pt x="10563" y="5928"/>
                </a:cubicBezTo>
                <a:cubicBezTo>
                  <a:pt x="10578" y="5930"/>
                  <a:pt x="10592" y="5930"/>
                  <a:pt x="10606" y="5930"/>
                </a:cubicBezTo>
                <a:cubicBezTo>
                  <a:pt x="11541" y="5930"/>
                  <a:pt x="12090" y="3555"/>
                  <a:pt x="12732" y="1998"/>
                </a:cubicBezTo>
                <a:cubicBezTo>
                  <a:pt x="13041" y="1224"/>
                  <a:pt x="13518" y="720"/>
                  <a:pt x="13946" y="720"/>
                </a:cubicBezTo>
                <a:cubicBezTo>
                  <a:pt x="14138" y="720"/>
                  <a:pt x="14320" y="822"/>
                  <a:pt x="14472" y="1047"/>
                </a:cubicBezTo>
                <a:cubicBezTo>
                  <a:pt x="15103" y="1987"/>
                  <a:pt x="14014" y="4102"/>
                  <a:pt x="15253" y="4882"/>
                </a:cubicBezTo>
                <a:cubicBezTo>
                  <a:pt x="15564" y="5077"/>
                  <a:pt x="15837" y="5146"/>
                  <a:pt x="16097" y="5146"/>
                </a:cubicBezTo>
                <a:cubicBezTo>
                  <a:pt x="16701" y="5146"/>
                  <a:pt x="17230" y="4776"/>
                  <a:pt x="17987" y="4776"/>
                </a:cubicBezTo>
                <a:cubicBezTo>
                  <a:pt x="18202" y="4776"/>
                  <a:pt x="18434" y="4806"/>
                  <a:pt x="18692" y="4882"/>
                </a:cubicBezTo>
                <a:cubicBezTo>
                  <a:pt x="18830" y="4924"/>
                  <a:pt x="18927" y="4977"/>
                  <a:pt x="19022" y="5042"/>
                </a:cubicBezTo>
                <a:lnTo>
                  <a:pt x="19022"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0" y="0"/>
            <a:ext cx="4733407" cy="1794523"/>
          </a:xfrm>
          <a:custGeom>
            <a:avLst/>
            <a:gdLst/>
            <a:ahLst/>
            <a:cxnLst/>
            <a:rect l="l" t="t" r="r" b="b"/>
            <a:pathLst>
              <a:path w="14932" h="5661" extrusionOk="0">
                <a:moveTo>
                  <a:pt x="10232" y="0"/>
                </a:moveTo>
                <a:lnTo>
                  <a:pt x="10168" y="97"/>
                </a:lnTo>
                <a:cubicBezTo>
                  <a:pt x="9611" y="647"/>
                  <a:pt x="9059" y="826"/>
                  <a:pt x="8530" y="826"/>
                </a:cubicBezTo>
                <a:cubicBezTo>
                  <a:pt x="7549" y="826"/>
                  <a:pt x="6648" y="213"/>
                  <a:pt x="5941" y="213"/>
                </a:cubicBezTo>
                <a:cubicBezTo>
                  <a:pt x="5712" y="213"/>
                  <a:pt x="5503" y="278"/>
                  <a:pt x="5319" y="449"/>
                </a:cubicBezTo>
                <a:cubicBezTo>
                  <a:pt x="4529" y="1196"/>
                  <a:pt x="5939" y="3557"/>
                  <a:pt x="4967" y="3963"/>
                </a:cubicBezTo>
                <a:cubicBezTo>
                  <a:pt x="4897" y="3992"/>
                  <a:pt x="4828" y="4005"/>
                  <a:pt x="4759" y="4005"/>
                </a:cubicBezTo>
                <a:cubicBezTo>
                  <a:pt x="3902" y="4005"/>
                  <a:pt x="3144" y="1939"/>
                  <a:pt x="1350" y="1939"/>
                </a:cubicBezTo>
                <a:cubicBezTo>
                  <a:pt x="1197" y="1939"/>
                  <a:pt x="1035" y="1954"/>
                  <a:pt x="866" y="1987"/>
                </a:cubicBezTo>
                <a:cubicBezTo>
                  <a:pt x="588" y="2041"/>
                  <a:pt x="299" y="2158"/>
                  <a:pt x="0" y="2307"/>
                </a:cubicBezTo>
                <a:lnTo>
                  <a:pt x="0" y="3781"/>
                </a:lnTo>
                <a:cubicBezTo>
                  <a:pt x="1324" y="4420"/>
                  <a:pt x="4045" y="5660"/>
                  <a:pt x="5454" y="5660"/>
                </a:cubicBezTo>
                <a:cubicBezTo>
                  <a:pt x="5693" y="5660"/>
                  <a:pt x="5895" y="5625"/>
                  <a:pt x="6045" y="5544"/>
                </a:cubicBezTo>
                <a:cubicBezTo>
                  <a:pt x="7391" y="4818"/>
                  <a:pt x="5597" y="1773"/>
                  <a:pt x="6772" y="1709"/>
                </a:cubicBezTo>
                <a:cubicBezTo>
                  <a:pt x="6787" y="1708"/>
                  <a:pt x="6803" y="1708"/>
                  <a:pt x="6818" y="1708"/>
                </a:cubicBezTo>
                <a:cubicBezTo>
                  <a:pt x="7886" y="1708"/>
                  <a:pt x="8769" y="3344"/>
                  <a:pt x="9571" y="3344"/>
                </a:cubicBezTo>
                <a:cubicBezTo>
                  <a:pt x="9635" y="3344"/>
                  <a:pt x="9699" y="3334"/>
                  <a:pt x="9762" y="3311"/>
                </a:cubicBezTo>
                <a:cubicBezTo>
                  <a:pt x="10638" y="3002"/>
                  <a:pt x="9613" y="930"/>
                  <a:pt x="10393" y="780"/>
                </a:cubicBezTo>
                <a:cubicBezTo>
                  <a:pt x="10419" y="775"/>
                  <a:pt x="10447" y="773"/>
                  <a:pt x="10475" y="773"/>
                </a:cubicBezTo>
                <a:cubicBezTo>
                  <a:pt x="10969" y="773"/>
                  <a:pt x="11706" y="1502"/>
                  <a:pt x="12665" y="1502"/>
                </a:cubicBezTo>
                <a:cubicBezTo>
                  <a:pt x="13278" y="1502"/>
                  <a:pt x="13983" y="1203"/>
                  <a:pt x="14772" y="225"/>
                </a:cubicBezTo>
                <a:cubicBezTo>
                  <a:pt x="14836" y="150"/>
                  <a:pt x="14889" y="75"/>
                  <a:pt x="14932"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2430680" y="3561676"/>
            <a:ext cx="6232008" cy="1581823"/>
          </a:xfrm>
          <a:custGeom>
            <a:avLst/>
            <a:gdLst/>
            <a:ahLst/>
            <a:cxnLst/>
            <a:rect l="l" t="t" r="r" b="b"/>
            <a:pathLst>
              <a:path w="25443" h="6458" extrusionOk="0">
                <a:moveTo>
                  <a:pt x="19506" y="0"/>
                </a:moveTo>
                <a:cubicBezTo>
                  <a:pt x="18504" y="0"/>
                  <a:pt x="17580" y="416"/>
                  <a:pt x="16940" y="1662"/>
                </a:cubicBezTo>
                <a:cubicBezTo>
                  <a:pt x="15960" y="3553"/>
                  <a:pt x="15173" y="4058"/>
                  <a:pt x="14466" y="4058"/>
                </a:cubicBezTo>
                <a:cubicBezTo>
                  <a:pt x="13971" y="4058"/>
                  <a:pt x="13517" y="3810"/>
                  <a:pt x="13064" y="3617"/>
                </a:cubicBezTo>
                <a:cubicBezTo>
                  <a:pt x="12284" y="3284"/>
                  <a:pt x="9880" y="1600"/>
                  <a:pt x="7770" y="1600"/>
                </a:cubicBezTo>
                <a:cubicBezTo>
                  <a:pt x="6901" y="1600"/>
                  <a:pt x="6083" y="1885"/>
                  <a:pt x="5448" y="2666"/>
                </a:cubicBezTo>
                <a:cubicBezTo>
                  <a:pt x="3646" y="4903"/>
                  <a:pt x="3718" y="5547"/>
                  <a:pt x="3297" y="5547"/>
                </a:cubicBezTo>
                <a:cubicBezTo>
                  <a:pt x="3211" y="5547"/>
                  <a:pt x="3106" y="5520"/>
                  <a:pt x="2960" y="5475"/>
                </a:cubicBezTo>
                <a:cubicBezTo>
                  <a:pt x="2529" y="5337"/>
                  <a:pt x="1913" y="5064"/>
                  <a:pt x="1348" y="5064"/>
                </a:cubicBezTo>
                <a:cubicBezTo>
                  <a:pt x="778" y="5064"/>
                  <a:pt x="258" y="5342"/>
                  <a:pt x="33" y="6319"/>
                </a:cubicBezTo>
                <a:cubicBezTo>
                  <a:pt x="12" y="6372"/>
                  <a:pt x="12" y="6415"/>
                  <a:pt x="1" y="6458"/>
                </a:cubicBezTo>
                <a:lnTo>
                  <a:pt x="6665" y="6458"/>
                </a:lnTo>
                <a:cubicBezTo>
                  <a:pt x="7497" y="5643"/>
                  <a:pt x="9143" y="4331"/>
                  <a:pt x="11189" y="4331"/>
                </a:cubicBezTo>
                <a:cubicBezTo>
                  <a:pt x="11666" y="4331"/>
                  <a:pt x="12164" y="4402"/>
                  <a:pt x="12679" y="4568"/>
                </a:cubicBezTo>
                <a:cubicBezTo>
                  <a:pt x="14653" y="5199"/>
                  <a:pt x="16000" y="5536"/>
                  <a:pt x="16876" y="5536"/>
                </a:cubicBezTo>
                <a:cubicBezTo>
                  <a:pt x="17644" y="5536"/>
                  <a:pt x="18051" y="5276"/>
                  <a:pt x="18201" y="4727"/>
                </a:cubicBezTo>
                <a:cubicBezTo>
                  <a:pt x="18505" y="3564"/>
                  <a:pt x="18438" y="1329"/>
                  <a:pt x="20084" y="1329"/>
                </a:cubicBezTo>
                <a:cubicBezTo>
                  <a:pt x="20114" y="1329"/>
                  <a:pt x="20145" y="1329"/>
                  <a:pt x="20177" y="1331"/>
                </a:cubicBezTo>
                <a:cubicBezTo>
                  <a:pt x="21738" y="1399"/>
                  <a:pt x="22985" y="2883"/>
                  <a:pt x="24430" y="2883"/>
                </a:cubicBezTo>
                <a:cubicBezTo>
                  <a:pt x="24587" y="2883"/>
                  <a:pt x="24746" y="2865"/>
                  <a:pt x="24908" y="2826"/>
                </a:cubicBezTo>
                <a:cubicBezTo>
                  <a:pt x="25357" y="2719"/>
                  <a:pt x="25442" y="2228"/>
                  <a:pt x="25432" y="1545"/>
                </a:cubicBezTo>
                <a:lnTo>
                  <a:pt x="25432" y="1545"/>
                </a:lnTo>
                <a:cubicBezTo>
                  <a:pt x="25281" y="1615"/>
                  <a:pt x="25103" y="1657"/>
                  <a:pt x="24892" y="1657"/>
                </a:cubicBezTo>
                <a:cubicBezTo>
                  <a:pt x="24655" y="1657"/>
                  <a:pt x="24376" y="1605"/>
                  <a:pt x="24043" y="1480"/>
                </a:cubicBezTo>
                <a:cubicBezTo>
                  <a:pt x="22883" y="1048"/>
                  <a:pt x="21096" y="0"/>
                  <a:pt x="19506"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0" y="0"/>
            <a:ext cx="3243835" cy="1269575"/>
          </a:xfrm>
          <a:custGeom>
            <a:avLst/>
            <a:gdLst/>
            <a:ahLst/>
            <a:cxnLst/>
            <a:rect l="l" t="t" r="r" b="b"/>
            <a:pathLst>
              <a:path w="10233" h="4005" extrusionOk="0">
                <a:moveTo>
                  <a:pt x="0" y="0"/>
                </a:moveTo>
                <a:lnTo>
                  <a:pt x="0" y="2307"/>
                </a:lnTo>
                <a:cubicBezTo>
                  <a:pt x="299" y="2158"/>
                  <a:pt x="588" y="2041"/>
                  <a:pt x="866" y="1987"/>
                </a:cubicBezTo>
                <a:cubicBezTo>
                  <a:pt x="1035" y="1954"/>
                  <a:pt x="1197" y="1939"/>
                  <a:pt x="1350" y="1939"/>
                </a:cubicBezTo>
                <a:cubicBezTo>
                  <a:pt x="3144" y="1939"/>
                  <a:pt x="3902" y="4005"/>
                  <a:pt x="4759" y="4005"/>
                </a:cubicBezTo>
                <a:cubicBezTo>
                  <a:pt x="4828" y="4005"/>
                  <a:pt x="4897" y="3992"/>
                  <a:pt x="4967" y="3963"/>
                </a:cubicBezTo>
                <a:cubicBezTo>
                  <a:pt x="5939" y="3557"/>
                  <a:pt x="4529" y="1196"/>
                  <a:pt x="5319" y="449"/>
                </a:cubicBezTo>
                <a:cubicBezTo>
                  <a:pt x="5503" y="278"/>
                  <a:pt x="5712" y="213"/>
                  <a:pt x="5941" y="213"/>
                </a:cubicBezTo>
                <a:cubicBezTo>
                  <a:pt x="6648" y="213"/>
                  <a:pt x="7549" y="826"/>
                  <a:pt x="8530" y="826"/>
                </a:cubicBezTo>
                <a:cubicBezTo>
                  <a:pt x="9059" y="826"/>
                  <a:pt x="9611" y="647"/>
                  <a:pt x="10168" y="97"/>
                </a:cubicBezTo>
                <a:lnTo>
                  <a:pt x="10232" y="0"/>
                </a:ln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4063207" y="2603225"/>
            <a:ext cx="5080790" cy="2540273"/>
          </a:xfrm>
          <a:custGeom>
            <a:avLst/>
            <a:gdLst/>
            <a:ahLst/>
            <a:cxnLst/>
            <a:rect l="l" t="t" r="r" b="b"/>
            <a:pathLst>
              <a:path w="20743" h="10371" extrusionOk="0">
                <a:moveTo>
                  <a:pt x="20742" y="0"/>
                </a:moveTo>
                <a:cubicBezTo>
                  <a:pt x="16951" y="1207"/>
                  <a:pt x="19814" y="6366"/>
                  <a:pt x="18243" y="6739"/>
                </a:cubicBezTo>
                <a:cubicBezTo>
                  <a:pt x="18081" y="6778"/>
                  <a:pt x="17922" y="6796"/>
                  <a:pt x="17765" y="6796"/>
                </a:cubicBezTo>
                <a:cubicBezTo>
                  <a:pt x="16320" y="6796"/>
                  <a:pt x="15073" y="5312"/>
                  <a:pt x="13512" y="5244"/>
                </a:cubicBezTo>
                <a:cubicBezTo>
                  <a:pt x="13480" y="5242"/>
                  <a:pt x="13449" y="5242"/>
                  <a:pt x="13419" y="5242"/>
                </a:cubicBezTo>
                <a:cubicBezTo>
                  <a:pt x="11773" y="5242"/>
                  <a:pt x="11840" y="7477"/>
                  <a:pt x="11536" y="8640"/>
                </a:cubicBezTo>
                <a:cubicBezTo>
                  <a:pt x="11386" y="9189"/>
                  <a:pt x="10979" y="9449"/>
                  <a:pt x="10211" y="9449"/>
                </a:cubicBezTo>
                <a:cubicBezTo>
                  <a:pt x="9335" y="9449"/>
                  <a:pt x="7988" y="9112"/>
                  <a:pt x="6014" y="8481"/>
                </a:cubicBezTo>
                <a:cubicBezTo>
                  <a:pt x="5499" y="8315"/>
                  <a:pt x="5001" y="8244"/>
                  <a:pt x="4524" y="8244"/>
                </a:cubicBezTo>
                <a:cubicBezTo>
                  <a:pt x="2478" y="8244"/>
                  <a:pt x="832" y="9556"/>
                  <a:pt x="0" y="10371"/>
                </a:cubicBezTo>
                <a:lnTo>
                  <a:pt x="20742" y="10371"/>
                </a:lnTo>
                <a:lnTo>
                  <a:pt x="20742"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LINE 1">
  <p:cSld name="2_Título y objetos">
    <p:bg>
      <p:bgPr>
        <a:gradFill>
          <a:gsLst>
            <a:gs pos="0">
              <a:schemeClr val="accent1"/>
            </a:gs>
            <a:gs pos="100000">
              <a:schemeClr val="accent2"/>
            </a:gs>
          </a:gsLst>
          <a:path path="circle">
            <a:fillToRect l="50000" t="50000" r="50000" b="50000"/>
          </a:path>
          <a:tileRect/>
        </a:gradFill>
        <a:effectLst/>
      </p:bgPr>
    </p:bg>
    <p:spTree>
      <p:nvGrpSpPr>
        <p:cNvPr id="1" name="Shape 104"/>
        <p:cNvGrpSpPr/>
        <p:nvPr/>
      </p:nvGrpSpPr>
      <p:grpSpPr>
        <a:xfrm>
          <a:off x="0" y="0"/>
          <a:ext cx="0" cy="0"/>
          <a:chOff x="0" y="0"/>
          <a:chExt cx="0" cy="0"/>
        </a:xfrm>
      </p:grpSpPr>
      <p:sp>
        <p:nvSpPr>
          <p:cNvPr id="105" name="Google Shape;105;p10"/>
          <p:cNvSpPr/>
          <p:nvPr/>
        </p:nvSpPr>
        <p:spPr>
          <a:xfrm rot="5400000">
            <a:off x="3934472" y="-59473"/>
            <a:ext cx="5361831" cy="5057276"/>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txBox="1">
            <a:spLocks noGrp="1"/>
          </p:cNvSpPr>
          <p:nvPr>
            <p:ph type="ctrTitle"/>
          </p:nvPr>
        </p:nvSpPr>
        <p:spPr>
          <a:xfrm>
            <a:off x="19" y="2446475"/>
            <a:ext cx="9144000" cy="4644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000"/>
              <a:buNone/>
              <a:defRPr sz="3000" b="0">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sp>
        <p:nvSpPr>
          <p:cNvPr id="107" name="Google Shape;107;p10"/>
          <p:cNvSpPr txBox="1">
            <a:spLocks noGrp="1"/>
          </p:cNvSpPr>
          <p:nvPr>
            <p:ph type="subTitle" idx="1"/>
          </p:nvPr>
        </p:nvSpPr>
        <p:spPr>
          <a:xfrm>
            <a:off x="3244369" y="2862763"/>
            <a:ext cx="2655300" cy="792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200"/>
              <a:buNone/>
              <a:defRPr sz="1200">
                <a:solidFill>
                  <a:srgbClr val="FFFFFF"/>
                </a:solidFill>
              </a:defRPr>
            </a:lvl1pPr>
            <a:lvl2pPr lvl="1" algn="ctr" rtl="0">
              <a:lnSpc>
                <a:spcPct val="100000"/>
              </a:lnSpc>
              <a:spcBef>
                <a:spcPts val="400"/>
              </a:spcBef>
              <a:spcAft>
                <a:spcPts val="0"/>
              </a:spcAft>
              <a:buClr>
                <a:srgbClr val="FFFFFF"/>
              </a:buClr>
              <a:buSzPts val="2800"/>
              <a:buNone/>
              <a:defRPr sz="2800">
                <a:solidFill>
                  <a:srgbClr val="FFFFFF"/>
                </a:solidFill>
              </a:defRPr>
            </a:lvl2pPr>
            <a:lvl3pPr lvl="2" algn="ctr" rtl="0">
              <a:lnSpc>
                <a:spcPct val="100000"/>
              </a:lnSpc>
              <a:spcBef>
                <a:spcPts val="400"/>
              </a:spcBef>
              <a:spcAft>
                <a:spcPts val="0"/>
              </a:spcAft>
              <a:buClr>
                <a:srgbClr val="FFFFFF"/>
              </a:buClr>
              <a:buSzPts val="2800"/>
              <a:buNone/>
              <a:defRPr sz="2800">
                <a:solidFill>
                  <a:srgbClr val="FFFFFF"/>
                </a:solidFill>
              </a:defRPr>
            </a:lvl3pPr>
            <a:lvl4pPr lvl="3" algn="ctr" rtl="0">
              <a:lnSpc>
                <a:spcPct val="100000"/>
              </a:lnSpc>
              <a:spcBef>
                <a:spcPts val="400"/>
              </a:spcBef>
              <a:spcAft>
                <a:spcPts val="0"/>
              </a:spcAft>
              <a:buClr>
                <a:srgbClr val="FFFFFF"/>
              </a:buClr>
              <a:buSzPts val="2800"/>
              <a:buNone/>
              <a:defRPr sz="2800">
                <a:solidFill>
                  <a:srgbClr val="FFFFFF"/>
                </a:solidFill>
              </a:defRPr>
            </a:lvl4pPr>
            <a:lvl5pPr lvl="4" algn="ctr" rtl="0">
              <a:lnSpc>
                <a:spcPct val="100000"/>
              </a:lnSpc>
              <a:spcBef>
                <a:spcPts val="400"/>
              </a:spcBef>
              <a:spcAft>
                <a:spcPts val="0"/>
              </a:spcAft>
              <a:buClr>
                <a:srgbClr val="FFFFFF"/>
              </a:buClr>
              <a:buSzPts val="2800"/>
              <a:buNone/>
              <a:defRPr sz="2800">
                <a:solidFill>
                  <a:srgbClr val="FFFFFF"/>
                </a:solidFill>
              </a:defRPr>
            </a:lvl5pPr>
            <a:lvl6pPr lvl="5" algn="ctr" rtl="0">
              <a:lnSpc>
                <a:spcPct val="100000"/>
              </a:lnSpc>
              <a:spcBef>
                <a:spcPts val="400"/>
              </a:spcBef>
              <a:spcAft>
                <a:spcPts val="0"/>
              </a:spcAft>
              <a:buClr>
                <a:srgbClr val="FFFFFF"/>
              </a:buClr>
              <a:buSzPts val="2800"/>
              <a:buNone/>
              <a:defRPr sz="2800">
                <a:solidFill>
                  <a:srgbClr val="FFFFFF"/>
                </a:solidFill>
              </a:defRPr>
            </a:lvl6pPr>
            <a:lvl7pPr lvl="6" algn="ctr" rtl="0">
              <a:lnSpc>
                <a:spcPct val="100000"/>
              </a:lnSpc>
              <a:spcBef>
                <a:spcPts val="400"/>
              </a:spcBef>
              <a:spcAft>
                <a:spcPts val="0"/>
              </a:spcAft>
              <a:buClr>
                <a:srgbClr val="FFFFFF"/>
              </a:buClr>
              <a:buSzPts val="2800"/>
              <a:buNone/>
              <a:defRPr sz="2800">
                <a:solidFill>
                  <a:srgbClr val="FFFFFF"/>
                </a:solidFill>
              </a:defRPr>
            </a:lvl7pPr>
            <a:lvl8pPr lvl="7" algn="ctr" rtl="0">
              <a:lnSpc>
                <a:spcPct val="100000"/>
              </a:lnSpc>
              <a:spcBef>
                <a:spcPts val="400"/>
              </a:spcBef>
              <a:spcAft>
                <a:spcPts val="0"/>
              </a:spcAft>
              <a:buClr>
                <a:srgbClr val="FFFFFF"/>
              </a:buClr>
              <a:buSzPts val="2800"/>
              <a:buNone/>
              <a:defRPr sz="2800">
                <a:solidFill>
                  <a:srgbClr val="FFFFFF"/>
                </a:solidFill>
              </a:defRPr>
            </a:lvl8pPr>
            <a:lvl9pPr lvl="8" algn="ctr" rtl="0">
              <a:lnSpc>
                <a:spcPct val="100000"/>
              </a:lnSpc>
              <a:spcBef>
                <a:spcPts val="400"/>
              </a:spcBef>
              <a:spcAft>
                <a:spcPts val="0"/>
              </a:spcAft>
              <a:buClr>
                <a:srgbClr val="FFFFFF"/>
              </a:buClr>
              <a:buSzPts val="2800"/>
              <a:buNone/>
              <a:defRPr sz="2800">
                <a:solidFill>
                  <a:srgbClr val="FFFFFF"/>
                </a:solidFill>
              </a:defRPr>
            </a:lvl9pPr>
          </a:lstStyle>
          <a:p>
            <a:endParaRPr/>
          </a:p>
        </p:txBody>
      </p:sp>
      <p:sp>
        <p:nvSpPr>
          <p:cNvPr id="108" name="Google Shape;108;p10"/>
          <p:cNvSpPr txBox="1">
            <a:spLocks noGrp="1"/>
          </p:cNvSpPr>
          <p:nvPr>
            <p:ph type="ctrTitle" idx="2"/>
          </p:nvPr>
        </p:nvSpPr>
        <p:spPr>
          <a:xfrm>
            <a:off x="1488877" y="1982075"/>
            <a:ext cx="6166200" cy="4644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000"/>
              <a:buNone/>
              <a:defRPr sz="3000" b="0">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sp>
        <p:nvSpPr>
          <p:cNvPr id="109" name="Google Shape;109;p10"/>
          <p:cNvSpPr/>
          <p:nvPr/>
        </p:nvSpPr>
        <p:spPr>
          <a:xfrm>
            <a:off x="27511" y="0"/>
            <a:ext cx="1957071" cy="2650496"/>
          </a:xfrm>
          <a:custGeom>
            <a:avLst/>
            <a:gdLst/>
            <a:ahLst/>
            <a:cxnLst/>
            <a:rect l="l" t="t" r="r" b="b"/>
            <a:pathLst>
              <a:path w="7990" h="10821" extrusionOk="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a:off x="-192200" y="-18932"/>
            <a:ext cx="5244671" cy="5143477"/>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a:off x="6946144" y="2753776"/>
            <a:ext cx="2197847" cy="2399187"/>
          </a:xfrm>
          <a:custGeom>
            <a:avLst/>
            <a:gdLst/>
            <a:ahLst/>
            <a:cxnLst/>
            <a:rect l="l" t="t" r="r" b="b"/>
            <a:pathLst>
              <a:path w="8973" h="9795" extrusionOk="0">
                <a:moveTo>
                  <a:pt x="8482" y="1"/>
                </a:moveTo>
                <a:cubicBezTo>
                  <a:pt x="8430" y="1"/>
                  <a:pt x="8376" y="8"/>
                  <a:pt x="8320" y="22"/>
                </a:cubicBezTo>
                <a:cubicBezTo>
                  <a:pt x="7017" y="396"/>
                  <a:pt x="8513" y="4369"/>
                  <a:pt x="7135" y="5747"/>
                </a:cubicBezTo>
                <a:cubicBezTo>
                  <a:pt x="6110" y="6772"/>
                  <a:pt x="3696" y="5992"/>
                  <a:pt x="1603" y="7765"/>
                </a:cubicBezTo>
                <a:cubicBezTo>
                  <a:pt x="737" y="8503"/>
                  <a:pt x="246" y="9175"/>
                  <a:pt x="0" y="9795"/>
                </a:cubicBezTo>
                <a:lnTo>
                  <a:pt x="8972" y="9795"/>
                </a:lnTo>
                <a:lnTo>
                  <a:pt x="8972" y="203"/>
                </a:lnTo>
                <a:cubicBezTo>
                  <a:pt x="8815" y="80"/>
                  <a:pt x="8659" y="1"/>
                  <a:pt x="8482"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6666178" y="0"/>
            <a:ext cx="2477813" cy="2304151"/>
          </a:xfrm>
          <a:custGeom>
            <a:avLst/>
            <a:gdLst/>
            <a:ahLst/>
            <a:cxnLst/>
            <a:rect l="l" t="t" r="r" b="b"/>
            <a:pathLst>
              <a:path w="10116" h="9407" extrusionOk="0">
                <a:moveTo>
                  <a:pt x="0" y="0"/>
                </a:moveTo>
                <a:cubicBezTo>
                  <a:pt x="636" y="1119"/>
                  <a:pt x="2078" y="3205"/>
                  <a:pt x="4119" y="3205"/>
                </a:cubicBezTo>
                <a:cubicBezTo>
                  <a:pt x="4378" y="3205"/>
                  <a:pt x="4647" y="3171"/>
                  <a:pt x="4924" y="3098"/>
                </a:cubicBezTo>
                <a:cubicBezTo>
                  <a:pt x="6438" y="2690"/>
                  <a:pt x="6967" y="1149"/>
                  <a:pt x="7940" y="1149"/>
                </a:cubicBezTo>
                <a:cubicBezTo>
                  <a:pt x="8011" y="1149"/>
                  <a:pt x="8084" y="1158"/>
                  <a:pt x="8160" y="1175"/>
                </a:cubicBezTo>
                <a:cubicBezTo>
                  <a:pt x="8716" y="1293"/>
                  <a:pt x="9442" y="2447"/>
                  <a:pt x="9069" y="4379"/>
                </a:cubicBezTo>
                <a:cubicBezTo>
                  <a:pt x="8684" y="6387"/>
                  <a:pt x="8193" y="7616"/>
                  <a:pt x="8438" y="8374"/>
                </a:cubicBezTo>
                <a:cubicBezTo>
                  <a:pt x="8675" y="9108"/>
                  <a:pt x="9148" y="9406"/>
                  <a:pt x="9649" y="9406"/>
                </a:cubicBezTo>
                <a:cubicBezTo>
                  <a:pt x="9804" y="9406"/>
                  <a:pt x="9961" y="9378"/>
                  <a:pt x="10115" y="9325"/>
                </a:cubicBezTo>
                <a:lnTo>
                  <a:pt x="10115"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11679" y="1723068"/>
            <a:ext cx="3019375" cy="3429895"/>
          </a:xfrm>
          <a:custGeom>
            <a:avLst/>
            <a:gdLst/>
            <a:ahLst/>
            <a:cxnLst/>
            <a:rect l="l" t="t" r="r" b="b"/>
            <a:pathLst>
              <a:path w="12327" h="14003" extrusionOk="0">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2487950" y="1420176"/>
            <a:ext cx="4263000" cy="25170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3_Título y objetos">
    <p:bg>
      <p:bgPr>
        <a:gradFill>
          <a:gsLst>
            <a:gs pos="0">
              <a:schemeClr val="accent1"/>
            </a:gs>
            <a:gs pos="100000">
              <a:schemeClr val="accent2"/>
            </a:gs>
          </a:gsLst>
          <a:path path="circle">
            <a:fillToRect l="50000" t="50000" r="50000" b="50000"/>
          </a:path>
          <a:tileRect/>
        </a:gradFill>
        <a:effectLst/>
      </p:bgPr>
    </p:bg>
    <p:spTree>
      <p:nvGrpSpPr>
        <p:cNvPr id="1" name="Shape 126"/>
        <p:cNvGrpSpPr/>
        <p:nvPr/>
      </p:nvGrpSpPr>
      <p:grpSpPr>
        <a:xfrm>
          <a:off x="0" y="0"/>
          <a:ext cx="0" cy="0"/>
          <a:chOff x="0" y="0"/>
          <a:chExt cx="0" cy="0"/>
        </a:xfrm>
      </p:grpSpPr>
      <p:sp>
        <p:nvSpPr>
          <p:cNvPr id="127" name="Google Shape;127;p12"/>
          <p:cNvSpPr/>
          <p:nvPr/>
        </p:nvSpPr>
        <p:spPr>
          <a:xfrm rot="5400000">
            <a:off x="1024675" y="95575"/>
            <a:ext cx="3457500" cy="31332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txBox="1"/>
          <p:nvPr/>
        </p:nvSpPr>
        <p:spPr>
          <a:xfrm>
            <a:off x="6772942" y="4670822"/>
            <a:ext cx="2057400" cy="273900"/>
          </a:xfrm>
          <a:prstGeom prst="rect">
            <a:avLst/>
          </a:prstGeom>
          <a:gradFill>
            <a:gsLst>
              <a:gs pos="0">
                <a:schemeClr val="accent1"/>
              </a:gs>
              <a:gs pos="100000">
                <a:schemeClr val="accent2"/>
              </a:gs>
            </a:gsLst>
            <a:path path="circle">
              <a:fillToRect l="50000" t="50000" r="50000" b="50000"/>
            </a:path>
            <a:tileRect/>
          </a:grad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es-ES" sz="800" b="0" i="0" u="none" strike="noStrike" cap="none">
                <a:solidFill>
                  <a:srgbClr val="FFFFFF"/>
                </a:solidFill>
                <a:latin typeface="Nunito Sans SemiBold"/>
                <a:ea typeface="Nunito Sans SemiBold"/>
                <a:cs typeface="Nunito Sans SemiBold"/>
                <a:sym typeface="Nunito Sans SemiBold"/>
              </a:rPr>
              <a:t>‹#›</a:t>
            </a:fld>
            <a:endParaRPr sz="800" b="0" i="0" u="none" strike="noStrike" cap="none">
              <a:solidFill>
                <a:srgbClr val="FFFFFF"/>
              </a:solidFill>
              <a:latin typeface="Nunito Sans SemiBold"/>
              <a:ea typeface="Nunito Sans SemiBold"/>
              <a:cs typeface="Nunito Sans SemiBold"/>
              <a:sym typeface="Nunito Sans SemiBold"/>
            </a:endParaRPr>
          </a:p>
        </p:txBody>
      </p:sp>
      <p:sp>
        <p:nvSpPr>
          <p:cNvPr id="129" name="Google Shape;129;p12"/>
          <p:cNvSpPr txBox="1">
            <a:spLocks noGrp="1"/>
          </p:cNvSpPr>
          <p:nvPr>
            <p:ph type="ctrTitle"/>
          </p:nvPr>
        </p:nvSpPr>
        <p:spPr>
          <a:xfrm flipH="1">
            <a:off x="886775" y="2340594"/>
            <a:ext cx="3158100" cy="462300"/>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rgbClr val="FFFFFF"/>
              </a:buClr>
              <a:buSzPts val="2400"/>
              <a:buNone/>
              <a:defRPr sz="2400" b="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a:endParaRPr/>
          </a:p>
        </p:txBody>
      </p:sp>
      <p:sp>
        <p:nvSpPr>
          <p:cNvPr id="130" name="Google Shape;130;p12"/>
          <p:cNvSpPr txBox="1">
            <a:spLocks noGrp="1"/>
          </p:cNvSpPr>
          <p:nvPr>
            <p:ph type="subTitle" idx="1"/>
          </p:nvPr>
        </p:nvSpPr>
        <p:spPr>
          <a:xfrm>
            <a:off x="4598719" y="1815144"/>
            <a:ext cx="3353700" cy="1513200"/>
          </a:xfrm>
          <a:prstGeom prst="rect">
            <a:avLst/>
          </a:prstGeom>
        </p:spPr>
        <p:txBody>
          <a:bodyPr spcFirstLastPara="1" wrap="square" lIns="68575" tIns="34275" rIns="68575" bIns="34275" anchor="ctr" anchorCtr="0">
            <a:noAutofit/>
          </a:bodyPr>
          <a:lstStyle>
            <a:lvl1pPr lvl="0" rtl="0">
              <a:lnSpc>
                <a:spcPct val="100000"/>
              </a:lnSpc>
              <a:spcBef>
                <a:spcPts val="800"/>
              </a:spcBef>
              <a:spcAft>
                <a:spcPts val="0"/>
              </a:spcAft>
              <a:buClr>
                <a:srgbClr val="FFFFFF"/>
              </a:buClr>
              <a:buSzPts val="1200"/>
              <a:buNone/>
              <a:defRPr sz="1200">
                <a:solidFill>
                  <a:srgbClr val="FFFFFF"/>
                </a:solidFill>
              </a:defRPr>
            </a:lvl1pPr>
            <a:lvl2pPr lvl="1" rtl="0">
              <a:lnSpc>
                <a:spcPct val="100000"/>
              </a:lnSpc>
              <a:spcBef>
                <a:spcPts val="400"/>
              </a:spcBef>
              <a:spcAft>
                <a:spcPts val="0"/>
              </a:spcAft>
              <a:buClr>
                <a:srgbClr val="FFFFFF"/>
              </a:buClr>
              <a:buSzPts val="1200"/>
              <a:buNone/>
              <a:defRPr sz="1200">
                <a:solidFill>
                  <a:srgbClr val="FFFFFF"/>
                </a:solidFill>
              </a:defRPr>
            </a:lvl2pPr>
            <a:lvl3pPr lvl="2" rtl="0">
              <a:lnSpc>
                <a:spcPct val="100000"/>
              </a:lnSpc>
              <a:spcBef>
                <a:spcPts val="400"/>
              </a:spcBef>
              <a:spcAft>
                <a:spcPts val="0"/>
              </a:spcAft>
              <a:buClr>
                <a:srgbClr val="FFFFFF"/>
              </a:buClr>
              <a:buSzPts val="1200"/>
              <a:buNone/>
              <a:defRPr sz="1200">
                <a:solidFill>
                  <a:srgbClr val="FFFFFF"/>
                </a:solidFill>
              </a:defRPr>
            </a:lvl3pPr>
            <a:lvl4pPr lvl="3" rtl="0">
              <a:lnSpc>
                <a:spcPct val="100000"/>
              </a:lnSpc>
              <a:spcBef>
                <a:spcPts val="400"/>
              </a:spcBef>
              <a:spcAft>
                <a:spcPts val="0"/>
              </a:spcAft>
              <a:buClr>
                <a:srgbClr val="FFFFFF"/>
              </a:buClr>
              <a:buSzPts val="1200"/>
              <a:buNone/>
              <a:defRPr sz="1200">
                <a:solidFill>
                  <a:srgbClr val="FFFFFF"/>
                </a:solidFill>
              </a:defRPr>
            </a:lvl4pPr>
            <a:lvl5pPr lvl="4" rtl="0">
              <a:lnSpc>
                <a:spcPct val="100000"/>
              </a:lnSpc>
              <a:spcBef>
                <a:spcPts val="400"/>
              </a:spcBef>
              <a:spcAft>
                <a:spcPts val="0"/>
              </a:spcAft>
              <a:buClr>
                <a:srgbClr val="FFFFFF"/>
              </a:buClr>
              <a:buSzPts val="1200"/>
              <a:buNone/>
              <a:defRPr sz="1200">
                <a:solidFill>
                  <a:srgbClr val="FFFFFF"/>
                </a:solidFill>
              </a:defRPr>
            </a:lvl5pPr>
            <a:lvl6pPr lvl="5" rtl="0">
              <a:lnSpc>
                <a:spcPct val="100000"/>
              </a:lnSpc>
              <a:spcBef>
                <a:spcPts val="400"/>
              </a:spcBef>
              <a:spcAft>
                <a:spcPts val="0"/>
              </a:spcAft>
              <a:buClr>
                <a:srgbClr val="FFFFFF"/>
              </a:buClr>
              <a:buSzPts val="1200"/>
              <a:buNone/>
              <a:defRPr sz="1200">
                <a:solidFill>
                  <a:srgbClr val="FFFFFF"/>
                </a:solidFill>
              </a:defRPr>
            </a:lvl6pPr>
            <a:lvl7pPr lvl="6" rtl="0">
              <a:lnSpc>
                <a:spcPct val="100000"/>
              </a:lnSpc>
              <a:spcBef>
                <a:spcPts val="400"/>
              </a:spcBef>
              <a:spcAft>
                <a:spcPts val="0"/>
              </a:spcAft>
              <a:buClr>
                <a:srgbClr val="FFFFFF"/>
              </a:buClr>
              <a:buSzPts val="1200"/>
              <a:buNone/>
              <a:defRPr sz="1200">
                <a:solidFill>
                  <a:srgbClr val="FFFFFF"/>
                </a:solidFill>
              </a:defRPr>
            </a:lvl7pPr>
            <a:lvl8pPr lvl="7" rtl="0">
              <a:lnSpc>
                <a:spcPct val="100000"/>
              </a:lnSpc>
              <a:spcBef>
                <a:spcPts val="400"/>
              </a:spcBef>
              <a:spcAft>
                <a:spcPts val="0"/>
              </a:spcAft>
              <a:buClr>
                <a:srgbClr val="FFFFFF"/>
              </a:buClr>
              <a:buSzPts val="1200"/>
              <a:buNone/>
              <a:defRPr sz="1200">
                <a:solidFill>
                  <a:srgbClr val="FFFFFF"/>
                </a:solidFill>
              </a:defRPr>
            </a:lvl8pPr>
            <a:lvl9pPr lvl="8" rtl="0">
              <a:lnSpc>
                <a:spcPct val="100000"/>
              </a:lnSpc>
              <a:spcBef>
                <a:spcPts val="400"/>
              </a:spcBef>
              <a:spcAft>
                <a:spcPts val="0"/>
              </a:spcAft>
              <a:buClr>
                <a:srgbClr val="FFFFFF"/>
              </a:buClr>
              <a:buSzPts val="1200"/>
              <a:buNone/>
              <a:defRPr sz="1200">
                <a:solidFill>
                  <a:srgbClr val="FFFFFF"/>
                </a:solidFill>
              </a:defRPr>
            </a:lvl9pPr>
          </a:lstStyle>
          <a:p>
            <a:endParaRPr/>
          </a:p>
        </p:txBody>
      </p:sp>
      <p:sp>
        <p:nvSpPr>
          <p:cNvPr id="131" name="Google Shape;131;p12"/>
          <p:cNvSpPr/>
          <p:nvPr/>
        </p:nvSpPr>
        <p:spPr>
          <a:xfrm>
            <a:off x="0" y="3237663"/>
            <a:ext cx="5957203" cy="1901058"/>
          </a:xfrm>
          <a:custGeom>
            <a:avLst/>
            <a:gdLst/>
            <a:ahLst/>
            <a:cxnLst/>
            <a:rect l="l" t="t" r="r" b="b"/>
            <a:pathLst>
              <a:path w="23488" h="7151" extrusionOk="0">
                <a:moveTo>
                  <a:pt x="4309" y="0"/>
                </a:moveTo>
                <a:cubicBezTo>
                  <a:pt x="3860" y="0"/>
                  <a:pt x="3401" y="111"/>
                  <a:pt x="2937" y="369"/>
                </a:cubicBezTo>
                <a:cubicBezTo>
                  <a:pt x="716" y="1608"/>
                  <a:pt x="331" y="2249"/>
                  <a:pt x="1" y="2270"/>
                </a:cubicBezTo>
                <a:lnTo>
                  <a:pt x="1" y="7151"/>
                </a:lnTo>
                <a:lnTo>
                  <a:pt x="23487" y="7151"/>
                </a:lnTo>
                <a:lnTo>
                  <a:pt x="22986" y="6040"/>
                </a:lnTo>
                <a:cubicBezTo>
                  <a:pt x="22986" y="6040"/>
                  <a:pt x="22583" y="6740"/>
                  <a:pt x="21847" y="6740"/>
                </a:cubicBezTo>
                <a:cubicBezTo>
                  <a:pt x="21511" y="6740"/>
                  <a:pt x="21105" y="6594"/>
                  <a:pt x="20636" y="6168"/>
                </a:cubicBezTo>
                <a:cubicBezTo>
                  <a:pt x="19503" y="5133"/>
                  <a:pt x="17832" y="2884"/>
                  <a:pt x="15899" y="2884"/>
                </a:cubicBezTo>
                <a:cubicBezTo>
                  <a:pt x="15280" y="2884"/>
                  <a:pt x="14635" y="3115"/>
                  <a:pt x="13971" y="3690"/>
                </a:cubicBezTo>
                <a:cubicBezTo>
                  <a:pt x="12757" y="4748"/>
                  <a:pt x="11936" y="5109"/>
                  <a:pt x="11324" y="5109"/>
                </a:cubicBezTo>
                <a:cubicBezTo>
                  <a:pt x="10559" y="5109"/>
                  <a:pt x="10120" y="4544"/>
                  <a:pt x="9645" y="4075"/>
                </a:cubicBezTo>
                <a:cubicBezTo>
                  <a:pt x="8931" y="3361"/>
                  <a:pt x="6779" y="0"/>
                  <a:pt x="430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2"/>
          <p:cNvSpPr/>
          <p:nvPr/>
        </p:nvSpPr>
        <p:spPr>
          <a:xfrm>
            <a:off x="0" y="0"/>
            <a:ext cx="2924434" cy="1144956"/>
          </a:xfrm>
          <a:custGeom>
            <a:avLst/>
            <a:gdLst/>
            <a:ahLst/>
            <a:cxnLst/>
            <a:rect l="l" t="t" r="r" b="b"/>
            <a:pathLst>
              <a:path w="10393" h="4069" extrusionOk="0">
                <a:moveTo>
                  <a:pt x="1" y="0"/>
                </a:moveTo>
                <a:lnTo>
                  <a:pt x="1" y="2147"/>
                </a:lnTo>
                <a:cubicBezTo>
                  <a:pt x="1283" y="2770"/>
                  <a:pt x="4105" y="4069"/>
                  <a:pt x="5549" y="4069"/>
                </a:cubicBezTo>
                <a:cubicBezTo>
                  <a:pt x="5789" y="4069"/>
                  <a:pt x="5991" y="4033"/>
                  <a:pt x="6142" y="3952"/>
                </a:cubicBezTo>
                <a:cubicBezTo>
                  <a:pt x="7488" y="3226"/>
                  <a:pt x="5693" y="182"/>
                  <a:pt x="6868" y="118"/>
                </a:cubicBezTo>
                <a:cubicBezTo>
                  <a:pt x="6884" y="117"/>
                  <a:pt x="6900" y="117"/>
                  <a:pt x="6916" y="117"/>
                </a:cubicBezTo>
                <a:cubicBezTo>
                  <a:pt x="7983" y="117"/>
                  <a:pt x="8866" y="1753"/>
                  <a:pt x="9668" y="1753"/>
                </a:cubicBezTo>
                <a:cubicBezTo>
                  <a:pt x="9732" y="1753"/>
                  <a:pt x="9795" y="1743"/>
                  <a:pt x="9859" y="1720"/>
                </a:cubicBezTo>
                <a:cubicBezTo>
                  <a:pt x="10393" y="1528"/>
                  <a:pt x="10212" y="662"/>
                  <a:pt x="1017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2"/>
          <p:cNvSpPr/>
          <p:nvPr/>
        </p:nvSpPr>
        <p:spPr>
          <a:xfrm>
            <a:off x="4888126" y="0"/>
            <a:ext cx="4255880" cy="2343529"/>
          </a:xfrm>
          <a:custGeom>
            <a:avLst/>
            <a:gdLst/>
            <a:ahLst/>
            <a:cxnLst/>
            <a:rect l="l" t="t" r="r" b="b"/>
            <a:pathLst>
              <a:path w="13235" h="7288" extrusionOk="0">
                <a:moveTo>
                  <a:pt x="0" y="0"/>
                </a:moveTo>
                <a:cubicBezTo>
                  <a:pt x="744" y="852"/>
                  <a:pt x="2515" y="2586"/>
                  <a:pt x="4780" y="2586"/>
                </a:cubicBezTo>
                <a:cubicBezTo>
                  <a:pt x="4957" y="2586"/>
                  <a:pt x="5137" y="2576"/>
                  <a:pt x="5319" y="2553"/>
                </a:cubicBezTo>
                <a:cubicBezTo>
                  <a:pt x="7444" y="2289"/>
                  <a:pt x="9223" y="1574"/>
                  <a:pt x="10455" y="1574"/>
                </a:cubicBezTo>
                <a:cubicBezTo>
                  <a:pt x="11113" y="1574"/>
                  <a:pt x="11615" y="1778"/>
                  <a:pt x="11931" y="2361"/>
                </a:cubicBezTo>
                <a:cubicBezTo>
                  <a:pt x="12839" y="4038"/>
                  <a:pt x="11343" y="7156"/>
                  <a:pt x="12978" y="7285"/>
                </a:cubicBezTo>
                <a:cubicBezTo>
                  <a:pt x="12993" y="7287"/>
                  <a:pt x="13009" y="7288"/>
                  <a:pt x="13024" y="7288"/>
                </a:cubicBezTo>
                <a:cubicBezTo>
                  <a:pt x="13094" y="7288"/>
                  <a:pt x="13164" y="7268"/>
                  <a:pt x="13234" y="7242"/>
                </a:cubicBezTo>
                <a:lnTo>
                  <a:pt x="13234" y="0"/>
                </a:ln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2"/>
          <p:cNvSpPr/>
          <p:nvPr/>
        </p:nvSpPr>
        <p:spPr>
          <a:xfrm>
            <a:off x="3807376" y="4360684"/>
            <a:ext cx="1608227" cy="778039"/>
          </a:xfrm>
          <a:custGeom>
            <a:avLst/>
            <a:gdLst/>
            <a:ahLst/>
            <a:cxnLst/>
            <a:rect l="l" t="t" r="r" b="b"/>
            <a:pathLst>
              <a:path w="5865" h="2707" extrusionOk="0">
                <a:moveTo>
                  <a:pt x="2605" y="1"/>
                </a:moveTo>
                <a:cubicBezTo>
                  <a:pt x="1421" y="1"/>
                  <a:pt x="755" y="1721"/>
                  <a:pt x="129" y="2568"/>
                </a:cubicBezTo>
                <a:cubicBezTo>
                  <a:pt x="86" y="2611"/>
                  <a:pt x="43" y="2664"/>
                  <a:pt x="1" y="2707"/>
                </a:cubicBezTo>
                <a:lnTo>
                  <a:pt x="5864" y="2707"/>
                </a:lnTo>
                <a:cubicBezTo>
                  <a:pt x="4978" y="1938"/>
                  <a:pt x="4358" y="656"/>
                  <a:pt x="3215" y="143"/>
                </a:cubicBezTo>
                <a:cubicBezTo>
                  <a:pt x="2997" y="45"/>
                  <a:pt x="2795" y="1"/>
                  <a:pt x="2605" y="1"/>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2"/>
          <p:cNvSpPr/>
          <p:nvPr/>
        </p:nvSpPr>
        <p:spPr>
          <a:xfrm>
            <a:off x="0" y="4248016"/>
            <a:ext cx="3347799" cy="890707"/>
          </a:xfrm>
          <a:custGeom>
            <a:avLst/>
            <a:gdLst/>
            <a:ahLst/>
            <a:cxnLst/>
            <a:rect l="l" t="t" r="r" b="b"/>
            <a:pathLst>
              <a:path w="12209" h="3099" extrusionOk="0">
                <a:moveTo>
                  <a:pt x="6332" y="0"/>
                </a:moveTo>
                <a:cubicBezTo>
                  <a:pt x="4270" y="0"/>
                  <a:pt x="1769" y="858"/>
                  <a:pt x="1" y="1593"/>
                </a:cubicBezTo>
                <a:lnTo>
                  <a:pt x="1" y="3099"/>
                </a:lnTo>
                <a:lnTo>
                  <a:pt x="12208" y="3099"/>
                </a:lnTo>
                <a:cubicBezTo>
                  <a:pt x="11418" y="2714"/>
                  <a:pt x="10371" y="1935"/>
                  <a:pt x="8940" y="760"/>
                </a:cubicBezTo>
                <a:cubicBezTo>
                  <a:pt x="8276" y="213"/>
                  <a:pt x="7359" y="0"/>
                  <a:pt x="633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2"/>
          <p:cNvSpPr/>
          <p:nvPr/>
        </p:nvSpPr>
        <p:spPr>
          <a:xfrm>
            <a:off x="5697850" y="3760275"/>
            <a:ext cx="3446155" cy="1378454"/>
          </a:xfrm>
          <a:custGeom>
            <a:avLst/>
            <a:gdLst/>
            <a:ahLst/>
            <a:cxnLst/>
            <a:rect l="l" t="t" r="r" b="b"/>
            <a:pathLst>
              <a:path w="11622" h="4796" extrusionOk="0">
                <a:moveTo>
                  <a:pt x="3676" y="0"/>
                </a:moveTo>
                <a:cubicBezTo>
                  <a:pt x="923" y="0"/>
                  <a:pt x="695" y="3396"/>
                  <a:pt x="0" y="4796"/>
                </a:cubicBezTo>
                <a:lnTo>
                  <a:pt x="11621" y="4796"/>
                </a:lnTo>
                <a:lnTo>
                  <a:pt x="11621" y="2382"/>
                </a:lnTo>
                <a:cubicBezTo>
                  <a:pt x="9944" y="1677"/>
                  <a:pt x="7712" y="940"/>
                  <a:pt x="4796" y="160"/>
                </a:cubicBezTo>
                <a:cubicBezTo>
                  <a:pt x="4382" y="50"/>
                  <a:pt x="4010" y="0"/>
                  <a:pt x="3676"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2"/>
          <p:cNvSpPr/>
          <p:nvPr/>
        </p:nvSpPr>
        <p:spPr>
          <a:xfrm>
            <a:off x="0" y="0"/>
            <a:ext cx="1917920" cy="1664674"/>
          </a:xfrm>
          <a:custGeom>
            <a:avLst/>
            <a:gdLst/>
            <a:ahLst/>
            <a:cxnLst/>
            <a:rect l="l" t="t" r="r" b="b"/>
            <a:pathLst>
              <a:path w="6816" h="5916" extrusionOk="0">
                <a:moveTo>
                  <a:pt x="1" y="0"/>
                </a:moveTo>
                <a:lnTo>
                  <a:pt x="1" y="5597"/>
                </a:lnTo>
                <a:cubicBezTo>
                  <a:pt x="220" y="5784"/>
                  <a:pt x="427" y="5916"/>
                  <a:pt x="641" y="5916"/>
                </a:cubicBezTo>
                <a:cubicBezTo>
                  <a:pt x="708" y="5916"/>
                  <a:pt x="775" y="5903"/>
                  <a:pt x="844" y="5875"/>
                </a:cubicBezTo>
                <a:cubicBezTo>
                  <a:pt x="1816" y="5469"/>
                  <a:pt x="407" y="3109"/>
                  <a:pt x="1207" y="2361"/>
                </a:cubicBezTo>
                <a:cubicBezTo>
                  <a:pt x="1391" y="2190"/>
                  <a:pt x="1600" y="2125"/>
                  <a:pt x="1829" y="2125"/>
                </a:cubicBezTo>
                <a:cubicBezTo>
                  <a:pt x="2536" y="2125"/>
                  <a:pt x="3436" y="2738"/>
                  <a:pt x="4414" y="2738"/>
                </a:cubicBezTo>
                <a:cubicBezTo>
                  <a:pt x="4942" y="2738"/>
                  <a:pt x="5492" y="2559"/>
                  <a:pt x="6046" y="2008"/>
                </a:cubicBezTo>
                <a:cubicBezTo>
                  <a:pt x="6633" y="1421"/>
                  <a:pt x="6815" y="705"/>
                  <a:pt x="677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727">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SUBTITLE">
  <p:cSld name="4_Título y objetos">
    <p:bg>
      <p:bgPr>
        <a:gradFill>
          <a:gsLst>
            <a:gs pos="0">
              <a:schemeClr val="accent1"/>
            </a:gs>
            <a:gs pos="100000">
              <a:schemeClr val="accent2"/>
            </a:gs>
          </a:gsLst>
          <a:path path="circle">
            <a:fillToRect l="50000" t="50000" r="50000" b="50000"/>
          </a:path>
          <a:tileRect/>
        </a:gradFill>
        <a:effectLst/>
      </p:bgPr>
    </p:bg>
    <p:spTree>
      <p:nvGrpSpPr>
        <p:cNvPr id="1" name="Shape 138"/>
        <p:cNvGrpSpPr/>
        <p:nvPr/>
      </p:nvGrpSpPr>
      <p:grpSpPr>
        <a:xfrm>
          <a:off x="0" y="0"/>
          <a:ext cx="0" cy="0"/>
          <a:chOff x="0" y="0"/>
          <a:chExt cx="0" cy="0"/>
        </a:xfrm>
      </p:grpSpPr>
      <p:sp>
        <p:nvSpPr>
          <p:cNvPr id="139" name="Google Shape;139;p13"/>
          <p:cNvSpPr/>
          <p:nvPr/>
        </p:nvSpPr>
        <p:spPr>
          <a:xfrm>
            <a:off x="263219" y="1498888"/>
            <a:ext cx="8213700" cy="2192400"/>
          </a:xfrm>
          <a:prstGeom prst="rect">
            <a:avLst/>
          </a:prstGeom>
          <a:noFill/>
          <a:ln w="28575"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0" name="Google Shape;140;p13"/>
          <p:cNvSpPr txBox="1"/>
          <p:nvPr/>
        </p:nvSpPr>
        <p:spPr>
          <a:xfrm>
            <a:off x="6772942" y="4673209"/>
            <a:ext cx="2057400" cy="273900"/>
          </a:xfrm>
          <a:prstGeom prst="rect">
            <a:avLst/>
          </a:prstGeom>
          <a:gradFill>
            <a:gsLst>
              <a:gs pos="0">
                <a:schemeClr val="accent1"/>
              </a:gs>
              <a:gs pos="100000">
                <a:schemeClr val="accent2"/>
              </a:gs>
            </a:gsLst>
            <a:path path="circle">
              <a:fillToRect l="50000" t="50000" r="50000" b="50000"/>
            </a:path>
            <a:tileRect/>
          </a:grad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es-ES" sz="800" b="0" i="0" u="none" strike="noStrike" cap="none">
                <a:solidFill>
                  <a:srgbClr val="FFFFFF"/>
                </a:solidFill>
                <a:latin typeface="Nunito Sans SemiBold"/>
                <a:ea typeface="Nunito Sans SemiBold"/>
                <a:cs typeface="Nunito Sans SemiBold"/>
                <a:sym typeface="Nunito Sans SemiBold"/>
              </a:rPr>
              <a:t>‹#›</a:t>
            </a:fld>
            <a:endParaRPr sz="800" b="0" i="0" u="none" strike="noStrike" cap="none">
              <a:solidFill>
                <a:srgbClr val="FFFFFF"/>
              </a:solidFill>
              <a:latin typeface="Nunito Sans SemiBold"/>
              <a:ea typeface="Nunito Sans SemiBold"/>
              <a:cs typeface="Nunito Sans SemiBold"/>
              <a:sym typeface="Nunito Sans SemiBold"/>
            </a:endParaRPr>
          </a:p>
        </p:txBody>
      </p:sp>
      <p:sp>
        <p:nvSpPr>
          <p:cNvPr id="141" name="Google Shape;141;p13"/>
          <p:cNvSpPr txBox="1">
            <a:spLocks noGrp="1"/>
          </p:cNvSpPr>
          <p:nvPr>
            <p:ph type="ctrTitle"/>
          </p:nvPr>
        </p:nvSpPr>
        <p:spPr>
          <a:xfrm flipH="1">
            <a:off x="2267119" y="1953315"/>
            <a:ext cx="1979700" cy="1241400"/>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rgbClr val="FFFFFF"/>
              </a:buClr>
              <a:buSzPts val="2100"/>
              <a:buNone/>
              <a:defRPr sz="2100" b="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2" name="Google Shape;142;p13"/>
          <p:cNvSpPr txBox="1">
            <a:spLocks noGrp="1"/>
          </p:cNvSpPr>
          <p:nvPr>
            <p:ph type="subTitle" idx="1"/>
          </p:nvPr>
        </p:nvSpPr>
        <p:spPr>
          <a:xfrm flipH="1">
            <a:off x="4493231" y="2384065"/>
            <a:ext cx="2383500" cy="3804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800"/>
              </a:spcBef>
              <a:spcAft>
                <a:spcPts val="0"/>
              </a:spcAft>
              <a:buClr>
                <a:srgbClr val="FFFFFF"/>
              </a:buClr>
              <a:buSzPts val="1200"/>
              <a:buNone/>
              <a:defRPr sz="1200">
                <a:solidFill>
                  <a:srgbClr val="FFFFFF"/>
                </a:solidFill>
              </a:defRPr>
            </a:lvl1pPr>
            <a:lvl2pPr lvl="1" algn="ctr">
              <a:lnSpc>
                <a:spcPct val="90000"/>
              </a:lnSpc>
              <a:spcBef>
                <a:spcPts val="400"/>
              </a:spcBef>
              <a:spcAft>
                <a:spcPts val="0"/>
              </a:spcAft>
              <a:buClr>
                <a:srgbClr val="FFFFFF"/>
              </a:buClr>
              <a:buSzPts val="1500"/>
              <a:buNone/>
              <a:defRPr sz="1500">
                <a:solidFill>
                  <a:srgbClr val="FFFFFF"/>
                </a:solidFill>
              </a:defRPr>
            </a:lvl2pPr>
            <a:lvl3pPr lvl="2" algn="ctr">
              <a:lnSpc>
                <a:spcPct val="90000"/>
              </a:lnSpc>
              <a:spcBef>
                <a:spcPts val="400"/>
              </a:spcBef>
              <a:spcAft>
                <a:spcPts val="0"/>
              </a:spcAft>
              <a:buClr>
                <a:srgbClr val="FFFFFF"/>
              </a:buClr>
              <a:buSzPts val="1400"/>
              <a:buNone/>
              <a:defRPr sz="1400">
                <a:solidFill>
                  <a:srgbClr val="FFFFFF"/>
                </a:solidFill>
              </a:defRPr>
            </a:lvl3pPr>
            <a:lvl4pPr lvl="3" algn="ctr">
              <a:lnSpc>
                <a:spcPct val="90000"/>
              </a:lnSpc>
              <a:spcBef>
                <a:spcPts val="400"/>
              </a:spcBef>
              <a:spcAft>
                <a:spcPts val="0"/>
              </a:spcAft>
              <a:buClr>
                <a:srgbClr val="FFFFFF"/>
              </a:buClr>
              <a:buSzPts val="1200"/>
              <a:buNone/>
              <a:defRPr sz="1200">
                <a:solidFill>
                  <a:srgbClr val="FFFFFF"/>
                </a:solidFill>
              </a:defRPr>
            </a:lvl4pPr>
            <a:lvl5pPr lvl="4" algn="ctr">
              <a:lnSpc>
                <a:spcPct val="90000"/>
              </a:lnSpc>
              <a:spcBef>
                <a:spcPts val="400"/>
              </a:spcBef>
              <a:spcAft>
                <a:spcPts val="0"/>
              </a:spcAft>
              <a:buClr>
                <a:srgbClr val="FFFFFF"/>
              </a:buClr>
              <a:buSzPts val="1200"/>
              <a:buNone/>
              <a:defRPr sz="1200">
                <a:solidFill>
                  <a:srgbClr val="FFFFFF"/>
                </a:solidFill>
              </a:defRPr>
            </a:lvl5pPr>
            <a:lvl6pPr lvl="5" algn="ctr">
              <a:lnSpc>
                <a:spcPct val="90000"/>
              </a:lnSpc>
              <a:spcBef>
                <a:spcPts val="400"/>
              </a:spcBef>
              <a:spcAft>
                <a:spcPts val="0"/>
              </a:spcAft>
              <a:buClr>
                <a:srgbClr val="FFFFFF"/>
              </a:buClr>
              <a:buSzPts val="1200"/>
              <a:buNone/>
              <a:defRPr sz="1200">
                <a:solidFill>
                  <a:srgbClr val="FFFFFF"/>
                </a:solidFill>
              </a:defRPr>
            </a:lvl6pPr>
            <a:lvl7pPr lvl="6" algn="ctr">
              <a:lnSpc>
                <a:spcPct val="90000"/>
              </a:lnSpc>
              <a:spcBef>
                <a:spcPts val="400"/>
              </a:spcBef>
              <a:spcAft>
                <a:spcPts val="0"/>
              </a:spcAft>
              <a:buClr>
                <a:srgbClr val="FFFFFF"/>
              </a:buClr>
              <a:buSzPts val="1200"/>
              <a:buNone/>
              <a:defRPr sz="1200">
                <a:solidFill>
                  <a:srgbClr val="FFFFFF"/>
                </a:solidFill>
              </a:defRPr>
            </a:lvl7pPr>
            <a:lvl8pPr lvl="7" algn="ctr">
              <a:lnSpc>
                <a:spcPct val="90000"/>
              </a:lnSpc>
              <a:spcBef>
                <a:spcPts val="400"/>
              </a:spcBef>
              <a:spcAft>
                <a:spcPts val="0"/>
              </a:spcAft>
              <a:buClr>
                <a:srgbClr val="FFFFFF"/>
              </a:buClr>
              <a:buSzPts val="1200"/>
              <a:buNone/>
              <a:defRPr sz="1200">
                <a:solidFill>
                  <a:srgbClr val="FFFFFF"/>
                </a:solidFill>
              </a:defRPr>
            </a:lvl8pPr>
            <a:lvl9pPr lvl="8" algn="ctr">
              <a:lnSpc>
                <a:spcPct val="90000"/>
              </a:lnSpc>
              <a:spcBef>
                <a:spcPts val="400"/>
              </a:spcBef>
              <a:spcAft>
                <a:spcPts val="0"/>
              </a:spcAft>
              <a:buClr>
                <a:srgbClr val="FFFFFF"/>
              </a:buClr>
              <a:buSzPts val="1200"/>
              <a:buNone/>
              <a:defRPr sz="1200">
                <a:solidFill>
                  <a:srgbClr val="FFFFFF"/>
                </a:solidFill>
              </a:defRPr>
            </a:lvl9pPr>
          </a:lstStyle>
          <a:p>
            <a:endParaRPr/>
          </a:p>
        </p:txBody>
      </p:sp>
      <p:cxnSp>
        <p:nvCxnSpPr>
          <p:cNvPr id="143" name="Google Shape;143;p13"/>
          <p:cNvCxnSpPr/>
          <p:nvPr/>
        </p:nvCxnSpPr>
        <p:spPr>
          <a:xfrm>
            <a:off x="4370063" y="2151234"/>
            <a:ext cx="0" cy="887700"/>
          </a:xfrm>
          <a:prstGeom prst="straightConnector1">
            <a:avLst/>
          </a:prstGeom>
          <a:noFill/>
          <a:ln w="28575" cap="flat" cmpd="sng">
            <a:solidFill>
              <a:srgbClr val="FFFFFF"/>
            </a:solidFill>
            <a:prstDash val="solid"/>
            <a:round/>
            <a:headEnd type="none" w="med" len="med"/>
            <a:tailEnd type="none" w="med" len="med"/>
          </a:ln>
        </p:spPr>
      </p:cxnSp>
      <p:sp>
        <p:nvSpPr>
          <p:cNvPr id="144" name="Google Shape;144;p13"/>
          <p:cNvSpPr/>
          <p:nvPr/>
        </p:nvSpPr>
        <p:spPr>
          <a:xfrm rot="10800000">
            <a:off x="2410401" y="2397"/>
            <a:ext cx="6733599" cy="2148840"/>
          </a:xfrm>
          <a:custGeom>
            <a:avLst/>
            <a:gdLst/>
            <a:ahLst/>
            <a:cxnLst/>
            <a:rect l="l" t="t" r="r" b="b"/>
            <a:pathLst>
              <a:path w="23488" h="7151" extrusionOk="0">
                <a:moveTo>
                  <a:pt x="4309" y="0"/>
                </a:moveTo>
                <a:cubicBezTo>
                  <a:pt x="3860" y="0"/>
                  <a:pt x="3401" y="111"/>
                  <a:pt x="2937" y="369"/>
                </a:cubicBezTo>
                <a:cubicBezTo>
                  <a:pt x="716" y="1608"/>
                  <a:pt x="331" y="2249"/>
                  <a:pt x="1" y="2270"/>
                </a:cubicBezTo>
                <a:lnTo>
                  <a:pt x="1" y="7151"/>
                </a:lnTo>
                <a:lnTo>
                  <a:pt x="23487" y="7151"/>
                </a:lnTo>
                <a:lnTo>
                  <a:pt x="22986" y="6040"/>
                </a:lnTo>
                <a:cubicBezTo>
                  <a:pt x="22986" y="6040"/>
                  <a:pt x="22583" y="6740"/>
                  <a:pt x="21847" y="6740"/>
                </a:cubicBezTo>
                <a:cubicBezTo>
                  <a:pt x="21511" y="6740"/>
                  <a:pt x="21105" y="6594"/>
                  <a:pt x="20636" y="6168"/>
                </a:cubicBezTo>
                <a:cubicBezTo>
                  <a:pt x="19503" y="5133"/>
                  <a:pt x="17832" y="2884"/>
                  <a:pt x="15899" y="2884"/>
                </a:cubicBezTo>
                <a:cubicBezTo>
                  <a:pt x="15280" y="2884"/>
                  <a:pt x="14635" y="3115"/>
                  <a:pt x="13971" y="3690"/>
                </a:cubicBezTo>
                <a:cubicBezTo>
                  <a:pt x="12757" y="4748"/>
                  <a:pt x="11936" y="5109"/>
                  <a:pt x="11324" y="5109"/>
                </a:cubicBezTo>
                <a:cubicBezTo>
                  <a:pt x="10559" y="5109"/>
                  <a:pt x="10120" y="4544"/>
                  <a:pt x="9645" y="4075"/>
                </a:cubicBezTo>
                <a:cubicBezTo>
                  <a:pt x="8931" y="3361"/>
                  <a:pt x="6779" y="0"/>
                  <a:pt x="430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rot="10800000">
            <a:off x="5292458" y="3633192"/>
            <a:ext cx="3851542" cy="1507921"/>
          </a:xfrm>
          <a:custGeom>
            <a:avLst/>
            <a:gdLst/>
            <a:ahLst/>
            <a:cxnLst/>
            <a:rect l="l" t="t" r="r" b="b"/>
            <a:pathLst>
              <a:path w="10393" h="4069" extrusionOk="0">
                <a:moveTo>
                  <a:pt x="1" y="0"/>
                </a:moveTo>
                <a:lnTo>
                  <a:pt x="1" y="2147"/>
                </a:lnTo>
                <a:cubicBezTo>
                  <a:pt x="1283" y="2770"/>
                  <a:pt x="4105" y="4069"/>
                  <a:pt x="5549" y="4069"/>
                </a:cubicBezTo>
                <a:cubicBezTo>
                  <a:pt x="5789" y="4069"/>
                  <a:pt x="5991" y="4033"/>
                  <a:pt x="6142" y="3952"/>
                </a:cubicBezTo>
                <a:cubicBezTo>
                  <a:pt x="7488" y="3226"/>
                  <a:pt x="5693" y="182"/>
                  <a:pt x="6868" y="118"/>
                </a:cubicBezTo>
                <a:cubicBezTo>
                  <a:pt x="6884" y="117"/>
                  <a:pt x="6900" y="117"/>
                  <a:pt x="6916" y="117"/>
                </a:cubicBezTo>
                <a:cubicBezTo>
                  <a:pt x="7983" y="117"/>
                  <a:pt x="8866" y="1753"/>
                  <a:pt x="9668" y="1753"/>
                </a:cubicBezTo>
                <a:cubicBezTo>
                  <a:pt x="9732" y="1753"/>
                  <a:pt x="9795" y="1743"/>
                  <a:pt x="9859" y="1720"/>
                </a:cubicBezTo>
                <a:cubicBezTo>
                  <a:pt x="10393" y="1528"/>
                  <a:pt x="10212" y="662"/>
                  <a:pt x="1017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rot="10800000">
            <a:off x="-1" y="2302581"/>
            <a:ext cx="5154801" cy="2838530"/>
          </a:xfrm>
          <a:custGeom>
            <a:avLst/>
            <a:gdLst/>
            <a:ahLst/>
            <a:cxnLst/>
            <a:rect l="l" t="t" r="r" b="b"/>
            <a:pathLst>
              <a:path w="13235" h="7288" extrusionOk="0">
                <a:moveTo>
                  <a:pt x="0" y="0"/>
                </a:moveTo>
                <a:cubicBezTo>
                  <a:pt x="744" y="852"/>
                  <a:pt x="2515" y="2586"/>
                  <a:pt x="4780" y="2586"/>
                </a:cubicBezTo>
                <a:cubicBezTo>
                  <a:pt x="4957" y="2586"/>
                  <a:pt x="5137" y="2576"/>
                  <a:pt x="5319" y="2553"/>
                </a:cubicBezTo>
                <a:cubicBezTo>
                  <a:pt x="7444" y="2289"/>
                  <a:pt x="9223" y="1574"/>
                  <a:pt x="10455" y="1574"/>
                </a:cubicBezTo>
                <a:cubicBezTo>
                  <a:pt x="11113" y="1574"/>
                  <a:pt x="11615" y="1778"/>
                  <a:pt x="11931" y="2361"/>
                </a:cubicBezTo>
                <a:cubicBezTo>
                  <a:pt x="12839" y="4038"/>
                  <a:pt x="11343" y="7156"/>
                  <a:pt x="12978" y="7285"/>
                </a:cubicBezTo>
                <a:cubicBezTo>
                  <a:pt x="12993" y="7287"/>
                  <a:pt x="13009" y="7288"/>
                  <a:pt x="13024" y="7288"/>
                </a:cubicBezTo>
                <a:cubicBezTo>
                  <a:pt x="13094" y="7288"/>
                  <a:pt x="13164" y="7268"/>
                  <a:pt x="13234" y="7242"/>
                </a:cubicBezTo>
                <a:lnTo>
                  <a:pt x="13234" y="0"/>
                </a:ln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10800000">
            <a:off x="3728402" y="2394"/>
            <a:ext cx="1608227" cy="778039"/>
          </a:xfrm>
          <a:custGeom>
            <a:avLst/>
            <a:gdLst/>
            <a:ahLst/>
            <a:cxnLst/>
            <a:rect l="l" t="t" r="r" b="b"/>
            <a:pathLst>
              <a:path w="5865" h="2707" extrusionOk="0">
                <a:moveTo>
                  <a:pt x="2605" y="1"/>
                </a:moveTo>
                <a:cubicBezTo>
                  <a:pt x="1421" y="1"/>
                  <a:pt x="755" y="1721"/>
                  <a:pt x="129" y="2568"/>
                </a:cubicBezTo>
                <a:cubicBezTo>
                  <a:pt x="86" y="2611"/>
                  <a:pt x="43" y="2664"/>
                  <a:pt x="1" y="2707"/>
                </a:cubicBezTo>
                <a:lnTo>
                  <a:pt x="5864" y="2707"/>
                </a:lnTo>
                <a:cubicBezTo>
                  <a:pt x="4978" y="1938"/>
                  <a:pt x="4358" y="656"/>
                  <a:pt x="3215" y="143"/>
                </a:cubicBezTo>
                <a:cubicBezTo>
                  <a:pt x="2997" y="45"/>
                  <a:pt x="2795" y="1"/>
                  <a:pt x="2605" y="1"/>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10800000">
            <a:off x="5359881" y="2388"/>
            <a:ext cx="3784119" cy="1006803"/>
          </a:xfrm>
          <a:custGeom>
            <a:avLst/>
            <a:gdLst/>
            <a:ahLst/>
            <a:cxnLst/>
            <a:rect l="l" t="t" r="r" b="b"/>
            <a:pathLst>
              <a:path w="12209" h="3099" extrusionOk="0">
                <a:moveTo>
                  <a:pt x="6332" y="0"/>
                </a:moveTo>
                <a:cubicBezTo>
                  <a:pt x="4270" y="0"/>
                  <a:pt x="1769" y="858"/>
                  <a:pt x="1" y="1593"/>
                </a:cubicBezTo>
                <a:lnTo>
                  <a:pt x="1" y="3099"/>
                </a:lnTo>
                <a:lnTo>
                  <a:pt x="12208" y="3099"/>
                </a:lnTo>
                <a:cubicBezTo>
                  <a:pt x="11418" y="2714"/>
                  <a:pt x="10371" y="1935"/>
                  <a:pt x="8940" y="760"/>
                </a:cubicBezTo>
                <a:cubicBezTo>
                  <a:pt x="8276" y="213"/>
                  <a:pt x="7359" y="0"/>
                  <a:pt x="633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10800000">
            <a:off x="-3" y="2392"/>
            <a:ext cx="3918328" cy="1567321"/>
          </a:xfrm>
          <a:custGeom>
            <a:avLst/>
            <a:gdLst/>
            <a:ahLst/>
            <a:cxnLst/>
            <a:rect l="l" t="t" r="r" b="b"/>
            <a:pathLst>
              <a:path w="11622" h="4796" extrusionOk="0">
                <a:moveTo>
                  <a:pt x="3676" y="0"/>
                </a:moveTo>
                <a:cubicBezTo>
                  <a:pt x="923" y="0"/>
                  <a:pt x="695" y="3396"/>
                  <a:pt x="0" y="4796"/>
                </a:cubicBezTo>
                <a:lnTo>
                  <a:pt x="11621" y="4796"/>
                </a:lnTo>
                <a:lnTo>
                  <a:pt x="11621" y="2382"/>
                </a:lnTo>
                <a:cubicBezTo>
                  <a:pt x="9944" y="1677"/>
                  <a:pt x="7712" y="940"/>
                  <a:pt x="4796" y="160"/>
                </a:cubicBezTo>
                <a:cubicBezTo>
                  <a:pt x="4382" y="50"/>
                  <a:pt x="4010" y="0"/>
                  <a:pt x="3676"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rot="10800000">
            <a:off x="6618059" y="2948717"/>
            <a:ext cx="2525941" cy="2192396"/>
          </a:xfrm>
          <a:custGeom>
            <a:avLst/>
            <a:gdLst/>
            <a:ahLst/>
            <a:cxnLst/>
            <a:rect l="l" t="t" r="r" b="b"/>
            <a:pathLst>
              <a:path w="6816" h="5916" extrusionOk="0">
                <a:moveTo>
                  <a:pt x="1" y="0"/>
                </a:moveTo>
                <a:lnTo>
                  <a:pt x="1" y="5597"/>
                </a:lnTo>
                <a:cubicBezTo>
                  <a:pt x="220" y="5784"/>
                  <a:pt x="427" y="5916"/>
                  <a:pt x="641" y="5916"/>
                </a:cubicBezTo>
                <a:cubicBezTo>
                  <a:pt x="708" y="5916"/>
                  <a:pt x="775" y="5903"/>
                  <a:pt x="844" y="5875"/>
                </a:cubicBezTo>
                <a:cubicBezTo>
                  <a:pt x="1816" y="5469"/>
                  <a:pt x="407" y="3109"/>
                  <a:pt x="1207" y="2361"/>
                </a:cubicBezTo>
                <a:cubicBezTo>
                  <a:pt x="1391" y="2190"/>
                  <a:pt x="1600" y="2125"/>
                  <a:pt x="1829" y="2125"/>
                </a:cubicBezTo>
                <a:cubicBezTo>
                  <a:pt x="2536" y="2125"/>
                  <a:pt x="3436" y="2738"/>
                  <a:pt x="4414" y="2738"/>
                </a:cubicBezTo>
                <a:cubicBezTo>
                  <a:pt x="4942" y="2738"/>
                  <a:pt x="5492" y="2559"/>
                  <a:pt x="6046" y="2008"/>
                </a:cubicBezTo>
                <a:cubicBezTo>
                  <a:pt x="6633" y="1421"/>
                  <a:pt x="6815" y="705"/>
                  <a:pt x="677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S">
  <p:cSld name="5_Título y objetos">
    <p:bg>
      <p:bgPr>
        <a:gradFill>
          <a:gsLst>
            <a:gs pos="0">
              <a:schemeClr val="accent1"/>
            </a:gs>
            <a:gs pos="100000">
              <a:schemeClr val="accent2"/>
            </a:gs>
          </a:gsLst>
          <a:path path="circle">
            <a:fillToRect l="50000" t="50000" r="50000" b="50000"/>
          </a:path>
          <a:tileRect/>
        </a:gradFill>
        <a:effectLst/>
      </p:bgPr>
    </p:bg>
    <p:spTree>
      <p:nvGrpSpPr>
        <p:cNvPr id="1" name="Shape 151"/>
        <p:cNvGrpSpPr/>
        <p:nvPr/>
      </p:nvGrpSpPr>
      <p:grpSpPr>
        <a:xfrm>
          <a:off x="0" y="0"/>
          <a:ext cx="0" cy="0"/>
          <a:chOff x="0" y="0"/>
          <a:chExt cx="0" cy="0"/>
        </a:xfrm>
      </p:grpSpPr>
      <p:sp>
        <p:nvSpPr>
          <p:cNvPr id="152" name="Google Shape;152;p14"/>
          <p:cNvSpPr txBox="1">
            <a:spLocks noGrp="1"/>
          </p:cNvSpPr>
          <p:nvPr>
            <p:ph type="ctrTitle"/>
          </p:nvPr>
        </p:nvSpPr>
        <p:spPr>
          <a:xfrm flipH="1">
            <a:off x="5976938" y="827965"/>
            <a:ext cx="2308500" cy="3483900"/>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rgbClr val="FFFFFF"/>
              </a:buClr>
              <a:buSzPts val="1800"/>
              <a:buNone/>
              <a:defRPr sz="1800" b="0">
                <a:solidFill>
                  <a:srgbClr val="FFFFFF"/>
                </a:solidFill>
              </a:defRPr>
            </a:lvl1pPr>
            <a:lvl2pPr lvl="1">
              <a:spcBef>
                <a:spcPts val="0"/>
              </a:spcBef>
              <a:spcAft>
                <a:spcPts val="0"/>
              </a:spcAft>
              <a:buSzPts val="1100"/>
              <a:buFont typeface="Squada One"/>
              <a:buNone/>
              <a:defRPr>
                <a:latin typeface="Squada One"/>
                <a:ea typeface="Squada One"/>
                <a:cs typeface="Squada One"/>
                <a:sym typeface="Squada One"/>
              </a:defRPr>
            </a:lvl2pPr>
            <a:lvl3pPr lvl="2">
              <a:spcBef>
                <a:spcPts val="0"/>
              </a:spcBef>
              <a:spcAft>
                <a:spcPts val="0"/>
              </a:spcAft>
              <a:buSzPts val="1100"/>
              <a:buFont typeface="Squada One"/>
              <a:buNone/>
              <a:defRPr>
                <a:latin typeface="Squada One"/>
                <a:ea typeface="Squada One"/>
                <a:cs typeface="Squada One"/>
                <a:sym typeface="Squada One"/>
              </a:defRPr>
            </a:lvl3pPr>
            <a:lvl4pPr lvl="3">
              <a:spcBef>
                <a:spcPts val="0"/>
              </a:spcBef>
              <a:spcAft>
                <a:spcPts val="0"/>
              </a:spcAft>
              <a:buSzPts val="1100"/>
              <a:buFont typeface="Squada One"/>
              <a:buNone/>
              <a:defRPr>
                <a:latin typeface="Squada One"/>
                <a:ea typeface="Squada One"/>
                <a:cs typeface="Squada One"/>
                <a:sym typeface="Squada One"/>
              </a:defRPr>
            </a:lvl4pPr>
            <a:lvl5pPr lvl="4">
              <a:spcBef>
                <a:spcPts val="0"/>
              </a:spcBef>
              <a:spcAft>
                <a:spcPts val="0"/>
              </a:spcAft>
              <a:buSzPts val="1100"/>
              <a:buFont typeface="Squada One"/>
              <a:buNone/>
              <a:defRPr>
                <a:latin typeface="Squada One"/>
                <a:ea typeface="Squada One"/>
                <a:cs typeface="Squada One"/>
                <a:sym typeface="Squada One"/>
              </a:defRPr>
            </a:lvl5pPr>
            <a:lvl6pPr lvl="5">
              <a:spcBef>
                <a:spcPts val="0"/>
              </a:spcBef>
              <a:spcAft>
                <a:spcPts val="0"/>
              </a:spcAft>
              <a:buSzPts val="1100"/>
              <a:buFont typeface="Squada One"/>
              <a:buNone/>
              <a:defRPr>
                <a:latin typeface="Squada One"/>
                <a:ea typeface="Squada One"/>
                <a:cs typeface="Squada One"/>
                <a:sym typeface="Squada One"/>
              </a:defRPr>
            </a:lvl6pPr>
            <a:lvl7pPr lvl="6">
              <a:spcBef>
                <a:spcPts val="0"/>
              </a:spcBef>
              <a:spcAft>
                <a:spcPts val="0"/>
              </a:spcAft>
              <a:buSzPts val="1100"/>
              <a:buFont typeface="Squada One"/>
              <a:buNone/>
              <a:defRPr>
                <a:latin typeface="Squada One"/>
                <a:ea typeface="Squada One"/>
                <a:cs typeface="Squada One"/>
                <a:sym typeface="Squada One"/>
              </a:defRPr>
            </a:lvl7pPr>
            <a:lvl8pPr lvl="7">
              <a:spcBef>
                <a:spcPts val="0"/>
              </a:spcBef>
              <a:spcAft>
                <a:spcPts val="0"/>
              </a:spcAft>
              <a:buSzPts val="1100"/>
              <a:buFont typeface="Squada One"/>
              <a:buNone/>
              <a:defRPr>
                <a:latin typeface="Squada One"/>
                <a:ea typeface="Squada One"/>
                <a:cs typeface="Squada One"/>
                <a:sym typeface="Squada One"/>
              </a:defRPr>
            </a:lvl8pPr>
            <a:lvl9pPr lvl="8">
              <a:spcBef>
                <a:spcPts val="0"/>
              </a:spcBef>
              <a:spcAft>
                <a:spcPts val="0"/>
              </a:spcAft>
              <a:buSzPts val="1100"/>
              <a:buFont typeface="Squada One"/>
              <a:buNone/>
              <a:defRPr>
                <a:latin typeface="Squada One"/>
                <a:ea typeface="Squada One"/>
                <a:cs typeface="Squada One"/>
                <a:sym typeface="Squada One"/>
              </a:defRPr>
            </a:lvl9pPr>
          </a:lstStyle>
          <a:p>
            <a:endParaRPr/>
          </a:p>
        </p:txBody>
      </p:sp>
      <p:sp>
        <p:nvSpPr>
          <p:cNvPr id="153" name="Google Shape;153;p14"/>
          <p:cNvSpPr/>
          <p:nvPr/>
        </p:nvSpPr>
        <p:spPr>
          <a:xfrm>
            <a:off x="777400" y="1455325"/>
            <a:ext cx="2422200" cy="3775800"/>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4" name="Google Shape;154;p14"/>
          <p:cNvSpPr/>
          <p:nvPr/>
        </p:nvSpPr>
        <p:spPr>
          <a:xfrm>
            <a:off x="3597675" y="-74450"/>
            <a:ext cx="2422200" cy="4425000"/>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5" name="Google Shape;155;p14"/>
          <p:cNvSpPr txBox="1">
            <a:spLocks noGrp="1"/>
          </p:cNvSpPr>
          <p:nvPr>
            <p:ph type="subTitle" idx="1"/>
          </p:nvPr>
        </p:nvSpPr>
        <p:spPr>
          <a:xfrm flipH="1">
            <a:off x="825666" y="2286000"/>
            <a:ext cx="2325600" cy="233700"/>
          </a:xfrm>
          <a:prstGeom prst="rect">
            <a:avLst/>
          </a:prstGeom>
        </p:spPr>
        <p:txBody>
          <a:bodyPr spcFirstLastPara="1" wrap="square" lIns="68575" tIns="34275" rIns="68575" bIns="34275" anchor="b" anchorCtr="0">
            <a:noAutofit/>
          </a:bodyPr>
          <a:lstStyle>
            <a:lvl1pPr lvl="0" algn="ctr" rtl="0">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2pPr>
            <a:lvl3pPr lvl="2"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3pPr>
            <a:lvl4pPr lvl="3"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4pPr>
            <a:lvl5pPr lvl="4"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5pPr>
            <a:lvl6pPr lvl="5"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6pPr>
            <a:lvl7pPr lvl="6"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7pPr>
            <a:lvl8pPr lvl="7"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8pPr>
            <a:lvl9pPr lvl="8"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9pPr>
          </a:lstStyle>
          <a:p>
            <a:endParaRPr/>
          </a:p>
        </p:txBody>
      </p:sp>
      <p:sp>
        <p:nvSpPr>
          <p:cNvPr id="156" name="Google Shape;156;p14"/>
          <p:cNvSpPr txBox="1">
            <a:spLocks noGrp="1"/>
          </p:cNvSpPr>
          <p:nvPr>
            <p:ph type="subTitle" idx="2"/>
          </p:nvPr>
        </p:nvSpPr>
        <p:spPr>
          <a:xfrm>
            <a:off x="922988" y="2567513"/>
            <a:ext cx="2130900" cy="894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200"/>
              <a:buNone/>
              <a:defRPr sz="1200">
                <a:solidFill>
                  <a:srgbClr val="FFFFFF"/>
                </a:solidFill>
              </a:defRPr>
            </a:lvl1pPr>
            <a:lvl2pPr lvl="1" algn="ctr" rtl="0">
              <a:lnSpc>
                <a:spcPct val="100000"/>
              </a:lnSpc>
              <a:spcBef>
                <a:spcPts val="400"/>
              </a:spcBef>
              <a:spcAft>
                <a:spcPts val="0"/>
              </a:spcAft>
              <a:buClr>
                <a:srgbClr val="FFFFFF"/>
              </a:buClr>
              <a:buSzPts val="1200"/>
              <a:buNone/>
              <a:defRPr sz="1200">
                <a:solidFill>
                  <a:srgbClr val="FFFFFF"/>
                </a:solidFill>
              </a:defRPr>
            </a:lvl2pPr>
            <a:lvl3pPr lvl="2" algn="ctr" rtl="0">
              <a:lnSpc>
                <a:spcPct val="100000"/>
              </a:lnSpc>
              <a:spcBef>
                <a:spcPts val="400"/>
              </a:spcBef>
              <a:spcAft>
                <a:spcPts val="0"/>
              </a:spcAft>
              <a:buClr>
                <a:srgbClr val="FFFFFF"/>
              </a:buClr>
              <a:buSzPts val="1200"/>
              <a:buNone/>
              <a:defRPr sz="1200">
                <a:solidFill>
                  <a:srgbClr val="FFFFFF"/>
                </a:solidFill>
              </a:defRPr>
            </a:lvl3pPr>
            <a:lvl4pPr lvl="3" algn="ctr" rtl="0">
              <a:lnSpc>
                <a:spcPct val="100000"/>
              </a:lnSpc>
              <a:spcBef>
                <a:spcPts val="400"/>
              </a:spcBef>
              <a:spcAft>
                <a:spcPts val="0"/>
              </a:spcAft>
              <a:buClr>
                <a:srgbClr val="FFFFFF"/>
              </a:buClr>
              <a:buSzPts val="1200"/>
              <a:buNone/>
              <a:defRPr sz="1200">
                <a:solidFill>
                  <a:srgbClr val="FFFFFF"/>
                </a:solidFill>
              </a:defRPr>
            </a:lvl4pPr>
            <a:lvl5pPr lvl="4" algn="ctr" rtl="0">
              <a:lnSpc>
                <a:spcPct val="100000"/>
              </a:lnSpc>
              <a:spcBef>
                <a:spcPts val="400"/>
              </a:spcBef>
              <a:spcAft>
                <a:spcPts val="0"/>
              </a:spcAft>
              <a:buClr>
                <a:srgbClr val="FFFFFF"/>
              </a:buClr>
              <a:buSzPts val="1200"/>
              <a:buNone/>
              <a:defRPr sz="1200">
                <a:solidFill>
                  <a:srgbClr val="FFFFFF"/>
                </a:solidFill>
              </a:defRPr>
            </a:lvl5pPr>
            <a:lvl6pPr lvl="5" algn="ctr" rtl="0">
              <a:lnSpc>
                <a:spcPct val="100000"/>
              </a:lnSpc>
              <a:spcBef>
                <a:spcPts val="400"/>
              </a:spcBef>
              <a:spcAft>
                <a:spcPts val="0"/>
              </a:spcAft>
              <a:buClr>
                <a:srgbClr val="FFFFFF"/>
              </a:buClr>
              <a:buSzPts val="1200"/>
              <a:buNone/>
              <a:defRPr sz="1200">
                <a:solidFill>
                  <a:srgbClr val="FFFFFF"/>
                </a:solidFill>
              </a:defRPr>
            </a:lvl6pPr>
            <a:lvl7pPr lvl="6" algn="ctr" rtl="0">
              <a:lnSpc>
                <a:spcPct val="100000"/>
              </a:lnSpc>
              <a:spcBef>
                <a:spcPts val="400"/>
              </a:spcBef>
              <a:spcAft>
                <a:spcPts val="0"/>
              </a:spcAft>
              <a:buClr>
                <a:srgbClr val="FFFFFF"/>
              </a:buClr>
              <a:buSzPts val="1200"/>
              <a:buNone/>
              <a:defRPr sz="1200">
                <a:solidFill>
                  <a:srgbClr val="FFFFFF"/>
                </a:solidFill>
              </a:defRPr>
            </a:lvl7pPr>
            <a:lvl8pPr lvl="7" algn="ctr" rtl="0">
              <a:lnSpc>
                <a:spcPct val="100000"/>
              </a:lnSpc>
              <a:spcBef>
                <a:spcPts val="400"/>
              </a:spcBef>
              <a:spcAft>
                <a:spcPts val="0"/>
              </a:spcAft>
              <a:buClr>
                <a:srgbClr val="FFFFFF"/>
              </a:buClr>
              <a:buSzPts val="1200"/>
              <a:buNone/>
              <a:defRPr sz="1200">
                <a:solidFill>
                  <a:srgbClr val="FFFFFF"/>
                </a:solidFill>
              </a:defRPr>
            </a:lvl8pPr>
            <a:lvl9pPr lvl="8" algn="ctr" rtl="0">
              <a:lnSpc>
                <a:spcPct val="100000"/>
              </a:lnSpc>
              <a:spcBef>
                <a:spcPts val="400"/>
              </a:spcBef>
              <a:spcAft>
                <a:spcPts val="0"/>
              </a:spcAft>
              <a:buClr>
                <a:srgbClr val="FFFFFF"/>
              </a:buClr>
              <a:buSzPts val="1200"/>
              <a:buNone/>
              <a:defRPr sz="1200">
                <a:solidFill>
                  <a:srgbClr val="FFFFFF"/>
                </a:solidFill>
              </a:defRPr>
            </a:lvl9pPr>
          </a:lstStyle>
          <a:p>
            <a:endParaRPr/>
          </a:p>
        </p:txBody>
      </p:sp>
      <p:sp>
        <p:nvSpPr>
          <p:cNvPr id="157" name="Google Shape;157;p14"/>
          <p:cNvSpPr txBox="1">
            <a:spLocks noGrp="1"/>
          </p:cNvSpPr>
          <p:nvPr>
            <p:ph type="subTitle" idx="3"/>
          </p:nvPr>
        </p:nvSpPr>
        <p:spPr>
          <a:xfrm flipH="1">
            <a:off x="3645938" y="2286000"/>
            <a:ext cx="2325600" cy="233700"/>
          </a:xfrm>
          <a:prstGeom prst="rect">
            <a:avLst/>
          </a:prstGeom>
        </p:spPr>
        <p:txBody>
          <a:bodyPr spcFirstLastPara="1" wrap="square" lIns="68575" tIns="34275" rIns="68575" bIns="34275" anchor="b" anchorCtr="0">
            <a:noAutofit/>
          </a:bodyPr>
          <a:lstStyle>
            <a:lvl1pPr lvl="0" algn="ctr" rtl="0">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2pPr>
            <a:lvl3pPr lvl="2"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3pPr>
            <a:lvl4pPr lvl="3"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4pPr>
            <a:lvl5pPr lvl="4"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5pPr>
            <a:lvl6pPr lvl="5"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6pPr>
            <a:lvl7pPr lvl="6"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7pPr>
            <a:lvl8pPr lvl="7"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8pPr>
            <a:lvl9pPr lvl="8"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9pPr>
          </a:lstStyle>
          <a:p>
            <a:endParaRPr/>
          </a:p>
        </p:txBody>
      </p:sp>
      <p:sp>
        <p:nvSpPr>
          <p:cNvPr id="158" name="Google Shape;158;p14"/>
          <p:cNvSpPr txBox="1">
            <a:spLocks noGrp="1"/>
          </p:cNvSpPr>
          <p:nvPr>
            <p:ph type="subTitle" idx="4"/>
          </p:nvPr>
        </p:nvSpPr>
        <p:spPr>
          <a:xfrm>
            <a:off x="3743190" y="2567513"/>
            <a:ext cx="2130900" cy="894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200"/>
              <a:buNone/>
              <a:defRPr sz="1200">
                <a:solidFill>
                  <a:srgbClr val="FFFFFF"/>
                </a:solidFill>
              </a:defRPr>
            </a:lvl1pPr>
            <a:lvl2pPr lvl="1" algn="ctr" rtl="0">
              <a:lnSpc>
                <a:spcPct val="100000"/>
              </a:lnSpc>
              <a:spcBef>
                <a:spcPts val="400"/>
              </a:spcBef>
              <a:spcAft>
                <a:spcPts val="0"/>
              </a:spcAft>
              <a:buClr>
                <a:srgbClr val="FFFFFF"/>
              </a:buClr>
              <a:buSzPts val="1200"/>
              <a:buNone/>
              <a:defRPr sz="1200">
                <a:solidFill>
                  <a:srgbClr val="FFFFFF"/>
                </a:solidFill>
              </a:defRPr>
            </a:lvl2pPr>
            <a:lvl3pPr lvl="2" algn="ctr" rtl="0">
              <a:lnSpc>
                <a:spcPct val="100000"/>
              </a:lnSpc>
              <a:spcBef>
                <a:spcPts val="400"/>
              </a:spcBef>
              <a:spcAft>
                <a:spcPts val="0"/>
              </a:spcAft>
              <a:buClr>
                <a:srgbClr val="FFFFFF"/>
              </a:buClr>
              <a:buSzPts val="1200"/>
              <a:buNone/>
              <a:defRPr sz="1200">
                <a:solidFill>
                  <a:srgbClr val="FFFFFF"/>
                </a:solidFill>
              </a:defRPr>
            </a:lvl3pPr>
            <a:lvl4pPr lvl="3" algn="ctr" rtl="0">
              <a:lnSpc>
                <a:spcPct val="100000"/>
              </a:lnSpc>
              <a:spcBef>
                <a:spcPts val="400"/>
              </a:spcBef>
              <a:spcAft>
                <a:spcPts val="0"/>
              </a:spcAft>
              <a:buClr>
                <a:srgbClr val="FFFFFF"/>
              </a:buClr>
              <a:buSzPts val="1200"/>
              <a:buNone/>
              <a:defRPr sz="1200">
                <a:solidFill>
                  <a:srgbClr val="FFFFFF"/>
                </a:solidFill>
              </a:defRPr>
            </a:lvl4pPr>
            <a:lvl5pPr lvl="4" algn="ctr" rtl="0">
              <a:lnSpc>
                <a:spcPct val="100000"/>
              </a:lnSpc>
              <a:spcBef>
                <a:spcPts val="400"/>
              </a:spcBef>
              <a:spcAft>
                <a:spcPts val="0"/>
              </a:spcAft>
              <a:buClr>
                <a:srgbClr val="FFFFFF"/>
              </a:buClr>
              <a:buSzPts val="1200"/>
              <a:buNone/>
              <a:defRPr sz="1200">
                <a:solidFill>
                  <a:srgbClr val="FFFFFF"/>
                </a:solidFill>
              </a:defRPr>
            </a:lvl5pPr>
            <a:lvl6pPr lvl="5" algn="ctr" rtl="0">
              <a:lnSpc>
                <a:spcPct val="100000"/>
              </a:lnSpc>
              <a:spcBef>
                <a:spcPts val="400"/>
              </a:spcBef>
              <a:spcAft>
                <a:spcPts val="0"/>
              </a:spcAft>
              <a:buClr>
                <a:srgbClr val="FFFFFF"/>
              </a:buClr>
              <a:buSzPts val="1200"/>
              <a:buNone/>
              <a:defRPr sz="1200">
                <a:solidFill>
                  <a:srgbClr val="FFFFFF"/>
                </a:solidFill>
              </a:defRPr>
            </a:lvl6pPr>
            <a:lvl7pPr lvl="6" algn="ctr" rtl="0">
              <a:lnSpc>
                <a:spcPct val="100000"/>
              </a:lnSpc>
              <a:spcBef>
                <a:spcPts val="400"/>
              </a:spcBef>
              <a:spcAft>
                <a:spcPts val="0"/>
              </a:spcAft>
              <a:buClr>
                <a:srgbClr val="FFFFFF"/>
              </a:buClr>
              <a:buSzPts val="1200"/>
              <a:buNone/>
              <a:defRPr sz="1200">
                <a:solidFill>
                  <a:srgbClr val="FFFFFF"/>
                </a:solidFill>
              </a:defRPr>
            </a:lvl7pPr>
            <a:lvl8pPr lvl="7" algn="ctr" rtl="0">
              <a:lnSpc>
                <a:spcPct val="100000"/>
              </a:lnSpc>
              <a:spcBef>
                <a:spcPts val="400"/>
              </a:spcBef>
              <a:spcAft>
                <a:spcPts val="0"/>
              </a:spcAft>
              <a:buClr>
                <a:srgbClr val="FFFFFF"/>
              </a:buClr>
              <a:buSzPts val="1200"/>
              <a:buNone/>
              <a:defRPr sz="1200">
                <a:solidFill>
                  <a:srgbClr val="FFFFFF"/>
                </a:solidFill>
              </a:defRPr>
            </a:lvl8pPr>
            <a:lvl9pPr lvl="8" algn="ctr" rtl="0">
              <a:lnSpc>
                <a:spcPct val="100000"/>
              </a:lnSpc>
              <a:spcBef>
                <a:spcPts val="400"/>
              </a:spcBef>
              <a:spcAft>
                <a:spcPts val="0"/>
              </a:spcAft>
              <a:buClr>
                <a:srgbClr val="FFFFFF"/>
              </a:buClr>
              <a:buSzPts val="1200"/>
              <a:buNone/>
              <a:defRPr sz="1200">
                <a:solidFill>
                  <a:srgbClr val="FFFFFF"/>
                </a:solidFill>
              </a:defRPr>
            </a:lvl9pPr>
          </a:lstStyle>
          <a:p>
            <a:endParaRPr/>
          </a:p>
        </p:txBody>
      </p:sp>
      <p:sp>
        <p:nvSpPr>
          <p:cNvPr id="159" name="Google Shape;159;p14"/>
          <p:cNvSpPr/>
          <p:nvPr/>
        </p:nvSpPr>
        <p:spPr>
          <a:xfrm rot="10800000">
            <a:off x="2945906" y="-1824"/>
            <a:ext cx="1729539" cy="652520"/>
          </a:xfrm>
          <a:custGeom>
            <a:avLst/>
            <a:gdLst/>
            <a:ahLst/>
            <a:cxnLst/>
            <a:rect l="l" t="t" r="r" b="b"/>
            <a:pathLst>
              <a:path w="7061" h="2664" extrusionOk="0">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666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rot="10800000">
            <a:off x="0" y="-1825"/>
            <a:ext cx="2705390" cy="1857870"/>
          </a:xfrm>
          <a:custGeom>
            <a:avLst/>
            <a:gdLst/>
            <a:ahLst/>
            <a:cxnLst/>
            <a:rect l="l" t="t" r="r" b="b"/>
            <a:pathLst>
              <a:path w="11045" h="7585" extrusionOk="0">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rot="10800000">
            <a:off x="6" y="-1824"/>
            <a:ext cx="2080052" cy="1179876"/>
          </a:xfrm>
          <a:custGeom>
            <a:avLst/>
            <a:gdLst/>
            <a:ahLst/>
            <a:cxnLst/>
            <a:rect l="l" t="t" r="r" b="b"/>
            <a:pathLst>
              <a:path w="8492" h="4817" extrusionOk="0">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rot="10800000">
            <a:off x="5" y="3647533"/>
            <a:ext cx="2174355" cy="1494134"/>
          </a:xfrm>
          <a:custGeom>
            <a:avLst/>
            <a:gdLst/>
            <a:ahLst/>
            <a:cxnLst/>
            <a:rect l="l" t="t" r="r" b="b"/>
            <a:pathLst>
              <a:path w="8877" h="6100" extrusionOk="0">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19050" dir="14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rot="10800000">
            <a:off x="10" y="742546"/>
            <a:ext cx="1585758" cy="3124945"/>
          </a:xfrm>
          <a:custGeom>
            <a:avLst/>
            <a:gdLst/>
            <a:ahLst/>
            <a:cxnLst/>
            <a:rect l="l" t="t" r="r" b="b"/>
            <a:pathLst>
              <a:path w="6474" h="12758" extrusionOk="0">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LINE 2">
  <p:cSld name="7_Título y objetos">
    <p:bg>
      <p:bgPr>
        <a:gradFill>
          <a:gsLst>
            <a:gs pos="0">
              <a:schemeClr val="accent1"/>
            </a:gs>
            <a:gs pos="100000">
              <a:schemeClr val="accent2"/>
            </a:gs>
          </a:gsLst>
          <a:path path="circle">
            <a:fillToRect l="50000" t="50000" r="50000" b="50000"/>
          </a:path>
          <a:tileRect/>
        </a:gradFill>
        <a:effectLst/>
      </p:bgPr>
    </p:bg>
    <p:spTree>
      <p:nvGrpSpPr>
        <p:cNvPr id="1" name="Shape 209"/>
        <p:cNvGrpSpPr/>
        <p:nvPr/>
      </p:nvGrpSpPr>
      <p:grpSpPr>
        <a:xfrm>
          <a:off x="0" y="0"/>
          <a:ext cx="0" cy="0"/>
          <a:chOff x="0" y="0"/>
          <a:chExt cx="0" cy="0"/>
        </a:xfrm>
      </p:grpSpPr>
      <p:sp>
        <p:nvSpPr>
          <p:cNvPr id="210" name="Google Shape;210;p19"/>
          <p:cNvSpPr txBox="1">
            <a:spLocks noGrp="1"/>
          </p:cNvSpPr>
          <p:nvPr>
            <p:ph type="subTitle" idx="1"/>
          </p:nvPr>
        </p:nvSpPr>
        <p:spPr>
          <a:xfrm flipH="1">
            <a:off x="2143975" y="2211365"/>
            <a:ext cx="4601100" cy="724800"/>
          </a:xfrm>
          <a:prstGeom prst="rect">
            <a:avLst/>
          </a:prstGeom>
          <a:noFill/>
          <a:ln>
            <a:noFill/>
          </a:ln>
        </p:spPr>
        <p:txBody>
          <a:bodyPr spcFirstLastPara="1" wrap="square" lIns="68575" tIns="34275" rIns="68575" bIns="34275" anchor="t" anchorCtr="0">
            <a:noAutofit/>
          </a:bodyPr>
          <a:lstStyle>
            <a:lvl1pPr lvl="0" rtl="0">
              <a:lnSpc>
                <a:spcPct val="90000"/>
              </a:lnSpc>
              <a:spcBef>
                <a:spcPts val="800"/>
              </a:spcBef>
              <a:spcAft>
                <a:spcPts val="0"/>
              </a:spcAft>
              <a:buClr>
                <a:schemeClr val="accent6"/>
              </a:buClr>
              <a:buSzPts val="4500"/>
              <a:buFont typeface="Squada One"/>
              <a:buNone/>
              <a:defRPr sz="4500">
                <a:solidFill>
                  <a:schemeClr val="accent6"/>
                </a:solidFill>
                <a:latin typeface="Squada One"/>
                <a:ea typeface="Squada One"/>
                <a:cs typeface="Squada One"/>
                <a:sym typeface="Squada One"/>
              </a:defRPr>
            </a:lvl1pPr>
            <a:lvl2pPr lvl="1" algn="r" rtl="0">
              <a:lnSpc>
                <a:spcPct val="90000"/>
              </a:lnSpc>
              <a:spcBef>
                <a:spcPts val="400"/>
              </a:spcBef>
              <a:spcAft>
                <a:spcPts val="0"/>
              </a:spcAft>
              <a:buClr>
                <a:schemeClr val="dk1"/>
              </a:buClr>
              <a:buSzPts val="1500"/>
              <a:buFont typeface="Squada One"/>
              <a:buNone/>
              <a:defRPr sz="1500">
                <a:latin typeface="Squada One"/>
                <a:ea typeface="Squada One"/>
                <a:cs typeface="Squada One"/>
                <a:sym typeface="Squada One"/>
              </a:defRPr>
            </a:lvl2pPr>
            <a:lvl3pPr lvl="2" algn="r" rtl="0">
              <a:lnSpc>
                <a:spcPct val="90000"/>
              </a:lnSpc>
              <a:spcBef>
                <a:spcPts val="400"/>
              </a:spcBef>
              <a:spcAft>
                <a:spcPts val="0"/>
              </a:spcAft>
              <a:buClr>
                <a:schemeClr val="dk1"/>
              </a:buClr>
              <a:buSzPts val="1400"/>
              <a:buFont typeface="Squada One"/>
              <a:buNone/>
              <a:defRPr sz="1400">
                <a:latin typeface="Squada One"/>
                <a:ea typeface="Squada One"/>
                <a:cs typeface="Squada One"/>
                <a:sym typeface="Squada One"/>
              </a:defRPr>
            </a:lvl3pPr>
            <a:lvl4pPr lvl="3"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4pPr>
            <a:lvl5pPr lvl="4"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5pPr>
            <a:lvl6pPr lvl="5"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6pPr>
            <a:lvl7pPr lvl="6"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7pPr>
            <a:lvl8pPr lvl="7"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8pPr>
            <a:lvl9pPr lvl="8"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9pPr>
          </a:lstStyle>
          <a:p>
            <a:endParaRPr/>
          </a:p>
        </p:txBody>
      </p:sp>
      <p:cxnSp>
        <p:nvCxnSpPr>
          <p:cNvPr id="211" name="Google Shape;211;p19"/>
          <p:cNvCxnSpPr/>
          <p:nvPr/>
        </p:nvCxnSpPr>
        <p:spPr>
          <a:xfrm rot="10800000">
            <a:off x="7500" y="2336600"/>
            <a:ext cx="2681400" cy="0"/>
          </a:xfrm>
          <a:prstGeom prst="straightConnector1">
            <a:avLst/>
          </a:prstGeom>
          <a:noFill/>
          <a:ln w="28575" cap="flat" cmpd="sng">
            <a:solidFill>
              <a:schemeClr val="accent6"/>
            </a:solidFill>
            <a:prstDash val="solid"/>
            <a:miter lim="800000"/>
            <a:headEnd type="none" w="sm" len="sm"/>
            <a:tailEnd type="none" w="sm" len="sm"/>
          </a:ln>
        </p:spPr>
      </p:cxnSp>
      <p:sp>
        <p:nvSpPr>
          <p:cNvPr id="212" name="Google Shape;212;p19"/>
          <p:cNvSpPr txBox="1">
            <a:spLocks noGrp="1"/>
          </p:cNvSpPr>
          <p:nvPr>
            <p:ph type="subTitle" idx="2"/>
          </p:nvPr>
        </p:nvSpPr>
        <p:spPr>
          <a:xfrm flipH="1">
            <a:off x="5434825" y="2646968"/>
            <a:ext cx="2383500" cy="763800"/>
          </a:xfrm>
          <a:prstGeom prst="rect">
            <a:avLst/>
          </a:prstGeom>
          <a:noFill/>
          <a:ln>
            <a:noFill/>
          </a:ln>
        </p:spPr>
        <p:txBody>
          <a:bodyPr spcFirstLastPara="1" wrap="square" lIns="68575" tIns="34275" rIns="68575" bIns="34275" anchor="t" anchorCtr="0">
            <a:noAutofit/>
          </a:bodyPr>
          <a:lstStyle>
            <a:lvl1pPr lvl="0" algn="r">
              <a:lnSpc>
                <a:spcPct val="90000"/>
              </a:lnSpc>
              <a:spcBef>
                <a:spcPts val="800"/>
              </a:spcBef>
              <a:spcAft>
                <a:spcPts val="0"/>
              </a:spcAft>
              <a:buClr>
                <a:schemeClr val="accent6"/>
              </a:buClr>
              <a:buSzPts val="1200"/>
              <a:buNone/>
              <a:defRPr sz="1200">
                <a:solidFill>
                  <a:schemeClr val="accent6"/>
                </a:solidFill>
              </a:defRPr>
            </a:lvl1pPr>
            <a:lvl2pPr lvl="1" algn="r">
              <a:lnSpc>
                <a:spcPct val="90000"/>
              </a:lnSpc>
              <a:spcBef>
                <a:spcPts val="400"/>
              </a:spcBef>
              <a:spcAft>
                <a:spcPts val="0"/>
              </a:spcAft>
              <a:buClr>
                <a:schemeClr val="dk1"/>
              </a:buClr>
              <a:buSzPts val="1500"/>
              <a:buNone/>
              <a:defRPr sz="1500"/>
            </a:lvl2pPr>
            <a:lvl3pPr lvl="2" algn="r">
              <a:lnSpc>
                <a:spcPct val="90000"/>
              </a:lnSpc>
              <a:spcBef>
                <a:spcPts val="400"/>
              </a:spcBef>
              <a:spcAft>
                <a:spcPts val="0"/>
              </a:spcAft>
              <a:buClr>
                <a:schemeClr val="dk1"/>
              </a:buClr>
              <a:buSzPts val="1400"/>
              <a:buNone/>
              <a:defRPr sz="1400"/>
            </a:lvl3pPr>
            <a:lvl4pPr lvl="3" algn="r">
              <a:lnSpc>
                <a:spcPct val="90000"/>
              </a:lnSpc>
              <a:spcBef>
                <a:spcPts val="400"/>
              </a:spcBef>
              <a:spcAft>
                <a:spcPts val="0"/>
              </a:spcAft>
              <a:buClr>
                <a:schemeClr val="dk1"/>
              </a:buClr>
              <a:buSzPts val="1200"/>
              <a:buNone/>
              <a:defRPr sz="1200"/>
            </a:lvl4pPr>
            <a:lvl5pPr lvl="4" algn="r">
              <a:lnSpc>
                <a:spcPct val="90000"/>
              </a:lnSpc>
              <a:spcBef>
                <a:spcPts val="400"/>
              </a:spcBef>
              <a:spcAft>
                <a:spcPts val="0"/>
              </a:spcAft>
              <a:buClr>
                <a:schemeClr val="dk1"/>
              </a:buClr>
              <a:buSzPts val="1200"/>
              <a:buNone/>
              <a:defRPr sz="1200"/>
            </a:lvl5pPr>
            <a:lvl6pPr lvl="5" algn="r">
              <a:lnSpc>
                <a:spcPct val="90000"/>
              </a:lnSpc>
              <a:spcBef>
                <a:spcPts val="400"/>
              </a:spcBef>
              <a:spcAft>
                <a:spcPts val="0"/>
              </a:spcAft>
              <a:buClr>
                <a:schemeClr val="dk1"/>
              </a:buClr>
              <a:buSzPts val="1200"/>
              <a:buNone/>
              <a:defRPr sz="1200"/>
            </a:lvl6pPr>
            <a:lvl7pPr lvl="6" algn="r">
              <a:lnSpc>
                <a:spcPct val="90000"/>
              </a:lnSpc>
              <a:spcBef>
                <a:spcPts val="400"/>
              </a:spcBef>
              <a:spcAft>
                <a:spcPts val="0"/>
              </a:spcAft>
              <a:buClr>
                <a:schemeClr val="dk1"/>
              </a:buClr>
              <a:buSzPts val="1200"/>
              <a:buNone/>
              <a:defRPr sz="1200"/>
            </a:lvl7pPr>
            <a:lvl8pPr lvl="7" algn="r">
              <a:lnSpc>
                <a:spcPct val="90000"/>
              </a:lnSpc>
              <a:spcBef>
                <a:spcPts val="400"/>
              </a:spcBef>
              <a:spcAft>
                <a:spcPts val="0"/>
              </a:spcAft>
              <a:buClr>
                <a:schemeClr val="dk1"/>
              </a:buClr>
              <a:buSzPts val="1200"/>
              <a:buNone/>
              <a:defRPr sz="1200"/>
            </a:lvl8pPr>
            <a:lvl9pPr lvl="8" algn="r">
              <a:lnSpc>
                <a:spcPct val="90000"/>
              </a:lnSpc>
              <a:spcBef>
                <a:spcPts val="400"/>
              </a:spcBef>
              <a:spcAft>
                <a:spcPts val="0"/>
              </a:spcAft>
              <a:buClr>
                <a:schemeClr val="dk1"/>
              </a:buClr>
              <a:buSzPts val="1200"/>
              <a:buNone/>
              <a:defRPr sz="1200"/>
            </a:lvl9pPr>
          </a:lstStyle>
          <a:p>
            <a:endParaRPr/>
          </a:p>
        </p:txBody>
      </p:sp>
      <p:sp>
        <p:nvSpPr>
          <p:cNvPr id="213" name="Google Shape;213;p19"/>
          <p:cNvSpPr/>
          <p:nvPr/>
        </p:nvSpPr>
        <p:spPr>
          <a:xfrm flipH="1">
            <a:off x="11646" y="3444550"/>
            <a:ext cx="2335700" cy="1698947"/>
          </a:xfrm>
          <a:custGeom>
            <a:avLst/>
            <a:gdLst/>
            <a:ahLst/>
            <a:cxnLst/>
            <a:rect l="l" t="t" r="r" b="b"/>
            <a:pathLst>
              <a:path w="12402" h="9021" extrusionOk="0">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38100" dir="157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flipH="1">
            <a:off x="11641" y="1291906"/>
            <a:ext cx="957671" cy="3049103"/>
          </a:xfrm>
          <a:custGeom>
            <a:avLst/>
            <a:gdLst/>
            <a:ahLst/>
            <a:cxnLst/>
            <a:rect l="l" t="t" r="r" b="b"/>
            <a:pathLst>
              <a:path w="5085" h="16190" extrusionOk="0">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00025" dir="40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flipH="1">
            <a:off x="7500" y="3930261"/>
            <a:ext cx="1726067" cy="1213238"/>
          </a:xfrm>
          <a:custGeom>
            <a:avLst/>
            <a:gdLst/>
            <a:ahLst/>
            <a:cxnLst/>
            <a:rect l="l" t="t" r="r" b="b"/>
            <a:pathLst>
              <a:path w="9165" h="6442" extrusionOk="0">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88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flipH="1">
            <a:off x="1817695" y="4620312"/>
            <a:ext cx="2633077" cy="523188"/>
          </a:xfrm>
          <a:custGeom>
            <a:avLst/>
            <a:gdLst/>
            <a:ahLst/>
            <a:cxnLst/>
            <a:rect l="l" t="t" r="r" b="b"/>
            <a:pathLst>
              <a:path w="13981" h="2778" extrusionOk="0">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33350" dir="11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flipH="1">
            <a:off x="8500049" y="2124503"/>
            <a:ext cx="643947" cy="2409965"/>
          </a:xfrm>
          <a:custGeom>
            <a:avLst/>
            <a:gdLst/>
            <a:ahLst/>
            <a:cxnLst/>
            <a:rect l="l" t="t" r="r" b="b"/>
            <a:pathLst>
              <a:path w="2629" h="9839" extrusionOk="0">
                <a:moveTo>
                  <a:pt x="1" y="1"/>
                </a:moveTo>
                <a:lnTo>
                  <a:pt x="1" y="9838"/>
                </a:lnTo>
                <a:cubicBezTo>
                  <a:pt x="2575" y="7531"/>
                  <a:pt x="2628" y="5640"/>
                  <a:pt x="289" y="589"/>
                </a:cubicBezTo>
                <a:cubicBezTo>
                  <a:pt x="204" y="385"/>
                  <a:pt x="97" y="193"/>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47650" dir="16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flipH="1">
            <a:off x="5395676" y="0"/>
            <a:ext cx="3748328" cy="2693771"/>
          </a:xfrm>
          <a:custGeom>
            <a:avLst/>
            <a:gdLst/>
            <a:ahLst/>
            <a:cxnLst/>
            <a:rect l="l" t="t" r="r" b="b"/>
            <a:pathLst>
              <a:path w="7937" h="5704" extrusionOk="0">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flipH="1">
            <a:off x="2585009" y="0"/>
            <a:ext cx="3161332" cy="930483"/>
          </a:xfrm>
          <a:custGeom>
            <a:avLst/>
            <a:gdLst/>
            <a:ahLst/>
            <a:cxnLst/>
            <a:rect l="l" t="t" r="r" b="b"/>
            <a:pathLst>
              <a:path w="12316" h="3625" extrusionOk="0">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flipH="1">
            <a:off x="11653" y="0"/>
            <a:ext cx="4397784" cy="2623834"/>
          </a:xfrm>
          <a:custGeom>
            <a:avLst/>
            <a:gdLst/>
            <a:ahLst/>
            <a:cxnLst/>
            <a:rect l="l" t="t" r="r" b="b"/>
            <a:pathLst>
              <a:path w="17133" h="10222" extrusionOk="0">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txBox="1">
            <a:spLocks noGrp="1"/>
          </p:cNvSpPr>
          <p:nvPr>
            <p:ph type="title" hasCustomPrompt="1"/>
          </p:nvPr>
        </p:nvSpPr>
        <p:spPr>
          <a:xfrm>
            <a:off x="2143975" y="1562675"/>
            <a:ext cx="1529700" cy="723300"/>
          </a:xfrm>
          <a:prstGeom prst="rect">
            <a:avLst/>
          </a:prstGeom>
        </p:spPr>
        <p:txBody>
          <a:bodyPr spcFirstLastPara="1" wrap="square" lIns="68575" tIns="34275" rIns="68575" bIns="34275" anchor="b" anchorCtr="0">
            <a:noAutofit/>
          </a:bodyPr>
          <a:lstStyle>
            <a:lvl1pPr lvl="0" rtl="0">
              <a:spcBef>
                <a:spcPts val="0"/>
              </a:spcBef>
              <a:spcAft>
                <a:spcPts val="0"/>
              </a:spcAft>
              <a:buClr>
                <a:srgbClr val="FFFFFF"/>
              </a:buClr>
              <a:buSzPts val="4500"/>
              <a:buNone/>
              <a:defRPr sz="4500" b="0">
                <a:solidFill>
                  <a:srgbClr val="FFFFFF"/>
                </a:solidFill>
              </a:defRPr>
            </a:lvl1pPr>
            <a:lvl2pPr lvl="1"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2pPr>
            <a:lvl3pPr lvl="2"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3pPr>
            <a:lvl4pPr lvl="3"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4pPr>
            <a:lvl5pPr lvl="4"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5pPr>
            <a:lvl6pPr lvl="5"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6pPr>
            <a:lvl7pPr lvl="6"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7pPr>
            <a:lvl8pPr lvl="7"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8pPr>
            <a:lvl9pPr lvl="8"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LINE 2 1">
  <p:cSld name="7_Título y objetos_1">
    <p:bg>
      <p:bgPr>
        <a:gradFill>
          <a:gsLst>
            <a:gs pos="0">
              <a:schemeClr val="accent1"/>
            </a:gs>
            <a:gs pos="100000">
              <a:schemeClr val="accent2"/>
            </a:gs>
          </a:gsLst>
          <a:path path="circle">
            <a:fillToRect l="50000" t="50000" r="50000" b="50000"/>
          </a:path>
          <a:tileRect/>
        </a:gradFill>
        <a:effectLst/>
      </p:bgPr>
    </p:bg>
    <p:spTree>
      <p:nvGrpSpPr>
        <p:cNvPr id="1" name="Shape 222"/>
        <p:cNvGrpSpPr/>
        <p:nvPr/>
      </p:nvGrpSpPr>
      <p:grpSpPr>
        <a:xfrm>
          <a:off x="0" y="0"/>
          <a:ext cx="0" cy="0"/>
          <a:chOff x="0" y="0"/>
          <a:chExt cx="0" cy="0"/>
        </a:xfrm>
      </p:grpSpPr>
      <p:sp>
        <p:nvSpPr>
          <p:cNvPr id="223" name="Google Shape;223;p20"/>
          <p:cNvSpPr txBox="1">
            <a:spLocks noGrp="1"/>
          </p:cNvSpPr>
          <p:nvPr>
            <p:ph type="subTitle" idx="1"/>
          </p:nvPr>
        </p:nvSpPr>
        <p:spPr>
          <a:xfrm>
            <a:off x="3217225" y="2211365"/>
            <a:ext cx="4601100" cy="7248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800"/>
              </a:spcBef>
              <a:spcAft>
                <a:spcPts val="0"/>
              </a:spcAft>
              <a:buClr>
                <a:schemeClr val="accent6"/>
              </a:buClr>
              <a:buSzPts val="4500"/>
              <a:buFont typeface="Squada One"/>
              <a:buNone/>
              <a:defRPr sz="4500">
                <a:solidFill>
                  <a:schemeClr val="accent6"/>
                </a:solidFill>
                <a:latin typeface="Squada One"/>
                <a:ea typeface="Squada One"/>
                <a:cs typeface="Squada One"/>
                <a:sym typeface="Squada One"/>
              </a:defRPr>
            </a:lvl1pPr>
            <a:lvl2pPr lvl="1" algn="r" rtl="0">
              <a:lnSpc>
                <a:spcPct val="90000"/>
              </a:lnSpc>
              <a:spcBef>
                <a:spcPts val="400"/>
              </a:spcBef>
              <a:spcAft>
                <a:spcPts val="0"/>
              </a:spcAft>
              <a:buClr>
                <a:schemeClr val="dk1"/>
              </a:buClr>
              <a:buSzPts val="1500"/>
              <a:buFont typeface="Squada One"/>
              <a:buNone/>
              <a:defRPr sz="1500">
                <a:latin typeface="Squada One"/>
                <a:ea typeface="Squada One"/>
                <a:cs typeface="Squada One"/>
                <a:sym typeface="Squada One"/>
              </a:defRPr>
            </a:lvl2pPr>
            <a:lvl3pPr lvl="2" algn="r" rtl="0">
              <a:lnSpc>
                <a:spcPct val="90000"/>
              </a:lnSpc>
              <a:spcBef>
                <a:spcPts val="400"/>
              </a:spcBef>
              <a:spcAft>
                <a:spcPts val="0"/>
              </a:spcAft>
              <a:buClr>
                <a:schemeClr val="dk1"/>
              </a:buClr>
              <a:buSzPts val="1400"/>
              <a:buFont typeface="Squada One"/>
              <a:buNone/>
              <a:defRPr sz="1400">
                <a:latin typeface="Squada One"/>
                <a:ea typeface="Squada One"/>
                <a:cs typeface="Squada One"/>
                <a:sym typeface="Squada One"/>
              </a:defRPr>
            </a:lvl3pPr>
            <a:lvl4pPr lvl="3"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4pPr>
            <a:lvl5pPr lvl="4"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5pPr>
            <a:lvl6pPr lvl="5"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6pPr>
            <a:lvl7pPr lvl="6"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7pPr>
            <a:lvl8pPr lvl="7"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8pPr>
            <a:lvl9pPr lvl="8"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9pPr>
          </a:lstStyle>
          <a:p>
            <a:endParaRPr/>
          </a:p>
        </p:txBody>
      </p:sp>
      <p:sp>
        <p:nvSpPr>
          <p:cNvPr id="224" name="Google Shape;224;p20"/>
          <p:cNvSpPr txBox="1">
            <a:spLocks noGrp="1"/>
          </p:cNvSpPr>
          <p:nvPr>
            <p:ph type="subTitle" idx="2"/>
          </p:nvPr>
        </p:nvSpPr>
        <p:spPr>
          <a:xfrm>
            <a:off x="2143975" y="2646968"/>
            <a:ext cx="2383500" cy="763800"/>
          </a:xfrm>
          <a:prstGeom prst="rect">
            <a:avLst/>
          </a:prstGeom>
          <a:noFill/>
          <a:ln>
            <a:noFill/>
          </a:ln>
        </p:spPr>
        <p:txBody>
          <a:bodyPr spcFirstLastPara="1" wrap="square" lIns="68575" tIns="34275" rIns="68575" bIns="34275" anchor="t" anchorCtr="0">
            <a:noAutofit/>
          </a:bodyPr>
          <a:lstStyle>
            <a:lvl1pPr lvl="0" rtl="0">
              <a:lnSpc>
                <a:spcPct val="90000"/>
              </a:lnSpc>
              <a:spcBef>
                <a:spcPts val="800"/>
              </a:spcBef>
              <a:spcAft>
                <a:spcPts val="0"/>
              </a:spcAft>
              <a:buClr>
                <a:schemeClr val="accent6"/>
              </a:buClr>
              <a:buSzPts val="1200"/>
              <a:buNone/>
              <a:defRPr sz="1200">
                <a:solidFill>
                  <a:schemeClr val="accent6"/>
                </a:solidFill>
              </a:defRPr>
            </a:lvl1pPr>
            <a:lvl2pPr lvl="1" algn="r" rtl="0">
              <a:lnSpc>
                <a:spcPct val="90000"/>
              </a:lnSpc>
              <a:spcBef>
                <a:spcPts val="400"/>
              </a:spcBef>
              <a:spcAft>
                <a:spcPts val="0"/>
              </a:spcAft>
              <a:buClr>
                <a:schemeClr val="dk1"/>
              </a:buClr>
              <a:buSzPts val="1500"/>
              <a:buNone/>
              <a:defRPr sz="1500"/>
            </a:lvl2pPr>
            <a:lvl3pPr lvl="2" algn="r" rtl="0">
              <a:lnSpc>
                <a:spcPct val="90000"/>
              </a:lnSpc>
              <a:spcBef>
                <a:spcPts val="400"/>
              </a:spcBef>
              <a:spcAft>
                <a:spcPts val="0"/>
              </a:spcAft>
              <a:buClr>
                <a:schemeClr val="dk1"/>
              </a:buClr>
              <a:buSzPts val="1400"/>
              <a:buNone/>
              <a:defRPr sz="1400"/>
            </a:lvl3pPr>
            <a:lvl4pPr lvl="3" algn="r" rtl="0">
              <a:lnSpc>
                <a:spcPct val="90000"/>
              </a:lnSpc>
              <a:spcBef>
                <a:spcPts val="400"/>
              </a:spcBef>
              <a:spcAft>
                <a:spcPts val="0"/>
              </a:spcAft>
              <a:buClr>
                <a:schemeClr val="dk1"/>
              </a:buClr>
              <a:buSzPts val="1200"/>
              <a:buNone/>
              <a:defRPr sz="1200"/>
            </a:lvl4pPr>
            <a:lvl5pPr lvl="4" algn="r" rtl="0">
              <a:lnSpc>
                <a:spcPct val="90000"/>
              </a:lnSpc>
              <a:spcBef>
                <a:spcPts val="400"/>
              </a:spcBef>
              <a:spcAft>
                <a:spcPts val="0"/>
              </a:spcAft>
              <a:buClr>
                <a:schemeClr val="dk1"/>
              </a:buClr>
              <a:buSzPts val="1200"/>
              <a:buNone/>
              <a:defRPr sz="1200"/>
            </a:lvl5pPr>
            <a:lvl6pPr lvl="5" algn="r" rtl="0">
              <a:lnSpc>
                <a:spcPct val="90000"/>
              </a:lnSpc>
              <a:spcBef>
                <a:spcPts val="400"/>
              </a:spcBef>
              <a:spcAft>
                <a:spcPts val="0"/>
              </a:spcAft>
              <a:buClr>
                <a:schemeClr val="dk1"/>
              </a:buClr>
              <a:buSzPts val="1200"/>
              <a:buNone/>
              <a:defRPr sz="1200"/>
            </a:lvl6pPr>
            <a:lvl7pPr lvl="6" algn="r" rtl="0">
              <a:lnSpc>
                <a:spcPct val="90000"/>
              </a:lnSpc>
              <a:spcBef>
                <a:spcPts val="400"/>
              </a:spcBef>
              <a:spcAft>
                <a:spcPts val="0"/>
              </a:spcAft>
              <a:buClr>
                <a:schemeClr val="dk1"/>
              </a:buClr>
              <a:buSzPts val="1200"/>
              <a:buNone/>
              <a:defRPr sz="1200"/>
            </a:lvl7pPr>
            <a:lvl8pPr lvl="7" algn="r" rtl="0">
              <a:lnSpc>
                <a:spcPct val="90000"/>
              </a:lnSpc>
              <a:spcBef>
                <a:spcPts val="400"/>
              </a:spcBef>
              <a:spcAft>
                <a:spcPts val="0"/>
              </a:spcAft>
              <a:buClr>
                <a:schemeClr val="dk1"/>
              </a:buClr>
              <a:buSzPts val="1200"/>
              <a:buNone/>
              <a:defRPr sz="1200"/>
            </a:lvl8pPr>
            <a:lvl9pPr lvl="8" algn="r" rtl="0">
              <a:lnSpc>
                <a:spcPct val="90000"/>
              </a:lnSpc>
              <a:spcBef>
                <a:spcPts val="400"/>
              </a:spcBef>
              <a:spcAft>
                <a:spcPts val="0"/>
              </a:spcAft>
              <a:buClr>
                <a:schemeClr val="dk1"/>
              </a:buClr>
              <a:buSzPts val="1200"/>
              <a:buNone/>
              <a:defRPr sz="1200"/>
            </a:lvl9pPr>
          </a:lstStyle>
          <a:p>
            <a:endParaRPr/>
          </a:p>
        </p:txBody>
      </p:sp>
      <p:sp>
        <p:nvSpPr>
          <p:cNvPr id="225" name="Google Shape;225;p20"/>
          <p:cNvSpPr/>
          <p:nvPr/>
        </p:nvSpPr>
        <p:spPr>
          <a:xfrm flipH="1">
            <a:off x="4146" y="3444550"/>
            <a:ext cx="2335700" cy="1698947"/>
          </a:xfrm>
          <a:custGeom>
            <a:avLst/>
            <a:gdLst/>
            <a:ahLst/>
            <a:cxnLst/>
            <a:rect l="l" t="t" r="r" b="b"/>
            <a:pathLst>
              <a:path w="12402" h="9021" extrusionOk="0">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38100" dir="157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flipH="1">
            <a:off x="4141" y="1291906"/>
            <a:ext cx="957671" cy="3049103"/>
          </a:xfrm>
          <a:custGeom>
            <a:avLst/>
            <a:gdLst/>
            <a:ahLst/>
            <a:cxnLst/>
            <a:rect l="l" t="t" r="r" b="b"/>
            <a:pathLst>
              <a:path w="5085" h="16190" extrusionOk="0">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00025" dir="40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flipH="1">
            <a:off x="0" y="3930261"/>
            <a:ext cx="1726067" cy="1213238"/>
          </a:xfrm>
          <a:custGeom>
            <a:avLst/>
            <a:gdLst/>
            <a:ahLst/>
            <a:cxnLst/>
            <a:rect l="l" t="t" r="r" b="b"/>
            <a:pathLst>
              <a:path w="9165" h="6442" extrusionOk="0">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88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p:nvPr/>
        </p:nvSpPr>
        <p:spPr>
          <a:xfrm flipH="1">
            <a:off x="1817695" y="4620312"/>
            <a:ext cx="2633077" cy="523188"/>
          </a:xfrm>
          <a:custGeom>
            <a:avLst/>
            <a:gdLst/>
            <a:ahLst/>
            <a:cxnLst/>
            <a:rect l="l" t="t" r="r" b="b"/>
            <a:pathLst>
              <a:path w="13981" h="2778" extrusionOk="0">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33350" dir="11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p:nvPr/>
        </p:nvSpPr>
        <p:spPr>
          <a:xfrm flipH="1">
            <a:off x="8500049" y="2124503"/>
            <a:ext cx="643947" cy="2409965"/>
          </a:xfrm>
          <a:custGeom>
            <a:avLst/>
            <a:gdLst/>
            <a:ahLst/>
            <a:cxnLst/>
            <a:rect l="l" t="t" r="r" b="b"/>
            <a:pathLst>
              <a:path w="2629" h="9839" extrusionOk="0">
                <a:moveTo>
                  <a:pt x="1" y="1"/>
                </a:moveTo>
                <a:lnTo>
                  <a:pt x="1" y="9838"/>
                </a:lnTo>
                <a:cubicBezTo>
                  <a:pt x="2575" y="7531"/>
                  <a:pt x="2628" y="5640"/>
                  <a:pt x="289" y="589"/>
                </a:cubicBezTo>
                <a:cubicBezTo>
                  <a:pt x="204" y="385"/>
                  <a:pt x="97" y="193"/>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47650" dir="16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0"/>
          <p:cNvSpPr/>
          <p:nvPr/>
        </p:nvSpPr>
        <p:spPr>
          <a:xfrm flipH="1">
            <a:off x="5395676" y="0"/>
            <a:ext cx="3748328" cy="2693771"/>
          </a:xfrm>
          <a:custGeom>
            <a:avLst/>
            <a:gdLst/>
            <a:ahLst/>
            <a:cxnLst/>
            <a:rect l="l" t="t" r="r" b="b"/>
            <a:pathLst>
              <a:path w="7937" h="5704" extrusionOk="0">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flipH="1">
            <a:off x="2585009" y="0"/>
            <a:ext cx="3161332" cy="930483"/>
          </a:xfrm>
          <a:custGeom>
            <a:avLst/>
            <a:gdLst/>
            <a:ahLst/>
            <a:cxnLst/>
            <a:rect l="l" t="t" r="r" b="b"/>
            <a:pathLst>
              <a:path w="12316" h="3625" extrusionOk="0">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flipH="1">
            <a:off x="4153" y="0"/>
            <a:ext cx="4397784" cy="2623834"/>
          </a:xfrm>
          <a:custGeom>
            <a:avLst/>
            <a:gdLst/>
            <a:ahLst/>
            <a:cxnLst/>
            <a:rect l="l" t="t" r="r" b="b"/>
            <a:pathLst>
              <a:path w="17133" h="10222" extrusionOk="0">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 name="Google Shape;233;p20"/>
          <p:cNvCxnSpPr/>
          <p:nvPr/>
        </p:nvCxnSpPr>
        <p:spPr>
          <a:xfrm rot="10800000">
            <a:off x="8007675" y="0"/>
            <a:ext cx="0" cy="3094500"/>
          </a:xfrm>
          <a:prstGeom prst="straightConnector1">
            <a:avLst/>
          </a:prstGeom>
          <a:noFill/>
          <a:ln w="28575" cap="flat" cmpd="sng">
            <a:solidFill>
              <a:schemeClr val="accent6"/>
            </a:solidFill>
            <a:prstDash val="solid"/>
            <a:miter lim="800000"/>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30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rgbClr val="071B55"/>
              </a:buClr>
              <a:buSzPts val="3300"/>
              <a:buFont typeface="Squada One"/>
              <a:buNone/>
              <a:defRPr sz="3300" b="1" i="0" u="none" strike="noStrike" cap="none">
                <a:solidFill>
                  <a:srgbClr val="071B55"/>
                </a:solidFill>
                <a:latin typeface="Squada One"/>
                <a:ea typeface="Squada One"/>
                <a:cs typeface="Squada One"/>
                <a:sym typeface="Squada One"/>
              </a:defRPr>
            </a:lvl1pPr>
            <a:lvl2pPr lvl="1">
              <a:spcBef>
                <a:spcPts val="0"/>
              </a:spcBef>
              <a:spcAft>
                <a:spcPts val="0"/>
              </a:spcAft>
              <a:buClr>
                <a:srgbClr val="071B55"/>
              </a:buClr>
              <a:buSzPts val="1100"/>
              <a:buNone/>
              <a:defRPr sz="1400">
                <a:solidFill>
                  <a:srgbClr val="071B55"/>
                </a:solidFill>
              </a:defRPr>
            </a:lvl2pPr>
            <a:lvl3pPr lvl="2">
              <a:spcBef>
                <a:spcPts val="0"/>
              </a:spcBef>
              <a:spcAft>
                <a:spcPts val="0"/>
              </a:spcAft>
              <a:buClr>
                <a:srgbClr val="071B55"/>
              </a:buClr>
              <a:buSzPts val="1100"/>
              <a:buNone/>
              <a:defRPr sz="1400">
                <a:solidFill>
                  <a:srgbClr val="071B55"/>
                </a:solidFill>
              </a:defRPr>
            </a:lvl3pPr>
            <a:lvl4pPr lvl="3">
              <a:spcBef>
                <a:spcPts val="0"/>
              </a:spcBef>
              <a:spcAft>
                <a:spcPts val="0"/>
              </a:spcAft>
              <a:buClr>
                <a:srgbClr val="071B55"/>
              </a:buClr>
              <a:buSzPts val="1100"/>
              <a:buNone/>
              <a:defRPr sz="1400">
                <a:solidFill>
                  <a:srgbClr val="071B55"/>
                </a:solidFill>
              </a:defRPr>
            </a:lvl4pPr>
            <a:lvl5pPr lvl="4">
              <a:spcBef>
                <a:spcPts val="0"/>
              </a:spcBef>
              <a:spcAft>
                <a:spcPts val="0"/>
              </a:spcAft>
              <a:buClr>
                <a:srgbClr val="071B55"/>
              </a:buClr>
              <a:buSzPts val="1100"/>
              <a:buNone/>
              <a:defRPr sz="1400">
                <a:solidFill>
                  <a:srgbClr val="071B55"/>
                </a:solidFill>
              </a:defRPr>
            </a:lvl5pPr>
            <a:lvl6pPr lvl="5">
              <a:spcBef>
                <a:spcPts val="0"/>
              </a:spcBef>
              <a:spcAft>
                <a:spcPts val="0"/>
              </a:spcAft>
              <a:buClr>
                <a:srgbClr val="071B55"/>
              </a:buClr>
              <a:buSzPts val="1100"/>
              <a:buNone/>
              <a:defRPr sz="1400">
                <a:solidFill>
                  <a:srgbClr val="071B55"/>
                </a:solidFill>
              </a:defRPr>
            </a:lvl6pPr>
            <a:lvl7pPr lvl="6">
              <a:spcBef>
                <a:spcPts val="0"/>
              </a:spcBef>
              <a:spcAft>
                <a:spcPts val="0"/>
              </a:spcAft>
              <a:buClr>
                <a:srgbClr val="071B55"/>
              </a:buClr>
              <a:buSzPts val="1100"/>
              <a:buNone/>
              <a:defRPr sz="1400">
                <a:solidFill>
                  <a:srgbClr val="071B55"/>
                </a:solidFill>
              </a:defRPr>
            </a:lvl7pPr>
            <a:lvl8pPr lvl="7">
              <a:spcBef>
                <a:spcPts val="0"/>
              </a:spcBef>
              <a:spcAft>
                <a:spcPts val="0"/>
              </a:spcAft>
              <a:buClr>
                <a:srgbClr val="071B55"/>
              </a:buClr>
              <a:buSzPts val="1100"/>
              <a:buNone/>
              <a:defRPr sz="1400">
                <a:solidFill>
                  <a:srgbClr val="071B55"/>
                </a:solidFill>
              </a:defRPr>
            </a:lvl8pPr>
            <a:lvl9pPr lvl="8">
              <a:spcBef>
                <a:spcPts val="0"/>
              </a:spcBef>
              <a:spcAft>
                <a:spcPts val="0"/>
              </a:spcAft>
              <a:buClr>
                <a:srgbClr val="071B55"/>
              </a:buClr>
              <a:buSzPts val="1100"/>
              <a:buNone/>
              <a:defRPr sz="1400">
                <a:solidFill>
                  <a:srgbClr val="071B55"/>
                </a:solidFill>
              </a:defRPr>
            </a:lvl9pPr>
          </a:lstStyle>
          <a:p>
            <a:endParaRPr/>
          </a:p>
        </p:txBody>
      </p:sp>
      <p:sp>
        <p:nvSpPr>
          <p:cNvPr id="11" name="Google Shape;11;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285750" algn="l" rtl="0">
              <a:lnSpc>
                <a:spcPct val="90000"/>
              </a:lnSpc>
              <a:spcBef>
                <a:spcPts val="8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1pPr>
            <a:lvl2pPr marL="914400" marR="0" lvl="1"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2pPr>
            <a:lvl3pPr marL="1371600" marR="0" lvl="2"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3pPr>
            <a:lvl4pPr marL="1828800" marR="0" lvl="3"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4pPr>
            <a:lvl5pPr marL="2286000" marR="0" lvl="4"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5pPr>
            <a:lvl6pPr marL="2743200" marR="0" lvl="5"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6pPr>
            <a:lvl7pPr marL="3200400" marR="0" lvl="6"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7pPr>
            <a:lvl8pPr marL="3657600" marR="0" lvl="7"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8pPr>
            <a:lvl9pPr marL="4114800" marR="0" lvl="8"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9pPr>
          </a:lstStyle>
          <a:p>
            <a:endParaRPr/>
          </a:p>
        </p:txBody>
      </p:sp>
      <p:sp>
        <p:nvSpPr>
          <p:cNvPr id="12" name="Google Shape;12;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C"/>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C"/>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C"/>
                </a:solidFill>
                <a:latin typeface="Calibri"/>
                <a:ea typeface="Calibri"/>
                <a:cs typeface="Calibri"/>
                <a:sym typeface="Calibri"/>
              </a:defRPr>
            </a:lvl1pPr>
            <a:lvl2pPr marL="0" marR="0" lvl="1" indent="0" algn="r" rtl="0">
              <a:spcBef>
                <a:spcPts val="0"/>
              </a:spcBef>
              <a:buNone/>
              <a:defRPr sz="900" b="0" i="0" u="none" strike="noStrike" cap="none">
                <a:solidFill>
                  <a:srgbClr val="88888C"/>
                </a:solidFill>
                <a:latin typeface="Calibri"/>
                <a:ea typeface="Calibri"/>
                <a:cs typeface="Calibri"/>
                <a:sym typeface="Calibri"/>
              </a:defRPr>
            </a:lvl2pPr>
            <a:lvl3pPr marL="0" marR="0" lvl="2" indent="0" algn="r" rtl="0">
              <a:spcBef>
                <a:spcPts val="0"/>
              </a:spcBef>
              <a:buNone/>
              <a:defRPr sz="900" b="0" i="0" u="none" strike="noStrike" cap="none">
                <a:solidFill>
                  <a:srgbClr val="88888C"/>
                </a:solidFill>
                <a:latin typeface="Calibri"/>
                <a:ea typeface="Calibri"/>
                <a:cs typeface="Calibri"/>
                <a:sym typeface="Calibri"/>
              </a:defRPr>
            </a:lvl3pPr>
            <a:lvl4pPr marL="0" marR="0" lvl="3" indent="0" algn="r" rtl="0">
              <a:spcBef>
                <a:spcPts val="0"/>
              </a:spcBef>
              <a:buNone/>
              <a:defRPr sz="900" b="0" i="0" u="none" strike="noStrike" cap="none">
                <a:solidFill>
                  <a:srgbClr val="88888C"/>
                </a:solidFill>
                <a:latin typeface="Calibri"/>
                <a:ea typeface="Calibri"/>
                <a:cs typeface="Calibri"/>
                <a:sym typeface="Calibri"/>
              </a:defRPr>
            </a:lvl4pPr>
            <a:lvl5pPr marL="0" marR="0" lvl="4" indent="0" algn="r" rtl="0">
              <a:spcBef>
                <a:spcPts val="0"/>
              </a:spcBef>
              <a:buNone/>
              <a:defRPr sz="900" b="0" i="0" u="none" strike="noStrike" cap="none">
                <a:solidFill>
                  <a:srgbClr val="88888C"/>
                </a:solidFill>
                <a:latin typeface="Calibri"/>
                <a:ea typeface="Calibri"/>
                <a:cs typeface="Calibri"/>
                <a:sym typeface="Calibri"/>
              </a:defRPr>
            </a:lvl5pPr>
            <a:lvl6pPr marL="0" marR="0" lvl="5" indent="0" algn="r" rtl="0">
              <a:spcBef>
                <a:spcPts val="0"/>
              </a:spcBef>
              <a:buNone/>
              <a:defRPr sz="900" b="0" i="0" u="none" strike="noStrike" cap="none">
                <a:solidFill>
                  <a:srgbClr val="88888C"/>
                </a:solidFill>
                <a:latin typeface="Calibri"/>
                <a:ea typeface="Calibri"/>
                <a:cs typeface="Calibri"/>
                <a:sym typeface="Calibri"/>
              </a:defRPr>
            </a:lvl6pPr>
            <a:lvl7pPr marL="0" marR="0" lvl="6" indent="0" algn="r" rtl="0">
              <a:spcBef>
                <a:spcPts val="0"/>
              </a:spcBef>
              <a:buNone/>
              <a:defRPr sz="900" b="0" i="0" u="none" strike="noStrike" cap="none">
                <a:solidFill>
                  <a:srgbClr val="88888C"/>
                </a:solidFill>
                <a:latin typeface="Calibri"/>
                <a:ea typeface="Calibri"/>
                <a:cs typeface="Calibri"/>
                <a:sym typeface="Calibri"/>
              </a:defRPr>
            </a:lvl7pPr>
            <a:lvl8pPr marL="0" marR="0" lvl="7" indent="0" algn="r" rtl="0">
              <a:spcBef>
                <a:spcPts val="0"/>
              </a:spcBef>
              <a:buNone/>
              <a:defRPr sz="900" b="0" i="0" u="none" strike="noStrike" cap="none">
                <a:solidFill>
                  <a:srgbClr val="88888C"/>
                </a:solidFill>
                <a:latin typeface="Calibri"/>
                <a:ea typeface="Calibri"/>
                <a:cs typeface="Calibri"/>
                <a:sym typeface="Calibri"/>
              </a:defRPr>
            </a:lvl8pPr>
            <a:lvl9pPr marL="0" marR="0" lvl="8" indent="0" algn="r" rtl="0">
              <a:spcBef>
                <a:spcPts val="0"/>
              </a:spcBef>
              <a:buNone/>
              <a:defRPr sz="900" b="0" i="0" u="none" strike="noStrike" cap="none">
                <a:solidFill>
                  <a:srgbClr val="88888C"/>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8" r:id="rId4"/>
    <p:sldLayoutId id="2147483659" r:id="rId5"/>
    <p:sldLayoutId id="2147483660" r:id="rId6"/>
    <p:sldLayoutId id="2147483665" r:id="rId7"/>
    <p:sldLayoutId id="2147483666" r:id="rId8"/>
    <p:sldLayoutId id="214748367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hyperlink" Target="https://www.geeksforgeeks.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0"/>
          <p:cNvSpPr txBox="1">
            <a:spLocks noGrp="1"/>
          </p:cNvSpPr>
          <p:nvPr>
            <p:ph type="ctrTitle"/>
          </p:nvPr>
        </p:nvSpPr>
        <p:spPr>
          <a:xfrm>
            <a:off x="1232914" y="2256237"/>
            <a:ext cx="6634500" cy="12414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Nunito Sans Black"/>
              <a:buNone/>
            </a:pPr>
            <a:r>
              <a:rPr lang="es-ES" b="0" dirty="0" err="1"/>
              <a:t>Comparing</a:t>
            </a:r>
            <a:r>
              <a:rPr lang="es-ES" b="0" dirty="0"/>
              <a:t> </a:t>
            </a:r>
            <a:r>
              <a:rPr lang="es-ES" b="0" dirty="0" err="1"/>
              <a:t>Sorting</a:t>
            </a:r>
            <a:r>
              <a:rPr lang="es-ES" b="0" dirty="0"/>
              <a:t> </a:t>
            </a:r>
            <a:r>
              <a:rPr lang="es-ES" b="0" dirty="0" err="1"/>
              <a:t>Algorithms</a:t>
            </a:r>
            <a:endParaRPr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35"/>
          <p:cNvSpPr txBox="1">
            <a:spLocks noGrp="1"/>
          </p:cNvSpPr>
          <p:nvPr>
            <p:ph type="ctrTitle"/>
          </p:nvPr>
        </p:nvSpPr>
        <p:spPr>
          <a:xfrm flipH="1">
            <a:off x="-1882448" y="800978"/>
            <a:ext cx="6071681" cy="433098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dk1"/>
              </a:buClr>
              <a:buSzPts val="2400"/>
              <a:buFont typeface="Nunito Sans Black"/>
              <a:buNone/>
            </a:pPr>
            <a:r>
              <a:rPr lang="es-ES" sz="5400" dirty="0"/>
              <a:t>Quick </a:t>
            </a:r>
            <a:r>
              <a:rPr lang="es-ES" sz="5400" dirty="0" err="1"/>
              <a:t>Sort</a:t>
            </a:r>
            <a:endParaRPr sz="5400" b="0" dirty="0">
              <a:solidFill>
                <a:srgbClr val="FFFFFF"/>
              </a:solidFill>
            </a:endParaRPr>
          </a:p>
        </p:txBody>
      </p:sp>
      <p:sp>
        <p:nvSpPr>
          <p:cNvPr id="358" name="Google Shape;358;p35"/>
          <p:cNvSpPr txBox="1">
            <a:spLocks noGrp="1"/>
          </p:cNvSpPr>
          <p:nvPr>
            <p:ph type="subTitle" idx="1"/>
          </p:nvPr>
        </p:nvSpPr>
        <p:spPr>
          <a:xfrm>
            <a:off x="4359349" y="991256"/>
            <a:ext cx="4706679" cy="2488019"/>
          </a:xfrm>
          <a:prstGeom prst="rect">
            <a:avLst/>
          </a:prstGeom>
        </p:spPr>
        <p:txBody>
          <a:bodyPr spcFirstLastPara="1" wrap="square" lIns="68575" tIns="34275" rIns="68575" bIns="34275" anchor="ctr" anchorCtr="0">
            <a:noAutofit/>
          </a:bodyPr>
          <a:lstStyle/>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Comparison based sorting</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Idea</a:t>
            </a:r>
            <a:r>
              <a:rPr lang="en-US" dirty="0"/>
              <a:t>:</a:t>
            </a:r>
            <a:r>
              <a:rPr lang="en-US" dirty="0">
                <a:solidFill>
                  <a:srgbClr val="FFFFFF"/>
                </a:solidFill>
              </a:rPr>
              <a:t> selecting randomly a 'pivot' element from the array and partitioning the other elements into two sub-arrays, according to whether they are less than or greater than the pivot;</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Time Complexity</a:t>
            </a:r>
            <a:r>
              <a:rPr lang="en-US" dirty="0"/>
              <a:t>: O(</a:t>
            </a:r>
            <a:r>
              <a:rPr lang="en-US" dirty="0" err="1"/>
              <a:t>nlogn</a:t>
            </a:r>
            <a:r>
              <a:rPr lang="en-US" dirty="0"/>
              <a:t>);</a:t>
            </a: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Sorting In Place</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Stable</a:t>
            </a:r>
            <a:r>
              <a:rPr lang="en-US" dirty="0"/>
              <a:t>: No.</a:t>
            </a: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p:txBody>
      </p:sp>
      <p:sp>
        <p:nvSpPr>
          <p:cNvPr id="8" name="Google Shape;351;p34">
            <a:extLst>
              <a:ext uri="{FF2B5EF4-FFF2-40B4-BE49-F238E27FC236}">
                <a16:creationId xmlns:a16="http://schemas.microsoft.com/office/drawing/2014/main" id="{06ED3F85-623E-4D87-ADC1-CE324113E71F}"/>
              </a:ext>
            </a:extLst>
          </p:cNvPr>
          <p:cNvSpPr txBox="1">
            <a:spLocks/>
          </p:cNvSpPr>
          <p:nvPr/>
        </p:nvSpPr>
        <p:spPr>
          <a:xfrm>
            <a:off x="1027823" y="3352803"/>
            <a:ext cx="3083440" cy="2529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100000"/>
              </a:lnSpc>
              <a:spcBef>
                <a:spcPts val="8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1pPr>
            <a:lvl2pPr marL="914400" marR="0" lvl="1"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2pPr>
            <a:lvl3pPr marL="1371600" marR="0" lvl="2"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3pPr>
            <a:lvl4pPr marL="1828800" marR="0" lvl="3"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4pPr>
            <a:lvl5pPr marL="2286000" marR="0" lvl="4"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5pPr>
            <a:lvl6pPr marL="2743200" marR="0" lvl="5"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6pPr>
            <a:lvl7pPr marL="3200400" marR="0" lvl="6"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7pPr>
            <a:lvl8pPr marL="3657600" marR="0" lvl="7"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8pPr>
            <a:lvl9pPr marL="4114800" marR="0" lvl="8"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9pPr>
          </a:lstStyle>
          <a:p>
            <a:pPr marL="0" indent="0" algn="ctr"/>
            <a:r>
              <a:rPr lang="es-ES" dirty="0" err="1"/>
              <a:t>What</a:t>
            </a:r>
            <a:r>
              <a:rPr lang="es-ES" dirty="0"/>
              <a:t> </a:t>
            </a:r>
            <a:r>
              <a:rPr lang="es-ES" dirty="0" err="1"/>
              <a:t>is</a:t>
            </a:r>
            <a:r>
              <a:rPr lang="es-ES" dirty="0"/>
              <a:t>  </a:t>
            </a:r>
            <a:r>
              <a:rPr lang="es-ES" dirty="0" err="1"/>
              <a:t>the</a:t>
            </a:r>
            <a:r>
              <a:rPr lang="es-ES" dirty="0"/>
              <a:t> running time (in ms)?</a:t>
            </a:r>
          </a:p>
        </p:txBody>
      </p:sp>
      <p:pic>
        <p:nvPicPr>
          <p:cNvPr id="3" name="Picture 2">
            <a:extLst>
              <a:ext uri="{FF2B5EF4-FFF2-40B4-BE49-F238E27FC236}">
                <a16:creationId xmlns:a16="http://schemas.microsoft.com/office/drawing/2014/main" id="{317ED5B6-0F04-4096-88B3-857B1850C847}"/>
              </a:ext>
            </a:extLst>
          </p:cNvPr>
          <p:cNvPicPr>
            <a:picLocks noChangeAspect="1"/>
          </p:cNvPicPr>
          <p:nvPr/>
        </p:nvPicPr>
        <p:blipFill>
          <a:blip r:embed="rId3"/>
          <a:stretch>
            <a:fillRect/>
          </a:stretch>
        </p:blipFill>
        <p:spPr>
          <a:xfrm>
            <a:off x="2669794" y="3720416"/>
            <a:ext cx="3804411" cy="1300901"/>
          </a:xfrm>
          <a:prstGeom prst="rect">
            <a:avLst/>
          </a:prstGeom>
        </p:spPr>
      </p:pic>
    </p:spTree>
    <p:extLst>
      <p:ext uri="{BB962C8B-B14F-4D97-AF65-F5344CB8AC3E}">
        <p14:creationId xmlns:p14="http://schemas.microsoft.com/office/powerpoint/2010/main" val="256649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35"/>
          <p:cNvSpPr txBox="1">
            <a:spLocks noGrp="1"/>
          </p:cNvSpPr>
          <p:nvPr>
            <p:ph type="ctrTitle"/>
          </p:nvPr>
        </p:nvSpPr>
        <p:spPr>
          <a:xfrm flipH="1">
            <a:off x="-252122" y="531626"/>
            <a:ext cx="5922841" cy="433098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400"/>
              <a:buFont typeface="Nunito Sans Black"/>
              <a:buNone/>
            </a:pPr>
            <a:r>
              <a:rPr lang="es-ES" sz="5400" dirty="0" err="1"/>
              <a:t>STL</a:t>
            </a:r>
            <a:r>
              <a:rPr lang="es-ES" sz="5400" dirty="0"/>
              <a:t> (</a:t>
            </a:r>
            <a:r>
              <a:rPr lang="es-ES" sz="5400" dirty="0" err="1"/>
              <a:t>Native</a:t>
            </a:r>
            <a:r>
              <a:rPr lang="es-ES" sz="5400" dirty="0"/>
              <a:t>)</a:t>
            </a:r>
            <a:br>
              <a:rPr lang="es-ES" sz="5400" dirty="0"/>
            </a:br>
            <a:r>
              <a:rPr lang="es-ES" sz="5400" dirty="0"/>
              <a:t> </a:t>
            </a:r>
            <a:r>
              <a:rPr lang="es-ES" sz="5400" dirty="0" err="1"/>
              <a:t>Sort</a:t>
            </a:r>
            <a:endParaRPr sz="5400" b="0" dirty="0">
              <a:solidFill>
                <a:srgbClr val="FFFFFF"/>
              </a:solidFill>
            </a:endParaRPr>
          </a:p>
        </p:txBody>
      </p:sp>
      <p:sp>
        <p:nvSpPr>
          <p:cNvPr id="358" name="Google Shape;358;p35"/>
          <p:cNvSpPr txBox="1">
            <a:spLocks noGrp="1"/>
          </p:cNvSpPr>
          <p:nvPr>
            <p:ph type="subTitle" idx="1"/>
          </p:nvPr>
        </p:nvSpPr>
        <p:spPr>
          <a:xfrm>
            <a:off x="4295555" y="1012522"/>
            <a:ext cx="4968948" cy="2593225"/>
          </a:xfrm>
          <a:prstGeom prst="rect">
            <a:avLst/>
          </a:prstGeom>
        </p:spPr>
        <p:txBody>
          <a:bodyPr spcFirstLastPara="1" wrap="square" lIns="68575" tIns="34275" rIns="68575" bIns="34275" anchor="ctr" anchorCtr="0">
            <a:noAutofit/>
          </a:bodyPr>
          <a:lstStyle/>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Comparison based sorting</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Idea</a:t>
            </a:r>
            <a:r>
              <a:rPr lang="en-US" dirty="0"/>
              <a:t>:</a:t>
            </a:r>
            <a:r>
              <a:rPr lang="en-US" dirty="0">
                <a:solidFill>
                  <a:srgbClr val="FFFFFF"/>
                </a:solidFill>
              </a:rPr>
              <a:t> internally uses </a:t>
            </a:r>
            <a:r>
              <a:rPr lang="en-US" dirty="0" err="1">
                <a:solidFill>
                  <a:srgbClr val="FFFFFF"/>
                </a:solidFill>
              </a:rPr>
              <a:t>IntroSort</a:t>
            </a:r>
            <a:r>
              <a:rPr lang="en-US" dirty="0">
                <a:solidFill>
                  <a:srgbClr val="FFFFFF"/>
                </a:solidFill>
              </a:rPr>
              <a:t> - implemented using hybrid of </a:t>
            </a:r>
            <a:r>
              <a:rPr lang="en-US" dirty="0" err="1">
                <a:solidFill>
                  <a:srgbClr val="FFFFFF"/>
                </a:solidFill>
              </a:rPr>
              <a:t>QuickSort</a:t>
            </a:r>
            <a:r>
              <a:rPr lang="en-US" dirty="0">
                <a:solidFill>
                  <a:srgbClr val="FFFFFF"/>
                </a:solidFill>
              </a:rPr>
              <a:t>, </a:t>
            </a:r>
            <a:r>
              <a:rPr lang="en-US" dirty="0" err="1">
                <a:solidFill>
                  <a:srgbClr val="FFFFFF"/>
                </a:solidFill>
              </a:rPr>
              <a:t>HeapSort</a:t>
            </a:r>
            <a:r>
              <a:rPr lang="en-US" dirty="0">
                <a:solidFill>
                  <a:srgbClr val="FFFFFF"/>
                </a:solidFill>
              </a:rPr>
              <a:t> and </a:t>
            </a:r>
            <a:r>
              <a:rPr lang="en-US" dirty="0" err="1">
                <a:solidFill>
                  <a:srgbClr val="FFFFFF"/>
                </a:solidFill>
              </a:rPr>
              <a:t>InsertionSort.By</a:t>
            </a:r>
            <a:r>
              <a:rPr lang="en-US" dirty="0">
                <a:solidFill>
                  <a:srgbClr val="FFFFFF"/>
                </a:solidFill>
              </a:rPr>
              <a:t> default, it uses </a:t>
            </a:r>
            <a:r>
              <a:rPr lang="en-US" dirty="0" err="1">
                <a:solidFill>
                  <a:srgbClr val="FFFFFF"/>
                </a:solidFill>
              </a:rPr>
              <a:t>QuickSort</a:t>
            </a:r>
            <a:r>
              <a:rPr lang="en-US" dirty="0">
                <a:solidFill>
                  <a:srgbClr val="FFFFFF"/>
                </a:solidFill>
              </a:rPr>
              <a:t> but if </a:t>
            </a:r>
            <a:r>
              <a:rPr lang="en-US" dirty="0" err="1">
                <a:solidFill>
                  <a:srgbClr val="FFFFFF"/>
                </a:solidFill>
              </a:rPr>
              <a:t>QuickSort</a:t>
            </a:r>
            <a:r>
              <a:rPr lang="en-US" dirty="0">
                <a:solidFill>
                  <a:srgbClr val="FFFFFF"/>
                </a:solidFill>
              </a:rPr>
              <a:t> is doing unfair partitioning and taking more than N*</a:t>
            </a:r>
            <a:r>
              <a:rPr lang="en-US" dirty="0" err="1">
                <a:solidFill>
                  <a:srgbClr val="FFFFFF"/>
                </a:solidFill>
              </a:rPr>
              <a:t>logN</a:t>
            </a:r>
            <a:r>
              <a:rPr lang="en-US" dirty="0">
                <a:solidFill>
                  <a:srgbClr val="FFFFFF"/>
                </a:solidFill>
              </a:rPr>
              <a:t> time, it switches to </a:t>
            </a:r>
            <a:r>
              <a:rPr lang="en-US" dirty="0" err="1">
                <a:solidFill>
                  <a:srgbClr val="FFFFFF"/>
                </a:solidFill>
              </a:rPr>
              <a:t>HeapSort</a:t>
            </a:r>
            <a:r>
              <a:rPr lang="en-US" dirty="0">
                <a:solidFill>
                  <a:srgbClr val="FFFFFF"/>
                </a:solidFill>
              </a:rPr>
              <a:t> and when the array size becomes really small, it switches to </a:t>
            </a:r>
            <a:r>
              <a:rPr lang="en-US" dirty="0" err="1">
                <a:solidFill>
                  <a:srgbClr val="FFFFFF"/>
                </a:solidFill>
              </a:rPr>
              <a:t>InsertionSort</a:t>
            </a:r>
            <a:r>
              <a:rPr lang="en-US" dirty="0">
                <a:solidFill>
                  <a:srgbClr val="FFFFFF"/>
                </a:solidFill>
              </a:rPr>
              <a:t>;</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Time Complexity</a:t>
            </a:r>
            <a:r>
              <a:rPr lang="en-US" dirty="0"/>
              <a:t>: O(</a:t>
            </a:r>
            <a:r>
              <a:rPr lang="en-US" dirty="0" err="1"/>
              <a:t>nlogn</a:t>
            </a:r>
            <a:r>
              <a:rPr lang="en-US" dirty="0"/>
              <a:t>);</a:t>
            </a: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Memory</a:t>
            </a:r>
            <a:r>
              <a:rPr lang="en-US" dirty="0"/>
              <a:t>: O(</a:t>
            </a:r>
            <a:r>
              <a:rPr lang="en-US" dirty="0" err="1"/>
              <a:t>logn</a:t>
            </a:r>
            <a:r>
              <a:rPr lang="en-US" dirty="0"/>
              <a:t>);</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Stable</a:t>
            </a:r>
            <a:r>
              <a:rPr lang="en-US" dirty="0"/>
              <a:t>: No.</a:t>
            </a: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p:txBody>
      </p:sp>
      <p:sp>
        <p:nvSpPr>
          <p:cNvPr id="8" name="Google Shape;351;p34">
            <a:extLst>
              <a:ext uri="{FF2B5EF4-FFF2-40B4-BE49-F238E27FC236}">
                <a16:creationId xmlns:a16="http://schemas.microsoft.com/office/drawing/2014/main" id="{06ED3F85-623E-4D87-ADC1-CE324113E71F}"/>
              </a:ext>
            </a:extLst>
          </p:cNvPr>
          <p:cNvSpPr txBox="1">
            <a:spLocks/>
          </p:cNvSpPr>
          <p:nvPr/>
        </p:nvSpPr>
        <p:spPr>
          <a:xfrm>
            <a:off x="1027823" y="3352803"/>
            <a:ext cx="3083440" cy="2529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100000"/>
              </a:lnSpc>
              <a:spcBef>
                <a:spcPts val="8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1pPr>
            <a:lvl2pPr marL="914400" marR="0" lvl="1"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2pPr>
            <a:lvl3pPr marL="1371600" marR="0" lvl="2"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3pPr>
            <a:lvl4pPr marL="1828800" marR="0" lvl="3"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4pPr>
            <a:lvl5pPr marL="2286000" marR="0" lvl="4"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5pPr>
            <a:lvl6pPr marL="2743200" marR="0" lvl="5"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6pPr>
            <a:lvl7pPr marL="3200400" marR="0" lvl="6"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7pPr>
            <a:lvl8pPr marL="3657600" marR="0" lvl="7"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8pPr>
            <a:lvl9pPr marL="4114800" marR="0" lvl="8"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9pPr>
          </a:lstStyle>
          <a:p>
            <a:pPr marL="0" indent="0" algn="ctr"/>
            <a:r>
              <a:rPr lang="es-ES" dirty="0" err="1"/>
              <a:t>What</a:t>
            </a:r>
            <a:r>
              <a:rPr lang="es-ES" dirty="0"/>
              <a:t> </a:t>
            </a:r>
            <a:r>
              <a:rPr lang="es-ES" dirty="0" err="1"/>
              <a:t>is</a:t>
            </a:r>
            <a:r>
              <a:rPr lang="es-ES" dirty="0"/>
              <a:t>  </a:t>
            </a:r>
            <a:r>
              <a:rPr lang="es-ES" dirty="0" err="1"/>
              <a:t>the</a:t>
            </a:r>
            <a:r>
              <a:rPr lang="es-ES" dirty="0"/>
              <a:t> running time (in ms)?</a:t>
            </a:r>
          </a:p>
        </p:txBody>
      </p:sp>
      <p:pic>
        <p:nvPicPr>
          <p:cNvPr id="4" name="Picture 3">
            <a:extLst>
              <a:ext uri="{FF2B5EF4-FFF2-40B4-BE49-F238E27FC236}">
                <a16:creationId xmlns:a16="http://schemas.microsoft.com/office/drawing/2014/main" id="{1DA1BAEF-4425-4242-9D36-4D6154363ECE}"/>
              </a:ext>
            </a:extLst>
          </p:cNvPr>
          <p:cNvPicPr>
            <a:picLocks noChangeAspect="1"/>
          </p:cNvPicPr>
          <p:nvPr/>
        </p:nvPicPr>
        <p:blipFill>
          <a:blip r:embed="rId3"/>
          <a:stretch>
            <a:fillRect/>
          </a:stretch>
        </p:blipFill>
        <p:spPr>
          <a:xfrm>
            <a:off x="2520470" y="3733897"/>
            <a:ext cx="4103060" cy="1369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402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425"/>
        <p:cNvGrpSpPr/>
        <p:nvPr/>
      </p:nvGrpSpPr>
      <p:grpSpPr>
        <a:xfrm>
          <a:off x="0" y="0"/>
          <a:ext cx="0" cy="0"/>
          <a:chOff x="0" y="0"/>
          <a:chExt cx="0" cy="0"/>
        </a:xfrm>
      </p:grpSpPr>
      <p:sp>
        <p:nvSpPr>
          <p:cNvPr id="426" name="Google Shape;426;p42"/>
          <p:cNvSpPr txBox="1">
            <a:spLocks noGrp="1"/>
          </p:cNvSpPr>
          <p:nvPr>
            <p:ph type="subTitle" idx="1"/>
          </p:nvPr>
        </p:nvSpPr>
        <p:spPr>
          <a:xfrm flipH="1">
            <a:off x="2915911" y="1502752"/>
            <a:ext cx="4796236" cy="7248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ES" dirty="0" err="1"/>
              <a:t>Comparisons</a:t>
            </a:r>
            <a:r>
              <a:rPr lang="es-ES" dirty="0"/>
              <a:t> </a:t>
            </a:r>
            <a:r>
              <a:rPr lang="es-ES" dirty="0" err="1"/>
              <a:t>between</a:t>
            </a:r>
            <a:r>
              <a:rPr lang="es-ES" dirty="0"/>
              <a:t> </a:t>
            </a:r>
            <a:r>
              <a:rPr lang="es-ES" dirty="0" err="1"/>
              <a:t>algorithms</a:t>
            </a:r>
            <a:endParaRPr dirty="0"/>
          </a:p>
        </p:txBody>
      </p:sp>
      <p:sp>
        <p:nvSpPr>
          <p:cNvPr id="427" name="Google Shape;427;p42"/>
          <p:cNvSpPr txBox="1">
            <a:spLocks noGrp="1"/>
          </p:cNvSpPr>
          <p:nvPr>
            <p:ph type="title"/>
          </p:nvPr>
        </p:nvSpPr>
        <p:spPr>
          <a:xfrm>
            <a:off x="2143975" y="1562675"/>
            <a:ext cx="1529700" cy="7233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s-ES" dirty="0"/>
              <a:t>02</a:t>
            </a:r>
            <a:endParaRPr dirty="0"/>
          </a:p>
        </p:txBody>
      </p:sp>
      <p:sp>
        <p:nvSpPr>
          <p:cNvPr id="9" name="Google Shape;426;p42">
            <a:extLst>
              <a:ext uri="{FF2B5EF4-FFF2-40B4-BE49-F238E27FC236}">
                <a16:creationId xmlns:a16="http://schemas.microsoft.com/office/drawing/2014/main" id="{E6FE3B25-543A-48A9-919E-0B058223D039}"/>
              </a:ext>
            </a:extLst>
          </p:cNvPr>
          <p:cNvSpPr txBox="1">
            <a:spLocks/>
          </p:cNvSpPr>
          <p:nvPr/>
        </p:nvSpPr>
        <p:spPr>
          <a:xfrm flipH="1">
            <a:off x="2908825" y="3007202"/>
            <a:ext cx="4796236" cy="7248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90000"/>
              </a:lnSpc>
              <a:spcBef>
                <a:spcPts val="800"/>
              </a:spcBef>
              <a:spcAft>
                <a:spcPts val="0"/>
              </a:spcAft>
              <a:buClr>
                <a:schemeClr val="accent6"/>
              </a:buClr>
              <a:buSzPts val="4500"/>
              <a:buFont typeface="Squada One"/>
              <a:buNone/>
              <a:defRPr sz="4500" b="0" i="0" u="none" strike="noStrike" cap="none">
                <a:solidFill>
                  <a:schemeClr val="accent6"/>
                </a:solidFill>
                <a:latin typeface="Squada One"/>
                <a:ea typeface="Squada One"/>
                <a:cs typeface="Squada One"/>
                <a:sym typeface="Squada One"/>
              </a:defRPr>
            </a:lvl1pPr>
            <a:lvl2pPr marL="914400" marR="0" lvl="1" indent="-285750" algn="r" rtl="0">
              <a:lnSpc>
                <a:spcPct val="90000"/>
              </a:lnSpc>
              <a:spcBef>
                <a:spcPts val="400"/>
              </a:spcBef>
              <a:spcAft>
                <a:spcPts val="0"/>
              </a:spcAft>
              <a:buClr>
                <a:schemeClr val="dk1"/>
              </a:buClr>
              <a:buSzPts val="1500"/>
              <a:buFont typeface="Squada One"/>
              <a:buNone/>
              <a:defRPr sz="1500" b="0" i="0" u="none" strike="noStrike" cap="none">
                <a:solidFill>
                  <a:srgbClr val="071B55"/>
                </a:solidFill>
                <a:latin typeface="Squada One"/>
                <a:ea typeface="Squada One"/>
                <a:cs typeface="Squada One"/>
                <a:sym typeface="Squada One"/>
              </a:defRPr>
            </a:lvl2pPr>
            <a:lvl3pPr marL="1371600" marR="0" lvl="2" indent="-285750" algn="r" rtl="0">
              <a:lnSpc>
                <a:spcPct val="90000"/>
              </a:lnSpc>
              <a:spcBef>
                <a:spcPts val="400"/>
              </a:spcBef>
              <a:spcAft>
                <a:spcPts val="0"/>
              </a:spcAft>
              <a:buClr>
                <a:schemeClr val="dk1"/>
              </a:buClr>
              <a:buSzPts val="1400"/>
              <a:buFont typeface="Squada One"/>
              <a:buNone/>
              <a:defRPr sz="1400" b="0" i="0" u="none" strike="noStrike" cap="none">
                <a:solidFill>
                  <a:srgbClr val="071B55"/>
                </a:solidFill>
                <a:latin typeface="Squada One"/>
                <a:ea typeface="Squada One"/>
                <a:cs typeface="Squada One"/>
                <a:sym typeface="Squada One"/>
              </a:defRPr>
            </a:lvl3pPr>
            <a:lvl4pPr marL="1828800" marR="0" lvl="3"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4pPr>
            <a:lvl5pPr marL="2286000" marR="0" lvl="4"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5pPr>
            <a:lvl6pPr marL="2743200" marR="0" lvl="5"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6pPr>
            <a:lvl7pPr marL="3200400" marR="0" lvl="6"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7pPr>
            <a:lvl8pPr marL="3657600" marR="0" lvl="7"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8pPr>
            <a:lvl9pPr marL="4114800" marR="0" lvl="8"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9pPr>
          </a:lstStyle>
          <a:p>
            <a:pPr marL="0" indent="0"/>
            <a:r>
              <a:rPr lang="en-US" sz="900" dirty="0">
                <a:latin typeface="Roboto Slab Regular" panose="020B0604020202020204" charset="0"/>
                <a:ea typeface="Roboto Slab Regular" panose="020B0604020202020204" charset="0"/>
              </a:rPr>
              <a:t>Using the tables presented above, we will observe when we have to use a certain sorting algorithm to the detriment of the other.</a:t>
            </a:r>
            <a:endParaRPr lang="es-ES" sz="900" dirty="0">
              <a:latin typeface="Roboto Slab Regular" panose="020B0604020202020204" charset="0"/>
              <a:ea typeface="Roboto Slab Regular"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68"/>
        <p:cNvGrpSpPr/>
        <p:nvPr/>
      </p:nvGrpSpPr>
      <p:grpSpPr>
        <a:xfrm>
          <a:off x="0" y="0"/>
          <a:ext cx="0" cy="0"/>
          <a:chOff x="0" y="0"/>
          <a:chExt cx="0" cy="0"/>
        </a:xfrm>
      </p:grpSpPr>
      <p:sp>
        <p:nvSpPr>
          <p:cNvPr id="369" name="Google Shape;369;p37"/>
          <p:cNvSpPr txBox="1">
            <a:spLocks noGrp="1"/>
          </p:cNvSpPr>
          <p:nvPr>
            <p:ph type="ctrTitle"/>
          </p:nvPr>
        </p:nvSpPr>
        <p:spPr>
          <a:xfrm flipH="1">
            <a:off x="6092292" y="825563"/>
            <a:ext cx="2898870" cy="3483900"/>
          </a:xfrm>
          <a:prstGeom prst="rect">
            <a:avLst/>
          </a:prstGeom>
          <a:noFill/>
          <a:ln>
            <a:noFill/>
          </a:ln>
        </p:spPr>
        <p:txBody>
          <a:bodyPr spcFirstLastPara="1" wrap="square" lIns="68575" tIns="34275" rIns="68575" bIns="34275" anchor="ctr" anchorCtr="0">
            <a:noAutofit/>
          </a:bodyPr>
          <a:lstStyle/>
          <a:p>
            <a:pPr marL="0" lvl="0" indent="0" algn="just" rtl="0">
              <a:lnSpc>
                <a:spcPct val="90000"/>
              </a:lnSpc>
              <a:spcBef>
                <a:spcPts val="0"/>
              </a:spcBef>
              <a:spcAft>
                <a:spcPts val="0"/>
              </a:spcAft>
              <a:buClr>
                <a:schemeClr val="dk1"/>
              </a:buClr>
              <a:buSzPts val="1800"/>
              <a:buFont typeface="Nunito Sans Black"/>
              <a:buNone/>
            </a:pPr>
            <a:r>
              <a:rPr lang="en-US" sz="1000" b="0" dirty="0">
                <a:solidFill>
                  <a:srgbClr val="FFFFFF"/>
                </a:solidFill>
                <a:latin typeface="Roboto Slab Regular" panose="020B0604020202020204" charset="0"/>
                <a:ea typeface="Roboto Slab Regular" panose="020B0604020202020204" charset="0"/>
              </a:rPr>
              <a:t>               Whe</a:t>
            </a:r>
            <a:r>
              <a:rPr lang="en-US" sz="1000" dirty="0">
                <a:latin typeface="Roboto Slab Regular" panose="020B0604020202020204" charset="0"/>
                <a:ea typeface="Roboto Slab Regular" panose="020B0604020202020204" charset="0"/>
              </a:rPr>
              <a:t>n we have a </a:t>
            </a:r>
            <a:r>
              <a:rPr lang="en-US" sz="1000" i="1" dirty="0">
                <a:latin typeface="Roboto Slab Regular" panose="020B0604020202020204" charset="0"/>
                <a:ea typeface="Roboto Slab Regular" panose="020B0604020202020204" charset="0"/>
              </a:rPr>
              <a:t>few</a:t>
            </a:r>
            <a:r>
              <a:rPr lang="en-US" sz="1000" dirty="0">
                <a:latin typeface="Roboto Slab Regular" panose="020B0604020202020204" charset="0"/>
                <a:ea typeface="Roboto Slab Regular" panose="020B0604020202020204" charset="0"/>
              </a:rPr>
              <a:t> number of elements (maximum 10^4), but they can have </a:t>
            </a:r>
            <a:r>
              <a:rPr lang="en-US" sz="1000" i="1" dirty="0">
                <a:latin typeface="Roboto Slab Regular" panose="020B0604020202020204" charset="0"/>
                <a:ea typeface="Roboto Slab Regular" panose="020B0604020202020204" charset="0"/>
              </a:rPr>
              <a:t>large</a:t>
            </a:r>
            <a:r>
              <a:rPr lang="en-US" sz="1000" dirty="0">
                <a:latin typeface="Roboto Slab Regular" panose="020B0604020202020204" charset="0"/>
                <a:ea typeface="Roboto Slab Regular" panose="020B0604020202020204" charset="0"/>
              </a:rPr>
              <a:t> values (10^6-10^7), we should </a:t>
            </a:r>
            <a:r>
              <a:rPr lang="en-US" sz="1000" b="1" dirty="0">
                <a:latin typeface="Roboto Slab Regular" panose="020B0604020202020204" charset="0"/>
                <a:ea typeface="Roboto Slab Regular" panose="020B0604020202020204" charset="0"/>
              </a:rPr>
              <a:t>use Bubble Sort </a:t>
            </a:r>
            <a:r>
              <a:rPr lang="en-US" sz="1000" dirty="0">
                <a:latin typeface="Roboto Slab Regular" panose="020B0604020202020204" charset="0"/>
                <a:ea typeface="Roboto Slab Regular" panose="020B0604020202020204" charset="0"/>
              </a:rPr>
              <a:t>because the auxiliary array for </a:t>
            </a:r>
            <a:r>
              <a:rPr lang="en-US" sz="1000" b="1" dirty="0">
                <a:latin typeface="Roboto Slab Regular" panose="020B0604020202020204" charset="0"/>
                <a:ea typeface="Roboto Slab Regular" panose="020B0604020202020204" charset="0"/>
              </a:rPr>
              <a:t>Counting Sort</a:t>
            </a:r>
            <a:r>
              <a:rPr lang="en-US" sz="1000" dirty="0">
                <a:latin typeface="Roboto Slab Regular" panose="020B0604020202020204" charset="0"/>
                <a:ea typeface="Roboto Slab Regular" panose="020B0604020202020204" charset="0"/>
              </a:rPr>
              <a:t> cannot contain that many elements.     </a:t>
            </a:r>
            <a:br>
              <a:rPr lang="en-US" sz="1000" dirty="0">
                <a:latin typeface="Roboto Slab Regular" panose="020B0604020202020204" charset="0"/>
                <a:ea typeface="Roboto Slab Regular" panose="020B0604020202020204" charset="0"/>
              </a:rPr>
            </a:br>
            <a:r>
              <a:rPr lang="en-US" sz="1000" dirty="0">
                <a:latin typeface="Roboto Slab Regular" panose="020B0604020202020204" charset="0"/>
                <a:ea typeface="Roboto Slab Regular" panose="020B0604020202020204" charset="0"/>
              </a:rPr>
              <a:t>                Otherwise, we use </a:t>
            </a:r>
            <a:r>
              <a:rPr lang="en-US" sz="1000" b="1" dirty="0">
                <a:latin typeface="Roboto Slab Regular" panose="020B0604020202020204" charset="0"/>
                <a:ea typeface="Roboto Slab Regular" panose="020B0604020202020204" charset="0"/>
              </a:rPr>
              <a:t>Counting Sort </a:t>
            </a:r>
            <a:r>
              <a:rPr lang="en-US" sz="1000" dirty="0">
                <a:latin typeface="Roboto Slab Regular" panose="020B0604020202020204" charset="0"/>
                <a:ea typeface="Roboto Slab Regular" panose="020B0604020202020204" charset="0"/>
              </a:rPr>
              <a:t>because its running time is 0 </a:t>
            </a:r>
            <a:r>
              <a:rPr lang="en-US" sz="1000" dirty="0" err="1">
                <a:latin typeface="Roboto Slab Regular" panose="020B0604020202020204" charset="0"/>
                <a:ea typeface="Roboto Slab Regular" panose="020B0604020202020204" charset="0"/>
              </a:rPr>
              <a:t>ms</a:t>
            </a:r>
            <a:r>
              <a:rPr lang="en-US" sz="1000" dirty="0">
                <a:latin typeface="Roboto Slab Regular" panose="020B0604020202020204" charset="0"/>
                <a:ea typeface="Roboto Slab Regular" panose="020B0604020202020204" charset="0"/>
              </a:rPr>
              <a:t> for a number of 10^4 elements. Moreover, for 10^5 the maximum time is 4 </a:t>
            </a:r>
            <a:r>
              <a:rPr lang="en-US" sz="1000" dirty="0" err="1">
                <a:latin typeface="Roboto Slab Regular" panose="020B0604020202020204" charset="0"/>
                <a:ea typeface="Roboto Slab Regular" panose="020B0604020202020204" charset="0"/>
              </a:rPr>
              <a:t>ms</a:t>
            </a:r>
            <a:r>
              <a:rPr lang="en-US" sz="1000" dirty="0">
                <a:latin typeface="Roboto Slab Regular" panose="020B0604020202020204" charset="0"/>
                <a:ea typeface="Roboto Slab Regular" panose="020B0604020202020204" charset="0"/>
              </a:rPr>
              <a:t>, for 10^6 it is 20 </a:t>
            </a:r>
            <a:r>
              <a:rPr lang="en-US" sz="1000" dirty="0" err="1">
                <a:latin typeface="Roboto Slab Regular" panose="020B0604020202020204" charset="0"/>
                <a:ea typeface="Roboto Slab Regular" panose="020B0604020202020204" charset="0"/>
              </a:rPr>
              <a:t>ms</a:t>
            </a:r>
            <a:r>
              <a:rPr lang="en-US" sz="1000" dirty="0">
                <a:latin typeface="Roboto Slab Regular" panose="020B0604020202020204" charset="0"/>
                <a:ea typeface="Roboto Slab Regular" panose="020B0604020202020204" charset="0"/>
              </a:rPr>
              <a:t> and for 10^7 it is 197 </a:t>
            </a:r>
            <a:r>
              <a:rPr lang="en-US" sz="1000" dirty="0" err="1">
                <a:latin typeface="Roboto Slab Regular" panose="020B0604020202020204" charset="0"/>
                <a:ea typeface="Roboto Slab Regular" panose="020B0604020202020204" charset="0"/>
              </a:rPr>
              <a:t>ms.</a:t>
            </a:r>
            <a:r>
              <a:rPr lang="en-US" sz="1000" dirty="0">
                <a:latin typeface="Roboto Slab Regular" panose="020B0604020202020204" charset="0"/>
                <a:ea typeface="Roboto Slab Regular" panose="020B0604020202020204" charset="0"/>
              </a:rPr>
              <a:t>                                 </a:t>
            </a:r>
            <a:endParaRPr sz="1000" b="0" dirty="0">
              <a:solidFill>
                <a:srgbClr val="FFFFFF"/>
              </a:solidFill>
              <a:latin typeface="Roboto Slab Regular" panose="020B0604020202020204" charset="0"/>
              <a:ea typeface="Roboto Slab Regular" panose="020B0604020202020204" charset="0"/>
            </a:endParaRPr>
          </a:p>
        </p:txBody>
      </p:sp>
      <p:sp>
        <p:nvSpPr>
          <p:cNvPr id="370" name="Google Shape;370;p37"/>
          <p:cNvSpPr txBox="1">
            <a:spLocks noGrp="1"/>
          </p:cNvSpPr>
          <p:nvPr>
            <p:ph type="subTitle" idx="1"/>
          </p:nvPr>
        </p:nvSpPr>
        <p:spPr>
          <a:xfrm flipH="1">
            <a:off x="825666" y="2286000"/>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sz="1400" b="0" dirty="0" err="1">
                <a:latin typeface="Roboto Slab Regular" panose="020B0604020202020204" charset="0"/>
                <a:ea typeface="Roboto Slab Regular" panose="020B0604020202020204" charset="0"/>
              </a:rPr>
              <a:t>Bubble</a:t>
            </a:r>
            <a:r>
              <a:rPr lang="es-ES" sz="1400" b="0" dirty="0">
                <a:latin typeface="Roboto Slab Regular" panose="020B0604020202020204" charset="0"/>
                <a:ea typeface="Roboto Slab Regular" panose="020B0604020202020204" charset="0"/>
              </a:rPr>
              <a:t> </a:t>
            </a:r>
            <a:r>
              <a:rPr lang="es-ES" sz="1400" b="0" dirty="0" err="1">
                <a:latin typeface="Roboto Slab Regular" panose="020B0604020202020204" charset="0"/>
                <a:ea typeface="Roboto Slab Regular" panose="020B0604020202020204" charset="0"/>
              </a:rPr>
              <a:t>Sort</a:t>
            </a:r>
            <a:endParaRPr sz="1400" b="0" dirty="0">
              <a:latin typeface="Roboto Slab Regular" panose="020B0604020202020204" charset="0"/>
              <a:ea typeface="Roboto Slab Regular" panose="020B0604020202020204" charset="0"/>
            </a:endParaRPr>
          </a:p>
        </p:txBody>
      </p:sp>
      <p:sp>
        <p:nvSpPr>
          <p:cNvPr id="371" name="Google Shape;371;p37"/>
          <p:cNvSpPr txBox="1">
            <a:spLocks noGrp="1"/>
          </p:cNvSpPr>
          <p:nvPr>
            <p:ph type="subTitle" idx="2"/>
          </p:nvPr>
        </p:nvSpPr>
        <p:spPr>
          <a:xfrm>
            <a:off x="659219" y="2567513"/>
            <a:ext cx="2615609" cy="894600"/>
          </a:xfrm>
          <a:prstGeom prst="rect">
            <a:avLst/>
          </a:prstGeom>
        </p:spPr>
        <p:txBody>
          <a:bodyPr spcFirstLastPara="1" wrap="square" lIns="68575" tIns="34275" rIns="68575" bIns="34275" anchor="t" anchorCtr="0">
            <a:noAutofit/>
          </a:bodyPr>
          <a:lstStyle/>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maximum</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value</a:t>
            </a:r>
            <a:r>
              <a:rPr lang="es-ES" sz="1100" b="1" dirty="0">
                <a:solidFill>
                  <a:schemeClr val="lt1"/>
                </a:solidFill>
                <a:latin typeface="Roboto Slab Regular" panose="020B0604020202020204" charset="0"/>
                <a:ea typeface="Roboto Slab Regular" panose="020B0604020202020204" charset="0"/>
              </a:rPr>
              <a:t> (Max):  </a:t>
            </a:r>
            <a:r>
              <a:rPr lang="es-ES" sz="1100" dirty="0">
                <a:solidFill>
                  <a:schemeClr val="lt1"/>
                </a:solidFill>
                <a:latin typeface="Roboto Slab Regular" panose="020B0604020202020204" charset="0"/>
                <a:ea typeface="Roboto Slab Regular" panose="020B0604020202020204" charset="0"/>
              </a:rPr>
              <a:t>10^7</a:t>
            </a:r>
          </a:p>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no. </a:t>
            </a:r>
            <a:r>
              <a:rPr lang="es-ES" sz="1100" b="1" dirty="0" err="1">
                <a:solidFill>
                  <a:schemeClr val="lt1"/>
                </a:solidFill>
                <a:latin typeface="Roboto Slab Regular" panose="020B0604020202020204" charset="0"/>
                <a:ea typeface="Roboto Slab Regular" panose="020B0604020202020204" charset="0"/>
              </a:rPr>
              <a:t>of</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elements</a:t>
            </a:r>
            <a:r>
              <a:rPr lang="es-ES" sz="1100" b="1" dirty="0">
                <a:solidFill>
                  <a:schemeClr val="lt1"/>
                </a:solidFill>
                <a:latin typeface="Roboto Slab Regular" panose="020B0604020202020204" charset="0"/>
                <a:ea typeface="Roboto Slab Regular" panose="020B0604020202020204" charset="0"/>
              </a:rPr>
              <a:t> (n)</a:t>
            </a:r>
            <a:r>
              <a:rPr lang="es-ES" sz="1100" dirty="0">
                <a:solidFill>
                  <a:schemeClr val="lt1"/>
                </a:solidFill>
                <a:latin typeface="Roboto Slab Regular" panose="020B0604020202020204" charset="0"/>
                <a:ea typeface="Roboto Slab Regular" panose="020B0604020202020204" charset="0"/>
              </a:rPr>
              <a:t>: 10^4</a:t>
            </a:r>
          </a:p>
          <a:p>
            <a:pPr marL="0" lvl="0" indent="0" algn="ctr" rtl="0">
              <a:lnSpc>
                <a:spcPct val="90000"/>
              </a:lnSpc>
              <a:spcBef>
                <a:spcPts val="0"/>
              </a:spcBef>
              <a:spcAft>
                <a:spcPts val="0"/>
              </a:spcAft>
              <a:buNone/>
            </a:pPr>
            <a:endParaRPr lang="es-ES" sz="1100" dirty="0">
              <a:solidFill>
                <a:schemeClr val="lt1"/>
              </a:solidFill>
              <a:latin typeface="Roboto Slab Regular" panose="020B0604020202020204" charset="0"/>
              <a:ea typeface="Roboto Slab Regular" panose="020B0604020202020204" charset="0"/>
            </a:endParaRPr>
          </a:p>
          <a:p>
            <a:pPr marL="0" lvl="0" indent="0" algn="ctr" rtl="0">
              <a:lnSpc>
                <a:spcPct val="90000"/>
              </a:lnSpc>
              <a:spcBef>
                <a:spcPts val="0"/>
              </a:spcBef>
              <a:spcAft>
                <a:spcPts val="0"/>
              </a:spcAft>
              <a:buNone/>
            </a:pPr>
            <a:endParaRPr sz="1100" dirty="0">
              <a:latin typeface="Roboto Slab Regular" panose="020B0604020202020204" charset="0"/>
              <a:ea typeface="Roboto Slab Regular" panose="020B0604020202020204" charset="0"/>
            </a:endParaRPr>
          </a:p>
        </p:txBody>
      </p:sp>
      <p:sp>
        <p:nvSpPr>
          <p:cNvPr id="372" name="Google Shape;372;p37"/>
          <p:cNvSpPr txBox="1">
            <a:spLocks noGrp="1"/>
          </p:cNvSpPr>
          <p:nvPr>
            <p:ph type="subTitle" idx="3"/>
          </p:nvPr>
        </p:nvSpPr>
        <p:spPr>
          <a:xfrm flipH="1">
            <a:off x="3645938" y="2286000"/>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dirty="0" err="1">
                <a:latin typeface="Roboto Slab Regular" panose="020B0604020202020204" charset="0"/>
                <a:ea typeface="Roboto Slab Regular" panose="020B0604020202020204" charset="0"/>
              </a:rPr>
              <a:t>Counting</a:t>
            </a:r>
            <a:r>
              <a:rPr lang="es-ES" dirty="0">
                <a:latin typeface="Roboto Slab Regular" panose="020B0604020202020204" charset="0"/>
                <a:ea typeface="Roboto Slab Regular" panose="020B0604020202020204" charset="0"/>
              </a:rPr>
              <a:t> </a:t>
            </a:r>
            <a:r>
              <a:rPr lang="es-ES" dirty="0" err="1">
                <a:latin typeface="Roboto Slab Regular" panose="020B0604020202020204" charset="0"/>
                <a:ea typeface="Roboto Slab Regular" panose="020B0604020202020204" charset="0"/>
              </a:rPr>
              <a:t>Sort</a:t>
            </a:r>
            <a:endParaRPr sz="1400" b="0" dirty="0">
              <a:latin typeface="Roboto Slab Regular" panose="020B0604020202020204" charset="0"/>
              <a:ea typeface="Roboto Slab Regular" panose="020B0604020202020204" charset="0"/>
            </a:endParaRPr>
          </a:p>
        </p:txBody>
      </p:sp>
      <p:sp>
        <p:nvSpPr>
          <p:cNvPr id="373" name="Google Shape;373;p37"/>
          <p:cNvSpPr txBox="1">
            <a:spLocks noGrp="1"/>
          </p:cNvSpPr>
          <p:nvPr>
            <p:ph type="subTitle" idx="4"/>
          </p:nvPr>
        </p:nvSpPr>
        <p:spPr>
          <a:xfrm>
            <a:off x="3548490" y="2567513"/>
            <a:ext cx="2422978" cy="894600"/>
          </a:xfrm>
          <a:prstGeom prst="rect">
            <a:avLst/>
          </a:prstGeom>
        </p:spPr>
        <p:txBody>
          <a:bodyPr spcFirstLastPara="1" wrap="square" lIns="68575" tIns="34275" rIns="68575" bIns="34275" anchor="t" anchorCtr="0">
            <a:noAutofit/>
          </a:bodyPr>
          <a:lstStyle/>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maximum</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value</a:t>
            </a:r>
            <a:r>
              <a:rPr lang="es-ES" sz="1100" b="1" dirty="0">
                <a:solidFill>
                  <a:schemeClr val="lt1"/>
                </a:solidFill>
                <a:latin typeface="Roboto Slab Regular" panose="020B0604020202020204" charset="0"/>
                <a:ea typeface="Roboto Slab Regular" panose="020B0604020202020204" charset="0"/>
              </a:rPr>
              <a:t> (Max)</a:t>
            </a:r>
            <a:r>
              <a:rPr lang="es-ES" sz="1100" dirty="0">
                <a:solidFill>
                  <a:schemeClr val="lt1"/>
                </a:solidFill>
                <a:latin typeface="Roboto Slab Regular" panose="020B0604020202020204" charset="0"/>
                <a:ea typeface="Roboto Slab Regular" panose="020B0604020202020204" charset="0"/>
              </a:rPr>
              <a:t>:  10^5</a:t>
            </a:r>
          </a:p>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no. </a:t>
            </a:r>
            <a:r>
              <a:rPr lang="es-ES" sz="1100" b="1" dirty="0" err="1">
                <a:solidFill>
                  <a:schemeClr val="lt1"/>
                </a:solidFill>
                <a:latin typeface="Roboto Slab Regular" panose="020B0604020202020204" charset="0"/>
                <a:ea typeface="Roboto Slab Regular" panose="020B0604020202020204" charset="0"/>
              </a:rPr>
              <a:t>of</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elements</a:t>
            </a:r>
            <a:r>
              <a:rPr lang="es-ES" sz="1100" b="1" dirty="0">
                <a:solidFill>
                  <a:schemeClr val="lt1"/>
                </a:solidFill>
                <a:latin typeface="Roboto Slab Regular" panose="020B0604020202020204" charset="0"/>
                <a:ea typeface="Roboto Slab Regular" panose="020B0604020202020204" charset="0"/>
              </a:rPr>
              <a:t> (n)</a:t>
            </a:r>
            <a:r>
              <a:rPr lang="es-ES" sz="1100" dirty="0">
                <a:solidFill>
                  <a:schemeClr val="lt1"/>
                </a:solidFill>
                <a:latin typeface="Roboto Slab Regular" panose="020B0604020202020204" charset="0"/>
                <a:ea typeface="Roboto Slab Regular" panose="020B0604020202020204" charset="0"/>
              </a:rPr>
              <a:t>: 10^7</a:t>
            </a:r>
          </a:p>
        </p:txBody>
      </p:sp>
      <p:grpSp>
        <p:nvGrpSpPr>
          <p:cNvPr id="374" name="Google Shape;374;p37"/>
          <p:cNvGrpSpPr/>
          <p:nvPr/>
        </p:nvGrpSpPr>
        <p:grpSpPr>
          <a:xfrm>
            <a:off x="1822974" y="1801128"/>
            <a:ext cx="3151586" cy="331851"/>
            <a:chOff x="1822974" y="1801128"/>
            <a:chExt cx="3151586" cy="331851"/>
          </a:xfrm>
        </p:grpSpPr>
        <p:grpSp>
          <p:nvGrpSpPr>
            <p:cNvPr id="375" name="Google Shape;375;p37"/>
            <p:cNvGrpSpPr/>
            <p:nvPr/>
          </p:nvGrpSpPr>
          <p:grpSpPr>
            <a:xfrm>
              <a:off x="1822974" y="1801158"/>
              <a:ext cx="330964" cy="331821"/>
              <a:chOff x="-50523475" y="2316000"/>
              <a:chExt cx="299325" cy="300100"/>
            </a:xfrm>
          </p:grpSpPr>
          <p:sp>
            <p:nvSpPr>
              <p:cNvPr id="376" name="Google Shape;376;p37"/>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sp>
            <p:nvSpPr>
              <p:cNvPr id="377" name="Google Shape;377;p37"/>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grpSp>
        <p:grpSp>
          <p:nvGrpSpPr>
            <p:cNvPr id="378" name="Google Shape;378;p37"/>
            <p:cNvGrpSpPr/>
            <p:nvPr/>
          </p:nvGrpSpPr>
          <p:grpSpPr>
            <a:xfrm>
              <a:off x="4642739" y="1801128"/>
              <a:ext cx="331821" cy="331848"/>
              <a:chOff x="-50154850" y="2316775"/>
              <a:chExt cx="300100" cy="300125"/>
            </a:xfrm>
          </p:grpSpPr>
          <p:sp>
            <p:nvSpPr>
              <p:cNvPr id="379" name="Google Shape;379;p37"/>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sp>
            <p:nvSpPr>
              <p:cNvPr id="380" name="Google Shape;380;p37"/>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68"/>
        <p:cNvGrpSpPr/>
        <p:nvPr/>
      </p:nvGrpSpPr>
      <p:grpSpPr>
        <a:xfrm>
          <a:off x="0" y="0"/>
          <a:ext cx="0" cy="0"/>
          <a:chOff x="0" y="0"/>
          <a:chExt cx="0" cy="0"/>
        </a:xfrm>
      </p:grpSpPr>
      <p:sp>
        <p:nvSpPr>
          <p:cNvPr id="369" name="Google Shape;369;p37"/>
          <p:cNvSpPr txBox="1">
            <a:spLocks noGrp="1"/>
          </p:cNvSpPr>
          <p:nvPr>
            <p:ph type="ctrTitle"/>
          </p:nvPr>
        </p:nvSpPr>
        <p:spPr>
          <a:xfrm flipH="1">
            <a:off x="6013999" y="825563"/>
            <a:ext cx="3101645" cy="3483900"/>
          </a:xfrm>
          <a:prstGeom prst="rect">
            <a:avLst/>
          </a:prstGeom>
          <a:noFill/>
          <a:ln>
            <a:noFill/>
          </a:ln>
        </p:spPr>
        <p:txBody>
          <a:bodyPr spcFirstLastPara="1" wrap="square" lIns="68575" tIns="34275" rIns="68575" bIns="34275" anchor="ctr" anchorCtr="0">
            <a:noAutofit/>
          </a:bodyPr>
          <a:lstStyle/>
          <a:p>
            <a:pPr marL="0" lvl="0" indent="0" algn="just" rtl="0">
              <a:lnSpc>
                <a:spcPct val="90000"/>
              </a:lnSpc>
              <a:spcBef>
                <a:spcPts val="0"/>
              </a:spcBef>
              <a:spcAft>
                <a:spcPts val="0"/>
              </a:spcAft>
              <a:buClr>
                <a:schemeClr val="dk1"/>
              </a:buClr>
              <a:buSzPts val="1800"/>
              <a:buFont typeface="Nunito Sans Black"/>
              <a:buNone/>
            </a:pPr>
            <a:r>
              <a:rPr lang="en-US" sz="1000" b="0" dirty="0">
                <a:solidFill>
                  <a:srgbClr val="FFFFFF"/>
                </a:solidFill>
                <a:latin typeface="Roboto Slab Regular" panose="020B0604020202020204" charset="0"/>
                <a:ea typeface="Roboto Slab Regular" panose="020B0604020202020204" charset="0"/>
              </a:rPr>
              <a:t>               Whe</a:t>
            </a:r>
            <a:r>
              <a:rPr lang="en-US" sz="1000" dirty="0">
                <a:latin typeface="Roboto Slab Regular" panose="020B0604020202020204" charset="0"/>
                <a:ea typeface="Roboto Slab Regular" panose="020B0604020202020204" charset="0"/>
              </a:rPr>
              <a:t>n we have </a:t>
            </a:r>
            <a:r>
              <a:rPr lang="en-US" sz="1000" i="1" dirty="0">
                <a:latin typeface="Roboto Slab Regular" panose="020B0604020202020204" charset="0"/>
                <a:ea typeface="Roboto Slab Regular" panose="020B0604020202020204" charset="0"/>
              </a:rPr>
              <a:t>large</a:t>
            </a:r>
            <a:r>
              <a:rPr lang="en-US" sz="1000" dirty="0">
                <a:latin typeface="Roboto Slab Regular" panose="020B0604020202020204" charset="0"/>
                <a:ea typeface="Roboto Slab Regular" panose="020B0604020202020204" charset="0"/>
              </a:rPr>
              <a:t> values (10^6-10^7), we should </a:t>
            </a:r>
            <a:r>
              <a:rPr lang="en-US" sz="1000" b="1" dirty="0">
                <a:latin typeface="Roboto Slab Regular" panose="020B0604020202020204" charset="0"/>
                <a:ea typeface="Roboto Slab Regular" panose="020B0604020202020204" charset="0"/>
              </a:rPr>
              <a:t>use Radix Sort </a:t>
            </a:r>
            <a:r>
              <a:rPr lang="en-US" sz="1000" dirty="0">
                <a:latin typeface="Roboto Slab Regular" panose="020B0604020202020204" charset="0"/>
                <a:ea typeface="Roboto Slab Regular" panose="020B0604020202020204" charset="0"/>
              </a:rPr>
              <a:t>because the auxiliary array for </a:t>
            </a:r>
            <a:r>
              <a:rPr lang="en-US" sz="1000" b="1" dirty="0">
                <a:latin typeface="Roboto Slab Regular" panose="020B0604020202020204" charset="0"/>
                <a:ea typeface="Roboto Slab Regular" panose="020B0604020202020204" charset="0"/>
              </a:rPr>
              <a:t>Counting Sort</a:t>
            </a:r>
            <a:r>
              <a:rPr lang="en-US" sz="1000" dirty="0">
                <a:latin typeface="Roboto Slab Regular" panose="020B0604020202020204" charset="0"/>
                <a:ea typeface="Roboto Slab Regular" panose="020B0604020202020204" charset="0"/>
              </a:rPr>
              <a:t> cannot contain that many elements.     </a:t>
            </a:r>
            <a:br>
              <a:rPr lang="en-US" sz="1000" dirty="0">
                <a:latin typeface="Roboto Slab Regular" panose="020B0604020202020204" charset="0"/>
                <a:ea typeface="Roboto Slab Regular" panose="020B0604020202020204" charset="0"/>
              </a:rPr>
            </a:br>
            <a:r>
              <a:rPr lang="en-US" sz="1000" dirty="0">
                <a:latin typeface="Roboto Slab Regular" panose="020B0604020202020204" charset="0"/>
                <a:ea typeface="Roboto Slab Regular" panose="020B0604020202020204" charset="0"/>
              </a:rPr>
              <a:t>                Otherwise, we should use </a:t>
            </a:r>
            <a:r>
              <a:rPr lang="en-US" sz="1000" b="1" dirty="0">
                <a:latin typeface="Roboto Slab Regular" panose="020B0604020202020204" charset="0"/>
                <a:ea typeface="Roboto Slab Regular" panose="020B0604020202020204" charset="0"/>
              </a:rPr>
              <a:t>Counting Sort </a:t>
            </a:r>
            <a:r>
              <a:rPr lang="en-US" sz="1000" dirty="0">
                <a:latin typeface="Roboto Slab Regular" panose="020B0604020202020204" charset="0"/>
                <a:ea typeface="Roboto Slab Regular" panose="020B0604020202020204" charset="0"/>
              </a:rPr>
              <a:t>because its running time is 0 </a:t>
            </a:r>
            <a:r>
              <a:rPr lang="en-US" sz="1000" dirty="0" err="1">
                <a:latin typeface="Roboto Slab Regular" panose="020B0604020202020204" charset="0"/>
                <a:ea typeface="Roboto Slab Regular" panose="020B0604020202020204" charset="0"/>
              </a:rPr>
              <a:t>ms</a:t>
            </a:r>
            <a:r>
              <a:rPr lang="en-US" sz="1000" dirty="0">
                <a:latin typeface="Roboto Slab Regular" panose="020B0604020202020204" charset="0"/>
                <a:ea typeface="Roboto Slab Regular" panose="020B0604020202020204" charset="0"/>
              </a:rPr>
              <a:t> for a number of 10^4 elements. Moreover, for 10^5 the maximum time is 4 </a:t>
            </a:r>
            <a:r>
              <a:rPr lang="en-US" sz="1000" dirty="0" err="1">
                <a:latin typeface="Roboto Slab Regular" panose="020B0604020202020204" charset="0"/>
                <a:ea typeface="Roboto Slab Regular" panose="020B0604020202020204" charset="0"/>
              </a:rPr>
              <a:t>ms</a:t>
            </a:r>
            <a:r>
              <a:rPr lang="en-US" sz="1000" dirty="0">
                <a:latin typeface="Roboto Slab Regular" panose="020B0604020202020204" charset="0"/>
                <a:ea typeface="Roboto Slab Regular" panose="020B0604020202020204" charset="0"/>
              </a:rPr>
              <a:t>, for 10^6 it is 20 </a:t>
            </a:r>
            <a:r>
              <a:rPr lang="en-US" sz="1000" dirty="0" err="1">
                <a:latin typeface="Roboto Slab Regular" panose="020B0604020202020204" charset="0"/>
                <a:ea typeface="Roboto Slab Regular" panose="020B0604020202020204" charset="0"/>
              </a:rPr>
              <a:t>ms</a:t>
            </a:r>
            <a:r>
              <a:rPr lang="en-US" sz="1000" dirty="0">
                <a:latin typeface="Roboto Slab Regular" panose="020B0604020202020204" charset="0"/>
                <a:ea typeface="Roboto Slab Regular" panose="020B0604020202020204" charset="0"/>
              </a:rPr>
              <a:t> and for 10^7 it is 197 </a:t>
            </a:r>
            <a:r>
              <a:rPr lang="en-US" sz="1000" dirty="0" err="1">
                <a:latin typeface="Roboto Slab Regular" panose="020B0604020202020204" charset="0"/>
                <a:ea typeface="Roboto Slab Regular" panose="020B0604020202020204" charset="0"/>
              </a:rPr>
              <a:t>ms.</a:t>
            </a:r>
            <a:r>
              <a:rPr lang="en-US" sz="1000" dirty="0">
                <a:latin typeface="Roboto Slab Regular" panose="020B0604020202020204" charset="0"/>
                <a:ea typeface="Roboto Slab Regular" panose="020B0604020202020204" charset="0"/>
              </a:rPr>
              <a:t>                                                 </a:t>
            </a:r>
            <a:br>
              <a:rPr lang="en-US" sz="1000" dirty="0">
                <a:latin typeface="Roboto Slab Regular" panose="020B0604020202020204" charset="0"/>
                <a:ea typeface="Roboto Slab Regular" panose="020B0604020202020204" charset="0"/>
              </a:rPr>
            </a:br>
            <a:r>
              <a:rPr lang="en-US" sz="1000" dirty="0">
                <a:latin typeface="Roboto Slab Regular" panose="020B0604020202020204" charset="0"/>
                <a:ea typeface="Roboto Slab Regular" panose="020B0604020202020204" charset="0"/>
              </a:rPr>
              <a:t>                Although, if we have </a:t>
            </a:r>
            <a:r>
              <a:rPr lang="en-US" sz="1000" i="1" dirty="0">
                <a:latin typeface="Roboto Slab Regular" panose="020B0604020202020204" charset="0"/>
                <a:ea typeface="Roboto Slab Regular" panose="020B0604020202020204" charset="0"/>
              </a:rPr>
              <a:t>limited memory</a:t>
            </a:r>
            <a:r>
              <a:rPr lang="en-US" sz="1000" dirty="0">
                <a:latin typeface="Roboto Slab Regular" panose="020B0604020202020204" charset="0"/>
                <a:ea typeface="Roboto Slab Regular" panose="020B0604020202020204" charset="0"/>
              </a:rPr>
              <a:t>, we can use </a:t>
            </a:r>
            <a:r>
              <a:rPr lang="en-US" sz="1000" b="1" dirty="0">
                <a:latin typeface="Roboto Slab Regular" panose="020B0604020202020204" charset="0"/>
                <a:ea typeface="Roboto Slab Regular" panose="020B0604020202020204" charset="0"/>
              </a:rPr>
              <a:t>Radix Sort </a:t>
            </a:r>
            <a:r>
              <a:rPr lang="en-US" sz="1000" dirty="0">
                <a:latin typeface="Roboto Slab Regular" panose="020B0604020202020204" charset="0"/>
                <a:ea typeface="Roboto Slab Regular" panose="020B0604020202020204" charset="0"/>
              </a:rPr>
              <a:t>because it uses an auxiliary space equal with the number of buckets (16 or 256 in our case), in contrast to the counting sort that uses an additional array of 10^5 elements.  (The same happens with the other sorting algorithms.)                    </a:t>
            </a:r>
            <a:endParaRPr sz="1000" b="0" dirty="0">
              <a:solidFill>
                <a:srgbClr val="FFFFFF"/>
              </a:solidFill>
              <a:latin typeface="Roboto Slab Regular" panose="020B0604020202020204" charset="0"/>
              <a:ea typeface="Roboto Slab Regular" panose="020B0604020202020204" charset="0"/>
            </a:endParaRPr>
          </a:p>
        </p:txBody>
      </p:sp>
      <p:sp>
        <p:nvSpPr>
          <p:cNvPr id="370" name="Google Shape;370;p37"/>
          <p:cNvSpPr txBox="1">
            <a:spLocks noGrp="1"/>
          </p:cNvSpPr>
          <p:nvPr>
            <p:ph type="subTitle" idx="1"/>
          </p:nvPr>
        </p:nvSpPr>
        <p:spPr>
          <a:xfrm flipH="1">
            <a:off x="825666" y="2286000"/>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sz="1400" b="0" dirty="0" err="1">
                <a:latin typeface="Roboto Slab Regular" panose="020B0604020202020204" charset="0"/>
                <a:ea typeface="Roboto Slab Regular" panose="020B0604020202020204" charset="0"/>
              </a:rPr>
              <a:t>Radix</a:t>
            </a:r>
            <a:r>
              <a:rPr lang="es-ES" sz="1400" b="0" dirty="0">
                <a:latin typeface="Roboto Slab Regular" panose="020B0604020202020204" charset="0"/>
                <a:ea typeface="Roboto Slab Regular" panose="020B0604020202020204" charset="0"/>
              </a:rPr>
              <a:t> </a:t>
            </a:r>
            <a:r>
              <a:rPr lang="es-ES" sz="1400" b="0" dirty="0" err="1">
                <a:latin typeface="Roboto Slab Regular" panose="020B0604020202020204" charset="0"/>
                <a:ea typeface="Roboto Slab Regular" panose="020B0604020202020204" charset="0"/>
              </a:rPr>
              <a:t>Sort</a:t>
            </a:r>
            <a:endParaRPr sz="1400" b="0" dirty="0">
              <a:latin typeface="Roboto Slab Regular" panose="020B0604020202020204" charset="0"/>
              <a:ea typeface="Roboto Slab Regular" panose="020B0604020202020204" charset="0"/>
            </a:endParaRPr>
          </a:p>
        </p:txBody>
      </p:sp>
      <p:sp>
        <p:nvSpPr>
          <p:cNvPr id="371" name="Google Shape;371;p37"/>
          <p:cNvSpPr txBox="1">
            <a:spLocks noGrp="1"/>
          </p:cNvSpPr>
          <p:nvPr>
            <p:ph type="subTitle" idx="2"/>
          </p:nvPr>
        </p:nvSpPr>
        <p:spPr>
          <a:xfrm>
            <a:off x="659219" y="2567513"/>
            <a:ext cx="2615609" cy="894600"/>
          </a:xfrm>
          <a:prstGeom prst="rect">
            <a:avLst/>
          </a:prstGeom>
        </p:spPr>
        <p:txBody>
          <a:bodyPr spcFirstLastPara="1" wrap="square" lIns="68575" tIns="34275" rIns="68575" bIns="34275" anchor="t" anchorCtr="0">
            <a:noAutofit/>
          </a:bodyPr>
          <a:lstStyle/>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maximum</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value</a:t>
            </a:r>
            <a:r>
              <a:rPr lang="es-ES" sz="1100" b="1" dirty="0">
                <a:solidFill>
                  <a:schemeClr val="lt1"/>
                </a:solidFill>
                <a:latin typeface="Roboto Slab Regular" panose="020B0604020202020204" charset="0"/>
                <a:ea typeface="Roboto Slab Regular" panose="020B0604020202020204" charset="0"/>
              </a:rPr>
              <a:t> (Max):  </a:t>
            </a:r>
            <a:r>
              <a:rPr lang="es-ES" sz="1100" dirty="0">
                <a:solidFill>
                  <a:schemeClr val="lt1"/>
                </a:solidFill>
                <a:latin typeface="Roboto Slab Regular" panose="020B0604020202020204" charset="0"/>
                <a:ea typeface="Roboto Slab Regular" panose="020B0604020202020204" charset="0"/>
              </a:rPr>
              <a:t>10^7</a:t>
            </a:r>
          </a:p>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no. </a:t>
            </a:r>
            <a:r>
              <a:rPr lang="es-ES" sz="1100" b="1" dirty="0" err="1">
                <a:solidFill>
                  <a:schemeClr val="lt1"/>
                </a:solidFill>
                <a:latin typeface="Roboto Slab Regular" panose="020B0604020202020204" charset="0"/>
                <a:ea typeface="Roboto Slab Regular" panose="020B0604020202020204" charset="0"/>
              </a:rPr>
              <a:t>of</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elements</a:t>
            </a:r>
            <a:r>
              <a:rPr lang="es-ES" sz="1100" b="1" dirty="0">
                <a:solidFill>
                  <a:schemeClr val="lt1"/>
                </a:solidFill>
                <a:latin typeface="Roboto Slab Regular" panose="020B0604020202020204" charset="0"/>
                <a:ea typeface="Roboto Slab Regular" panose="020B0604020202020204" charset="0"/>
              </a:rPr>
              <a:t> (n)</a:t>
            </a:r>
            <a:r>
              <a:rPr lang="es-ES" sz="1100" dirty="0">
                <a:solidFill>
                  <a:schemeClr val="lt1"/>
                </a:solidFill>
                <a:latin typeface="Roboto Slab Regular" panose="020B0604020202020204" charset="0"/>
                <a:ea typeface="Roboto Slab Regular" panose="020B0604020202020204" charset="0"/>
              </a:rPr>
              <a:t>: 10^7</a:t>
            </a:r>
          </a:p>
          <a:p>
            <a:pPr marL="0" lvl="0" indent="0" algn="ctr" rtl="0">
              <a:lnSpc>
                <a:spcPct val="90000"/>
              </a:lnSpc>
              <a:spcBef>
                <a:spcPts val="0"/>
              </a:spcBef>
              <a:spcAft>
                <a:spcPts val="0"/>
              </a:spcAft>
              <a:buNone/>
            </a:pPr>
            <a:endParaRPr lang="es-ES" sz="1100" dirty="0">
              <a:solidFill>
                <a:schemeClr val="lt1"/>
              </a:solidFill>
              <a:latin typeface="Roboto Slab Regular" panose="020B0604020202020204" charset="0"/>
              <a:ea typeface="Roboto Slab Regular" panose="020B0604020202020204" charset="0"/>
            </a:endParaRPr>
          </a:p>
          <a:p>
            <a:pPr marL="0" lvl="0" indent="0" algn="ctr" rtl="0">
              <a:lnSpc>
                <a:spcPct val="90000"/>
              </a:lnSpc>
              <a:spcBef>
                <a:spcPts val="0"/>
              </a:spcBef>
              <a:spcAft>
                <a:spcPts val="0"/>
              </a:spcAft>
              <a:buNone/>
            </a:pPr>
            <a:endParaRPr sz="1100" dirty="0">
              <a:latin typeface="Roboto Slab Regular" panose="020B0604020202020204" charset="0"/>
              <a:ea typeface="Roboto Slab Regular" panose="020B0604020202020204" charset="0"/>
            </a:endParaRPr>
          </a:p>
        </p:txBody>
      </p:sp>
      <p:sp>
        <p:nvSpPr>
          <p:cNvPr id="372" name="Google Shape;372;p37"/>
          <p:cNvSpPr txBox="1">
            <a:spLocks noGrp="1"/>
          </p:cNvSpPr>
          <p:nvPr>
            <p:ph type="subTitle" idx="3"/>
          </p:nvPr>
        </p:nvSpPr>
        <p:spPr>
          <a:xfrm flipH="1">
            <a:off x="3645938" y="2286000"/>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dirty="0" err="1">
                <a:latin typeface="Roboto Slab Regular" panose="020B0604020202020204" charset="0"/>
                <a:ea typeface="Roboto Slab Regular" panose="020B0604020202020204" charset="0"/>
              </a:rPr>
              <a:t>Counting</a:t>
            </a:r>
            <a:r>
              <a:rPr lang="es-ES" dirty="0">
                <a:latin typeface="Roboto Slab Regular" panose="020B0604020202020204" charset="0"/>
                <a:ea typeface="Roboto Slab Regular" panose="020B0604020202020204" charset="0"/>
              </a:rPr>
              <a:t> </a:t>
            </a:r>
            <a:r>
              <a:rPr lang="es-ES" dirty="0" err="1">
                <a:latin typeface="Roboto Slab Regular" panose="020B0604020202020204" charset="0"/>
                <a:ea typeface="Roboto Slab Regular" panose="020B0604020202020204" charset="0"/>
              </a:rPr>
              <a:t>Sort</a:t>
            </a:r>
            <a:endParaRPr sz="1400" b="0" dirty="0">
              <a:latin typeface="Roboto Slab Regular" panose="020B0604020202020204" charset="0"/>
              <a:ea typeface="Roboto Slab Regular" panose="020B0604020202020204" charset="0"/>
            </a:endParaRPr>
          </a:p>
        </p:txBody>
      </p:sp>
      <p:sp>
        <p:nvSpPr>
          <p:cNvPr id="373" name="Google Shape;373;p37"/>
          <p:cNvSpPr txBox="1">
            <a:spLocks noGrp="1"/>
          </p:cNvSpPr>
          <p:nvPr>
            <p:ph type="subTitle" idx="4"/>
          </p:nvPr>
        </p:nvSpPr>
        <p:spPr>
          <a:xfrm>
            <a:off x="3548490" y="2567513"/>
            <a:ext cx="2422978" cy="894600"/>
          </a:xfrm>
          <a:prstGeom prst="rect">
            <a:avLst/>
          </a:prstGeom>
        </p:spPr>
        <p:txBody>
          <a:bodyPr spcFirstLastPara="1" wrap="square" lIns="68575" tIns="34275" rIns="68575" bIns="34275" anchor="t" anchorCtr="0">
            <a:noAutofit/>
          </a:bodyPr>
          <a:lstStyle/>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maximum</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value</a:t>
            </a:r>
            <a:r>
              <a:rPr lang="es-ES" sz="1100" b="1" dirty="0">
                <a:solidFill>
                  <a:schemeClr val="lt1"/>
                </a:solidFill>
                <a:latin typeface="Roboto Slab Regular" panose="020B0604020202020204" charset="0"/>
                <a:ea typeface="Roboto Slab Regular" panose="020B0604020202020204" charset="0"/>
              </a:rPr>
              <a:t> (Max)</a:t>
            </a:r>
            <a:r>
              <a:rPr lang="es-ES" sz="1100" dirty="0">
                <a:solidFill>
                  <a:schemeClr val="lt1"/>
                </a:solidFill>
                <a:latin typeface="Roboto Slab Regular" panose="020B0604020202020204" charset="0"/>
                <a:ea typeface="Roboto Slab Regular" panose="020B0604020202020204" charset="0"/>
              </a:rPr>
              <a:t>:  10^5</a:t>
            </a:r>
          </a:p>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no. </a:t>
            </a:r>
            <a:r>
              <a:rPr lang="es-ES" sz="1100" b="1" dirty="0" err="1">
                <a:solidFill>
                  <a:schemeClr val="lt1"/>
                </a:solidFill>
                <a:latin typeface="Roboto Slab Regular" panose="020B0604020202020204" charset="0"/>
                <a:ea typeface="Roboto Slab Regular" panose="020B0604020202020204" charset="0"/>
              </a:rPr>
              <a:t>of</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elements</a:t>
            </a:r>
            <a:r>
              <a:rPr lang="es-ES" sz="1100" b="1" dirty="0">
                <a:solidFill>
                  <a:schemeClr val="lt1"/>
                </a:solidFill>
                <a:latin typeface="Roboto Slab Regular" panose="020B0604020202020204" charset="0"/>
                <a:ea typeface="Roboto Slab Regular" panose="020B0604020202020204" charset="0"/>
              </a:rPr>
              <a:t> (n)</a:t>
            </a:r>
            <a:r>
              <a:rPr lang="es-ES" sz="1100" dirty="0">
                <a:solidFill>
                  <a:schemeClr val="lt1"/>
                </a:solidFill>
                <a:latin typeface="Roboto Slab Regular" panose="020B0604020202020204" charset="0"/>
                <a:ea typeface="Roboto Slab Regular" panose="020B0604020202020204" charset="0"/>
              </a:rPr>
              <a:t>: 10^7</a:t>
            </a:r>
          </a:p>
        </p:txBody>
      </p:sp>
      <p:grpSp>
        <p:nvGrpSpPr>
          <p:cNvPr id="374" name="Google Shape;374;p37"/>
          <p:cNvGrpSpPr/>
          <p:nvPr/>
        </p:nvGrpSpPr>
        <p:grpSpPr>
          <a:xfrm>
            <a:off x="1822974" y="1801128"/>
            <a:ext cx="3151586" cy="331851"/>
            <a:chOff x="1822974" y="1801128"/>
            <a:chExt cx="3151586" cy="331851"/>
          </a:xfrm>
        </p:grpSpPr>
        <p:grpSp>
          <p:nvGrpSpPr>
            <p:cNvPr id="375" name="Google Shape;375;p37"/>
            <p:cNvGrpSpPr/>
            <p:nvPr/>
          </p:nvGrpSpPr>
          <p:grpSpPr>
            <a:xfrm>
              <a:off x="1822974" y="1801158"/>
              <a:ext cx="330964" cy="331821"/>
              <a:chOff x="-50523475" y="2316000"/>
              <a:chExt cx="299325" cy="300100"/>
            </a:xfrm>
          </p:grpSpPr>
          <p:sp>
            <p:nvSpPr>
              <p:cNvPr id="376" name="Google Shape;376;p37"/>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sp>
            <p:nvSpPr>
              <p:cNvPr id="377" name="Google Shape;377;p37"/>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grpSp>
        <p:grpSp>
          <p:nvGrpSpPr>
            <p:cNvPr id="378" name="Google Shape;378;p37"/>
            <p:cNvGrpSpPr/>
            <p:nvPr/>
          </p:nvGrpSpPr>
          <p:grpSpPr>
            <a:xfrm>
              <a:off x="4642739" y="1801128"/>
              <a:ext cx="331821" cy="331848"/>
              <a:chOff x="-50154850" y="2316775"/>
              <a:chExt cx="300100" cy="300125"/>
            </a:xfrm>
          </p:grpSpPr>
          <p:sp>
            <p:nvSpPr>
              <p:cNvPr id="379" name="Google Shape;379;p37"/>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sp>
            <p:nvSpPr>
              <p:cNvPr id="380" name="Google Shape;380;p37"/>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grpSp>
      </p:grpSp>
    </p:spTree>
    <p:extLst>
      <p:ext uri="{BB962C8B-B14F-4D97-AF65-F5344CB8AC3E}">
        <p14:creationId xmlns:p14="http://schemas.microsoft.com/office/powerpoint/2010/main" val="3829378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68"/>
        <p:cNvGrpSpPr/>
        <p:nvPr/>
      </p:nvGrpSpPr>
      <p:grpSpPr>
        <a:xfrm>
          <a:off x="0" y="0"/>
          <a:ext cx="0" cy="0"/>
          <a:chOff x="0" y="0"/>
          <a:chExt cx="0" cy="0"/>
        </a:xfrm>
      </p:grpSpPr>
      <p:sp>
        <p:nvSpPr>
          <p:cNvPr id="369" name="Google Shape;369;p37"/>
          <p:cNvSpPr txBox="1">
            <a:spLocks noGrp="1"/>
          </p:cNvSpPr>
          <p:nvPr>
            <p:ph type="ctrTitle"/>
          </p:nvPr>
        </p:nvSpPr>
        <p:spPr>
          <a:xfrm flipH="1">
            <a:off x="6049440" y="846827"/>
            <a:ext cx="2998426" cy="3483900"/>
          </a:xfrm>
          <a:prstGeom prst="rect">
            <a:avLst/>
          </a:prstGeom>
          <a:noFill/>
          <a:ln>
            <a:noFill/>
          </a:ln>
        </p:spPr>
        <p:txBody>
          <a:bodyPr spcFirstLastPara="1" wrap="square" lIns="68575" tIns="34275" rIns="68575" bIns="34275" anchor="ctr" anchorCtr="0">
            <a:noAutofit/>
          </a:bodyPr>
          <a:lstStyle/>
          <a:p>
            <a:pPr marL="0" lvl="0" indent="0" algn="just" rtl="0">
              <a:lnSpc>
                <a:spcPct val="90000"/>
              </a:lnSpc>
              <a:spcBef>
                <a:spcPts val="0"/>
              </a:spcBef>
              <a:spcAft>
                <a:spcPts val="0"/>
              </a:spcAft>
              <a:buClr>
                <a:schemeClr val="dk1"/>
              </a:buClr>
              <a:buSzPts val="1800"/>
              <a:buFont typeface="Nunito Sans Black"/>
              <a:buNone/>
            </a:pPr>
            <a:r>
              <a:rPr lang="en-US" sz="1000" b="0" dirty="0">
                <a:solidFill>
                  <a:srgbClr val="FFFFFF"/>
                </a:solidFill>
                <a:latin typeface="Roboto Slab Regular" panose="020B0604020202020204" charset="0"/>
                <a:ea typeface="Roboto Slab Regular" panose="020B0604020202020204" charset="0"/>
              </a:rPr>
              <a:t>               For a number of elements in range     [1, 10^5], both sorting algorithms are efficient, </a:t>
            </a:r>
            <a:r>
              <a:rPr lang="en-US" sz="1000" b="0" i="1" dirty="0">
                <a:solidFill>
                  <a:srgbClr val="FFFFFF"/>
                </a:solidFill>
                <a:latin typeface="Roboto Slab Regular" panose="020B0604020202020204" charset="0"/>
                <a:ea typeface="Roboto Slab Regular" panose="020B0604020202020204" charset="0"/>
              </a:rPr>
              <a:t>Quick Sort being slightly faster</a:t>
            </a:r>
            <a:r>
              <a:rPr lang="en-US" sz="1000" b="0" dirty="0">
                <a:solidFill>
                  <a:srgbClr val="FFFFFF"/>
                </a:solidFill>
                <a:latin typeface="Roboto Slab Regular" panose="020B0604020202020204" charset="0"/>
                <a:ea typeface="Roboto Slab Regular" panose="020B0604020202020204" charset="0"/>
              </a:rPr>
              <a:t>.</a:t>
            </a:r>
            <a:br>
              <a:rPr lang="en-US" sz="1000" b="0" dirty="0">
                <a:solidFill>
                  <a:srgbClr val="FFFFFF"/>
                </a:solidFill>
                <a:latin typeface="Roboto Slab Regular" panose="020B0604020202020204" charset="0"/>
                <a:ea typeface="Roboto Slab Regular" panose="020B0604020202020204" charset="0"/>
              </a:rPr>
            </a:br>
            <a:r>
              <a:rPr lang="en-US" sz="1000" b="0" dirty="0">
                <a:solidFill>
                  <a:srgbClr val="FFFFFF"/>
                </a:solidFill>
                <a:latin typeface="Roboto Slab Regular" panose="020B0604020202020204" charset="0"/>
                <a:ea typeface="Roboto Slab Regular" panose="020B0604020202020204" charset="0"/>
              </a:rPr>
              <a:t>               For a number of elements bigger than 10^5, Radix Sort is </a:t>
            </a:r>
            <a:r>
              <a:rPr lang="en-US" sz="1000" b="0" i="1" dirty="0">
                <a:solidFill>
                  <a:srgbClr val="FFFFFF"/>
                </a:solidFill>
                <a:latin typeface="Roboto Slab Regular" panose="020B0604020202020204" charset="0"/>
                <a:ea typeface="Roboto Slab Regular" panose="020B0604020202020204" charset="0"/>
              </a:rPr>
              <a:t>more efficient </a:t>
            </a:r>
            <a:r>
              <a:rPr lang="en-US" sz="1000" b="0" dirty="0">
                <a:solidFill>
                  <a:srgbClr val="FFFFFF"/>
                </a:solidFill>
                <a:latin typeface="Roboto Slab Regular" panose="020B0604020202020204" charset="0"/>
                <a:ea typeface="Roboto Slab Regular" panose="020B0604020202020204" charset="0"/>
              </a:rPr>
              <a:t>(for 10^7 elements the difference is </a:t>
            </a:r>
            <a:r>
              <a:rPr lang="en-US" sz="1000" b="0" dirty="0" err="1">
                <a:solidFill>
                  <a:srgbClr val="FFFFFF"/>
                </a:solidFill>
                <a:latin typeface="Roboto Slab Regular" panose="020B0604020202020204" charset="0"/>
                <a:ea typeface="Roboto Slab Regular" panose="020B0604020202020204" charset="0"/>
              </a:rPr>
              <a:t>aprox</a:t>
            </a:r>
            <a:r>
              <a:rPr lang="en-US" sz="1000" b="0" dirty="0">
                <a:solidFill>
                  <a:srgbClr val="FFFFFF"/>
                </a:solidFill>
                <a:latin typeface="Roboto Slab Regular" panose="020B0604020202020204" charset="0"/>
                <a:ea typeface="Roboto Slab Regular" panose="020B0604020202020204" charset="0"/>
              </a:rPr>
              <a:t> 6s.) , but it uses additional memory in contrast with th</a:t>
            </a:r>
            <a:r>
              <a:rPr lang="en-US" sz="1000" dirty="0">
                <a:latin typeface="Roboto Slab Regular" panose="020B0604020202020204" charset="0"/>
                <a:ea typeface="Roboto Slab Regular" panose="020B0604020202020204" charset="0"/>
              </a:rPr>
              <a:t>e other</a:t>
            </a:r>
            <a:r>
              <a:rPr lang="en-US" sz="1000" b="0" dirty="0">
                <a:solidFill>
                  <a:srgbClr val="FFFFFF"/>
                </a:solidFill>
                <a:latin typeface="Roboto Slab Regular" panose="020B0604020202020204" charset="0"/>
                <a:ea typeface="Roboto Slab Regular" panose="020B0604020202020204" charset="0"/>
              </a:rPr>
              <a:t>. </a:t>
            </a:r>
            <a:br>
              <a:rPr lang="en-US" sz="1000" b="0" dirty="0">
                <a:solidFill>
                  <a:srgbClr val="FFFFFF"/>
                </a:solidFill>
                <a:latin typeface="Roboto Slab Regular" panose="020B0604020202020204" charset="0"/>
                <a:ea typeface="Roboto Slab Regular" panose="020B0604020202020204" charset="0"/>
              </a:rPr>
            </a:br>
            <a:br>
              <a:rPr lang="en-US" sz="1000" b="0" dirty="0">
                <a:solidFill>
                  <a:srgbClr val="FFFFFF"/>
                </a:solidFill>
                <a:latin typeface="Roboto Slab Regular" panose="020B0604020202020204" charset="0"/>
                <a:ea typeface="Roboto Slab Regular" panose="020B0604020202020204" charset="0"/>
              </a:rPr>
            </a:br>
            <a:endParaRPr sz="1000" b="0" dirty="0">
              <a:solidFill>
                <a:srgbClr val="FFFFFF"/>
              </a:solidFill>
              <a:latin typeface="Roboto Slab Regular" panose="020B0604020202020204" charset="0"/>
              <a:ea typeface="Roboto Slab Regular" panose="020B0604020202020204" charset="0"/>
            </a:endParaRPr>
          </a:p>
        </p:txBody>
      </p:sp>
      <p:sp>
        <p:nvSpPr>
          <p:cNvPr id="370" name="Google Shape;370;p37"/>
          <p:cNvSpPr txBox="1">
            <a:spLocks noGrp="1"/>
          </p:cNvSpPr>
          <p:nvPr>
            <p:ph type="subTitle" idx="1"/>
          </p:nvPr>
        </p:nvSpPr>
        <p:spPr>
          <a:xfrm flipH="1">
            <a:off x="825666" y="2286000"/>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sz="1400" b="0" dirty="0" err="1">
                <a:latin typeface="Roboto Slab Regular" panose="020B0604020202020204" charset="0"/>
                <a:ea typeface="Roboto Slab Regular" panose="020B0604020202020204" charset="0"/>
              </a:rPr>
              <a:t>Radix</a:t>
            </a:r>
            <a:r>
              <a:rPr lang="es-ES" sz="1400" b="0" dirty="0">
                <a:latin typeface="Roboto Slab Regular" panose="020B0604020202020204" charset="0"/>
                <a:ea typeface="Roboto Slab Regular" panose="020B0604020202020204" charset="0"/>
              </a:rPr>
              <a:t> </a:t>
            </a:r>
            <a:r>
              <a:rPr lang="es-ES" sz="1400" b="0" dirty="0" err="1">
                <a:latin typeface="Roboto Slab Regular" panose="020B0604020202020204" charset="0"/>
                <a:ea typeface="Roboto Slab Regular" panose="020B0604020202020204" charset="0"/>
              </a:rPr>
              <a:t>Sort</a:t>
            </a:r>
            <a:r>
              <a:rPr lang="es-ES" sz="1400" b="0" dirty="0">
                <a:latin typeface="Roboto Slab Regular" panose="020B0604020202020204" charset="0"/>
                <a:ea typeface="Roboto Slab Regular" panose="020B0604020202020204" charset="0"/>
              </a:rPr>
              <a:t> in base 256</a:t>
            </a:r>
            <a:endParaRPr sz="1400" b="0" dirty="0">
              <a:latin typeface="Roboto Slab Regular" panose="020B0604020202020204" charset="0"/>
              <a:ea typeface="Roboto Slab Regular" panose="020B0604020202020204" charset="0"/>
            </a:endParaRPr>
          </a:p>
        </p:txBody>
      </p:sp>
      <p:sp>
        <p:nvSpPr>
          <p:cNvPr id="371" name="Google Shape;371;p37"/>
          <p:cNvSpPr txBox="1">
            <a:spLocks noGrp="1"/>
          </p:cNvSpPr>
          <p:nvPr>
            <p:ph type="subTitle" idx="2"/>
          </p:nvPr>
        </p:nvSpPr>
        <p:spPr>
          <a:xfrm>
            <a:off x="659219" y="2567513"/>
            <a:ext cx="2615609" cy="894600"/>
          </a:xfrm>
          <a:prstGeom prst="rect">
            <a:avLst/>
          </a:prstGeom>
        </p:spPr>
        <p:txBody>
          <a:bodyPr spcFirstLastPara="1" wrap="square" lIns="68575" tIns="34275" rIns="68575" bIns="34275" anchor="t" anchorCtr="0">
            <a:noAutofit/>
          </a:bodyPr>
          <a:lstStyle/>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maximum</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value</a:t>
            </a:r>
            <a:r>
              <a:rPr lang="es-ES" sz="1100" b="1" dirty="0">
                <a:solidFill>
                  <a:schemeClr val="lt1"/>
                </a:solidFill>
                <a:latin typeface="Roboto Slab Regular" panose="020B0604020202020204" charset="0"/>
                <a:ea typeface="Roboto Slab Regular" panose="020B0604020202020204" charset="0"/>
              </a:rPr>
              <a:t> (Max):  </a:t>
            </a:r>
            <a:r>
              <a:rPr lang="es-ES" sz="1100" dirty="0">
                <a:solidFill>
                  <a:schemeClr val="lt1"/>
                </a:solidFill>
                <a:latin typeface="Roboto Slab Regular" panose="020B0604020202020204" charset="0"/>
                <a:ea typeface="Roboto Slab Regular" panose="020B0604020202020204" charset="0"/>
              </a:rPr>
              <a:t>10^7</a:t>
            </a:r>
          </a:p>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no. </a:t>
            </a:r>
            <a:r>
              <a:rPr lang="es-ES" sz="1100" b="1" dirty="0" err="1">
                <a:solidFill>
                  <a:schemeClr val="lt1"/>
                </a:solidFill>
                <a:latin typeface="Roboto Slab Regular" panose="020B0604020202020204" charset="0"/>
                <a:ea typeface="Roboto Slab Regular" panose="020B0604020202020204" charset="0"/>
              </a:rPr>
              <a:t>of</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elements</a:t>
            </a:r>
            <a:r>
              <a:rPr lang="es-ES" sz="1100" b="1" dirty="0">
                <a:solidFill>
                  <a:schemeClr val="lt1"/>
                </a:solidFill>
                <a:latin typeface="Roboto Slab Regular" panose="020B0604020202020204" charset="0"/>
                <a:ea typeface="Roboto Slab Regular" panose="020B0604020202020204" charset="0"/>
              </a:rPr>
              <a:t> (n)</a:t>
            </a:r>
            <a:r>
              <a:rPr lang="es-ES" sz="1100" dirty="0">
                <a:solidFill>
                  <a:schemeClr val="lt1"/>
                </a:solidFill>
                <a:latin typeface="Roboto Slab Regular" panose="020B0604020202020204" charset="0"/>
                <a:ea typeface="Roboto Slab Regular" panose="020B0604020202020204" charset="0"/>
              </a:rPr>
              <a:t>: 10^7</a:t>
            </a:r>
          </a:p>
          <a:p>
            <a:pPr marL="0" lvl="0" indent="0" algn="ctr" rtl="0">
              <a:lnSpc>
                <a:spcPct val="90000"/>
              </a:lnSpc>
              <a:spcBef>
                <a:spcPts val="0"/>
              </a:spcBef>
              <a:spcAft>
                <a:spcPts val="0"/>
              </a:spcAft>
              <a:buNone/>
            </a:pPr>
            <a:endParaRPr lang="es-ES" sz="1100" dirty="0">
              <a:solidFill>
                <a:schemeClr val="lt1"/>
              </a:solidFill>
              <a:latin typeface="Roboto Slab Regular" panose="020B0604020202020204" charset="0"/>
              <a:ea typeface="Roboto Slab Regular" panose="020B0604020202020204" charset="0"/>
            </a:endParaRPr>
          </a:p>
          <a:p>
            <a:pPr marL="0" lvl="0" indent="0" algn="ctr" rtl="0">
              <a:lnSpc>
                <a:spcPct val="90000"/>
              </a:lnSpc>
              <a:spcBef>
                <a:spcPts val="0"/>
              </a:spcBef>
              <a:spcAft>
                <a:spcPts val="0"/>
              </a:spcAft>
              <a:buNone/>
            </a:pPr>
            <a:endParaRPr sz="1100" dirty="0">
              <a:latin typeface="Roboto Slab Regular" panose="020B0604020202020204" charset="0"/>
              <a:ea typeface="Roboto Slab Regular" panose="020B0604020202020204" charset="0"/>
            </a:endParaRPr>
          </a:p>
        </p:txBody>
      </p:sp>
      <p:sp>
        <p:nvSpPr>
          <p:cNvPr id="372" name="Google Shape;372;p37"/>
          <p:cNvSpPr txBox="1">
            <a:spLocks noGrp="1"/>
          </p:cNvSpPr>
          <p:nvPr>
            <p:ph type="subTitle" idx="3"/>
          </p:nvPr>
        </p:nvSpPr>
        <p:spPr>
          <a:xfrm flipH="1">
            <a:off x="3645938" y="2286000"/>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dirty="0">
                <a:latin typeface="Roboto Slab Regular" panose="020B0604020202020204" charset="0"/>
                <a:ea typeface="Roboto Slab Regular" panose="020B0604020202020204" charset="0"/>
              </a:rPr>
              <a:t>Quick </a:t>
            </a:r>
            <a:r>
              <a:rPr lang="es-ES" dirty="0" err="1">
                <a:latin typeface="Roboto Slab Regular" panose="020B0604020202020204" charset="0"/>
                <a:ea typeface="Roboto Slab Regular" panose="020B0604020202020204" charset="0"/>
              </a:rPr>
              <a:t>Sort</a:t>
            </a:r>
            <a:endParaRPr sz="1400" b="0" dirty="0">
              <a:latin typeface="Roboto Slab Regular" panose="020B0604020202020204" charset="0"/>
              <a:ea typeface="Roboto Slab Regular" panose="020B0604020202020204" charset="0"/>
            </a:endParaRPr>
          </a:p>
        </p:txBody>
      </p:sp>
      <p:sp>
        <p:nvSpPr>
          <p:cNvPr id="373" name="Google Shape;373;p37"/>
          <p:cNvSpPr txBox="1">
            <a:spLocks noGrp="1"/>
          </p:cNvSpPr>
          <p:nvPr>
            <p:ph type="subTitle" idx="4"/>
          </p:nvPr>
        </p:nvSpPr>
        <p:spPr>
          <a:xfrm>
            <a:off x="3548490" y="2567513"/>
            <a:ext cx="2422978" cy="894600"/>
          </a:xfrm>
          <a:prstGeom prst="rect">
            <a:avLst/>
          </a:prstGeom>
        </p:spPr>
        <p:txBody>
          <a:bodyPr spcFirstLastPara="1" wrap="square" lIns="68575" tIns="34275" rIns="68575" bIns="34275" anchor="t" anchorCtr="0">
            <a:noAutofit/>
          </a:bodyPr>
          <a:lstStyle/>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maximum</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value</a:t>
            </a:r>
            <a:r>
              <a:rPr lang="es-ES" sz="1100" b="1" dirty="0">
                <a:solidFill>
                  <a:schemeClr val="lt1"/>
                </a:solidFill>
                <a:latin typeface="Roboto Slab Regular" panose="020B0604020202020204" charset="0"/>
                <a:ea typeface="Roboto Slab Regular" panose="020B0604020202020204" charset="0"/>
              </a:rPr>
              <a:t> (Max)</a:t>
            </a:r>
            <a:r>
              <a:rPr lang="es-ES" sz="1100" dirty="0">
                <a:solidFill>
                  <a:schemeClr val="lt1"/>
                </a:solidFill>
                <a:latin typeface="Roboto Slab Regular" panose="020B0604020202020204" charset="0"/>
                <a:ea typeface="Roboto Slab Regular" panose="020B0604020202020204" charset="0"/>
              </a:rPr>
              <a:t>:  10^7</a:t>
            </a:r>
          </a:p>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no. </a:t>
            </a:r>
            <a:r>
              <a:rPr lang="es-ES" sz="1100" b="1" dirty="0" err="1">
                <a:solidFill>
                  <a:schemeClr val="lt1"/>
                </a:solidFill>
                <a:latin typeface="Roboto Slab Regular" panose="020B0604020202020204" charset="0"/>
                <a:ea typeface="Roboto Slab Regular" panose="020B0604020202020204" charset="0"/>
              </a:rPr>
              <a:t>of</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elements</a:t>
            </a:r>
            <a:r>
              <a:rPr lang="es-ES" sz="1100" b="1" dirty="0">
                <a:solidFill>
                  <a:schemeClr val="lt1"/>
                </a:solidFill>
                <a:latin typeface="Roboto Slab Regular" panose="020B0604020202020204" charset="0"/>
                <a:ea typeface="Roboto Slab Regular" panose="020B0604020202020204" charset="0"/>
              </a:rPr>
              <a:t> (n)</a:t>
            </a:r>
            <a:r>
              <a:rPr lang="es-ES" sz="1100" dirty="0">
                <a:solidFill>
                  <a:schemeClr val="lt1"/>
                </a:solidFill>
                <a:latin typeface="Roboto Slab Regular" panose="020B0604020202020204" charset="0"/>
                <a:ea typeface="Roboto Slab Regular" panose="020B0604020202020204" charset="0"/>
              </a:rPr>
              <a:t>: 10^8</a:t>
            </a:r>
          </a:p>
        </p:txBody>
      </p:sp>
      <p:grpSp>
        <p:nvGrpSpPr>
          <p:cNvPr id="374" name="Google Shape;374;p37"/>
          <p:cNvGrpSpPr/>
          <p:nvPr/>
        </p:nvGrpSpPr>
        <p:grpSpPr>
          <a:xfrm>
            <a:off x="1822974" y="1801128"/>
            <a:ext cx="3151586" cy="331851"/>
            <a:chOff x="1822974" y="1801128"/>
            <a:chExt cx="3151586" cy="331851"/>
          </a:xfrm>
        </p:grpSpPr>
        <p:grpSp>
          <p:nvGrpSpPr>
            <p:cNvPr id="375" name="Google Shape;375;p37"/>
            <p:cNvGrpSpPr/>
            <p:nvPr/>
          </p:nvGrpSpPr>
          <p:grpSpPr>
            <a:xfrm>
              <a:off x="1822974" y="1801158"/>
              <a:ext cx="330964" cy="331821"/>
              <a:chOff x="-50523475" y="2316000"/>
              <a:chExt cx="299325" cy="300100"/>
            </a:xfrm>
          </p:grpSpPr>
          <p:sp>
            <p:nvSpPr>
              <p:cNvPr id="376" name="Google Shape;376;p37"/>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sp>
            <p:nvSpPr>
              <p:cNvPr id="377" name="Google Shape;377;p37"/>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grpSp>
        <p:grpSp>
          <p:nvGrpSpPr>
            <p:cNvPr id="378" name="Google Shape;378;p37"/>
            <p:cNvGrpSpPr/>
            <p:nvPr/>
          </p:nvGrpSpPr>
          <p:grpSpPr>
            <a:xfrm>
              <a:off x="4642739" y="1801128"/>
              <a:ext cx="331821" cy="331848"/>
              <a:chOff x="-50154850" y="2316775"/>
              <a:chExt cx="300100" cy="300125"/>
            </a:xfrm>
          </p:grpSpPr>
          <p:sp>
            <p:nvSpPr>
              <p:cNvPr id="379" name="Google Shape;379;p37"/>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sp>
            <p:nvSpPr>
              <p:cNvPr id="380" name="Google Shape;380;p37"/>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grpSp>
      </p:grpSp>
    </p:spTree>
    <p:extLst>
      <p:ext uri="{BB962C8B-B14F-4D97-AF65-F5344CB8AC3E}">
        <p14:creationId xmlns:p14="http://schemas.microsoft.com/office/powerpoint/2010/main" val="973817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68"/>
        <p:cNvGrpSpPr/>
        <p:nvPr/>
      </p:nvGrpSpPr>
      <p:grpSpPr>
        <a:xfrm>
          <a:off x="0" y="0"/>
          <a:ext cx="0" cy="0"/>
          <a:chOff x="0" y="0"/>
          <a:chExt cx="0" cy="0"/>
        </a:xfrm>
      </p:grpSpPr>
      <p:sp>
        <p:nvSpPr>
          <p:cNvPr id="369" name="Google Shape;369;p37"/>
          <p:cNvSpPr txBox="1">
            <a:spLocks noGrp="1"/>
          </p:cNvSpPr>
          <p:nvPr>
            <p:ph type="ctrTitle"/>
          </p:nvPr>
        </p:nvSpPr>
        <p:spPr>
          <a:xfrm flipH="1">
            <a:off x="6110175" y="825562"/>
            <a:ext cx="3033823" cy="3633023"/>
          </a:xfrm>
          <a:prstGeom prst="rect">
            <a:avLst/>
          </a:prstGeom>
          <a:noFill/>
          <a:ln>
            <a:noFill/>
          </a:ln>
        </p:spPr>
        <p:txBody>
          <a:bodyPr spcFirstLastPara="1" wrap="square" lIns="68575" tIns="34275" rIns="68575" bIns="34275" anchor="ctr" anchorCtr="0">
            <a:noAutofit/>
          </a:bodyPr>
          <a:lstStyle/>
          <a:p>
            <a:pPr marL="0" lvl="0" indent="0" algn="just" rtl="0">
              <a:lnSpc>
                <a:spcPct val="90000"/>
              </a:lnSpc>
              <a:spcBef>
                <a:spcPts val="0"/>
              </a:spcBef>
              <a:spcAft>
                <a:spcPts val="0"/>
              </a:spcAft>
              <a:buClr>
                <a:schemeClr val="dk1"/>
              </a:buClr>
              <a:buSzPts val="1800"/>
              <a:buFont typeface="Nunito Sans Black"/>
              <a:buNone/>
            </a:pPr>
            <a:r>
              <a:rPr lang="en-US" sz="1000" b="0" dirty="0">
                <a:solidFill>
                  <a:srgbClr val="FFFFFF"/>
                </a:solidFill>
                <a:latin typeface="Roboto Slab Regular" panose="020B0604020202020204" charset="0"/>
                <a:ea typeface="Roboto Slab Regular" panose="020B0604020202020204" charset="0"/>
              </a:rPr>
              <a:t>               For a number of maximum 10^3 elements, they have a similar efficiency, and because </a:t>
            </a:r>
            <a:r>
              <a:rPr lang="en-US" sz="1000" b="1" dirty="0">
                <a:solidFill>
                  <a:srgbClr val="FFFFFF"/>
                </a:solidFill>
                <a:latin typeface="Roboto Slab Regular" panose="020B0604020202020204" charset="0"/>
                <a:ea typeface="Roboto Slab Regular" panose="020B0604020202020204" charset="0"/>
              </a:rPr>
              <a:t>In-Place Merge Sort </a:t>
            </a:r>
            <a:r>
              <a:rPr lang="en-US" sz="1000" b="0" dirty="0">
                <a:solidFill>
                  <a:srgbClr val="FFFFFF"/>
                </a:solidFill>
                <a:latin typeface="Roboto Slab Regular" panose="020B0604020202020204" charset="0"/>
                <a:ea typeface="Roboto Slab Regular" panose="020B0604020202020204" charset="0"/>
              </a:rPr>
              <a:t>does not use </a:t>
            </a:r>
            <a:r>
              <a:rPr lang="en-US" sz="1000" b="0" i="1" dirty="0">
                <a:solidFill>
                  <a:srgbClr val="FFFFFF"/>
                </a:solidFill>
                <a:latin typeface="Roboto Slab Regular" panose="020B0604020202020204" charset="0"/>
                <a:ea typeface="Roboto Slab Regular" panose="020B0604020202020204" charset="0"/>
              </a:rPr>
              <a:t>auxiliary space</a:t>
            </a:r>
            <a:r>
              <a:rPr lang="en-US" sz="1000" b="0" dirty="0">
                <a:solidFill>
                  <a:srgbClr val="FFFFFF"/>
                </a:solidFill>
                <a:latin typeface="Roboto Slab Regular" panose="020B0604020202020204" charset="0"/>
                <a:ea typeface="Roboto Slab Regular" panose="020B0604020202020204" charset="0"/>
              </a:rPr>
              <a:t>, it can be recommended to use In-Place Merge Sort. For more than 10^3 elements, In-Place Merge Sort becomes much more inefficient, so we should use </a:t>
            </a:r>
            <a:r>
              <a:rPr lang="en-US" sz="1000" b="1" dirty="0">
                <a:solidFill>
                  <a:srgbClr val="FFFFFF"/>
                </a:solidFill>
                <a:latin typeface="Roboto Slab Regular" panose="020B0604020202020204" charset="0"/>
                <a:ea typeface="Roboto Slab Regular" panose="020B0604020202020204" charset="0"/>
              </a:rPr>
              <a:t>Merge Sort</a:t>
            </a:r>
            <a:r>
              <a:rPr lang="en-US" sz="1000" b="0" dirty="0">
                <a:solidFill>
                  <a:srgbClr val="FFFFFF"/>
                </a:solidFill>
                <a:latin typeface="Roboto Slab Regular" panose="020B0604020202020204" charset="0"/>
                <a:ea typeface="Roboto Slab Regular" panose="020B0604020202020204" charset="0"/>
              </a:rPr>
              <a:t>.</a:t>
            </a:r>
            <a:br>
              <a:rPr lang="en-US" sz="1000" b="0" dirty="0">
                <a:solidFill>
                  <a:srgbClr val="FFFFFF"/>
                </a:solidFill>
                <a:latin typeface="Roboto Slab Regular" panose="020B0604020202020204" charset="0"/>
                <a:ea typeface="Roboto Slab Regular" panose="020B0604020202020204" charset="0"/>
              </a:rPr>
            </a:br>
            <a:br>
              <a:rPr lang="en-US" sz="1000" b="0" dirty="0">
                <a:solidFill>
                  <a:srgbClr val="FFFFFF"/>
                </a:solidFill>
                <a:latin typeface="Roboto Slab Regular" panose="020B0604020202020204" charset="0"/>
                <a:ea typeface="Roboto Slab Regular" panose="020B0604020202020204" charset="0"/>
              </a:rPr>
            </a:br>
            <a:r>
              <a:rPr lang="en-US" sz="1000" b="0" dirty="0">
                <a:solidFill>
                  <a:srgbClr val="FFFFFF"/>
                </a:solidFill>
                <a:latin typeface="Roboto Slab Regular" panose="020B0604020202020204" charset="0"/>
                <a:ea typeface="Roboto Slab Regular" panose="020B0604020202020204" charset="0"/>
              </a:rPr>
              <a:t>                         </a:t>
            </a:r>
            <a:br>
              <a:rPr lang="en-US" sz="1000" b="0" dirty="0">
                <a:solidFill>
                  <a:srgbClr val="FFFFFF"/>
                </a:solidFill>
                <a:latin typeface="Roboto Slab Regular" panose="020B0604020202020204" charset="0"/>
                <a:ea typeface="Roboto Slab Regular" panose="020B0604020202020204" charset="0"/>
              </a:rPr>
            </a:br>
            <a:endParaRPr sz="1000" b="0" dirty="0">
              <a:solidFill>
                <a:srgbClr val="FFFFFF"/>
              </a:solidFill>
              <a:latin typeface="Roboto Slab Regular" panose="020B0604020202020204" charset="0"/>
              <a:ea typeface="Roboto Slab Regular" panose="020B0604020202020204" charset="0"/>
            </a:endParaRPr>
          </a:p>
        </p:txBody>
      </p:sp>
      <p:sp>
        <p:nvSpPr>
          <p:cNvPr id="370" name="Google Shape;370;p37"/>
          <p:cNvSpPr txBox="1">
            <a:spLocks noGrp="1"/>
          </p:cNvSpPr>
          <p:nvPr>
            <p:ph type="subTitle" idx="1"/>
          </p:nvPr>
        </p:nvSpPr>
        <p:spPr>
          <a:xfrm flipH="1">
            <a:off x="825666" y="2286000"/>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sz="1400" b="0" dirty="0" err="1">
                <a:latin typeface="Roboto Slab Regular" panose="020B0604020202020204" charset="0"/>
                <a:ea typeface="Roboto Slab Regular" panose="020B0604020202020204" charset="0"/>
              </a:rPr>
              <a:t>Merge</a:t>
            </a:r>
            <a:r>
              <a:rPr lang="es-ES" sz="1400" b="0" dirty="0">
                <a:latin typeface="Roboto Slab Regular" panose="020B0604020202020204" charset="0"/>
                <a:ea typeface="Roboto Slab Regular" panose="020B0604020202020204" charset="0"/>
              </a:rPr>
              <a:t> </a:t>
            </a:r>
            <a:r>
              <a:rPr lang="es-ES" sz="1400" b="0" dirty="0" err="1">
                <a:latin typeface="Roboto Slab Regular" panose="020B0604020202020204" charset="0"/>
                <a:ea typeface="Roboto Slab Regular" panose="020B0604020202020204" charset="0"/>
              </a:rPr>
              <a:t>Sort</a:t>
            </a:r>
            <a:endParaRPr sz="1400" b="0" dirty="0">
              <a:latin typeface="Roboto Slab Regular" panose="020B0604020202020204" charset="0"/>
              <a:ea typeface="Roboto Slab Regular" panose="020B0604020202020204" charset="0"/>
            </a:endParaRPr>
          </a:p>
        </p:txBody>
      </p:sp>
      <p:sp>
        <p:nvSpPr>
          <p:cNvPr id="371" name="Google Shape;371;p37"/>
          <p:cNvSpPr txBox="1">
            <a:spLocks noGrp="1"/>
          </p:cNvSpPr>
          <p:nvPr>
            <p:ph type="subTitle" idx="2"/>
          </p:nvPr>
        </p:nvSpPr>
        <p:spPr>
          <a:xfrm>
            <a:off x="659219" y="2567513"/>
            <a:ext cx="2615609" cy="894600"/>
          </a:xfrm>
          <a:prstGeom prst="rect">
            <a:avLst/>
          </a:prstGeom>
        </p:spPr>
        <p:txBody>
          <a:bodyPr spcFirstLastPara="1" wrap="square" lIns="68575" tIns="34275" rIns="68575" bIns="34275" anchor="t" anchorCtr="0">
            <a:noAutofit/>
          </a:bodyPr>
          <a:lstStyle/>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maximum</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value</a:t>
            </a:r>
            <a:r>
              <a:rPr lang="es-ES" sz="1100" b="1" dirty="0">
                <a:solidFill>
                  <a:schemeClr val="lt1"/>
                </a:solidFill>
                <a:latin typeface="Roboto Slab Regular" panose="020B0604020202020204" charset="0"/>
                <a:ea typeface="Roboto Slab Regular" panose="020B0604020202020204" charset="0"/>
              </a:rPr>
              <a:t> (Max):  </a:t>
            </a:r>
            <a:r>
              <a:rPr lang="es-ES" sz="1100" dirty="0">
                <a:solidFill>
                  <a:schemeClr val="lt1"/>
                </a:solidFill>
                <a:latin typeface="Roboto Slab Regular" panose="020B0604020202020204" charset="0"/>
                <a:ea typeface="Roboto Slab Regular" panose="020B0604020202020204" charset="0"/>
              </a:rPr>
              <a:t>10^7</a:t>
            </a:r>
          </a:p>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no. </a:t>
            </a:r>
            <a:r>
              <a:rPr lang="es-ES" sz="1100" b="1" dirty="0" err="1">
                <a:solidFill>
                  <a:schemeClr val="lt1"/>
                </a:solidFill>
                <a:latin typeface="Roboto Slab Regular" panose="020B0604020202020204" charset="0"/>
                <a:ea typeface="Roboto Slab Regular" panose="020B0604020202020204" charset="0"/>
              </a:rPr>
              <a:t>of</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elements</a:t>
            </a:r>
            <a:r>
              <a:rPr lang="es-ES" sz="1100" b="1" dirty="0">
                <a:solidFill>
                  <a:schemeClr val="lt1"/>
                </a:solidFill>
                <a:latin typeface="Roboto Slab Regular" panose="020B0604020202020204" charset="0"/>
                <a:ea typeface="Roboto Slab Regular" panose="020B0604020202020204" charset="0"/>
              </a:rPr>
              <a:t> (n)</a:t>
            </a:r>
            <a:r>
              <a:rPr lang="es-ES" sz="1100" dirty="0">
                <a:solidFill>
                  <a:schemeClr val="lt1"/>
                </a:solidFill>
                <a:latin typeface="Roboto Slab Regular" panose="020B0604020202020204" charset="0"/>
                <a:ea typeface="Roboto Slab Regular" panose="020B0604020202020204" charset="0"/>
              </a:rPr>
              <a:t>: 10^7</a:t>
            </a:r>
          </a:p>
          <a:p>
            <a:pPr marL="0" lvl="0" indent="0" algn="ctr" rtl="0">
              <a:lnSpc>
                <a:spcPct val="90000"/>
              </a:lnSpc>
              <a:spcBef>
                <a:spcPts val="0"/>
              </a:spcBef>
              <a:spcAft>
                <a:spcPts val="0"/>
              </a:spcAft>
              <a:buNone/>
            </a:pPr>
            <a:endParaRPr lang="es-ES" sz="1100" dirty="0">
              <a:solidFill>
                <a:schemeClr val="lt1"/>
              </a:solidFill>
              <a:latin typeface="Roboto Slab Regular" panose="020B0604020202020204" charset="0"/>
              <a:ea typeface="Roboto Slab Regular" panose="020B0604020202020204" charset="0"/>
            </a:endParaRPr>
          </a:p>
          <a:p>
            <a:pPr marL="0" lvl="0" indent="0" algn="ctr" rtl="0">
              <a:lnSpc>
                <a:spcPct val="90000"/>
              </a:lnSpc>
              <a:spcBef>
                <a:spcPts val="0"/>
              </a:spcBef>
              <a:spcAft>
                <a:spcPts val="0"/>
              </a:spcAft>
              <a:buNone/>
            </a:pPr>
            <a:endParaRPr sz="1100" dirty="0">
              <a:latin typeface="Roboto Slab Regular" panose="020B0604020202020204" charset="0"/>
              <a:ea typeface="Roboto Slab Regular" panose="020B0604020202020204" charset="0"/>
            </a:endParaRPr>
          </a:p>
        </p:txBody>
      </p:sp>
      <p:sp>
        <p:nvSpPr>
          <p:cNvPr id="372" name="Google Shape;372;p37"/>
          <p:cNvSpPr txBox="1">
            <a:spLocks noGrp="1"/>
          </p:cNvSpPr>
          <p:nvPr>
            <p:ph type="subTitle" idx="3"/>
          </p:nvPr>
        </p:nvSpPr>
        <p:spPr>
          <a:xfrm flipH="1">
            <a:off x="3645938" y="2286000"/>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dirty="0">
                <a:latin typeface="Roboto Slab Regular" panose="020B0604020202020204" charset="0"/>
                <a:ea typeface="Roboto Slab Regular" panose="020B0604020202020204" charset="0"/>
              </a:rPr>
              <a:t>In-Place </a:t>
            </a:r>
            <a:r>
              <a:rPr lang="es-ES" dirty="0" err="1">
                <a:latin typeface="Roboto Slab Regular" panose="020B0604020202020204" charset="0"/>
                <a:ea typeface="Roboto Slab Regular" panose="020B0604020202020204" charset="0"/>
              </a:rPr>
              <a:t>Merge</a:t>
            </a:r>
            <a:r>
              <a:rPr lang="es-ES" dirty="0">
                <a:latin typeface="Roboto Slab Regular" panose="020B0604020202020204" charset="0"/>
                <a:ea typeface="Roboto Slab Regular" panose="020B0604020202020204" charset="0"/>
              </a:rPr>
              <a:t> </a:t>
            </a:r>
            <a:r>
              <a:rPr lang="es-ES" dirty="0" err="1">
                <a:latin typeface="Roboto Slab Regular" panose="020B0604020202020204" charset="0"/>
                <a:ea typeface="Roboto Slab Regular" panose="020B0604020202020204" charset="0"/>
              </a:rPr>
              <a:t>Sort</a:t>
            </a:r>
            <a:endParaRPr sz="1400" b="0" dirty="0">
              <a:latin typeface="Roboto Slab Regular" panose="020B0604020202020204" charset="0"/>
              <a:ea typeface="Roboto Slab Regular" panose="020B0604020202020204" charset="0"/>
            </a:endParaRPr>
          </a:p>
        </p:txBody>
      </p:sp>
      <p:sp>
        <p:nvSpPr>
          <p:cNvPr id="373" name="Google Shape;373;p37"/>
          <p:cNvSpPr txBox="1">
            <a:spLocks noGrp="1"/>
          </p:cNvSpPr>
          <p:nvPr>
            <p:ph type="subTitle" idx="4"/>
          </p:nvPr>
        </p:nvSpPr>
        <p:spPr>
          <a:xfrm>
            <a:off x="3548490" y="2567513"/>
            <a:ext cx="2422978" cy="894600"/>
          </a:xfrm>
          <a:prstGeom prst="rect">
            <a:avLst/>
          </a:prstGeom>
        </p:spPr>
        <p:txBody>
          <a:bodyPr spcFirstLastPara="1" wrap="square" lIns="68575" tIns="34275" rIns="68575" bIns="34275" anchor="t" anchorCtr="0">
            <a:noAutofit/>
          </a:bodyPr>
          <a:lstStyle/>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maximum</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value</a:t>
            </a:r>
            <a:r>
              <a:rPr lang="es-ES" sz="1100" b="1" dirty="0">
                <a:solidFill>
                  <a:schemeClr val="lt1"/>
                </a:solidFill>
                <a:latin typeface="Roboto Slab Regular" panose="020B0604020202020204" charset="0"/>
                <a:ea typeface="Roboto Slab Regular" panose="020B0604020202020204" charset="0"/>
              </a:rPr>
              <a:t> (Max)</a:t>
            </a:r>
            <a:r>
              <a:rPr lang="es-ES" sz="1100" dirty="0">
                <a:solidFill>
                  <a:schemeClr val="lt1"/>
                </a:solidFill>
                <a:latin typeface="Roboto Slab Regular" panose="020B0604020202020204" charset="0"/>
                <a:ea typeface="Roboto Slab Regular" panose="020B0604020202020204" charset="0"/>
              </a:rPr>
              <a:t>:  10^7</a:t>
            </a:r>
          </a:p>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no. </a:t>
            </a:r>
            <a:r>
              <a:rPr lang="es-ES" sz="1100" b="1" dirty="0" err="1">
                <a:solidFill>
                  <a:schemeClr val="lt1"/>
                </a:solidFill>
                <a:latin typeface="Roboto Slab Regular" panose="020B0604020202020204" charset="0"/>
                <a:ea typeface="Roboto Slab Regular" panose="020B0604020202020204" charset="0"/>
              </a:rPr>
              <a:t>of</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elements</a:t>
            </a:r>
            <a:r>
              <a:rPr lang="es-ES" sz="1100" b="1" dirty="0">
                <a:solidFill>
                  <a:schemeClr val="lt1"/>
                </a:solidFill>
                <a:latin typeface="Roboto Slab Regular" panose="020B0604020202020204" charset="0"/>
                <a:ea typeface="Roboto Slab Regular" panose="020B0604020202020204" charset="0"/>
              </a:rPr>
              <a:t> (n)</a:t>
            </a:r>
            <a:r>
              <a:rPr lang="es-ES" sz="1100" dirty="0">
                <a:solidFill>
                  <a:schemeClr val="lt1"/>
                </a:solidFill>
                <a:latin typeface="Roboto Slab Regular" panose="020B0604020202020204" charset="0"/>
                <a:ea typeface="Roboto Slab Regular" panose="020B0604020202020204" charset="0"/>
              </a:rPr>
              <a:t>: 10^5</a:t>
            </a:r>
          </a:p>
        </p:txBody>
      </p:sp>
      <p:grpSp>
        <p:nvGrpSpPr>
          <p:cNvPr id="374" name="Google Shape;374;p37"/>
          <p:cNvGrpSpPr/>
          <p:nvPr/>
        </p:nvGrpSpPr>
        <p:grpSpPr>
          <a:xfrm>
            <a:off x="1822974" y="1801128"/>
            <a:ext cx="3151586" cy="331851"/>
            <a:chOff x="1822974" y="1801128"/>
            <a:chExt cx="3151586" cy="331851"/>
          </a:xfrm>
        </p:grpSpPr>
        <p:grpSp>
          <p:nvGrpSpPr>
            <p:cNvPr id="375" name="Google Shape;375;p37"/>
            <p:cNvGrpSpPr/>
            <p:nvPr/>
          </p:nvGrpSpPr>
          <p:grpSpPr>
            <a:xfrm>
              <a:off x="1822974" y="1801158"/>
              <a:ext cx="330964" cy="331821"/>
              <a:chOff x="-50523475" y="2316000"/>
              <a:chExt cx="299325" cy="300100"/>
            </a:xfrm>
          </p:grpSpPr>
          <p:sp>
            <p:nvSpPr>
              <p:cNvPr id="376" name="Google Shape;376;p37"/>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sp>
            <p:nvSpPr>
              <p:cNvPr id="377" name="Google Shape;377;p37"/>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grpSp>
        <p:grpSp>
          <p:nvGrpSpPr>
            <p:cNvPr id="378" name="Google Shape;378;p37"/>
            <p:cNvGrpSpPr/>
            <p:nvPr/>
          </p:nvGrpSpPr>
          <p:grpSpPr>
            <a:xfrm>
              <a:off x="4642739" y="1801128"/>
              <a:ext cx="331821" cy="331848"/>
              <a:chOff x="-50154850" y="2316775"/>
              <a:chExt cx="300100" cy="300125"/>
            </a:xfrm>
          </p:grpSpPr>
          <p:sp>
            <p:nvSpPr>
              <p:cNvPr id="379" name="Google Shape;379;p37"/>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sp>
            <p:nvSpPr>
              <p:cNvPr id="380" name="Google Shape;380;p37"/>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grpSp>
      </p:grpSp>
    </p:spTree>
    <p:extLst>
      <p:ext uri="{BB962C8B-B14F-4D97-AF65-F5344CB8AC3E}">
        <p14:creationId xmlns:p14="http://schemas.microsoft.com/office/powerpoint/2010/main" val="1684519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1667"/>
        <p:cNvGrpSpPr/>
        <p:nvPr/>
      </p:nvGrpSpPr>
      <p:grpSpPr>
        <a:xfrm>
          <a:off x="0" y="0"/>
          <a:ext cx="0" cy="0"/>
          <a:chOff x="0" y="0"/>
          <a:chExt cx="0" cy="0"/>
        </a:xfrm>
      </p:grpSpPr>
      <p:sp>
        <p:nvSpPr>
          <p:cNvPr id="4" name="Google Shape;1668;p59">
            <a:extLst>
              <a:ext uri="{FF2B5EF4-FFF2-40B4-BE49-F238E27FC236}">
                <a16:creationId xmlns:a16="http://schemas.microsoft.com/office/drawing/2014/main" id="{E431686D-3FB4-485B-BD66-AFDC82957809}"/>
              </a:ext>
            </a:extLst>
          </p:cNvPr>
          <p:cNvSpPr txBox="1">
            <a:spLocks/>
          </p:cNvSpPr>
          <p:nvPr/>
        </p:nvSpPr>
        <p:spPr>
          <a:xfrm>
            <a:off x="1325675" y="2774557"/>
            <a:ext cx="2982210" cy="7638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90000"/>
              </a:lnSpc>
              <a:spcBef>
                <a:spcPts val="800"/>
              </a:spcBef>
              <a:spcAft>
                <a:spcPts val="0"/>
              </a:spcAft>
              <a:buClr>
                <a:schemeClr val="accent6"/>
              </a:buClr>
              <a:buSzPts val="1200"/>
              <a:buFont typeface="Roboto Slab Regular"/>
              <a:buNone/>
              <a:defRPr sz="1200" b="0" i="0" u="none" strike="noStrike" cap="none">
                <a:solidFill>
                  <a:schemeClr val="accent6"/>
                </a:solidFill>
                <a:latin typeface="Roboto Slab Regular"/>
                <a:ea typeface="Roboto Slab Regular"/>
                <a:cs typeface="Roboto Slab Regular"/>
                <a:sym typeface="Roboto Slab Regular"/>
              </a:defRPr>
            </a:lvl1pPr>
            <a:lvl2pPr marL="914400" marR="0" lvl="1" indent="-285750" algn="r" rtl="0">
              <a:lnSpc>
                <a:spcPct val="90000"/>
              </a:lnSpc>
              <a:spcBef>
                <a:spcPts val="400"/>
              </a:spcBef>
              <a:spcAft>
                <a:spcPts val="0"/>
              </a:spcAft>
              <a:buClr>
                <a:schemeClr val="dk1"/>
              </a:buClr>
              <a:buSzPts val="1500"/>
              <a:buFont typeface="Roboto Slab Regular"/>
              <a:buNone/>
              <a:defRPr sz="1500" b="0" i="0" u="none" strike="noStrike" cap="none">
                <a:solidFill>
                  <a:srgbClr val="071B55"/>
                </a:solidFill>
                <a:latin typeface="Roboto Slab Regular"/>
                <a:ea typeface="Roboto Slab Regular"/>
                <a:cs typeface="Roboto Slab Regular"/>
                <a:sym typeface="Roboto Slab Regular"/>
              </a:defRPr>
            </a:lvl2pPr>
            <a:lvl3pPr marL="1371600" marR="0" lvl="2" indent="-285750" algn="r" rtl="0">
              <a:lnSpc>
                <a:spcPct val="90000"/>
              </a:lnSpc>
              <a:spcBef>
                <a:spcPts val="400"/>
              </a:spcBef>
              <a:spcAft>
                <a:spcPts val="0"/>
              </a:spcAft>
              <a:buClr>
                <a:schemeClr val="dk1"/>
              </a:buClr>
              <a:buSzPts val="1400"/>
              <a:buFont typeface="Roboto Slab Regular"/>
              <a:buNone/>
              <a:defRPr sz="1400" b="0" i="0" u="none" strike="noStrike" cap="none">
                <a:solidFill>
                  <a:srgbClr val="071B55"/>
                </a:solidFill>
                <a:latin typeface="Roboto Slab Regular"/>
                <a:ea typeface="Roboto Slab Regular"/>
                <a:cs typeface="Roboto Slab Regular"/>
                <a:sym typeface="Roboto Slab Regular"/>
              </a:defRPr>
            </a:lvl3pPr>
            <a:lvl4pPr marL="1828800" marR="0" lvl="3" indent="-285750" algn="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4pPr>
            <a:lvl5pPr marL="2286000" marR="0" lvl="4" indent="-285750" algn="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5pPr>
            <a:lvl6pPr marL="2743200" marR="0" lvl="5" indent="-285750" algn="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6pPr>
            <a:lvl7pPr marL="3200400" marR="0" lvl="6" indent="-285750" algn="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7pPr>
            <a:lvl8pPr marL="3657600" marR="0" lvl="7" indent="-285750" algn="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8pPr>
            <a:lvl9pPr marL="4114800" marR="0" lvl="8" indent="-285750" algn="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9pPr>
          </a:lstStyle>
          <a:p>
            <a:pPr marL="0" indent="0">
              <a:spcBef>
                <a:spcPts val="0"/>
              </a:spcBef>
              <a:buClr>
                <a:schemeClr val="dk1"/>
              </a:buClr>
              <a:buSzPts val="1100"/>
            </a:pPr>
            <a:r>
              <a:rPr lang="en-US" dirty="0">
                <a:hlinkClick r:id="rId3"/>
              </a:rPr>
              <a:t>https://</a:t>
            </a:r>
            <a:r>
              <a:rPr lang="en-US" dirty="0" err="1">
                <a:hlinkClick r:id="rId3"/>
              </a:rPr>
              <a:t>en.wikipedia.org</a:t>
            </a:r>
            <a:r>
              <a:rPr lang="en-US" dirty="0">
                <a:hlinkClick r:id="rId3"/>
              </a:rPr>
              <a:t>/</a:t>
            </a:r>
            <a:endParaRPr lang="en-US" dirty="0"/>
          </a:p>
          <a:p>
            <a:pPr marL="0" indent="0">
              <a:spcBef>
                <a:spcPts val="0"/>
              </a:spcBef>
              <a:buClr>
                <a:schemeClr val="dk1"/>
              </a:buClr>
              <a:buSzPts val="1100"/>
            </a:pPr>
            <a:r>
              <a:rPr lang="en-US" dirty="0">
                <a:hlinkClick r:id="rId4"/>
              </a:rPr>
              <a:t>https://</a:t>
            </a:r>
            <a:r>
              <a:rPr lang="en-US" dirty="0" err="1">
                <a:hlinkClick r:id="rId4"/>
              </a:rPr>
              <a:t>www.geeksforgeeks.org</a:t>
            </a:r>
            <a:r>
              <a:rPr lang="en-US" dirty="0">
                <a:hlinkClick r:id="rId4"/>
              </a:rPr>
              <a:t>/</a:t>
            </a:r>
            <a:endParaRPr lang="en-US" dirty="0"/>
          </a:p>
          <a:p>
            <a:pPr marL="0" indent="0">
              <a:spcBef>
                <a:spcPts val="0"/>
              </a:spcBef>
              <a:buClr>
                <a:schemeClr val="dk1"/>
              </a:buClr>
              <a:buSzPts val="1100"/>
            </a:pPr>
            <a:r>
              <a:rPr lang="en-US" dirty="0"/>
              <a:t>https://</a:t>
            </a:r>
            <a:r>
              <a:rPr lang="en-US" dirty="0" err="1"/>
              <a:t>stackoverflow.com</a:t>
            </a:r>
            <a:r>
              <a:rPr lang="en-US" dirty="0"/>
              <a:t>/</a:t>
            </a:r>
          </a:p>
        </p:txBody>
      </p:sp>
      <p:sp>
        <p:nvSpPr>
          <p:cNvPr id="5" name="Google Shape;1669;p59">
            <a:extLst>
              <a:ext uri="{FF2B5EF4-FFF2-40B4-BE49-F238E27FC236}">
                <a16:creationId xmlns:a16="http://schemas.microsoft.com/office/drawing/2014/main" id="{D6BD7F36-6882-4B5E-ACF7-69CE24DDF220}"/>
              </a:ext>
            </a:extLst>
          </p:cNvPr>
          <p:cNvSpPr txBox="1">
            <a:spLocks/>
          </p:cNvSpPr>
          <p:nvPr/>
        </p:nvSpPr>
        <p:spPr>
          <a:xfrm>
            <a:off x="-1588695" y="1623233"/>
            <a:ext cx="5678682" cy="1320015"/>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r" rtl="0">
              <a:lnSpc>
                <a:spcPct val="90000"/>
              </a:lnSpc>
              <a:spcBef>
                <a:spcPts val="800"/>
              </a:spcBef>
              <a:spcAft>
                <a:spcPts val="0"/>
              </a:spcAft>
              <a:buClr>
                <a:schemeClr val="accent6"/>
              </a:buClr>
              <a:buSzPts val="4500"/>
              <a:buFont typeface="Squada One"/>
              <a:buNone/>
              <a:defRPr sz="4500" b="0" i="0" u="none" strike="noStrike" cap="none">
                <a:solidFill>
                  <a:schemeClr val="accent6"/>
                </a:solidFill>
                <a:latin typeface="Squada One"/>
                <a:ea typeface="Squada One"/>
                <a:cs typeface="Squada One"/>
                <a:sym typeface="Squada One"/>
              </a:defRPr>
            </a:lvl1pPr>
            <a:lvl2pPr marL="914400" marR="0" lvl="1" indent="-285750" algn="r" rtl="0">
              <a:lnSpc>
                <a:spcPct val="90000"/>
              </a:lnSpc>
              <a:spcBef>
                <a:spcPts val="400"/>
              </a:spcBef>
              <a:spcAft>
                <a:spcPts val="0"/>
              </a:spcAft>
              <a:buClr>
                <a:schemeClr val="dk1"/>
              </a:buClr>
              <a:buSzPts val="1500"/>
              <a:buFont typeface="Squada One"/>
              <a:buNone/>
              <a:defRPr sz="1500" b="0" i="0" u="none" strike="noStrike" cap="none">
                <a:solidFill>
                  <a:srgbClr val="071B55"/>
                </a:solidFill>
                <a:latin typeface="Squada One"/>
                <a:ea typeface="Squada One"/>
                <a:cs typeface="Squada One"/>
                <a:sym typeface="Squada One"/>
              </a:defRPr>
            </a:lvl2pPr>
            <a:lvl3pPr marL="1371600" marR="0" lvl="2" indent="-285750" algn="r" rtl="0">
              <a:lnSpc>
                <a:spcPct val="90000"/>
              </a:lnSpc>
              <a:spcBef>
                <a:spcPts val="400"/>
              </a:spcBef>
              <a:spcAft>
                <a:spcPts val="0"/>
              </a:spcAft>
              <a:buClr>
                <a:schemeClr val="dk1"/>
              </a:buClr>
              <a:buSzPts val="1400"/>
              <a:buFont typeface="Squada One"/>
              <a:buNone/>
              <a:defRPr sz="1400" b="0" i="0" u="none" strike="noStrike" cap="none">
                <a:solidFill>
                  <a:srgbClr val="071B55"/>
                </a:solidFill>
                <a:latin typeface="Squada One"/>
                <a:ea typeface="Squada One"/>
                <a:cs typeface="Squada One"/>
                <a:sym typeface="Squada One"/>
              </a:defRPr>
            </a:lvl3pPr>
            <a:lvl4pPr marL="1828800" marR="0" lvl="3"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4pPr>
            <a:lvl5pPr marL="2286000" marR="0" lvl="4"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5pPr>
            <a:lvl6pPr marL="2743200" marR="0" lvl="5"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6pPr>
            <a:lvl7pPr marL="3200400" marR="0" lvl="6"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7pPr>
            <a:lvl8pPr marL="3657600" marR="0" lvl="7"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8pPr>
            <a:lvl9pPr marL="4114800" marR="0" lvl="8"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9pPr>
          </a:lstStyle>
          <a:p>
            <a:pPr marL="0" indent="0"/>
            <a:r>
              <a:rPr lang="es-ES" dirty="0" err="1"/>
              <a:t>Bibliography</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2"/>
          <p:cNvSpPr txBox="1">
            <a:spLocks noGrp="1"/>
          </p:cNvSpPr>
          <p:nvPr>
            <p:ph type="subTitle" idx="1"/>
          </p:nvPr>
        </p:nvSpPr>
        <p:spPr>
          <a:xfrm flipH="1">
            <a:off x="2406290" y="1686814"/>
            <a:ext cx="6451500" cy="561600"/>
          </a:xfrm>
          <a:prstGeom prst="rect">
            <a:avLst/>
          </a:prstGeom>
        </p:spPr>
        <p:txBody>
          <a:bodyPr spcFirstLastPara="1" wrap="square" lIns="68575" tIns="34275" rIns="68575" bIns="34275" anchor="b" anchorCtr="0">
            <a:noAutofit/>
          </a:bodyPr>
          <a:lstStyle/>
          <a:p>
            <a:pPr marL="0" lvl="0" indent="0" algn="l" rtl="0">
              <a:spcBef>
                <a:spcPts val="800"/>
              </a:spcBef>
              <a:spcAft>
                <a:spcPts val="0"/>
              </a:spcAft>
              <a:buNone/>
            </a:pPr>
            <a:r>
              <a:rPr lang="en-US" dirty="0"/>
              <a:t>Short description of each algorithm</a:t>
            </a:r>
          </a:p>
        </p:txBody>
      </p:sp>
      <p:sp>
        <p:nvSpPr>
          <p:cNvPr id="328" name="Google Shape;328;p32"/>
          <p:cNvSpPr txBox="1">
            <a:spLocks noGrp="1"/>
          </p:cNvSpPr>
          <p:nvPr>
            <p:ph type="subTitle" idx="2"/>
          </p:nvPr>
        </p:nvSpPr>
        <p:spPr>
          <a:xfrm flipH="1">
            <a:off x="2406290" y="2376179"/>
            <a:ext cx="6451500" cy="561600"/>
          </a:xfrm>
          <a:prstGeom prst="rect">
            <a:avLst/>
          </a:prstGeom>
        </p:spPr>
        <p:txBody>
          <a:bodyPr spcFirstLastPara="1" wrap="square" lIns="68575" tIns="34275" rIns="68575" bIns="34275" anchor="b" anchorCtr="0">
            <a:noAutofit/>
          </a:bodyPr>
          <a:lstStyle/>
          <a:p>
            <a:pPr marL="0" lvl="0" indent="0" algn="l" rtl="0">
              <a:spcBef>
                <a:spcPts val="800"/>
              </a:spcBef>
              <a:spcAft>
                <a:spcPts val="0"/>
              </a:spcAft>
              <a:buNone/>
            </a:pPr>
            <a:r>
              <a:rPr lang="es-ES" dirty="0" err="1"/>
              <a:t>Comparisons</a:t>
            </a:r>
            <a:r>
              <a:rPr lang="es-ES" dirty="0"/>
              <a:t> </a:t>
            </a:r>
            <a:r>
              <a:rPr lang="es-ES" dirty="0" err="1"/>
              <a:t>between</a:t>
            </a:r>
            <a:r>
              <a:rPr lang="es-ES" dirty="0"/>
              <a:t> </a:t>
            </a:r>
            <a:r>
              <a:rPr lang="es-ES" dirty="0" err="1"/>
              <a:t>algorithms</a:t>
            </a:r>
            <a:endParaRPr lang="es-ES" dirty="0"/>
          </a:p>
        </p:txBody>
      </p:sp>
      <p:sp>
        <p:nvSpPr>
          <p:cNvPr id="329" name="Google Shape;329;p32"/>
          <p:cNvSpPr txBox="1">
            <a:spLocks noGrp="1"/>
          </p:cNvSpPr>
          <p:nvPr>
            <p:ph type="subTitle" idx="3"/>
          </p:nvPr>
        </p:nvSpPr>
        <p:spPr>
          <a:xfrm flipH="1">
            <a:off x="2406290" y="3107898"/>
            <a:ext cx="6451500" cy="561600"/>
          </a:xfrm>
          <a:prstGeom prst="rect">
            <a:avLst/>
          </a:prstGeom>
        </p:spPr>
        <p:txBody>
          <a:bodyPr spcFirstLastPara="1" wrap="square" lIns="68575" tIns="34275" rIns="68575" bIns="34275" anchor="b" anchorCtr="0">
            <a:noAutofit/>
          </a:bodyPr>
          <a:lstStyle/>
          <a:p>
            <a:pPr marL="0" lvl="0" indent="0" algn="l" rtl="0">
              <a:spcBef>
                <a:spcPts val="800"/>
              </a:spcBef>
              <a:spcAft>
                <a:spcPts val="0"/>
              </a:spcAft>
              <a:buNone/>
            </a:pPr>
            <a:r>
              <a:rPr lang="es-ES" dirty="0" err="1"/>
              <a:t>Bibliography</a:t>
            </a:r>
            <a:endParaRPr dirty="0"/>
          </a:p>
        </p:txBody>
      </p:sp>
      <p:sp>
        <p:nvSpPr>
          <p:cNvPr id="330" name="Google Shape;330;p32"/>
          <p:cNvSpPr txBox="1">
            <a:spLocks noGrp="1"/>
          </p:cNvSpPr>
          <p:nvPr>
            <p:ph type="subTitle" idx="4"/>
          </p:nvPr>
        </p:nvSpPr>
        <p:spPr>
          <a:xfrm>
            <a:off x="2404800" y="2178239"/>
            <a:ext cx="4434600" cy="2817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s-ES" sz="1100" dirty="0" err="1">
                <a:solidFill>
                  <a:schemeClr val="lt1"/>
                </a:solidFill>
              </a:rPr>
              <a:t>Especially</a:t>
            </a:r>
            <a:r>
              <a:rPr lang="es-ES" sz="1100" dirty="0">
                <a:solidFill>
                  <a:schemeClr val="lt1"/>
                </a:solidFill>
              </a:rPr>
              <a:t> </a:t>
            </a:r>
            <a:r>
              <a:rPr lang="es-ES" sz="1100" dirty="0" err="1">
                <a:solidFill>
                  <a:schemeClr val="lt1"/>
                </a:solidFill>
              </a:rPr>
              <a:t>the</a:t>
            </a:r>
            <a:r>
              <a:rPr lang="es-ES" sz="1100" dirty="0">
                <a:solidFill>
                  <a:schemeClr val="lt1"/>
                </a:solidFill>
              </a:rPr>
              <a:t> running time</a:t>
            </a:r>
            <a:endParaRPr lang="es-ES" sz="1100" dirty="0"/>
          </a:p>
        </p:txBody>
      </p:sp>
      <p:sp>
        <p:nvSpPr>
          <p:cNvPr id="331" name="Google Shape;331;p32"/>
          <p:cNvSpPr txBox="1">
            <a:spLocks noGrp="1"/>
          </p:cNvSpPr>
          <p:nvPr>
            <p:ph type="subTitle" idx="5"/>
          </p:nvPr>
        </p:nvSpPr>
        <p:spPr>
          <a:xfrm>
            <a:off x="2248860" y="2797855"/>
            <a:ext cx="4434600" cy="281700"/>
          </a:xfrm>
          <a:prstGeom prst="rect">
            <a:avLst/>
          </a:prstGeom>
        </p:spPr>
        <p:txBody>
          <a:bodyPr spcFirstLastPara="1" wrap="square" lIns="68575" tIns="34275" rIns="68575" bIns="34275" anchor="t" anchorCtr="0">
            <a:noAutofit/>
          </a:bodyPr>
          <a:lstStyle/>
          <a:p>
            <a:r>
              <a:rPr lang="es-ES" sz="1000" dirty="0" err="1">
                <a:solidFill>
                  <a:schemeClr val="bg1"/>
                </a:solidFill>
              </a:rPr>
              <a:t>When</a:t>
            </a:r>
            <a:r>
              <a:rPr lang="es-ES" sz="1000" dirty="0">
                <a:solidFill>
                  <a:schemeClr val="bg1"/>
                </a:solidFill>
              </a:rPr>
              <a:t> </a:t>
            </a:r>
            <a:r>
              <a:rPr lang="es-ES" sz="1000" dirty="0" err="1">
                <a:solidFill>
                  <a:schemeClr val="bg1"/>
                </a:solidFill>
              </a:rPr>
              <a:t>should</a:t>
            </a:r>
            <a:r>
              <a:rPr lang="es-ES" sz="1000" dirty="0">
                <a:solidFill>
                  <a:schemeClr val="bg1"/>
                </a:solidFill>
              </a:rPr>
              <a:t> </a:t>
            </a:r>
            <a:r>
              <a:rPr lang="es-ES" sz="1000" dirty="0" err="1">
                <a:solidFill>
                  <a:schemeClr val="bg1"/>
                </a:solidFill>
              </a:rPr>
              <a:t>one</a:t>
            </a:r>
            <a:r>
              <a:rPr lang="es-ES" sz="1000" dirty="0">
                <a:solidFill>
                  <a:schemeClr val="bg1"/>
                </a:solidFill>
              </a:rPr>
              <a:t> </a:t>
            </a:r>
            <a:r>
              <a:rPr lang="es-ES" sz="1000" dirty="0" err="1">
                <a:solidFill>
                  <a:schemeClr val="bg1"/>
                </a:solidFill>
              </a:rPr>
              <a:t>algorithm</a:t>
            </a:r>
            <a:r>
              <a:rPr lang="es-ES" sz="1000" dirty="0">
                <a:solidFill>
                  <a:schemeClr val="bg1"/>
                </a:solidFill>
              </a:rPr>
              <a:t> be </a:t>
            </a:r>
            <a:r>
              <a:rPr lang="es-ES" sz="1000" dirty="0" err="1">
                <a:solidFill>
                  <a:schemeClr val="bg1"/>
                </a:solidFill>
              </a:rPr>
              <a:t>used</a:t>
            </a:r>
            <a:r>
              <a:rPr lang="es-ES" sz="1000" dirty="0">
                <a:solidFill>
                  <a:schemeClr val="bg1"/>
                </a:solidFill>
              </a:rPr>
              <a:t> </a:t>
            </a:r>
            <a:r>
              <a:rPr lang="es-ES" sz="1000" dirty="0" err="1">
                <a:solidFill>
                  <a:schemeClr val="bg1"/>
                </a:solidFill>
              </a:rPr>
              <a:t>instead</a:t>
            </a:r>
            <a:r>
              <a:rPr lang="es-ES" sz="1000" dirty="0">
                <a:solidFill>
                  <a:schemeClr val="bg1"/>
                </a:solidFill>
              </a:rPr>
              <a:t> </a:t>
            </a:r>
            <a:r>
              <a:rPr lang="es-ES" sz="1000" dirty="0" err="1">
                <a:solidFill>
                  <a:schemeClr val="bg1"/>
                </a:solidFill>
              </a:rPr>
              <a:t>of</a:t>
            </a:r>
            <a:r>
              <a:rPr lang="es-ES" sz="1000" dirty="0">
                <a:solidFill>
                  <a:schemeClr val="bg1"/>
                </a:solidFill>
              </a:rPr>
              <a:t> </a:t>
            </a:r>
            <a:r>
              <a:rPr lang="es-ES" sz="1000" dirty="0" err="1">
                <a:solidFill>
                  <a:schemeClr val="bg1"/>
                </a:solidFill>
              </a:rPr>
              <a:t>another</a:t>
            </a:r>
            <a:r>
              <a:rPr lang="es-ES" sz="1000" dirty="0">
                <a:solidFill>
                  <a:schemeClr val="bg1"/>
                </a:solidFill>
              </a:rPr>
              <a:t>? </a:t>
            </a:r>
          </a:p>
        </p:txBody>
      </p:sp>
      <p:sp>
        <p:nvSpPr>
          <p:cNvPr id="333" name="Google Shape;333;p32"/>
          <p:cNvSpPr txBox="1">
            <a:spLocks noGrp="1"/>
          </p:cNvSpPr>
          <p:nvPr>
            <p:ph type="ctrTitle"/>
          </p:nvPr>
        </p:nvSpPr>
        <p:spPr>
          <a:xfrm>
            <a:off x="6052873" y="2403089"/>
            <a:ext cx="2135700" cy="9462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r>
              <a:rPr lang="es-ES" b="0" dirty="0"/>
              <a:t>TABLE </a:t>
            </a:r>
            <a:r>
              <a:rPr lang="es-ES" b="0" dirty="0" err="1"/>
              <a:t>OF</a:t>
            </a:r>
            <a:r>
              <a:rPr lang="es-ES" b="0" dirty="0"/>
              <a:t> </a:t>
            </a:r>
            <a:r>
              <a:rPr lang="es-ES" b="0" dirty="0" err="1"/>
              <a:t>CONTENTS</a:t>
            </a:r>
            <a:endParaRPr b="0" dirty="0"/>
          </a:p>
        </p:txBody>
      </p:sp>
      <p:sp>
        <p:nvSpPr>
          <p:cNvPr id="334" name="Google Shape;334;p32"/>
          <p:cNvSpPr txBox="1">
            <a:spLocks noGrp="1"/>
          </p:cNvSpPr>
          <p:nvPr>
            <p:ph type="title" idx="7"/>
          </p:nvPr>
        </p:nvSpPr>
        <p:spPr>
          <a:xfrm>
            <a:off x="1109465" y="1921854"/>
            <a:ext cx="1230600" cy="4545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r>
              <a:rPr lang="es-ES" b="0" dirty="0"/>
              <a:t>01</a:t>
            </a:r>
            <a:endParaRPr b="0" dirty="0"/>
          </a:p>
        </p:txBody>
      </p:sp>
      <p:sp>
        <p:nvSpPr>
          <p:cNvPr id="335" name="Google Shape;335;p32"/>
          <p:cNvSpPr txBox="1">
            <a:spLocks noGrp="1"/>
          </p:cNvSpPr>
          <p:nvPr>
            <p:ph type="title" idx="8"/>
          </p:nvPr>
        </p:nvSpPr>
        <p:spPr>
          <a:xfrm>
            <a:off x="1109465" y="2638626"/>
            <a:ext cx="1230600" cy="4545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r>
              <a:rPr lang="es-ES" b="0"/>
              <a:t>02</a:t>
            </a:r>
            <a:endParaRPr b="0"/>
          </a:p>
        </p:txBody>
      </p:sp>
      <p:sp>
        <p:nvSpPr>
          <p:cNvPr id="336" name="Google Shape;336;p32"/>
          <p:cNvSpPr txBox="1">
            <a:spLocks noGrp="1"/>
          </p:cNvSpPr>
          <p:nvPr>
            <p:ph type="title" idx="9"/>
          </p:nvPr>
        </p:nvSpPr>
        <p:spPr>
          <a:xfrm>
            <a:off x="1109465" y="3359231"/>
            <a:ext cx="1230600" cy="4545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r>
              <a:rPr lang="es-ES" b="0"/>
              <a:t>03</a:t>
            </a:r>
            <a:endParaRPr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49"/>
        <p:cNvGrpSpPr/>
        <p:nvPr/>
      </p:nvGrpSpPr>
      <p:grpSpPr>
        <a:xfrm>
          <a:off x="0" y="0"/>
          <a:ext cx="0" cy="0"/>
          <a:chOff x="0" y="0"/>
          <a:chExt cx="0" cy="0"/>
        </a:xfrm>
      </p:grpSpPr>
      <p:sp>
        <p:nvSpPr>
          <p:cNvPr id="350" name="Google Shape;350;p34"/>
          <p:cNvSpPr txBox="1">
            <a:spLocks noGrp="1"/>
          </p:cNvSpPr>
          <p:nvPr>
            <p:ph type="ctrTitle"/>
          </p:nvPr>
        </p:nvSpPr>
        <p:spPr>
          <a:xfrm>
            <a:off x="2488018" y="2878875"/>
            <a:ext cx="4564912" cy="464400"/>
          </a:xfrm>
          <a:prstGeom prst="rect">
            <a:avLst/>
          </a:prstGeom>
        </p:spPr>
        <p:txBody>
          <a:bodyPr spcFirstLastPara="1" wrap="square" lIns="68575" tIns="34275" rIns="68575" bIns="34275" anchor="b" anchorCtr="0">
            <a:noAutofit/>
          </a:bodyPr>
          <a:lstStyle/>
          <a:p>
            <a:pPr marL="0" lvl="0" indent="0" rtl="0">
              <a:spcBef>
                <a:spcPts val="800"/>
              </a:spcBef>
              <a:spcAft>
                <a:spcPts val="0"/>
              </a:spcAft>
              <a:buNone/>
            </a:pPr>
            <a:r>
              <a:rPr lang="en-US" dirty="0"/>
              <a:t>Short description of each algorithm</a:t>
            </a:r>
          </a:p>
        </p:txBody>
      </p:sp>
      <p:sp>
        <p:nvSpPr>
          <p:cNvPr id="352" name="Google Shape;352;p34"/>
          <p:cNvSpPr txBox="1">
            <a:spLocks noGrp="1"/>
          </p:cNvSpPr>
          <p:nvPr>
            <p:ph type="ctrTitle" idx="2"/>
          </p:nvPr>
        </p:nvSpPr>
        <p:spPr>
          <a:xfrm>
            <a:off x="2817979" y="1982075"/>
            <a:ext cx="3508200" cy="4644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s-ES" b="0"/>
              <a:t>01</a:t>
            </a:r>
            <a:endParaRPr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35"/>
          <p:cNvSpPr txBox="1">
            <a:spLocks noGrp="1"/>
          </p:cNvSpPr>
          <p:nvPr>
            <p:ph type="ctrTitle"/>
          </p:nvPr>
        </p:nvSpPr>
        <p:spPr>
          <a:xfrm flipH="1">
            <a:off x="-1446030" y="460734"/>
            <a:ext cx="5671651" cy="433098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dk1"/>
              </a:buClr>
              <a:buSzPts val="2400"/>
              <a:buFont typeface="Nunito Sans Black"/>
              <a:buNone/>
            </a:pPr>
            <a:r>
              <a:rPr lang="es-ES" sz="5400" b="0" dirty="0">
                <a:solidFill>
                  <a:srgbClr val="FFFFFF"/>
                </a:solidFill>
              </a:rPr>
              <a:t>(</a:t>
            </a:r>
            <a:r>
              <a:rPr lang="es-ES" sz="5400" b="0" dirty="0" err="1">
                <a:solidFill>
                  <a:srgbClr val="FFFFFF"/>
                </a:solidFill>
              </a:rPr>
              <a:t>Optimized</a:t>
            </a:r>
            <a:r>
              <a:rPr lang="es-ES" sz="5400" b="0" dirty="0">
                <a:solidFill>
                  <a:srgbClr val="FFFFFF"/>
                </a:solidFill>
              </a:rPr>
              <a:t>)</a:t>
            </a:r>
            <a:br>
              <a:rPr lang="es-ES" sz="5400" b="0" dirty="0">
                <a:solidFill>
                  <a:srgbClr val="FFFFFF"/>
                </a:solidFill>
              </a:rPr>
            </a:br>
            <a:r>
              <a:rPr lang="es-ES" sz="5400" b="0" dirty="0" err="1">
                <a:solidFill>
                  <a:srgbClr val="FFFFFF"/>
                </a:solidFill>
              </a:rPr>
              <a:t>Bubble</a:t>
            </a:r>
            <a:r>
              <a:rPr lang="es-ES" sz="5400" b="0" dirty="0">
                <a:solidFill>
                  <a:srgbClr val="FFFFFF"/>
                </a:solidFill>
              </a:rPr>
              <a:t> </a:t>
            </a:r>
            <a:r>
              <a:rPr lang="es-ES" sz="5400" b="0" dirty="0" err="1">
                <a:solidFill>
                  <a:srgbClr val="FFFFFF"/>
                </a:solidFill>
              </a:rPr>
              <a:t>Sort</a:t>
            </a:r>
            <a:r>
              <a:rPr lang="es-ES" sz="5400" b="0" dirty="0">
                <a:solidFill>
                  <a:srgbClr val="FFFFFF"/>
                </a:solidFill>
              </a:rPr>
              <a:t> </a:t>
            </a:r>
            <a:endParaRPr sz="5400" b="0" dirty="0">
              <a:solidFill>
                <a:srgbClr val="FFFFFF"/>
              </a:solidFill>
            </a:endParaRPr>
          </a:p>
        </p:txBody>
      </p:sp>
      <p:sp>
        <p:nvSpPr>
          <p:cNvPr id="358" name="Google Shape;358;p35"/>
          <p:cNvSpPr txBox="1">
            <a:spLocks noGrp="1"/>
          </p:cNvSpPr>
          <p:nvPr>
            <p:ph type="subTitle" idx="1"/>
          </p:nvPr>
        </p:nvSpPr>
        <p:spPr>
          <a:xfrm>
            <a:off x="4394791" y="808074"/>
            <a:ext cx="4635794" cy="2431312"/>
          </a:xfrm>
          <a:prstGeom prst="rect">
            <a:avLst/>
          </a:prstGeom>
        </p:spPr>
        <p:txBody>
          <a:bodyPr spcFirstLastPara="1" wrap="square" lIns="68575" tIns="34275" rIns="68575" bIns="34275" anchor="ctr" anchorCtr="0">
            <a:noAutofit/>
          </a:bodyPr>
          <a:lstStyle/>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Comparison based sorting</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Idea</a:t>
            </a:r>
            <a:r>
              <a:rPr lang="en-US" dirty="0"/>
              <a:t>:</a:t>
            </a:r>
            <a:r>
              <a:rPr lang="en-US" dirty="0">
                <a:solidFill>
                  <a:srgbClr val="FFFFFF"/>
                </a:solidFill>
              </a:rPr>
              <a:t> repeatedly swapping the adjacent elements if they are in wrong order;</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Worst and Average Case Time Complexity</a:t>
            </a:r>
            <a:r>
              <a:rPr lang="en-US" dirty="0"/>
              <a:t>: O(</a:t>
            </a:r>
            <a:r>
              <a:rPr lang="en-US" dirty="0" err="1"/>
              <a:t>n^2</a:t>
            </a:r>
            <a:r>
              <a:rPr lang="en-US" dirty="0"/>
              <a:t>);</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Worst case: </a:t>
            </a:r>
            <a:r>
              <a:rPr lang="en-US" dirty="0"/>
              <a:t>occurs when array is reverse sorted;</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Best Case Time Complexity</a:t>
            </a:r>
            <a:r>
              <a:rPr lang="en-US" dirty="0"/>
              <a:t>: O(n);</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Best case: </a:t>
            </a:r>
            <a:r>
              <a:rPr lang="en-US" dirty="0"/>
              <a:t>occurs when array is already sorted;</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Auxiliary Space</a:t>
            </a:r>
            <a:r>
              <a:rPr lang="en-US" dirty="0"/>
              <a:t>: O(1);</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Boundary Cases</a:t>
            </a:r>
            <a:r>
              <a:rPr lang="en-US" dirty="0"/>
              <a:t>: Bubble sort takes minimum time (Order of n) when elements are already sorted;</a:t>
            </a: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Sorting In Place</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Stable</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p:txBody>
      </p:sp>
      <p:pic>
        <p:nvPicPr>
          <p:cNvPr id="5" name="Picture 4">
            <a:extLst>
              <a:ext uri="{FF2B5EF4-FFF2-40B4-BE49-F238E27FC236}">
                <a16:creationId xmlns:a16="http://schemas.microsoft.com/office/drawing/2014/main" id="{AF261CE3-BF79-449B-A793-9BA1CAFA4FFA}"/>
              </a:ext>
            </a:extLst>
          </p:cNvPr>
          <p:cNvPicPr>
            <a:picLocks noChangeAspect="1"/>
          </p:cNvPicPr>
          <p:nvPr/>
        </p:nvPicPr>
        <p:blipFill>
          <a:blip r:embed="rId3"/>
          <a:stretch>
            <a:fillRect/>
          </a:stretch>
        </p:blipFill>
        <p:spPr>
          <a:xfrm>
            <a:off x="1610579" y="3744156"/>
            <a:ext cx="5922841" cy="1301230"/>
          </a:xfrm>
          <a:prstGeom prst="rect">
            <a:avLst/>
          </a:prstGeom>
          <a:ln>
            <a:noFill/>
          </a:ln>
          <a:effectLst>
            <a:outerShdw blurRad="292100" dist="139700" dir="2700000" algn="tl" rotWithShape="0">
              <a:srgbClr val="333333">
                <a:alpha val="65000"/>
              </a:srgbClr>
            </a:outerShdw>
          </a:effectLst>
        </p:spPr>
      </p:pic>
      <p:sp>
        <p:nvSpPr>
          <p:cNvPr id="8" name="Google Shape;351;p34">
            <a:extLst>
              <a:ext uri="{FF2B5EF4-FFF2-40B4-BE49-F238E27FC236}">
                <a16:creationId xmlns:a16="http://schemas.microsoft.com/office/drawing/2014/main" id="{06ED3F85-623E-4D87-ADC1-CE324113E71F}"/>
              </a:ext>
            </a:extLst>
          </p:cNvPr>
          <p:cNvSpPr txBox="1">
            <a:spLocks/>
          </p:cNvSpPr>
          <p:nvPr/>
        </p:nvSpPr>
        <p:spPr>
          <a:xfrm>
            <a:off x="1219206" y="3352803"/>
            <a:ext cx="3083440" cy="2529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100000"/>
              </a:lnSpc>
              <a:spcBef>
                <a:spcPts val="8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1pPr>
            <a:lvl2pPr marL="914400" marR="0" lvl="1"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2pPr>
            <a:lvl3pPr marL="1371600" marR="0" lvl="2"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3pPr>
            <a:lvl4pPr marL="1828800" marR="0" lvl="3"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4pPr>
            <a:lvl5pPr marL="2286000" marR="0" lvl="4"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5pPr>
            <a:lvl6pPr marL="2743200" marR="0" lvl="5"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6pPr>
            <a:lvl7pPr marL="3200400" marR="0" lvl="6"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7pPr>
            <a:lvl8pPr marL="3657600" marR="0" lvl="7"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8pPr>
            <a:lvl9pPr marL="4114800" marR="0" lvl="8"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9pPr>
          </a:lstStyle>
          <a:p>
            <a:pPr marL="0" indent="0" algn="ctr"/>
            <a:r>
              <a:rPr lang="es-ES" dirty="0" err="1"/>
              <a:t>What</a:t>
            </a:r>
            <a:r>
              <a:rPr lang="es-ES" dirty="0"/>
              <a:t> </a:t>
            </a:r>
            <a:r>
              <a:rPr lang="es-ES" dirty="0" err="1"/>
              <a:t>is</a:t>
            </a:r>
            <a:r>
              <a:rPr lang="es-ES" dirty="0"/>
              <a:t> </a:t>
            </a:r>
            <a:r>
              <a:rPr lang="es-ES" dirty="0" err="1"/>
              <a:t>the</a:t>
            </a:r>
            <a:r>
              <a:rPr lang="es-ES" dirty="0"/>
              <a:t> running time (in 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35"/>
          <p:cNvSpPr txBox="1">
            <a:spLocks noGrp="1"/>
          </p:cNvSpPr>
          <p:nvPr>
            <p:ph type="ctrTitle"/>
          </p:nvPr>
        </p:nvSpPr>
        <p:spPr>
          <a:xfrm flipH="1">
            <a:off x="-120509" y="503256"/>
            <a:ext cx="5671651" cy="433098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400"/>
              <a:buFont typeface="Nunito Sans Black"/>
              <a:buNone/>
            </a:pPr>
            <a:r>
              <a:rPr lang="es-ES" sz="5400" b="0" dirty="0" err="1">
                <a:solidFill>
                  <a:srgbClr val="FFFFFF"/>
                </a:solidFill>
              </a:rPr>
              <a:t>Counting</a:t>
            </a:r>
            <a:r>
              <a:rPr lang="es-ES" sz="5400" b="0" dirty="0">
                <a:solidFill>
                  <a:srgbClr val="FFFFFF"/>
                </a:solidFill>
              </a:rPr>
              <a:t> </a:t>
            </a:r>
            <a:br>
              <a:rPr lang="es-ES" sz="5400" b="0" dirty="0">
                <a:solidFill>
                  <a:srgbClr val="FFFFFF"/>
                </a:solidFill>
              </a:rPr>
            </a:br>
            <a:r>
              <a:rPr lang="es-ES" sz="5400" b="0" dirty="0" err="1">
                <a:solidFill>
                  <a:srgbClr val="FFFFFF"/>
                </a:solidFill>
              </a:rPr>
              <a:t>Sort</a:t>
            </a:r>
            <a:r>
              <a:rPr lang="es-ES" sz="5400" b="0" dirty="0">
                <a:solidFill>
                  <a:srgbClr val="FFFFFF"/>
                </a:solidFill>
              </a:rPr>
              <a:t> </a:t>
            </a:r>
            <a:endParaRPr sz="5400" b="0" dirty="0">
              <a:solidFill>
                <a:srgbClr val="FFFFFF"/>
              </a:solidFill>
            </a:endParaRPr>
          </a:p>
        </p:txBody>
      </p:sp>
      <p:sp>
        <p:nvSpPr>
          <p:cNvPr id="358" name="Google Shape;358;p35"/>
          <p:cNvSpPr txBox="1">
            <a:spLocks noGrp="1"/>
          </p:cNvSpPr>
          <p:nvPr>
            <p:ph type="subTitle" idx="1"/>
          </p:nvPr>
        </p:nvSpPr>
        <p:spPr>
          <a:xfrm>
            <a:off x="4394791" y="808074"/>
            <a:ext cx="4635794" cy="2431312"/>
          </a:xfrm>
          <a:prstGeom prst="rect">
            <a:avLst/>
          </a:prstGeom>
        </p:spPr>
        <p:txBody>
          <a:bodyPr spcFirstLastPara="1" wrap="square" lIns="68575" tIns="34275" rIns="68575" bIns="34275" anchor="ctr" anchorCtr="0">
            <a:noAutofit/>
          </a:bodyPr>
          <a:lstStyle/>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Comparison based sorting</a:t>
            </a:r>
            <a:r>
              <a:rPr lang="en-US" dirty="0"/>
              <a:t>: No;</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Idea</a:t>
            </a:r>
            <a:r>
              <a:rPr lang="en-US" dirty="0"/>
              <a:t>:</a:t>
            </a:r>
            <a:r>
              <a:rPr lang="en-US" dirty="0">
                <a:solidFill>
                  <a:srgbClr val="FFFFFF"/>
                </a:solidFill>
              </a:rPr>
              <a:t>  counting the number of objects having distinct key values (kind of hashing);</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Time Complexity: </a:t>
            </a:r>
            <a:r>
              <a:rPr lang="en-US" dirty="0"/>
              <a:t>O(</a:t>
            </a:r>
            <a:r>
              <a:rPr lang="en-US" dirty="0" err="1"/>
              <a:t>n+k</a:t>
            </a:r>
            <a:r>
              <a:rPr lang="en-US" dirty="0"/>
              <a:t>) where n is the number of elements in input array and k is the range of input;</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Auxiliary Space: </a:t>
            </a:r>
            <a:r>
              <a:rPr lang="en-US" dirty="0"/>
              <a:t>O(</a:t>
            </a:r>
            <a:r>
              <a:rPr lang="en-US" dirty="0" err="1"/>
              <a:t>n+k</a:t>
            </a:r>
            <a:r>
              <a:rPr lang="en-US" dirty="0"/>
              <a:t>);</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Stable</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solidFill>
                  <a:srgbClr val="FFFFFF"/>
                </a:solidFill>
              </a:rPr>
              <a:t>Efficiency</a:t>
            </a:r>
            <a:r>
              <a:rPr lang="en-US" dirty="0">
                <a:solidFill>
                  <a:srgbClr val="FFFFFF"/>
                </a:solidFill>
              </a:rPr>
              <a:t>: it is efficient if the range of input data is not significantly greater than the number of objects to be sorted. </a:t>
            </a: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p:txBody>
      </p:sp>
      <p:sp>
        <p:nvSpPr>
          <p:cNvPr id="8" name="Google Shape;351;p34">
            <a:extLst>
              <a:ext uri="{FF2B5EF4-FFF2-40B4-BE49-F238E27FC236}">
                <a16:creationId xmlns:a16="http://schemas.microsoft.com/office/drawing/2014/main" id="{06ED3F85-623E-4D87-ADC1-CE324113E71F}"/>
              </a:ext>
            </a:extLst>
          </p:cNvPr>
          <p:cNvSpPr txBox="1">
            <a:spLocks/>
          </p:cNvSpPr>
          <p:nvPr/>
        </p:nvSpPr>
        <p:spPr>
          <a:xfrm>
            <a:off x="1027823" y="3352803"/>
            <a:ext cx="3083440" cy="2529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100000"/>
              </a:lnSpc>
              <a:spcBef>
                <a:spcPts val="8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1pPr>
            <a:lvl2pPr marL="914400" marR="0" lvl="1"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2pPr>
            <a:lvl3pPr marL="1371600" marR="0" lvl="2"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3pPr>
            <a:lvl4pPr marL="1828800" marR="0" lvl="3"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4pPr>
            <a:lvl5pPr marL="2286000" marR="0" lvl="4"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5pPr>
            <a:lvl6pPr marL="2743200" marR="0" lvl="5"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6pPr>
            <a:lvl7pPr marL="3200400" marR="0" lvl="6"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7pPr>
            <a:lvl8pPr marL="3657600" marR="0" lvl="7"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8pPr>
            <a:lvl9pPr marL="4114800" marR="0" lvl="8"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9pPr>
          </a:lstStyle>
          <a:p>
            <a:pPr marL="0" indent="0" algn="ctr"/>
            <a:r>
              <a:rPr lang="es-ES" dirty="0" err="1"/>
              <a:t>What</a:t>
            </a:r>
            <a:r>
              <a:rPr lang="es-ES" dirty="0"/>
              <a:t> </a:t>
            </a:r>
            <a:r>
              <a:rPr lang="es-ES" dirty="0" err="1"/>
              <a:t>is</a:t>
            </a:r>
            <a:r>
              <a:rPr lang="es-ES" dirty="0"/>
              <a:t>  </a:t>
            </a:r>
            <a:r>
              <a:rPr lang="es-ES" dirty="0" err="1"/>
              <a:t>the</a:t>
            </a:r>
            <a:r>
              <a:rPr lang="es-ES" dirty="0"/>
              <a:t> running time (in ms)?</a:t>
            </a:r>
          </a:p>
        </p:txBody>
      </p:sp>
      <p:pic>
        <p:nvPicPr>
          <p:cNvPr id="3" name="Picture 2">
            <a:extLst>
              <a:ext uri="{FF2B5EF4-FFF2-40B4-BE49-F238E27FC236}">
                <a16:creationId xmlns:a16="http://schemas.microsoft.com/office/drawing/2014/main" id="{8DFAE6EB-C370-4D46-8561-9D5B85F583F8}"/>
              </a:ext>
            </a:extLst>
          </p:cNvPr>
          <p:cNvPicPr>
            <a:picLocks noChangeAspect="1"/>
          </p:cNvPicPr>
          <p:nvPr/>
        </p:nvPicPr>
        <p:blipFill>
          <a:blip r:embed="rId3"/>
          <a:stretch>
            <a:fillRect/>
          </a:stretch>
        </p:blipFill>
        <p:spPr>
          <a:xfrm>
            <a:off x="2665679" y="3717795"/>
            <a:ext cx="3458223" cy="13673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371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35"/>
          <p:cNvSpPr txBox="1">
            <a:spLocks noGrp="1"/>
          </p:cNvSpPr>
          <p:nvPr>
            <p:ph type="ctrTitle"/>
          </p:nvPr>
        </p:nvSpPr>
        <p:spPr>
          <a:xfrm flipH="1">
            <a:off x="-120509" y="127585"/>
            <a:ext cx="5671651" cy="433098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400"/>
              <a:buFont typeface="Nunito Sans Black"/>
              <a:buNone/>
            </a:pPr>
            <a:r>
              <a:rPr lang="es-ES" sz="5400" b="0" dirty="0" err="1">
                <a:solidFill>
                  <a:srgbClr val="FFFFFF"/>
                </a:solidFill>
              </a:rPr>
              <a:t>Radix</a:t>
            </a:r>
            <a:br>
              <a:rPr lang="es-ES" sz="5400" b="0" dirty="0">
                <a:solidFill>
                  <a:srgbClr val="FFFFFF"/>
                </a:solidFill>
              </a:rPr>
            </a:br>
            <a:r>
              <a:rPr lang="es-ES" sz="5400" b="0" dirty="0" err="1">
                <a:solidFill>
                  <a:srgbClr val="FFFFFF"/>
                </a:solidFill>
              </a:rPr>
              <a:t>Sort</a:t>
            </a:r>
            <a:r>
              <a:rPr lang="es-ES" sz="5400" b="0" dirty="0">
                <a:solidFill>
                  <a:srgbClr val="FFFFFF"/>
                </a:solidFill>
              </a:rPr>
              <a:t> </a:t>
            </a:r>
            <a:br>
              <a:rPr lang="es-ES" sz="5400" b="0" dirty="0">
                <a:solidFill>
                  <a:srgbClr val="FFFFFF"/>
                </a:solidFill>
              </a:rPr>
            </a:br>
            <a:r>
              <a:rPr lang="es-ES" sz="5400" b="0" dirty="0">
                <a:solidFill>
                  <a:srgbClr val="FFFFFF"/>
                </a:solidFill>
              </a:rPr>
              <a:t>in base 16</a:t>
            </a:r>
            <a:endParaRPr sz="5400" b="0" dirty="0">
              <a:solidFill>
                <a:srgbClr val="FFFFFF"/>
              </a:solidFill>
            </a:endParaRPr>
          </a:p>
        </p:txBody>
      </p:sp>
      <p:sp>
        <p:nvSpPr>
          <p:cNvPr id="358" name="Google Shape;358;p35"/>
          <p:cNvSpPr txBox="1">
            <a:spLocks noGrp="1"/>
          </p:cNvSpPr>
          <p:nvPr>
            <p:ph type="subTitle" idx="1"/>
          </p:nvPr>
        </p:nvSpPr>
        <p:spPr>
          <a:xfrm>
            <a:off x="4394791" y="808074"/>
            <a:ext cx="4635794" cy="2431312"/>
          </a:xfrm>
          <a:prstGeom prst="rect">
            <a:avLst/>
          </a:prstGeom>
        </p:spPr>
        <p:txBody>
          <a:bodyPr spcFirstLastPara="1" wrap="square" lIns="68575" tIns="34275" rIns="68575" bIns="34275" anchor="ctr" anchorCtr="0">
            <a:noAutofit/>
          </a:bodyPr>
          <a:lstStyle/>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Comparison based sorting</a:t>
            </a:r>
            <a:r>
              <a:rPr lang="en-US" dirty="0"/>
              <a:t>: No;</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Idea</a:t>
            </a:r>
            <a:r>
              <a:rPr lang="en-US" dirty="0"/>
              <a:t>:</a:t>
            </a:r>
            <a:r>
              <a:rPr lang="en-US" dirty="0">
                <a:solidFill>
                  <a:srgbClr val="FFFFFF"/>
                </a:solidFill>
              </a:rPr>
              <a:t>  creating and distributing elements into 16 buckets according to their radix;</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Time Complexity: </a:t>
            </a:r>
            <a:r>
              <a:rPr lang="pt-BR" dirty="0"/>
              <a:t>O((n+16) * log16(k));</a:t>
            </a: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Auxiliary Space: </a:t>
            </a:r>
            <a:r>
              <a:rPr lang="en-US" dirty="0"/>
              <a:t>O(16);</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Stable</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 </a:t>
            </a:r>
            <a:r>
              <a:rPr lang="en-US" dirty="0"/>
              <a:t>It is better to use this base when the maximum value of the elements is small, consuming less memory.</a:t>
            </a: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p:txBody>
      </p:sp>
      <p:sp>
        <p:nvSpPr>
          <p:cNvPr id="8" name="Google Shape;351;p34">
            <a:extLst>
              <a:ext uri="{FF2B5EF4-FFF2-40B4-BE49-F238E27FC236}">
                <a16:creationId xmlns:a16="http://schemas.microsoft.com/office/drawing/2014/main" id="{06ED3F85-623E-4D87-ADC1-CE324113E71F}"/>
              </a:ext>
            </a:extLst>
          </p:cNvPr>
          <p:cNvSpPr txBox="1">
            <a:spLocks/>
          </p:cNvSpPr>
          <p:nvPr/>
        </p:nvSpPr>
        <p:spPr>
          <a:xfrm>
            <a:off x="1027823" y="3352803"/>
            <a:ext cx="3083440" cy="2529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100000"/>
              </a:lnSpc>
              <a:spcBef>
                <a:spcPts val="8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1pPr>
            <a:lvl2pPr marL="914400" marR="0" lvl="1"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2pPr>
            <a:lvl3pPr marL="1371600" marR="0" lvl="2"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3pPr>
            <a:lvl4pPr marL="1828800" marR="0" lvl="3"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4pPr>
            <a:lvl5pPr marL="2286000" marR="0" lvl="4"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5pPr>
            <a:lvl6pPr marL="2743200" marR="0" lvl="5"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6pPr>
            <a:lvl7pPr marL="3200400" marR="0" lvl="6"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7pPr>
            <a:lvl8pPr marL="3657600" marR="0" lvl="7"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8pPr>
            <a:lvl9pPr marL="4114800" marR="0" lvl="8"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9pPr>
          </a:lstStyle>
          <a:p>
            <a:pPr marL="0" indent="0" algn="ctr"/>
            <a:r>
              <a:rPr lang="es-ES" dirty="0" err="1"/>
              <a:t>What</a:t>
            </a:r>
            <a:r>
              <a:rPr lang="es-ES" dirty="0"/>
              <a:t> </a:t>
            </a:r>
            <a:r>
              <a:rPr lang="es-ES" dirty="0" err="1"/>
              <a:t>is</a:t>
            </a:r>
            <a:r>
              <a:rPr lang="es-ES" dirty="0"/>
              <a:t>  </a:t>
            </a:r>
            <a:r>
              <a:rPr lang="es-ES" dirty="0" err="1"/>
              <a:t>the</a:t>
            </a:r>
            <a:r>
              <a:rPr lang="es-ES" dirty="0"/>
              <a:t> running time (in ms)?</a:t>
            </a:r>
          </a:p>
        </p:txBody>
      </p:sp>
      <p:pic>
        <p:nvPicPr>
          <p:cNvPr id="4" name="Picture 3">
            <a:extLst>
              <a:ext uri="{FF2B5EF4-FFF2-40B4-BE49-F238E27FC236}">
                <a16:creationId xmlns:a16="http://schemas.microsoft.com/office/drawing/2014/main" id="{3E260CB2-8126-4DFD-86AA-964474128225}"/>
              </a:ext>
            </a:extLst>
          </p:cNvPr>
          <p:cNvPicPr>
            <a:picLocks noChangeAspect="1"/>
          </p:cNvPicPr>
          <p:nvPr/>
        </p:nvPicPr>
        <p:blipFill>
          <a:blip r:embed="rId3"/>
          <a:stretch>
            <a:fillRect/>
          </a:stretch>
        </p:blipFill>
        <p:spPr>
          <a:xfrm>
            <a:off x="2216002" y="3709521"/>
            <a:ext cx="4357577" cy="13418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004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35"/>
          <p:cNvSpPr txBox="1">
            <a:spLocks noGrp="1"/>
          </p:cNvSpPr>
          <p:nvPr>
            <p:ph type="ctrTitle"/>
          </p:nvPr>
        </p:nvSpPr>
        <p:spPr>
          <a:xfrm flipH="1">
            <a:off x="184297" y="134679"/>
            <a:ext cx="5032745" cy="432388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400"/>
              <a:buFont typeface="Nunito Sans Black"/>
              <a:buNone/>
            </a:pPr>
            <a:r>
              <a:rPr lang="es-ES" sz="5400" b="0" dirty="0" err="1">
                <a:solidFill>
                  <a:srgbClr val="FFFFFF"/>
                </a:solidFill>
              </a:rPr>
              <a:t>Radix</a:t>
            </a:r>
            <a:br>
              <a:rPr lang="es-ES" sz="5400" b="0" dirty="0">
                <a:solidFill>
                  <a:srgbClr val="FFFFFF"/>
                </a:solidFill>
              </a:rPr>
            </a:br>
            <a:r>
              <a:rPr lang="es-ES" sz="5400" b="0" dirty="0" err="1">
                <a:solidFill>
                  <a:srgbClr val="FFFFFF"/>
                </a:solidFill>
              </a:rPr>
              <a:t>Sort</a:t>
            </a:r>
            <a:r>
              <a:rPr lang="es-ES" sz="5400" b="0" dirty="0">
                <a:solidFill>
                  <a:srgbClr val="FFFFFF"/>
                </a:solidFill>
              </a:rPr>
              <a:t> </a:t>
            </a:r>
            <a:br>
              <a:rPr lang="es-ES" sz="5400" b="0" dirty="0">
                <a:solidFill>
                  <a:srgbClr val="FFFFFF"/>
                </a:solidFill>
              </a:rPr>
            </a:br>
            <a:r>
              <a:rPr lang="es-ES" sz="5400" b="0" dirty="0">
                <a:solidFill>
                  <a:srgbClr val="FFFFFF"/>
                </a:solidFill>
              </a:rPr>
              <a:t>in base 256</a:t>
            </a:r>
            <a:endParaRPr sz="5400" b="0" dirty="0">
              <a:solidFill>
                <a:srgbClr val="FFFFFF"/>
              </a:solidFill>
            </a:endParaRPr>
          </a:p>
        </p:txBody>
      </p:sp>
      <p:sp>
        <p:nvSpPr>
          <p:cNvPr id="358" name="Google Shape;358;p35"/>
          <p:cNvSpPr txBox="1">
            <a:spLocks noGrp="1"/>
          </p:cNvSpPr>
          <p:nvPr>
            <p:ph type="subTitle" idx="1"/>
          </p:nvPr>
        </p:nvSpPr>
        <p:spPr>
          <a:xfrm>
            <a:off x="4345172" y="808073"/>
            <a:ext cx="4798828" cy="2797673"/>
          </a:xfrm>
          <a:prstGeom prst="rect">
            <a:avLst/>
          </a:prstGeom>
        </p:spPr>
        <p:txBody>
          <a:bodyPr spcFirstLastPara="1" wrap="square" lIns="68575" tIns="34275" rIns="68575" bIns="34275" anchor="ctr" anchorCtr="0">
            <a:noAutofit/>
          </a:bodyPr>
          <a:lstStyle/>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628650" lvl="1" indent="-171450">
              <a:spcBef>
                <a:spcPts val="0"/>
              </a:spcBef>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Comparison based sorting</a:t>
            </a:r>
            <a:r>
              <a:rPr lang="en-US" dirty="0"/>
              <a:t>: No;</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Idea</a:t>
            </a:r>
            <a:r>
              <a:rPr lang="en-US" dirty="0"/>
              <a:t>:</a:t>
            </a:r>
            <a:r>
              <a:rPr lang="en-US" dirty="0">
                <a:solidFill>
                  <a:srgbClr val="FFFFFF"/>
                </a:solidFill>
              </a:rPr>
              <a:t>  creating and distributing elements into 256 buckets according to their radix;</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Time Complexity: </a:t>
            </a:r>
            <a:r>
              <a:rPr lang="pt-BR" dirty="0"/>
              <a:t>O((n+256) * log256(k));</a:t>
            </a: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Auxiliary Space: </a:t>
            </a:r>
            <a:r>
              <a:rPr lang="en-US" dirty="0"/>
              <a:t>O(256);</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Stable</a:t>
            </a:r>
            <a:r>
              <a:rPr lang="en-US" dirty="0"/>
              <a:t>: Yes;</a:t>
            </a:r>
          </a:p>
          <a:p>
            <a:pPr marL="171450" indent="-171450">
              <a:spcBef>
                <a:spcPts val="0"/>
              </a:spcBef>
              <a:buClr>
                <a:schemeClr val="dk1"/>
              </a:buClr>
              <a:buSzPts val="900"/>
              <a:buFont typeface="Courier New" panose="02070309020205020404" pitchFamily="49" charset="0"/>
              <a:buChar char="o"/>
            </a:pPr>
            <a:r>
              <a:rPr lang="en-US" b="1" dirty="0"/>
              <a:t>! </a:t>
            </a:r>
            <a:r>
              <a:rPr lang="en-US" dirty="0"/>
              <a:t>It is better to use this base when both the maximum value of the elements and the maximum number of elements is large, being faster.</a:t>
            </a: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p:txBody>
      </p:sp>
      <p:sp>
        <p:nvSpPr>
          <p:cNvPr id="8" name="Google Shape;351;p34">
            <a:extLst>
              <a:ext uri="{FF2B5EF4-FFF2-40B4-BE49-F238E27FC236}">
                <a16:creationId xmlns:a16="http://schemas.microsoft.com/office/drawing/2014/main" id="{06ED3F85-623E-4D87-ADC1-CE324113E71F}"/>
              </a:ext>
            </a:extLst>
          </p:cNvPr>
          <p:cNvSpPr txBox="1">
            <a:spLocks/>
          </p:cNvSpPr>
          <p:nvPr/>
        </p:nvSpPr>
        <p:spPr>
          <a:xfrm>
            <a:off x="1027823" y="3352803"/>
            <a:ext cx="3083440" cy="2529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100000"/>
              </a:lnSpc>
              <a:spcBef>
                <a:spcPts val="8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1pPr>
            <a:lvl2pPr marL="914400" marR="0" lvl="1"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2pPr>
            <a:lvl3pPr marL="1371600" marR="0" lvl="2"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3pPr>
            <a:lvl4pPr marL="1828800" marR="0" lvl="3"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4pPr>
            <a:lvl5pPr marL="2286000" marR="0" lvl="4"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5pPr>
            <a:lvl6pPr marL="2743200" marR="0" lvl="5"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6pPr>
            <a:lvl7pPr marL="3200400" marR="0" lvl="6"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7pPr>
            <a:lvl8pPr marL="3657600" marR="0" lvl="7"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8pPr>
            <a:lvl9pPr marL="4114800" marR="0" lvl="8"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9pPr>
          </a:lstStyle>
          <a:p>
            <a:pPr marL="0" indent="0" algn="ctr"/>
            <a:r>
              <a:rPr lang="es-ES" dirty="0" err="1"/>
              <a:t>What</a:t>
            </a:r>
            <a:r>
              <a:rPr lang="es-ES" dirty="0"/>
              <a:t> </a:t>
            </a:r>
            <a:r>
              <a:rPr lang="es-ES" dirty="0" err="1"/>
              <a:t>is</a:t>
            </a:r>
            <a:r>
              <a:rPr lang="es-ES" dirty="0"/>
              <a:t>  </a:t>
            </a:r>
            <a:r>
              <a:rPr lang="es-ES" dirty="0" err="1"/>
              <a:t>the</a:t>
            </a:r>
            <a:r>
              <a:rPr lang="es-ES" dirty="0"/>
              <a:t> running time (in ms)?</a:t>
            </a:r>
          </a:p>
        </p:txBody>
      </p:sp>
      <p:pic>
        <p:nvPicPr>
          <p:cNvPr id="4" name="Picture 3">
            <a:extLst>
              <a:ext uri="{FF2B5EF4-FFF2-40B4-BE49-F238E27FC236}">
                <a16:creationId xmlns:a16="http://schemas.microsoft.com/office/drawing/2014/main" id="{AA37D6B1-00BF-4309-AC5D-6B1969E6A77C}"/>
              </a:ext>
            </a:extLst>
          </p:cNvPr>
          <p:cNvPicPr>
            <a:picLocks noChangeAspect="1"/>
          </p:cNvPicPr>
          <p:nvPr/>
        </p:nvPicPr>
        <p:blipFill>
          <a:blip r:embed="rId3"/>
          <a:stretch>
            <a:fillRect/>
          </a:stretch>
        </p:blipFill>
        <p:spPr>
          <a:xfrm>
            <a:off x="2821172" y="3795802"/>
            <a:ext cx="3923081" cy="1213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2460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35"/>
          <p:cNvSpPr txBox="1">
            <a:spLocks noGrp="1"/>
          </p:cNvSpPr>
          <p:nvPr>
            <p:ph type="ctrTitle"/>
          </p:nvPr>
        </p:nvSpPr>
        <p:spPr>
          <a:xfrm flipH="1">
            <a:off x="-148863" y="404029"/>
            <a:ext cx="5671651" cy="433098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400"/>
              <a:buFont typeface="Nunito Sans Black"/>
              <a:buNone/>
            </a:pPr>
            <a:r>
              <a:rPr lang="es-ES" sz="5400" b="0" dirty="0" err="1">
                <a:solidFill>
                  <a:srgbClr val="FFFFFF"/>
                </a:solidFill>
              </a:rPr>
              <a:t>Merge</a:t>
            </a:r>
            <a:br>
              <a:rPr lang="es-ES" sz="5400" b="0" dirty="0">
                <a:solidFill>
                  <a:srgbClr val="FFFFFF"/>
                </a:solidFill>
              </a:rPr>
            </a:br>
            <a:r>
              <a:rPr lang="es-ES" sz="5400" b="0" dirty="0">
                <a:solidFill>
                  <a:srgbClr val="FFFFFF"/>
                </a:solidFill>
              </a:rPr>
              <a:t> </a:t>
            </a:r>
            <a:r>
              <a:rPr lang="es-ES" sz="5400" b="0" dirty="0" err="1">
                <a:solidFill>
                  <a:srgbClr val="FFFFFF"/>
                </a:solidFill>
              </a:rPr>
              <a:t>Sort</a:t>
            </a:r>
            <a:endParaRPr sz="5400" b="0" dirty="0">
              <a:solidFill>
                <a:srgbClr val="FFFFFF"/>
              </a:solidFill>
            </a:endParaRPr>
          </a:p>
        </p:txBody>
      </p:sp>
      <p:sp>
        <p:nvSpPr>
          <p:cNvPr id="358" name="Google Shape;358;p35"/>
          <p:cNvSpPr txBox="1">
            <a:spLocks noGrp="1"/>
          </p:cNvSpPr>
          <p:nvPr>
            <p:ph type="subTitle" idx="1"/>
          </p:nvPr>
        </p:nvSpPr>
        <p:spPr>
          <a:xfrm>
            <a:off x="4394791" y="1112873"/>
            <a:ext cx="4635794" cy="2431312"/>
          </a:xfrm>
          <a:prstGeom prst="rect">
            <a:avLst/>
          </a:prstGeom>
        </p:spPr>
        <p:txBody>
          <a:bodyPr spcFirstLastPara="1" wrap="square" lIns="68575" tIns="34275" rIns="68575" bIns="34275" anchor="ctr" anchorCtr="0">
            <a:noAutofit/>
          </a:bodyPr>
          <a:lstStyle/>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Comparison based sorting</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Idea</a:t>
            </a:r>
            <a:r>
              <a:rPr lang="en-US" dirty="0"/>
              <a:t>:</a:t>
            </a:r>
            <a:r>
              <a:rPr lang="en-US" dirty="0">
                <a:solidFill>
                  <a:srgbClr val="FFFFFF"/>
                </a:solidFill>
              </a:rPr>
              <a:t> divides the input array into two halves, calls itself for the two halves, and then merges the two sorted halves;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solidFill>
                  <a:srgbClr val="FFFFFF"/>
                </a:solidFill>
              </a:rPr>
              <a:t>Algorithmic Paradigm</a:t>
            </a:r>
            <a:r>
              <a:rPr lang="en-US" dirty="0">
                <a:solidFill>
                  <a:srgbClr val="FFFFFF"/>
                </a:solidFill>
              </a:rPr>
              <a:t>: Divide and Conquer;</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Time complexity</a:t>
            </a:r>
            <a:r>
              <a:rPr lang="en-US" dirty="0"/>
              <a:t>: It falls in case II of Master Method and the solution of the recurrence is θ(</a:t>
            </a:r>
            <a:r>
              <a:rPr lang="en-US" dirty="0" err="1"/>
              <a:t>nLogn</a:t>
            </a:r>
            <a:r>
              <a:rPr lang="en-US" dirty="0"/>
              <a:t>);</a:t>
            </a: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Auxiliary Space</a:t>
            </a:r>
            <a:r>
              <a:rPr lang="en-US" dirty="0"/>
              <a:t>: O(n);</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Sorting In Place</a:t>
            </a:r>
            <a:r>
              <a:rPr lang="en-US" dirty="0"/>
              <a:t>: No;</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Stable</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p:txBody>
      </p:sp>
      <p:sp>
        <p:nvSpPr>
          <p:cNvPr id="8" name="Google Shape;351;p34">
            <a:extLst>
              <a:ext uri="{FF2B5EF4-FFF2-40B4-BE49-F238E27FC236}">
                <a16:creationId xmlns:a16="http://schemas.microsoft.com/office/drawing/2014/main" id="{06ED3F85-623E-4D87-ADC1-CE324113E71F}"/>
              </a:ext>
            </a:extLst>
          </p:cNvPr>
          <p:cNvSpPr txBox="1">
            <a:spLocks/>
          </p:cNvSpPr>
          <p:nvPr/>
        </p:nvSpPr>
        <p:spPr>
          <a:xfrm>
            <a:off x="1027823" y="3352803"/>
            <a:ext cx="3083440" cy="2529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100000"/>
              </a:lnSpc>
              <a:spcBef>
                <a:spcPts val="8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1pPr>
            <a:lvl2pPr marL="914400" marR="0" lvl="1"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2pPr>
            <a:lvl3pPr marL="1371600" marR="0" lvl="2"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3pPr>
            <a:lvl4pPr marL="1828800" marR="0" lvl="3"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4pPr>
            <a:lvl5pPr marL="2286000" marR="0" lvl="4"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5pPr>
            <a:lvl6pPr marL="2743200" marR="0" lvl="5"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6pPr>
            <a:lvl7pPr marL="3200400" marR="0" lvl="6"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7pPr>
            <a:lvl8pPr marL="3657600" marR="0" lvl="7"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8pPr>
            <a:lvl9pPr marL="4114800" marR="0" lvl="8"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9pPr>
          </a:lstStyle>
          <a:p>
            <a:pPr marL="0" indent="0" algn="ctr"/>
            <a:r>
              <a:rPr lang="es-ES" dirty="0" err="1"/>
              <a:t>What</a:t>
            </a:r>
            <a:r>
              <a:rPr lang="es-ES" dirty="0"/>
              <a:t> </a:t>
            </a:r>
            <a:r>
              <a:rPr lang="es-ES" dirty="0" err="1"/>
              <a:t>is</a:t>
            </a:r>
            <a:r>
              <a:rPr lang="es-ES" dirty="0"/>
              <a:t>  </a:t>
            </a:r>
            <a:r>
              <a:rPr lang="es-ES" dirty="0" err="1"/>
              <a:t>the</a:t>
            </a:r>
            <a:r>
              <a:rPr lang="es-ES" dirty="0"/>
              <a:t> running time (in ms)?</a:t>
            </a:r>
          </a:p>
        </p:txBody>
      </p:sp>
      <p:pic>
        <p:nvPicPr>
          <p:cNvPr id="3" name="Picture 2">
            <a:extLst>
              <a:ext uri="{FF2B5EF4-FFF2-40B4-BE49-F238E27FC236}">
                <a16:creationId xmlns:a16="http://schemas.microsoft.com/office/drawing/2014/main" id="{356246B5-875E-47D8-9651-86C0402B2A3D}"/>
              </a:ext>
            </a:extLst>
          </p:cNvPr>
          <p:cNvPicPr>
            <a:picLocks noChangeAspect="1"/>
          </p:cNvPicPr>
          <p:nvPr/>
        </p:nvPicPr>
        <p:blipFill>
          <a:blip r:embed="rId3"/>
          <a:stretch>
            <a:fillRect/>
          </a:stretch>
        </p:blipFill>
        <p:spPr>
          <a:xfrm>
            <a:off x="2516151" y="3857353"/>
            <a:ext cx="3757280" cy="1210167"/>
          </a:xfrm>
          <a:prstGeom prst="rect">
            <a:avLst/>
          </a:prstGeom>
        </p:spPr>
      </p:pic>
    </p:spTree>
    <p:extLst>
      <p:ext uri="{BB962C8B-B14F-4D97-AF65-F5344CB8AC3E}">
        <p14:creationId xmlns:p14="http://schemas.microsoft.com/office/powerpoint/2010/main" val="156406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35"/>
          <p:cNvSpPr txBox="1">
            <a:spLocks noGrp="1"/>
          </p:cNvSpPr>
          <p:nvPr>
            <p:ph type="ctrTitle"/>
          </p:nvPr>
        </p:nvSpPr>
        <p:spPr>
          <a:xfrm flipH="1">
            <a:off x="-148863" y="77962"/>
            <a:ext cx="5671651" cy="433098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400"/>
              <a:buFont typeface="Nunito Sans Black"/>
              <a:buNone/>
            </a:pPr>
            <a:r>
              <a:rPr lang="es-ES" sz="5400" b="0" dirty="0">
                <a:solidFill>
                  <a:srgbClr val="FFFFFF"/>
                </a:solidFill>
              </a:rPr>
              <a:t>In-Place</a:t>
            </a:r>
            <a:br>
              <a:rPr lang="es-ES" sz="5400" b="0" dirty="0">
                <a:solidFill>
                  <a:srgbClr val="FFFFFF"/>
                </a:solidFill>
              </a:rPr>
            </a:br>
            <a:r>
              <a:rPr lang="es-ES" sz="5400" b="0" dirty="0" err="1">
                <a:solidFill>
                  <a:srgbClr val="FFFFFF"/>
                </a:solidFill>
              </a:rPr>
              <a:t>Merge</a:t>
            </a:r>
            <a:br>
              <a:rPr lang="es-ES" sz="5400" b="0" dirty="0">
                <a:solidFill>
                  <a:srgbClr val="FFFFFF"/>
                </a:solidFill>
              </a:rPr>
            </a:br>
            <a:r>
              <a:rPr lang="es-ES" sz="5400" b="0" dirty="0">
                <a:solidFill>
                  <a:srgbClr val="FFFFFF"/>
                </a:solidFill>
              </a:rPr>
              <a:t> </a:t>
            </a:r>
            <a:r>
              <a:rPr lang="es-ES" sz="5400" b="0" dirty="0" err="1">
                <a:solidFill>
                  <a:srgbClr val="FFFFFF"/>
                </a:solidFill>
              </a:rPr>
              <a:t>Sort</a:t>
            </a:r>
            <a:endParaRPr sz="5400" b="0" dirty="0">
              <a:solidFill>
                <a:srgbClr val="FFFFFF"/>
              </a:solidFill>
            </a:endParaRPr>
          </a:p>
        </p:txBody>
      </p:sp>
      <p:sp>
        <p:nvSpPr>
          <p:cNvPr id="358" name="Google Shape;358;p35"/>
          <p:cNvSpPr txBox="1">
            <a:spLocks noGrp="1"/>
          </p:cNvSpPr>
          <p:nvPr>
            <p:ph type="subTitle" idx="1"/>
          </p:nvPr>
        </p:nvSpPr>
        <p:spPr>
          <a:xfrm>
            <a:off x="4394791" y="1112873"/>
            <a:ext cx="4635794" cy="2431312"/>
          </a:xfrm>
          <a:prstGeom prst="rect">
            <a:avLst/>
          </a:prstGeom>
        </p:spPr>
        <p:txBody>
          <a:bodyPr spcFirstLastPara="1" wrap="square" lIns="68575" tIns="34275" rIns="68575" bIns="34275" anchor="ctr" anchorCtr="0">
            <a:noAutofit/>
          </a:bodyPr>
          <a:lstStyle/>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Comparison based sorting</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Idea</a:t>
            </a:r>
            <a:r>
              <a:rPr lang="en-US" dirty="0"/>
              <a:t>:</a:t>
            </a:r>
            <a:r>
              <a:rPr lang="en-US" dirty="0">
                <a:solidFill>
                  <a:srgbClr val="FFFFFF"/>
                </a:solidFill>
              </a:rPr>
              <a:t> divides the input array into two halves, calls itself for the two halves, and then merges the two sorted halves;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solidFill>
                  <a:srgbClr val="FFFFFF"/>
                </a:solidFill>
              </a:rPr>
              <a:t>Algorithmic Paradigm</a:t>
            </a:r>
            <a:r>
              <a:rPr lang="en-US" dirty="0">
                <a:solidFill>
                  <a:srgbClr val="FFFFFF"/>
                </a:solidFill>
              </a:rPr>
              <a:t>: Divide and Conquer;</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Time complexity</a:t>
            </a:r>
            <a:r>
              <a:rPr lang="en-US" dirty="0"/>
              <a:t>: </a:t>
            </a:r>
            <a:r>
              <a:rPr lang="pt-BR" dirty="0"/>
              <a:t>O(n2) because merge is O(n2)</a:t>
            </a: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Auxiliary Space</a:t>
            </a:r>
            <a:r>
              <a:rPr lang="en-US" dirty="0"/>
              <a:t>: does not occupy extra memory for merge operation as in standard case;</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Sorting In Place</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Stable</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p:txBody>
      </p:sp>
      <p:sp>
        <p:nvSpPr>
          <p:cNvPr id="8" name="Google Shape;351;p34">
            <a:extLst>
              <a:ext uri="{FF2B5EF4-FFF2-40B4-BE49-F238E27FC236}">
                <a16:creationId xmlns:a16="http://schemas.microsoft.com/office/drawing/2014/main" id="{06ED3F85-623E-4D87-ADC1-CE324113E71F}"/>
              </a:ext>
            </a:extLst>
          </p:cNvPr>
          <p:cNvSpPr txBox="1">
            <a:spLocks/>
          </p:cNvSpPr>
          <p:nvPr/>
        </p:nvSpPr>
        <p:spPr>
          <a:xfrm>
            <a:off x="1027823" y="3352803"/>
            <a:ext cx="3083440" cy="2529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100000"/>
              </a:lnSpc>
              <a:spcBef>
                <a:spcPts val="8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1pPr>
            <a:lvl2pPr marL="914400" marR="0" lvl="1"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2pPr>
            <a:lvl3pPr marL="1371600" marR="0" lvl="2"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3pPr>
            <a:lvl4pPr marL="1828800" marR="0" lvl="3"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4pPr>
            <a:lvl5pPr marL="2286000" marR="0" lvl="4"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5pPr>
            <a:lvl6pPr marL="2743200" marR="0" lvl="5"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6pPr>
            <a:lvl7pPr marL="3200400" marR="0" lvl="6"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7pPr>
            <a:lvl8pPr marL="3657600" marR="0" lvl="7"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8pPr>
            <a:lvl9pPr marL="4114800" marR="0" lvl="8"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9pPr>
          </a:lstStyle>
          <a:p>
            <a:pPr marL="0" indent="0" algn="ctr"/>
            <a:r>
              <a:rPr lang="es-ES" dirty="0" err="1"/>
              <a:t>What</a:t>
            </a:r>
            <a:r>
              <a:rPr lang="es-ES" dirty="0"/>
              <a:t> </a:t>
            </a:r>
            <a:r>
              <a:rPr lang="es-ES" dirty="0" err="1"/>
              <a:t>is</a:t>
            </a:r>
            <a:r>
              <a:rPr lang="es-ES" dirty="0"/>
              <a:t>  </a:t>
            </a:r>
            <a:r>
              <a:rPr lang="es-ES" dirty="0" err="1"/>
              <a:t>the</a:t>
            </a:r>
            <a:r>
              <a:rPr lang="es-ES" dirty="0"/>
              <a:t> running time (in ms)?</a:t>
            </a:r>
          </a:p>
        </p:txBody>
      </p:sp>
      <p:pic>
        <p:nvPicPr>
          <p:cNvPr id="4" name="Picture 3">
            <a:extLst>
              <a:ext uri="{FF2B5EF4-FFF2-40B4-BE49-F238E27FC236}">
                <a16:creationId xmlns:a16="http://schemas.microsoft.com/office/drawing/2014/main" id="{90324E51-D137-4DCD-90D1-EDECC623639E}"/>
              </a:ext>
            </a:extLst>
          </p:cNvPr>
          <p:cNvPicPr>
            <a:picLocks noChangeAspect="1"/>
          </p:cNvPicPr>
          <p:nvPr/>
        </p:nvPicPr>
        <p:blipFill>
          <a:blip r:embed="rId3"/>
          <a:stretch>
            <a:fillRect/>
          </a:stretch>
        </p:blipFill>
        <p:spPr>
          <a:xfrm>
            <a:off x="2017473" y="3856315"/>
            <a:ext cx="4754636" cy="12048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7974296"/>
      </p:ext>
    </p:extLst>
  </p:cSld>
  <p:clrMapOvr>
    <a:masterClrMapping/>
  </p:clrMapOvr>
</p:sld>
</file>

<file path=ppt/theme/theme1.xml><?xml version="1.0" encoding="utf-8"?>
<a:theme xmlns:a="http://schemas.openxmlformats.org/drawingml/2006/main" name="Elegant waves by slidesgo">
  <a:themeElements>
    <a:clrScheme name="Personalizado 1">
      <a:dk1>
        <a:srgbClr val="00072D"/>
      </a:dk1>
      <a:lt1>
        <a:srgbClr val="FFFFFF"/>
      </a:lt1>
      <a:dk2>
        <a:srgbClr val="FFFFFF"/>
      </a:dk2>
      <a:lt2>
        <a:srgbClr val="FFFFFF"/>
      </a:lt2>
      <a:accent1>
        <a:srgbClr val="0C2E3A"/>
      </a:accent1>
      <a:accent2>
        <a:srgbClr val="110F16"/>
      </a:accent2>
      <a:accent3>
        <a:srgbClr val="0A2472"/>
      </a:accent3>
      <a:accent4>
        <a:srgbClr val="001C55"/>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1312</Words>
  <Application>Microsoft Office PowerPoint</Application>
  <PresentationFormat>On-screen Show (16:9)</PresentationFormat>
  <Paragraphs>159</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Roboto Slab Regular</vt:lpstr>
      <vt:lpstr>Nunito Sans SemiBold</vt:lpstr>
      <vt:lpstr>Squada One</vt:lpstr>
      <vt:lpstr>Courier New</vt:lpstr>
      <vt:lpstr>Nunito Sans Black</vt:lpstr>
      <vt:lpstr>Elegant waves by slidesgo</vt:lpstr>
      <vt:lpstr>Comparing Sorting Algorithms</vt:lpstr>
      <vt:lpstr>TABLE OF CONTENTS</vt:lpstr>
      <vt:lpstr>Short description of each algorithm</vt:lpstr>
      <vt:lpstr>(Optimized) Bubble Sort </vt:lpstr>
      <vt:lpstr>Counting  Sort </vt:lpstr>
      <vt:lpstr>Radix Sort  in base 16</vt:lpstr>
      <vt:lpstr>Radix Sort  in base 256</vt:lpstr>
      <vt:lpstr>Merge  Sort</vt:lpstr>
      <vt:lpstr>In-Place Merge  Sort</vt:lpstr>
      <vt:lpstr>Quick Sort</vt:lpstr>
      <vt:lpstr>STL (Native)  Sort</vt:lpstr>
      <vt:lpstr>02</vt:lpstr>
      <vt:lpstr>               When we have a few number of elements (maximum 10^4), but they can have large values (10^6-10^7), we should use Bubble Sort because the auxiliary array for Counting Sort cannot contain that many elements.                      Otherwise, we use Counting Sort because its running time is 0 ms for a number of 10^4 elements. Moreover, for 10^5 the maximum time is 4 ms, for 10^6 it is 20 ms and for 10^7 it is 197 ms.                                 </vt:lpstr>
      <vt:lpstr>               When we have large values (10^6-10^7), we should use Radix Sort because the auxiliary array for Counting Sort cannot contain that many elements.                      Otherwise, we should use Counting Sort because its running time is 0 ms for a number of 10^4 elements. Moreover, for 10^5 the maximum time is 4 ms, for 10^6 it is 20 ms and for 10^7 it is 197 ms.                                                                  Although, if we have limited memory, we can use Radix Sort because it uses an auxiliary space equal with the number of buckets (16 or 256 in our case), in contrast to the counting sort that uses an additional array of 10^5 elements.  (The same happens with the other sorting algorithms.)                    </vt:lpstr>
      <vt:lpstr>               For a number of elements in range     [1, 10^5], both sorting algorithms are efficient, Quick Sort being slightly faster.                For a number of elements bigger than 10^5, Radix Sort is more efficient (for 10^7 elements the difference is aprox 6s.) , but it uses additional memory in contrast with the other.   </vt:lpstr>
      <vt:lpstr>               For a number of maximum 10^3 elements, they have a similar efficiency, and because In-Place Merge Sort does not use auxiliary space, it can be recommended to use In-Place Merge Sort. For more than 10^3 elements, In-Place Merge Sort becomes much more inefficient, so we should use Merge Sort.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Sorting Algorithms</dc:title>
  <cp:lastModifiedBy>Madalina Kopacz</cp:lastModifiedBy>
  <cp:revision>32</cp:revision>
  <dcterms:modified xsi:type="dcterms:W3CDTF">2021-03-11T18:23:04Z</dcterms:modified>
</cp:coreProperties>
</file>