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Open Sauce" panose="020B0604020202020204" charset="0"/>
      <p:regular r:id="rId12"/>
    </p:embeddedFont>
    <p:embeddedFont>
      <p:font typeface="Open Sauce Bold" panose="020B0604020202020204" charset="0"/>
      <p:regular r:id="rId13"/>
    </p:embeddedFont>
    <p:embeddedFont>
      <p:font typeface="Open Sauce Heavy" panose="020B0604020202020204" charset="0"/>
      <p:regular r:id="rId14"/>
    </p:embeddedFont>
    <p:embeddedFont>
      <p:font typeface="Roboto Slab" pitchFamily="2" charset="0"/>
      <p:regular r:id="rId15"/>
    </p:embeddedFont>
    <p:embeddedFont>
      <p:font typeface="Staatliches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shti singh" userId="a0b7f10b79acf1d9" providerId="LiveId" clId="{1B6C01D9-972F-49D8-901F-7B692A4F1C76}"/>
    <pc:docChg chg="modSld">
      <pc:chgData name="srishti singh" userId="a0b7f10b79acf1d9" providerId="LiveId" clId="{1B6C01D9-972F-49D8-901F-7B692A4F1C76}" dt="2024-02-25T09:41:55.988" v="27" actId="20577"/>
      <pc:docMkLst>
        <pc:docMk/>
      </pc:docMkLst>
      <pc:sldChg chg="modSp mod">
        <pc:chgData name="srishti singh" userId="a0b7f10b79acf1d9" providerId="LiveId" clId="{1B6C01D9-972F-49D8-901F-7B692A4F1C76}" dt="2024-02-25T09:40:00.861" v="15" actId="20577"/>
        <pc:sldMkLst>
          <pc:docMk/>
          <pc:sldMk cId="0" sldId="257"/>
        </pc:sldMkLst>
        <pc:spChg chg="mod">
          <ac:chgData name="srishti singh" userId="a0b7f10b79acf1d9" providerId="LiveId" clId="{1B6C01D9-972F-49D8-901F-7B692A4F1C76}" dt="2024-02-25T09:40:00.861" v="15" actId="20577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srishti singh" userId="a0b7f10b79acf1d9" providerId="LiveId" clId="{1B6C01D9-972F-49D8-901F-7B692A4F1C76}" dt="2024-02-25T09:41:55.988" v="27" actId="20577"/>
        <pc:sldMkLst>
          <pc:docMk/>
          <pc:sldMk cId="0" sldId="261"/>
        </pc:sldMkLst>
        <pc:spChg chg="mod">
          <ac:chgData name="srishti singh" userId="a0b7f10b79acf1d9" providerId="LiveId" clId="{1B6C01D9-972F-49D8-901F-7B692A4F1C76}" dt="2024-02-25T09:41:08.523" v="16" actId="20577"/>
          <ac:spMkLst>
            <pc:docMk/>
            <pc:sldMk cId="0" sldId="261"/>
            <ac:spMk id="8" creationId="{00000000-0000-0000-0000-000000000000}"/>
          </ac:spMkLst>
        </pc:spChg>
        <pc:spChg chg="mod">
          <ac:chgData name="srishti singh" userId="a0b7f10b79acf1d9" providerId="LiveId" clId="{1B6C01D9-972F-49D8-901F-7B692A4F1C76}" dt="2024-02-25T09:41:55.988" v="27" actId="20577"/>
          <ac:spMkLst>
            <pc:docMk/>
            <pc:sldMk cId="0" sldId="261"/>
            <ac:spMk id="2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430" r="-55295" b="-54623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-491732" y="10277475"/>
            <a:ext cx="19271464" cy="0"/>
          </a:xfrm>
          <a:prstGeom prst="line">
            <a:avLst/>
          </a:prstGeom>
          <a:ln w="19050" cap="rnd">
            <a:solidFill>
              <a:srgbClr val="CCCCCC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5198993" y="2581524"/>
            <a:ext cx="5835388" cy="3530409"/>
          </a:xfrm>
          <a:custGeom>
            <a:avLst/>
            <a:gdLst/>
            <a:ahLst/>
            <a:cxnLst/>
            <a:rect l="l" t="t" r="r" b="b"/>
            <a:pathLst>
              <a:path w="5835388" h="3530409">
                <a:moveTo>
                  <a:pt x="0" y="0"/>
                </a:moveTo>
                <a:lnTo>
                  <a:pt x="5835387" y="0"/>
                </a:lnTo>
                <a:lnTo>
                  <a:pt x="5835387" y="3530409"/>
                </a:lnTo>
                <a:lnTo>
                  <a:pt x="0" y="3530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238028" y="6407208"/>
            <a:ext cx="11811944" cy="220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338"/>
              </a:lnSpc>
            </a:pPr>
            <a:r>
              <a:rPr lang="en-US" sz="14448">
                <a:solidFill>
                  <a:srgbClr val="E3B53A"/>
                </a:solidFill>
                <a:latin typeface="Open Sauce Heavy"/>
              </a:rPr>
              <a:t>Bit Stock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38028" y="8852535"/>
            <a:ext cx="1181194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127">
                <a:solidFill>
                  <a:srgbClr val="FFFFFF"/>
                </a:solidFill>
                <a:latin typeface="Open Sauce"/>
              </a:rPr>
              <a:t>RIDE THE TRENDS, SEIZE THE OPPORTUNITIES.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38028" y="259079"/>
            <a:ext cx="11811944" cy="183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spc="185">
                <a:solidFill>
                  <a:srgbClr val="FFFFFF"/>
                </a:solidFill>
                <a:latin typeface="Open Sauce"/>
              </a:rPr>
              <a:t>Team </a:t>
            </a:r>
          </a:p>
          <a:p>
            <a:pPr algn="ctr">
              <a:lnSpc>
                <a:spcPts val="4899"/>
              </a:lnSpc>
            </a:pPr>
            <a:r>
              <a:rPr lang="en-US" sz="3499" spc="185">
                <a:solidFill>
                  <a:srgbClr val="FFC44D"/>
                </a:solidFill>
                <a:latin typeface="Open Sauce"/>
              </a:rPr>
              <a:t>HELLO WORLD!</a:t>
            </a:r>
          </a:p>
          <a:p>
            <a:pPr algn="ctr">
              <a:lnSpc>
                <a:spcPts val="4899"/>
              </a:lnSpc>
            </a:pPr>
            <a:r>
              <a:rPr lang="en-US" sz="3499" spc="185">
                <a:solidFill>
                  <a:srgbClr val="FFFFFF"/>
                </a:solidFill>
                <a:latin typeface="Open Sauce"/>
              </a:rPr>
              <a:t>presents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7294" y="4000500"/>
            <a:ext cx="6212824" cy="2286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E3B53A"/>
                </a:solidFill>
                <a:latin typeface="Open Sauce Heavy"/>
              </a:rPr>
              <a:t>PROBLEM</a:t>
            </a:r>
          </a:p>
          <a:p>
            <a:pPr>
              <a:lnSpc>
                <a:spcPts val="9000"/>
              </a:lnSpc>
            </a:pPr>
            <a:r>
              <a:rPr lang="en-US" sz="7500">
                <a:solidFill>
                  <a:srgbClr val="E3B53A"/>
                </a:solidFill>
                <a:latin typeface="Open Sauce Heavy"/>
              </a:rPr>
              <a:t>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60287" y="1788920"/>
            <a:ext cx="7956425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3399">
                <a:solidFill>
                  <a:srgbClr val="BD7E1C"/>
                </a:solidFill>
                <a:latin typeface="Open Sauce Bold"/>
              </a:rPr>
              <a:t>Trending Cryptocurrency Front-End      Application: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3007030"/>
            <a:ext cx="8274723" cy="5312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 dirty="0">
                <a:solidFill>
                  <a:srgbClr val="FFFFFF"/>
                </a:solidFill>
                <a:latin typeface="Open Sauce"/>
              </a:rPr>
              <a:t> </a:t>
            </a:r>
          </a:p>
          <a:p>
            <a:pPr>
              <a:lnSpc>
                <a:spcPts val="3750"/>
              </a:lnSpc>
            </a:pPr>
            <a:r>
              <a:rPr lang="en-US" sz="2500" dirty="0">
                <a:solidFill>
                  <a:srgbClr val="FFFFFF"/>
                </a:solidFill>
                <a:latin typeface="Open Sauce"/>
              </a:rPr>
              <a:t>Develop a user-friendly desktop or mobile application that visually displays real-time trends in the cryptocurrency market .</a:t>
            </a:r>
          </a:p>
          <a:p>
            <a:pPr>
              <a:lnSpc>
                <a:spcPts val="3750"/>
              </a:lnSpc>
            </a:pPr>
            <a:endParaRPr lang="en-US" sz="2500" dirty="0">
              <a:solidFill>
                <a:srgbClr val="FFFFFF"/>
              </a:solidFill>
              <a:latin typeface="Open Sauce"/>
            </a:endParaRPr>
          </a:p>
          <a:p>
            <a:pPr>
              <a:lnSpc>
                <a:spcPts val="3750"/>
              </a:lnSpc>
            </a:pPr>
            <a:r>
              <a:rPr lang="en-US" sz="2500" dirty="0">
                <a:solidFill>
                  <a:srgbClr val="FFFFFF"/>
                </a:solidFill>
                <a:latin typeface="Open Sauce"/>
              </a:rPr>
              <a:t>The application should provide comprehensive information on trending cryptocurrencies, market capitalization, price movements, and other relevant data, enhancing user experience and facilitating informed decision-making.</a:t>
            </a:r>
          </a:p>
          <a:p>
            <a:pPr>
              <a:lnSpc>
                <a:spcPts val="3750"/>
              </a:lnSpc>
            </a:pPr>
            <a:endParaRPr lang="en-US" sz="2500" dirty="0">
              <a:solidFill>
                <a:srgbClr val="FFFFFF"/>
              </a:solidFill>
              <a:latin typeface="Open Sauce"/>
            </a:endParaRPr>
          </a:p>
        </p:txBody>
      </p:sp>
      <p:sp>
        <p:nvSpPr>
          <p:cNvPr id="5" name="AutoShape 5"/>
          <p:cNvSpPr/>
          <p:nvPr/>
        </p:nvSpPr>
        <p:spPr>
          <a:xfrm rot="-5400000">
            <a:off x="2240176" y="5524030"/>
            <a:ext cx="11067109" cy="0"/>
          </a:xfrm>
          <a:prstGeom prst="line">
            <a:avLst/>
          </a:prstGeom>
          <a:ln w="19050" cap="rnd">
            <a:solidFill>
              <a:srgbClr val="CCCCCC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43490" y="1604295"/>
            <a:ext cx="8629691" cy="7078410"/>
            <a:chOff x="0" y="0"/>
            <a:chExt cx="11506255" cy="943788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1506255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000"/>
                </a:lnSpc>
              </a:pPr>
              <a:r>
                <a:rPr lang="en-US" sz="7500">
                  <a:solidFill>
                    <a:srgbClr val="BD7E1C"/>
                  </a:solidFill>
                  <a:latin typeface="Open Sauce Heavy"/>
                </a:rPr>
                <a:t>SOLUTION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295189"/>
              <a:ext cx="11506255" cy="7142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00"/>
                </a:lnSpc>
              </a:pPr>
              <a:r>
                <a:rPr lang="en-US" sz="2500" spc="92">
                  <a:solidFill>
                    <a:srgbClr val="FFFFFF"/>
                  </a:solidFill>
                  <a:latin typeface="Open Sauce"/>
                </a:rPr>
                <a:t>"Stay ahead of the crypto curve with our all-in-one platform </a:t>
              </a:r>
              <a:r>
                <a:rPr lang="en-US" sz="2500" spc="92">
                  <a:solidFill>
                    <a:srgbClr val="E3B53A"/>
                  </a:solidFill>
                  <a:latin typeface="Open Sauce"/>
                </a:rPr>
                <a:t>“BitStock”</a:t>
              </a:r>
              <a:r>
                <a:rPr lang="en-US" sz="2500" spc="92">
                  <a:solidFill>
                    <a:srgbClr val="FFFFFF"/>
                  </a:solidFill>
                  <a:latin typeface="Open Sauce"/>
                </a:rPr>
                <a:t> ! Real-time trends, detailed info on hot cryptocurrencies, market capitalization updates, dynamic price movements with interactive graphs, latest crypto news, and seamless buying/selling capabilities – all at your fingertips. Whether on your computer or phone, our app keeps you in sync with the ever-evolving world of cryptocurrencies, empowering you to make informed decisions in the digital market."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64205" y="4414613"/>
          <a:ext cx="10764476" cy="4843685"/>
        </p:xfrm>
        <a:graphic>
          <a:graphicData uri="http://schemas.openxmlformats.org/drawingml/2006/table">
            <a:tbl>
              <a:tblPr/>
              <a:tblGrid>
                <a:gridCol w="88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3584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584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584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584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9349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BD7E1C"/>
                          </a:solidFill>
                          <a:latin typeface="Open Sauce Bold"/>
                        </a:rPr>
                        <a:t>06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Open Sauce"/>
                        </a:rPr>
                        <a:t>   Buying and Selling Crypto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64205" y="3439553"/>
          <a:ext cx="10764476" cy="4843685"/>
        </p:xfrm>
        <a:graphic>
          <a:graphicData uri="http://schemas.openxmlformats.org/drawingml/2006/table">
            <a:tbl>
              <a:tblPr/>
              <a:tblGrid>
                <a:gridCol w="88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3584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BD7E1C"/>
                          </a:solidFill>
                          <a:latin typeface="Open Sauce Bold"/>
                        </a:rPr>
                        <a:t>01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Open Sauce"/>
                        </a:rPr>
                        <a:t>   Real-Time trends in Crypto-currency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584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BD7E1C"/>
                          </a:solidFill>
                          <a:latin typeface="Open Sauce Bold"/>
                        </a:rPr>
                        <a:t>02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Open Sauce"/>
                        </a:rPr>
                        <a:t>   Information on trending Crypto-currencies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584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BD7E1C"/>
                          </a:solidFill>
                          <a:latin typeface="Open Sauce Bold"/>
                        </a:rPr>
                        <a:t>03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Open Sauce"/>
                        </a:rPr>
                        <a:t>   Market Captialization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584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BD7E1C"/>
                          </a:solidFill>
                          <a:latin typeface="Open Sauce Bold"/>
                        </a:rPr>
                        <a:t>04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Open Sauce"/>
                        </a:rPr>
                        <a:t>   Price Movements through Dynamic Graphs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9349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BD7E1C"/>
                          </a:solidFill>
                          <a:latin typeface="Open Sauce Bold"/>
                        </a:rPr>
                        <a:t>05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Open Sauce"/>
                        </a:rPr>
                        <a:t>   Crypto News at fingertips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6940357" y="1983105"/>
            <a:ext cx="11652531" cy="8229600"/>
          </a:xfrm>
          <a:custGeom>
            <a:avLst/>
            <a:gdLst/>
            <a:ahLst/>
            <a:cxnLst/>
            <a:rect l="l" t="t" r="r" b="b"/>
            <a:pathLst>
              <a:path w="11652531" h="8229600">
                <a:moveTo>
                  <a:pt x="0" y="0"/>
                </a:moveTo>
                <a:lnTo>
                  <a:pt x="11652531" y="0"/>
                </a:lnTo>
                <a:lnTo>
                  <a:pt x="1165253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64205" y="952500"/>
            <a:ext cx="11084566" cy="1985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6000">
                <a:solidFill>
                  <a:srgbClr val="BD7E1C"/>
                </a:solidFill>
                <a:latin typeface="Open Sauce Heavy"/>
              </a:rPr>
              <a:t>Features</a:t>
            </a:r>
            <a:r>
              <a:rPr lang="en-US" sz="6000">
                <a:solidFill>
                  <a:srgbClr val="FF8E4F"/>
                </a:solidFill>
                <a:latin typeface="Open Sauce Heavy"/>
              </a:rPr>
              <a:t>  </a:t>
            </a:r>
            <a:r>
              <a:rPr lang="en-US" sz="6000">
                <a:solidFill>
                  <a:srgbClr val="FFFFFF"/>
                </a:solidFill>
                <a:latin typeface="Open Sauce Heavy"/>
              </a:rPr>
              <a:t>that  make  us Stand  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14290398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E3B53A"/>
                </a:solidFill>
                <a:latin typeface="Open Sauce Heavy"/>
              </a:rPr>
              <a:t>FUTURE </a:t>
            </a:r>
            <a:r>
              <a:rPr lang="en-US" sz="7500">
                <a:solidFill>
                  <a:srgbClr val="FFFFFF"/>
                </a:solidFill>
                <a:latin typeface="Open Sauce Heavy"/>
              </a:rPr>
              <a:t> SCOPE</a:t>
            </a:r>
          </a:p>
        </p:txBody>
      </p:sp>
      <p:sp>
        <p:nvSpPr>
          <p:cNvPr id="4" name="AutoShape 4"/>
          <p:cNvSpPr/>
          <p:nvPr/>
        </p:nvSpPr>
        <p:spPr>
          <a:xfrm>
            <a:off x="-491732" y="9267825"/>
            <a:ext cx="19271464" cy="0"/>
          </a:xfrm>
          <a:prstGeom prst="line">
            <a:avLst/>
          </a:prstGeom>
          <a:ln w="19050" cap="rnd">
            <a:solidFill>
              <a:srgbClr val="CCCCCC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531316" y="2688688"/>
            <a:ext cx="17225367" cy="4230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just">
              <a:lnSpc>
                <a:spcPts val="8475"/>
              </a:lnSpc>
              <a:buFont typeface="Arial"/>
              <a:buChar char="•"/>
            </a:pPr>
            <a:r>
              <a:rPr lang="en-US" sz="5199" spc="51">
                <a:solidFill>
                  <a:srgbClr val="FFFFFF"/>
                </a:solidFill>
                <a:latin typeface="Roboto Slab"/>
              </a:rPr>
              <a:t>Integrating BlockChain Technology</a:t>
            </a:r>
          </a:p>
          <a:p>
            <a:pPr algn="just">
              <a:lnSpc>
                <a:spcPts val="8475"/>
              </a:lnSpc>
            </a:pPr>
            <a:endParaRPr lang="en-US" sz="5199" spc="51">
              <a:solidFill>
                <a:srgbClr val="FFFFFF"/>
              </a:solidFill>
              <a:latin typeface="Roboto Slab"/>
            </a:endParaRPr>
          </a:p>
          <a:p>
            <a:pPr marL="1122679" lvl="1" indent="-561340" algn="just">
              <a:lnSpc>
                <a:spcPts val="8475"/>
              </a:lnSpc>
              <a:buFont typeface="Arial"/>
              <a:buChar char="•"/>
            </a:pPr>
            <a:r>
              <a:rPr lang="en-US" sz="5199" spc="51">
                <a:solidFill>
                  <a:srgbClr val="FFFFFF"/>
                </a:solidFill>
                <a:latin typeface="Roboto Slab"/>
              </a:rPr>
              <a:t>Integrating Chatbot for beginner friendly interface</a:t>
            </a:r>
          </a:p>
          <a:p>
            <a:pPr marL="1122679" lvl="1" indent="-561340" algn="just">
              <a:lnSpc>
                <a:spcPts val="8475"/>
              </a:lnSpc>
              <a:buFont typeface="Arial"/>
              <a:buChar char="•"/>
            </a:pPr>
            <a:r>
              <a:rPr lang="en-US" sz="5199" spc="51">
                <a:solidFill>
                  <a:srgbClr val="FFFFFF"/>
                </a:solidFill>
                <a:latin typeface="Roboto Slab"/>
              </a:rPr>
              <a:t>Bussiness Plans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6491" y="7126911"/>
            <a:ext cx="7294364" cy="1275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7" lvl="1" indent="-410214">
              <a:lnSpc>
                <a:spcPts val="5168"/>
              </a:lnSpc>
              <a:buFont typeface="Arial"/>
              <a:buChar char="•"/>
            </a:pPr>
            <a:r>
              <a:rPr lang="en-US" sz="3800" spc="-79">
                <a:solidFill>
                  <a:srgbClr val="FFFFFF">
                    <a:alpha val="57647"/>
                  </a:srgbClr>
                </a:solidFill>
                <a:latin typeface="Canva Sans"/>
              </a:rPr>
              <a:t>Premium Features</a:t>
            </a:r>
          </a:p>
          <a:p>
            <a:pPr marL="820427" lvl="1" indent="-410214">
              <a:lnSpc>
                <a:spcPts val="5168"/>
              </a:lnSpc>
              <a:buFont typeface="Arial"/>
              <a:buChar char="•"/>
            </a:pPr>
            <a:r>
              <a:rPr lang="en-US" sz="3800" spc="-79">
                <a:solidFill>
                  <a:srgbClr val="FFFFFF">
                    <a:alpha val="57647"/>
                  </a:srgbClr>
                </a:solidFill>
                <a:latin typeface="Canva Sans"/>
              </a:rPr>
              <a:t>Offers and discount coupons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26491" y="3922108"/>
            <a:ext cx="6063139" cy="62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7" lvl="1" indent="-410214">
              <a:lnSpc>
                <a:spcPts val="5168"/>
              </a:lnSpc>
              <a:buFont typeface="Arial"/>
              <a:buChar char="•"/>
            </a:pPr>
            <a:r>
              <a:rPr lang="en-US" sz="3800" spc="-79">
                <a:solidFill>
                  <a:srgbClr val="FFFFFF">
                    <a:alpha val="57647"/>
                  </a:srgbClr>
                </a:solidFill>
                <a:latin typeface="Canva Sans"/>
              </a:rPr>
              <a:t>For secure transactions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91732" y="2916843"/>
            <a:ext cx="19271464" cy="0"/>
          </a:xfrm>
          <a:prstGeom prst="line">
            <a:avLst/>
          </a:prstGeom>
          <a:ln w="19050" cap="rnd">
            <a:solidFill>
              <a:srgbClr val="CCCCCC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rot="2774619">
            <a:off x="3196380" y="741867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36340" y="4634384"/>
            <a:ext cx="4240258" cy="4187359"/>
            <a:chOff x="0" y="0"/>
            <a:chExt cx="1116776" cy="11028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16776" cy="1102844"/>
            </a:xfrm>
            <a:custGeom>
              <a:avLst/>
              <a:gdLst/>
              <a:ahLst/>
              <a:cxnLst/>
              <a:rect l="l" t="t" r="r" b="b"/>
              <a:pathLst>
                <a:path w="1116776" h="1102844">
                  <a:moveTo>
                    <a:pt x="93116" y="0"/>
                  </a:moveTo>
                  <a:lnTo>
                    <a:pt x="1023659" y="0"/>
                  </a:lnTo>
                  <a:cubicBezTo>
                    <a:pt x="1048355" y="0"/>
                    <a:pt x="1072040" y="9810"/>
                    <a:pt x="1089503" y="27273"/>
                  </a:cubicBezTo>
                  <a:cubicBezTo>
                    <a:pt x="1106965" y="44736"/>
                    <a:pt x="1116776" y="68420"/>
                    <a:pt x="1116776" y="93116"/>
                  </a:cubicBezTo>
                  <a:lnTo>
                    <a:pt x="1116776" y="1009727"/>
                  </a:lnTo>
                  <a:cubicBezTo>
                    <a:pt x="1116776" y="1034423"/>
                    <a:pt x="1106965" y="1058108"/>
                    <a:pt x="1089503" y="1075570"/>
                  </a:cubicBezTo>
                  <a:cubicBezTo>
                    <a:pt x="1072040" y="1093033"/>
                    <a:pt x="1048355" y="1102844"/>
                    <a:pt x="1023659" y="1102844"/>
                  </a:cubicBezTo>
                  <a:lnTo>
                    <a:pt x="93116" y="1102844"/>
                  </a:lnTo>
                  <a:cubicBezTo>
                    <a:pt x="68420" y="1102844"/>
                    <a:pt x="44736" y="1093033"/>
                    <a:pt x="27273" y="1075570"/>
                  </a:cubicBezTo>
                  <a:cubicBezTo>
                    <a:pt x="9810" y="1058108"/>
                    <a:pt x="0" y="1034423"/>
                    <a:pt x="0" y="1009727"/>
                  </a:cubicBezTo>
                  <a:lnTo>
                    <a:pt x="0" y="93116"/>
                  </a:lnTo>
                  <a:cubicBezTo>
                    <a:pt x="0" y="68420"/>
                    <a:pt x="9810" y="44736"/>
                    <a:pt x="27273" y="27273"/>
                  </a:cubicBezTo>
                  <a:cubicBezTo>
                    <a:pt x="44736" y="9810"/>
                    <a:pt x="68420" y="0"/>
                    <a:pt x="93116" y="0"/>
                  </a:cubicBezTo>
                  <a:close/>
                </a:path>
              </a:pathLst>
            </a:custGeom>
            <a:solidFill>
              <a:srgbClr val="EBEBEB">
                <a:alpha val="1882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116776" cy="113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725058" y="4634384"/>
            <a:ext cx="4240258" cy="4187359"/>
            <a:chOff x="0" y="0"/>
            <a:chExt cx="1116776" cy="11028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16776" cy="1102844"/>
            </a:xfrm>
            <a:custGeom>
              <a:avLst/>
              <a:gdLst/>
              <a:ahLst/>
              <a:cxnLst/>
              <a:rect l="l" t="t" r="r" b="b"/>
              <a:pathLst>
                <a:path w="1116776" h="1102844">
                  <a:moveTo>
                    <a:pt x="93116" y="0"/>
                  </a:moveTo>
                  <a:lnTo>
                    <a:pt x="1023659" y="0"/>
                  </a:lnTo>
                  <a:cubicBezTo>
                    <a:pt x="1048355" y="0"/>
                    <a:pt x="1072040" y="9810"/>
                    <a:pt x="1089503" y="27273"/>
                  </a:cubicBezTo>
                  <a:cubicBezTo>
                    <a:pt x="1106965" y="44736"/>
                    <a:pt x="1116776" y="68420"/>
                    <a:pt x="1116776" y="93116"/>
                  </a:cubicBezTo>
                  <a:lnTo>
                    <a:pt x="1116776" y="1009727"/>
                  </a:lnTo>
                  <a:cubicBezTo>
                    <a:pt x="1116776" y="1034423"/>
                    <a:pt x="1106965" y="1058108"/>
                    <a:pt x="1089503" y="1075570"/>
                  </a:cubicBezTo>
                  <a:cubicBezTo>
                    <a:pt x="1072040" y="1093033"/>
                    <a:pt x="1048355" y="1102844"/>
                    <a:pt x="1023659" y="1102844"/>
                  </a:cubicBezTo>
                  <a:lnTo>
                    <a:pt x="93116" y="1102844"/>
                  </a:lnTo>
                  <a:cubicBezTo>
                    <a:pt x="68420" y="1102844"/>
                    <a:pt x="44736" y="1093033"/>
                    <a:pt x="27273" y="1075570"/>
                  </a:cubicBezTo>
                  <a:cubicBezTo>
                    <a:pt x="9810" y="1058108"/>
                    <a:pt x="0" y="1034423"/>
                    <a:pt x="0" y="1009727"/>
                  </a:cubicBezTo>
                  <a:lnTo>
                    <a:pt x="0" y="93116"/>
                  </a:lnTo>
                  <a:cubicBezTo>
                    <a:pt x="0" y="68420"/>
                    <a:pt x="9810" y="44736"/>
                    <a:pt x="27273" y="27273"/>
                  </a:cubicBezTo>
                  <a:cubicBezTo>
                    <a:pt x="44736" y="9810"/>
                    <a:pt x="68420" y="0"/>
                    <a:pt x="93116" y="0"/>
                  </a:cubicBezTo>
                  <a:close/>
                </a:path>
              </a:pathLst>
            </a:custGeom>
            <a:solidFill>
              <a:srgbClr val="EBEBEB">
                <a:alpha val="35686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116776" cy="113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163467" y="4634384"/>
            <a:ext cx="4240258" cy="4187359"/>
            <a:chOff x="0" y="0"/>
            <a:chExt cx="1116776" cy="11028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16776" cy="1102844"/>
            </a:xfrm>
            <a:custGeom>
              <a:avLst/>
              <a:gdLst/>
              <a:ahLst/>
              <a:cxnLst/>
              <a:rect l="l" t="t" r="r" b="b"/>
              <a:pathLst>
                <a:path w="1116776" h="1102844">
                  <a:moveTo>
                    <a:pt x="93116" y="0"/>
                  </a:moveTo>
                  <a:lnTo>
                    <a:pt x="1023659" y="0"/>
                  </a:lnTo>
                  <a:cubicBezTo>
                    <a:pt x="1048355" y="0"/>
                    <a:pt x="1072040" y="9810"/>
                    <a:pt x="1089503" y="27273"/>
                  </a:cubicBezTo>
                  <a:cubicBezTo>
                    <a:pt x="1106965" y="44736"/>
                    <a:pt x="1116776" y="68420"/>
                    <a:pt x="1116776" y="93116"/>
                  </a:cubicBezTo>
                  <a:lnTo>
                    <a:pt x="1116776" y="1009727"/>
                  </a:lnTo>
                  <a:cubicBezTo>
                    <a:pt x="1116776" y="1034423"/>
                    <a:pt x="1106965" y="1058108"/>
                    <a:pt x="1089503" y="1075570"/>
                  </a:cubicBezTo>
                  <a:cubicBezTo>
                    <a:pt x="1072040" y="1093033"/>
                    <a:pt x="1048355" y="1102844"/>
                    <a:pt x="1023659" y="1102844"/>
                  </a:cubicBezTo>
                  <a:lnTo>
                    <a:pt x="93116" y="1102844"/>
                  </a:lnTo>
                  <a:cubicBezTo>
                    <a:pt x="68420" y="1102844"/>
                    <a:pt x="44736" y="1093033"/>
                    <a:pt x="27273" y="1075570"/>
                  </a:cubicBezTo>
                  <a:cubicBezTo>
                    <a:pt x="9810" y="1058108"/>
                    <a:pt x="0" y="1034423"/>
                    <a:pt x="0" y="1009727"/>
                  </a:cubicBezTo>
                  <a:lnTo>
                    <a:pt x="0" y="93116"/>
                  </a:lnTo>
                  <a:cubicBezTo>
                    <a:pt x="0" y="68420"/>
                    <a:pt x="9810" y="44736"/>
                    <a:pt x="27273" y="27273"/>
                  </a:cubicBezTo>
                  <a:cubicBezTo>
                    <a:pt x="44736" y="9810"/>
                    <a:pt x="68420" y="0"/>
                    <a:pt x="93116" y="0"/>
                  </a:cubicBezTo>
                  <a:close/>
                </a:path>
              </a:pathLst>
            </a:custGeom>
            <a:solidFill>
              <a:srgbClr val="EBEBEB">
                <a:alpha val="1882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1116776" cy="113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461231" y="4979063"/>
            <a:ext cx="972636" cy="1111584"/>
          </a:xfrm>
          <a:custGeom>
            <a:avLst/>
            <a:gdLst/>
            <a:ahLst/>
            <a:cxnLst/>
            <a:rect l="l" t="t" r="r" b="b"/>
            <a:pathLst>
              <a:path w="972636" h="1111584">
                <a:moveTo>
                  <a:pt x="0" y="0"/>
                </a:moveTo>
                <a:lnTo>
                  <a:pt x="972636" y="0"/>
                </a:lnTo>
                <a:lnTo>
                  <a:pt x="972636" y="1111584"/>
                </a:lnTo>
                <a:lnTo>
                  <a:pt x="0" y="11115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350984" y="4979063"/>
            <a:ext cx="994868" cy="1111584"/>
          </a:xfrm>
          <a:custGeom>
            <a:avLst/>
            <a:gdLst/>
            <a:ahLst/>
            <a:cxnLst/>
            <a:rect l="l" t="t" r="r" b="b"/>
            <a:pathLst>
              <a:path w="994868" h="1111584">
                <a:moveTo>
                  <a:pt x="0" y="0"/>
                </a:moveTo>
                <a:lnTo>
                  <a:pt x="994867" y="0"/>
                </a:lnTo>
                <a:lnTo>
                  <a:pt x="994867" y="1111584"/>
                </a:lnTo>
                <a:lnTo>
                  <a:pt x="0" y="11115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360380" y="7053519"/>
            <a:ext cx="969616" cy="969616"/>
          </a:xfrm>
          <a:custGeom>
            <a:avLst/>
            <a:gdLst/>
            <a:ahLst/>
            <a:cxnLst/>
            <a:rect l="l" t="t" r="r" b="b"/>
            <a:pathLst>
              <a:path w="969616" h="969616">
                <a:moveTo>
                  <a:pt x="0" y="0"/>
                </a:moveTo>
                <a:lnTo>
                  <a:pt x="969615" y="0"/>
                </a:lnTo>
                <a:lnTo>
                  <a:pt x="969615" y="969616"/>
                </a:lnTo>
                <a:lnTo>
                  <a:pt x="0" y="969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344862" y="5534855"/>
            <a:ext cx="1223215" cy="1518664"/>
          </a:xfrm>
          <a:custGeom>
            <a:avLst/>
            <a:gdLst/>
            <a:ahLst/>
            <a:cxnLst/>
            <a:rect l="l" t="t" r="r" b="b"/>
            <a:pathLst>
              <a:path w="1223215" h="1518664">
                <a:moveTo>
                  <a:pt x="0" y="0"/>
                </a:moveTo>
                <a:lnTo>
                  <a:pt x="1223215" y="0"/>
                </a:lnTo>
                <a:lnTo>
                  <a:pt x="1223215" y="1518664"/>
                </a:lnTo>
                <a:lnTo>
                  <a:pt x="0" y="15186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878649" y="5076945"/>
            <a:ext cx="987750" cy="1431521"/>
          </a:xfrm>
          <a:custGeom>
            <a:avLst/>
            <a:gdLst/>
            <a:ahLst/>
            <a:cxnLst/>
            <a:rect l="l" t="t" r="r" b="b"/>
            <a:pathLst>
              <a:path w="987750" h="1431521">
                <a:moveTo>
                  <a:pt x="0" y="0"/>
                </a:moveTo>
                <a:lnTo>
                  <a:pt x="987750" y="0"/>
                </a:lnTo>
                <a:lnTo>
                  <a:pt x="987750" y="1431522"/>
                </a:lnTo>
                <a:lnTo>
                  <a:pt x="0" y="14315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451911" y="6449605"/>
            <a:ext cx="1316672" cy="1316672"/>
          </a:xfrm>
          <a:custGeom>
            <a:avLst/>
            <a:gdLst/>
            <a:ahLst/>
            <a:cxnLst/>
            <a:rect l="l" t="t" r="r" b="b"/>
            <a:pathLst>
              <a:path w="1316672" h="1316672">
                <a:moveTo>
                  <a:pt x="0" y="0"/>
                </a:moveTo>
                <a:lnTo>
                  <a:pt x="1316673" y="0"/>
                </a:lnTo>
                <a:lnTo>
                  <a:pt x="1316673" y="1316673"/>
                </a:lnTo>
                <a:lnTo>
                  <a:pt x="0" y="131667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999144">
            <a:off x="16669570" y="409525"/>
            <a:ext cx="2046200" cy="2648802"/>
          </a:xfrm>
          <a:custGeom>
            <a:avLst/>
            <a:gdLst/>
            <a:ahLst/>
            <a:cxnLst/>
            <a:rect l="l" t="t" r="r" b="b"/>
            <a:pathLst>
              <a:path w="2046200" h="2648802">
                <a:moveTo>
                  <a:pt x="0" y="0"/>
                </a:moveTo>
                <a:lnTo>
                  <a:pt x="2046200" y="0"/>
                </a:lnTo>
                <a:lnTo>
                  <a:pt x="2046200" y="2648802"/>
                </a:lnTo>
                <a:lnTo>
                  <a:pt x="0" y="264880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35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28700" y="1028700"/>
            <a:ext cx="13837699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E3B53A"/>
                </a:solidFill>
                <a:latin typeface="Open Sauce Heavy"/>
              </a:rPr>
              <a:t>Tech</a:t>
            </a:r>
            <a:r>
              <a:rPr lang="en-US" sz="7500">
                <a:solidFill>
                  <a:srgbClr val="CCCCCC"/>
                </a:solidFill>
                <a:latin typeface="Open Sauce Heavy"/>
              </a:rPr>
              <a:t> - Stack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35153" y="3564543"/>
            <a:ext cx="364263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Android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23871" y="3564543"/>
            <a:ext cx="364263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Web Dev.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462280" y="3564543"/>
            <a:ext cx="364263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UI/UX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344862" y="7442745"/>
            <a:ext cx="14167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>
                    <a:alpha val="49804"/>
                  </a:srgbClr>
                </a:solidFill>
                <a:latin typeface="Canva Sans"/>
              </a:rPr>
              <a:t>Flutter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01898" y="6144883"/>
            <a:ext cx="891302" cy="868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>
                    <a:alpha val="49804"/>
                  </a:srgbClr>
                </a:solidFill>
                <a:latin typeface="Canva Sans"/>
              </a:rPr>
              <a:t>HTML</a:t>
            </a:r>
            <a:endParaRPr lang="en-US" sz="2499" dirty="0">
              <a:solidFill>
                <a:srgbClr val="FFFFFF">
                  <a:alpha val="49804"/>
                </a:srgbClr>
              </a:solidFill>
              <a:latin typeface="Canva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047171" y="7975510"/>
            <a:ext cx="159603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>
                    <a:alpha val="49804"/>
                  </a:srgbClr>
                </a:solidFill>
                <a:latin typeface="Canva Sans"/>
              </a:rPr>
              <a:t>Javascript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43022" y="6144883"/>
            <a:ext cx="61079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>
                    <a:alpha val="49804"/>
                  </a:srgbClr>
                </a:solidFill>
                <a:latin typeface="Canva Sans"/>
              </a:rPr>
              <a:t>CSS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870315" y="6631244"/>
            <a:ext cx="90797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>
                    <a:alpha val="49804"/>
                  </a:srgbClr>
                </a:solidFill>
                <a:latin typeface="Canva Sans"/>
              </a:rPr>
              <a:t>Figma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633164" y="7975510"/>
            <a:ext cx="95416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>
                    <a:alpha val="49804"/>
                  </a:srgbClr>
                </a:solidFill>
                <a:latin typeface="Canva Sans"/>
              </a:rPr>
              <a:t>Canva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082796"/>
            <a:ext cx="18288000" cy="6469380"/>
          </a:xfrm>
          <a:custGeom>
            <a:avLst/>
            <a:gdLst/>
            <a:ahLst/>
            <a:cxnLst/>
            <a:rect l="l" t="t" r="r" b="b"/>
            <a:pathLst>
              <a:path w="18288000" h="6469380">
                <a:moveTo>
                  <a:pt x="0" y="0"/>
                </a:moveTo>
                <a:lnTo>
                  <a:pt x="18288000" y="0"/>
                </a:lnTo>
                <a:lnTo>
                  <a:pt x="18288000" y="6469380"/>
                </a:lnTo>
                <a:lnTo>
                  <a:pt x="0" y="646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13676" y="4087084"/>
            <a:ext cx="14260647" cy="416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24945" lvl="1" indent="-712472">
              <a:lnSpc>
                <a:spcPts val="11220"/>
              </a:lnSpc>
              <a:buFont typeface="Arial"/>
              <a:buChar char="•"/>
            </a:pPr>
            <a:r>
              <a:rPr lang="en-US" sz="6600" spc="693">
                <a:solidFill>
                  <a:srgbClr val="FFFFFF">
                    <a:alpha val="90980"/>
                  </a:srgbClr>
                </a:solidFill>
                <a:latin typeface="Staatliches"/>
              </a:rPr>
              <a:t>PARTH AGARWAL          (ANDROID)</a:t>
            </a:r>
          </a:p>
          <a:p>
            <a:pPr marL="1424945" lvl="1" indent="-712472">
              <a:lnSpc>
                <a:spcPts val="11220"/>
              </a:lnSpc>
              <a:buFont typeface="Arial"/>
              <a:buChar char="•"/>
            </a:pPr>
            <a:r>
              <a:rPr lang="en-US" sz="6600" spc="693">
                <a:solidFill>
                  <a:srgbClr val="FFFFFF">
                    <a:alpha val="90980"/>
                  </a:srgbClr>
                </a:solidFill>
                <a:latin typeface="Staatliches"/>
              </a:rPr>
              <a:t>SRISHTI SINGH             (WEB DEV)</a:t>
            </a:r>
          </a:p>
          <a:p>
            <a:pPr marL="1424945" lvl="1" indent="-712472">
              <a:lnSpc>
                <a:spcPts val="11220"/>
              </a:lnSpc>
              <a:buFont typeface="Arial"/>
              <a:buChar char="•"/>
            </a:pPr>
            <a:r>
              <a:rPr lang="en-US" sz="6600" spc="693">
                <a:solidFill>
                  <a:srgbClr val="FFFFFF">
                    <a:alpha val="90980"/>
                  </a:srgbClr>
                </a:solidFill>
                <a:latin typeface="Staatliches"/>
              </a:rPr>
              <a:t>VAISHNAVI SINGH         (UI/UX)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01092" y="1437464"/>
            <a:ext cx="14260647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BD7E1C"/>
                </a:solidFill>
                <a:latin typeface="Open Sauce Heavy"/>
              </a:rPr>
              <a:t>TEAM MEMBERS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991350" cy="10287000"/>
          </a:xfrm>
          <a:custGeom>
            <a:avLst/>
            <a:gdLst/>
            <a:ahLst/>
            <a:cxnLst/>
            <a:rect l="l" t="t" r="r" b="b"/>
            <a:pathLst>
              <a:path w="6991350" h="10287000">
                <a:moveTo>
                  <a:pt x="0" y="0"/>
                </a:moveTo>
                <a:lnTo>
                  <a:pt x="6991350" y="0"/>
                </a:lnTo>
                <a:lnTo>
                  <a:pt x="69913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72" b="-97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535543" y="2819400"/>
            <a:ext cx="8145042" cy="464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357"/>
              </a:lnSpc>
            </a:pPr>
            <a:r>
              <a:rPr lang="en-US" sz="15298">
                <a:solidFill>
                  <a:srgbClr val="E3B53A"/>
                </a:solidFill>
                <a:latin typeface="Open Sauce Heavy"/>
              </a:rPr>
              <a:t>THANK</a:t>
            </a:r>
            <a:r>
              <a:rPr lang="en-US" sz="15298">
                <a:solidFill>
                  <a:srgbClr val="393939"/>
                </a:solidFill>
                <a:latin typeface="Open Sauce Heavy"/>
              </a:rPr>
              <a:t> </a:t>
            </a:r>
          </a:p>
          <a:p>
            <a:pPr>
              <a:lnSpc>
                <a:spcPts val="18357"/>
              </a:lnSpc>
            </a:pPr>
            <a:r>
              <a:rPr lang="en-US" sz="15298">
                <a:solidFill>
                  <a:srgbClr val="FFFFFF"/>
                </a:solidFill>
                <a:latin typeface="Open Sauce Heavy"/>
              </a:rPr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255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Roboto Slab</vt:lpstr>
      <vt:lpstr>Arial</vt:lpstr>
      <vt:lpstr>Open Sauce</vt:lpstr>
      <vt:lpstr>Open Sauce Bold</vt:lpstr>
      <vt:lpstr>Canva Sans</vt:lpstr>
      <vt:lpstr>Staatliches</vt:lpstr>
      <vt:lpstr>Canva Sans Bold</vt:lpstr>
      <vt:lpstr>Calibri</vt:lpstr>
      <vt:lpstr>Open Sauce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BitStock</dc:title>
  <cp:lastModifiedBy>srishti singh</cp:lastModifiedBy>
  <cp:revision>1</cp:revision>
  <dcterms:created xsi:type="dcterms:W3CDTF">2006-08-16T00:00:00Z</dcterms:created>
  <dcterms:modified xsi:type="dcterms:W3CDTF">2024-02-25T09:41:56Z</dcterms:modified>
  <dc:identifier>DAF6ydmt8HY</dc:identifier>
</cp:coreProperties>
</file>