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15" r:id="rId6"/>
    <p:sldId id="302" r:id="rId7"/>
    <p:sldId id="327" r:id="rId8"/>
    <p:sldId id="328" r:id="rId9"/>
    <p:sldId id="329" r:id="rId10"/>
    <p:sldId id="330" r:id="rId11"/>
    <p:sldId id="331" r:id="rId12"/>
    <p:sldId id="332" r:id="rId13"/>
    <p:sldId id="339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410B9-7F87-4D11-9D0D-2216D4ED6492}" v="288" dt="2022-11-16T15:06:44.365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 Madan" userId="1523473da0516698" providerId="LiveId" clId="{C39410B9-7F87-4D11-9D0D-2216D4ED6492}"/>
    <pc:docChg chg="undo custSel modSld">
      <pc:chgData name="G Madan" userId="1523473da0516698" providerId="LiveId" clId="{C39410B9-7F87-4D11-9D0D-2216D4ED6492}" dt="2022-11-16T15:07:05.291" v="623" actId="14100"/>
      <pc:docMkLst>
        <pc:docMk/>
      </pc:docMkLst>
      <pc:sldChg chg="addSp delSp modSp mod">
        <pc:chgData name="G Madan" userId="1523473da0516698" providerId="LiveId" clId="{C39410B9-7F87-4D11-9D0D-2216D4ED6492}" dt="2022-11-16T14:55:21.490" v="602" actId="1035"/>
        <pc:sldMkLst>
          <pc:docMk/>
          <pc:sldMk cId="3401748718" sldId="304"/>
        </pc:sldMkLst>
        <pc:spChg chg="del">
          <ac:chgData name="G Madan" userId="1523473da0516698" providerId="LiveId" clId="{C39410B9-7F87-4D11-9D0D-2216D4ED6492}" dt="2022-11-14T09:42:16.340" v="565" actId="478"/>
          <ac:spMkLst>
            <pc:docMk/>
            <pc:sldMk cId="3401748718" sldId="304"/>
            <ac:spMk id="4" creationId="{E5DD40E2-229E-473E-9D5D-132EBEF407CE}"/>
          </ac:spMkLst>
        </pc:spChg>
        <pc:spChg chg="del">
          <ac:chgData name="G Madan" userId="1523473da0516698" providerId="LiveId" clId="{C39410B9-7F87-4D11-9D0D-2216D4ED6492}" dt="2022-11-14T09:42:20.060" v="566" actId="478"/>
          <ac:spMkLst>
            <pc:docMk/>
            <pc:sldMk cId="3401748718" sldId="304"/>
            <ac:spMk id="6" creationId="{22BE709C-026E-4D56-99DA-D71F6C2E268D}"/>
          </ac:spMkLst>
        </pc:spChg>
        <pc:spChg chg="del mod">
          <ac:chgData name="G Madan" userId="1523473da0516698" providerId="LiveId" clId="{C39410B9-7F87-4D11-9D0D-2216D4ED6492}" dt="2022-11-16T14:54:45.241" v="574"/>
          <ac:spMkLst>
            <pc:docMk/>
            <pc:sldMk cId="3401748718" sldId="304"/>
            <ac:spMk id="8" creationId="{0CC651D2-5D36-4F1B-901B-C25813BEFBCD}"/>
          </ac:spMkLst>
        </pc:spChg>
        <pc:spChg chg="del">
          <ac:chgData name="G Madan" userId="1523473da0516698" providerId="LiveId" clId="{C39410B9-7F87-4D11-9D0D-2216D4ED6492}" dt="2022-11-14T09:42:21.803" v="567" actId="478"/>
          <ac:spMkLst>
            <pc:docMk/>
            <pc:sldMk cId="3401748718" sldId="304"/>
            <ac:spMk id="10" creationId="{66E51DB1-AA98-49EE-A0D7-157B0220B07D}"/>
          </ac:spMkLst>
        </pc:spChg>
        <pc:spChg chg="mod">
          <ac:chgData name="G Madan" userId="1523473da0516698" providerId="LiveId" clId="{C39410B9-7F87-4D11-9D0D-2216D4ED6492}" dt="2022-11-16T14:55:21.490" v="602" actId="1035"/>
          <ac:spMkLst>
            <pc:docMk/>
            <pc:sldMk cId="3401748718" sldId="304"/>
            <ac:spMk id="12" creationId="{BC277FD7-925B-4C3D-A364-118403201507}"/>
          </ac:spMkLst>
        </pc:spChg>
        <pc:picChg chg="add mod">
          <ac:chgData name="G Madan" userId="1523473da0516698" providerId="LiveId" clId="{C39410B9-7F87-4D11-9D0D-2216D4ED6492}" dt="2022-11-16T14:54:45.241" v="574"/>
          <ac:picMkLst>
            <pc:docMk/>
            <pc:sldMk cId="3401748718" sldId="304"/>
            <ac:picMk id="4" creationId="{079105C6-8F07-2AC2-992E-52B6EECC2926}"/>
          </ac:picMkLst>
        </pc:picChg>
      </pc:sldChg>
      <pc:sldChg chg="modSp">
        <pc:chgData name="G Madan" userId="1523473da0516698" providerId="LiveId" clId="{C39410B9-7F87-4D11-9D0D-2216D4ED6492}" dt="2022-11-14T08:05:53.200" v="327" actId="20577"/>
        <pc:sldMkLst>
          <pc:docMk/>
          <pc:sldMk cId="3696770303" sldId="315"/>
        </pc:sldMkLst>
        <pc:spChg chg="mod">
          <ac:chgData name="G Madan" userId="1523473da0516698" providerId="LiveId" clId="{C39410B9-7F87-4D11-9D0D-2216D4ED6492}" dt="2022-11-14T08:05:53.200" v="327" actId="20577"/>
          <ac:spMkLst>
            <pc:docMk/>
            <pc:sldMk cId="3696770303" sldId="315"/>
            <ac:spMk id="3" creationId="{EBF2FBC7-3552-4F01-BB27-8BEEE74F7277}"/>
          </ac:spMkLst>
        </pc:spChg>
      </pc:sldChg>
      <pc:sldChg chg="addSp delSp modSp mod modClrScheme chgLayout">
        <pc:chgData name="G Madan" userId="1523473da0516698" providerId="LiveId" clId="{C39410B9-7F87-4D11-9D0D-2216D4ED6492}" dt="2022-11-14T09:41:44.057" v="564" actId="1076"/>
        <pc:sldMkLst>
          <pc:docMk/>
          <pc:sldMk cId="2800490843" sldId="332"/>
        </pc:sldMkLst>
        <pc:spChg chg="add del mod ord">
          <ac:chgData name="G Madan" userId="1523473da0516698" providerId="LiveId" clId="{C39410B9-7F87-4D11-9D0D-2216D4ED6492}" dt="2022-11-11T10:33:15.361" v="1" actId="700"/>
          <ac:spMkLst>
            <pc:docMk/>
            <pc:sldMk cId="2800490843" sldId="332"/>
            <ac:spMk id="2" creationId="{4A391518-7199-ABF6-5B1F-00D058F2EBEC}"/>
          </ac:spMkLst>
        </pc:spChg>
        <pc:spChg chg="add del mod ord">
          <ac:chgData name="G Madan" userId="1523473da0516698" providerId="LiveId" clId="{C39410B9-7F87-4D11-9D0D-2216D4ED6492}" dt="2022-11-11T10:33:15.361" v="1" actId="700"/>
          <ac:spMkLst>
            <pc:docMk/>
            <pc:sldMk cId="2800490843" sldId="332"/>
            <ac:spMk id="3" creationId="{8329EDC6-9D7E-0DDC-EC4C-A136F148A061}"/>
          </ac:spMkLst>
        </pc:spChg>
        <pc:spChg chg="add del mod">
          <ac:chgData name="G Madan" userId="1523473da0516698" providerId="LiveId" clId="{C39410B9-7F87-4D11-9D0D-2216D4ED6492}" dt="2022-11-14T09:17:33.627" v="560" actId="478"/>
          <ac:spMkLst>
            <pc:docMk/>
            <pc:sldMk cId="2800490843" sldId="332"/>
            <ac:spMk id="10" creationId="{5EFDC956-5A70-015F-B85B-8732ED25AB02}"/>
          </ac:spMkLst>
        </pc:spChg>
        <pc:spChg chg="add del mod">
          <ac:chgData name="G Madan" userId="1523473da0516698" providerId="LiveId" clId="{C39410B9-7F87-4D11-9D0D-2216D4ED6492}" dt="2022-11-14T09:17:31.779" v="559" actId="478"/>
          <ac:spMkLst>
            <pc:docMk/>
            <pc:sldMk cId="2800490843" sldId="332"/>
            <ac:spMk id="12" creationId="{0E309E1D-844E-F8D2-4ED0-574A664232BB}"/>
          </ac:spMkLst>
        </pc:spChg>
        <pc:spChg chg="mod ord">
          <ac:chgData name="G Madan" userId="1523473da0516698" providerId="LiveId" clId="{C39410B9-7F87-4D11-9D0D-2216D4ED6492}" dt="2022-11-11T10:33:15.361" v="1" actId="700"/>
          <ac:spMkLst>
            <pc:docMk/>
            <pc:sldMk cId="2800490843" sldId="332"/>
            <ac:spMk id="13" creationId="{A5D79D81-53FA-4FDD-A597-C60845F8ABAD}"/>
          </ac:spMkLst>
        </pc:spChg>
        <pc:spChg chg="add del mod">
          <ac:chgData name="G Madan" userId="1523473da0516698" providerId="LiveId" clId="{C39410B9-7F87-4D11-9D0D-2216D4ED6492}" dt="2022-11-14T09:17:35.315" v="561" actId="478"/>
          <ac:spMkLst>
            <pc:docMk/>
            <pc:sldMk cId="2800490843" sldId="332"/>
            <ac:spMk id="15" creationId="{49636580-E80D-1981-3120-B4FDB7154877}"/>
          </ac:spMkLst>
        </pc:spChg>
        <pc:spChg chg="add del mod">
          <ac:chgData name="G Madan" userId="1523473da0516698" providerId="LiveId" clId="{C39410B9-7F87-4D11-9D0D-2216D4ED6492}" dt="2022-11-14T09:17:14.528" v="544" actId="11529"/>
          <ac:spMkLst>
            <pc:docMk/>
            <pc:sldMk cId="2800490843" sldId="332"/>
            <ac:spMk id="17" creationId="{9C60844B-EF92-5769-B173-90BD65D2C573}"/>
          </ac:spMkLst>
        </pc:spChg>
        <pc:picChg chg="add del mod">
          <ac:chgData name="G Madan" userId="1523473da0516698" providerId="LiveId" clId="{C39410B9-7F87-4D11-9D0D-2216D4ED6492}" dt="2022-11-14T09:05:49.859" v="354" actId="478"/>
          <ac:picMkLst>
            <pc:docMk/>
            <pc:sldMk cId="2800490843" sldId="332"/>
            <ac:picMk id="2" creationId="{AA840B29-5D15-AA7E-6A30-B7C968B99D0B}"/>
          </ac:picMkLst>
        </pc:picChg>
        <pc:picChg chg="add del mod">
          <ac:chgData name="G Madan" userId="1523473da0516698" providerId="LiveId" clId="{C39410B9-7F87-4D11-9D0D-2216D4ED6492}" dt="2022-11-14T09:05:18.771" v="342" actId="478"/>
          <ac:picMkLst>
            <pc:docMk/>
            <pc:sldMk cId="2800490843" sldId="332"/>
            <ac:picMk id="3" creationId="{0247CAE4-EB94-B10B-96C2-4BAFB7916CA8}"/>
          </ac:picMkLst>
        </pc:picChg>
        <pc:picChg chg="add del mod">
          <ac:chgData name="G Madan" userId="1523473da0516698" providerId="LiveId" clId="{C39410B9-7F87-4D11-9D0D-2216D4ED6492}" dt="2022-11-14T09:05:17.874" v="341" actId="478"/>
          <ac:picMkLst>
            <pc:docMk/>
            <pc:sldMk cId="2800490843" sldId="332"/>
            <ac:picMk id="4" creationId="{EB5500E1-5C6C-B47B-B260-74FD564F8F57}"/>
          </ac:picMkLst>
        </pc:picChg>
        <pc:picChg chg="add del mod">
          <ac:chgData name="G Madan" userId="1523473da0516698" providerId="LiveId" clId="{C39410B9-7F87-4D11-9D0D-2216D4ED6492}" dt="2022-11-14T09:05:55.406" v="357" actId="478"/>
          <ac:picMkLst>
            <pc:docMk/>
            <pc:sldMk cId="2800490843" sldId="332"/>
            <ac:picMk id="6" creationId="{6C17D4B7-65B1-3FC8-DE51-74AAC85F380C}"/>
          </ac:picMkLst>
        </pc:picChg>
        <pc:picChg chg="add del mod">
          <ac:chgData name="G Madan" userId="1523473da0516698" providerId="LiveId" clId="{C39410B9-7F87-4D11-9D0D-2216D4ED6492}" dt="2022-11-14T09:05:13.962" v="340" actId="478"/>
          <ac:picMkLst>
            <pc:docMk/>
            <pc:sldMk cId="2800490843" sldId="332"/>
            <ac:picMk id="7" creationId="{76C6158F-1E25-AB68-DE31-B016CC8153A7}"/>
          </ac:picMkLst>
        </pc:picChg>
        <pc:picChg chg="add del mod">
          <ac:chgData name="G Madan" userId="1523473da0516698" providerId="LiveId" clId="{C39410B9-7F87-4D11-9D0D-2216D4ED6492}" dt="2022-11-14T09:05:52.332" v="355" actId="478"/>
          <ac:picMkLst>
            <pc:docMk/>
            <pc:sldMk cId="2800490843" sldId="332"/>
            <ac:picMk id="9" creationId="{33747048-1D27-A423-ED7F-38A0A0F9E59D}"/>
          </ac:picMkLst>
        </pc:picChg>
        <pc:picChg chg="add del mod">
          <ac:chgData name="G Madan" userId="1523473da0516698" providerId="LiveId" clId="{C39410B9-7F87-4D11-9D0D-2216D4ED6492}" dt="2022-11-14T09:05:26.509" v="345" actId="478"/>
          <ac:picMkLst>
            <pc:docMk/>
            <pc:sldMk cId="2800490843" sldId="332"/>
            <ac:picMk id="11" creationId="{BFDDFD26-B780-3224-05EB-4CC15694DD97}"/>
          </ac:picMkLst>
        </pc:picChg>
        <pc:picChg chg="add del mod">
          <ac:chgData name="G Madan" userId="1523473da0516698" providerId="LiveId" clId="{C39410B9-7F87-4D11-9D0D-2216D4ED6492}" dt="2022-11-14T09:05:47.414" v="353" actId="478"/>
          <ac:picMkLst>
            <pc:docMk/>
            <pc:sldMk cId="2800490843" sldId="332"/>
            <ac:picMk id="14" creationId="{4D4EB3DB-2FE0-6390-3BCB-DF864FA6BF71}"/>
          </ac:picMkLst>
        </pc:picChg>
        <pc:picChg chg="add del mod">
          <ac:chgData name="G Madan" userId="1523473da0516698" providerId="LiveId" clId="{C39410B9-7F87-4D11-9D0D-2216D4ED6492}" dt="2022-11-14T09:05:44.932" v="352" actId="478"/>
          <ac:picMkLst>
            <pc:docMk/>
            <pc:sldMk cId="2800490843" sldId="332"/>
            <ac:picMk id="16" creationId="{492FA8E0-8298-75C2-C2B0-E10F7C0E2F34}"/>
          </ac:picMkLst>
        </pc:picChg>
        <pc:picChg chg="add del mod">
          <ac:chgData name="G Madan" userId="1523473da0516698" providerId="LiveId" clId="{C39410B9-7F87-4D11-9D0D-2216D4ED6492}" dt="2022-11-14T09:05:40.620" v="351" actId="478"/>
          <ac:picMkLst>
            <pc:docMk/>
            <pc:sldMk cId="2800490843" sldId="332"/>
            <ac:picMk id="18" creationId="{934D0638-D36D-3D87-42D2-9B37D1247549}"/>
          </ac:picMkLst>
        </pc:picChg>
        <pc:picChg chg="add del mod">
          <ac:chgData name="G Madan" userId="1523473da0516698" providerId="LiveId" clId="{C39410B9-7F87-4D11-9D0D-2216D4ED6492}" dt="2022-11-14T09:05:38.269" v="350" actId="478"/>
          <ac:picMkLst>
            <pc:docMk/>
            <pc:sldMk cId="2800490843" sldId="332"/>
            <ac:picMk id="20" creationId="{AB6CAE13-1FB2-74F5-B3C1-4C70957E638B}"/>
          </ac:picMkLst>
        </pc:picChg>
        <pc:picChg chg="add mod">
          <ac:chgData name="G Madan" userId="1523473da0516698" providerId="LiveId" clId="{C39410B9-7F87-4D11-9D0D-2216D4ED6492}" dt="2022-11-14T09:41:44.057" v="564" actId="1076"/>
          <ac:picMkLst>
            <pc:docMk/>
            <pc:sldMk cId="2800490843" sldId="332"/>
            <ac:picMk id="21" creationId="{A653580B-DDB8-53DD-7C26-7672C0F0F0D7}"/>
          </ac:picMkLst>
        </pc:picChg>
        <pc:picChg chg="add del mod">
          <ac:chgData name="G Madan" userId="1523473da0516698" providerId="LiveId" clId="{C39410B9-7F87-4D11-9D0D-2216D4ED6492}" dt="2022-11-14T09:05:35.582" v="349" actId="478"/>
          <ac:picMkLst>
            <pc:docMk/>
            <pc:sldMk cId="2800490843" sldId="332"/>
            <ac:picMk id="22" creationId="{C17FB585-C459-A185-2DD0-54CFCD4687CC}"/>
          </ac:picMkLst>
        </pc:picChg>
        <pc:picChg chg="add del mod">
          <ac:chgData name="G Madan" userId="1523473da0516698" providerId="LiveId" clId="{C39410B9-7F87-4D11-9D0D-2216D4ED6492}" dt="2022-11-14T09:05:33.076" v="347" actId="478"/>
          <ac:picMkLst>
            <pc:docMk/>
            <pc:sldMk cId="2800490843" sldId="332"/>
            <ac:picMk id="24" creationId="{A1FFF66B-6215-1701-7B56-DFD7937830D8}"/>
          </ac:picMkLst>
        </pc:picChg>
        <pc:picChg chg="add del mod">
          <ac:chgData name="G Madan" userId="1523473da0516698" providerId="LiveId" clId="{C39410B9-7F87-4D11-9D0D-2216D4ED6492}" dt="2022-11-14T09:05:29.852" v="346" actId="478"/>
          <ac:picMkLst>
            <pc:docMk/>
            <pc:sldMk cId="2800490843" sldId="332"/>
            <ac:picMk id="26" creationId="{D78C1423-3995-2E4D-AD71-4AD37AE6845A}"/>
          </ac:picMkLst>
        </pc:picChg>
      </pc:sldChg>
      <pc:sldChg chg="addSp delSp modSp mod modAnim">
        <pc:chgData name="G Madan" userId="1523473da0516698" providerId="LiveId" clId="{C39410B9-7F87-4D11-9D0D-2216D4ED6492}" dt="2022-11-14T09:03:49.172" v="335" actId="20577"/>
        <pc:sldMkLst>
          <pc:docMk/>
          <pc:sldMk cId="1604013440" sldId="338"/>
        </pc:sldMkLst>
        <pc:spChg chg="mod">
          <ac:chgData name="G Madan" userId="1523473da0516698" providerId="LiveId" clId="{C39410B9-7F87-4D11-9D0D-2216D4ED6492}" dt="2022-11-14T07:59:22.332" v="204" actId="20577"/>
          <ac:spMkLst>
            <pc:docMk/>
            <pc:sldMk cId="1604013440" sldId="338"/>
            <ac:spMk id="2" creationId="{7201737A-B873-4D1D-8A41-5ABF5184BC8F}"/>
          </ac:spMkLst>
        </pc:spChg>
        <pc:spChg chg="mod">
          <ac:chgData name="G Madan" userId="1523473da0516698" providerId="LiveId" clId="{C39410B9-7F87-4D11-9D0D-2216D4ED6492}" dt="2022-11-14T09:03:49.172" v="335" actId="20577"/>
          <ac:spMkLst>
            <pc:docMk/>
            <pc:sldMk cId="1604013440" sldId="338"/>
            <ac:spMk id="4" creationId="{92056599-CDAA-4367-BEF8-31D6E32518C8}"/>
          </ac:spMkLst>
        </pc:spChg>
        <pc:spChg chg="add del mod">
          <ac:chgData name="G Madan" userId="1523473da0516698" providerId="LiveId" clId="{C39410B9-7F87-4D11-9D0D-2216D4ED6492}" dt="2022-11-14T08:03:03.869" v="212"/>
          <ac:spMkLst>
            <pc:docMk/>
            <pc:sldMk cId="1604013440" sldId="338"/>
            <ac:spMk id="5" creationId="{A5A2D4FF-02C8-4A3C-B55A-0D28641901E5}"/>
          </ac:spMkLst>
        </pc:spChg>
        <pc:picChg chg="add mod">
          <ac:chgData name="G Madan" userId="1523473da0516698" providerId="LiveId" clId="{C39410B9-7F87-4D11-9D0D-2216D4ED6492}" dt="2022-11-14T08:03:21.270" v="216" actId="14100"/>
          <ac:picMkLst>
            <pc:docMk/>
            <pc:sldMk cId="1604013440" sldId="338"/>
            <ac:picMk id="3" creationId="{DEE1D522-7BC3-D977-97D3-519BA0CFA78D}"/>
          </ac:picMkLst>
        </pc:picChg>
        <pc:picChg chg="add del mod">
          <ac:chgData name="G Madan" userId="1523473da0516698" providerId="LiveId" clId="{C39410B9-7F87-4D11-9D0D-2216D4ED6492}" dt="2022-11-14T08:03:00.188" v="209"/>
          <ac:picMkLst>
            <pc:docMk/>
            <pc:sldMk cId="1604013440" sldId="338"/>
            <ac:picMk id="1026" creationId="{41A5E9EB-671B-2DDF-04DB-A80B4EDA5804}"/>
          </ac:picMkLst>
        </pc:picChg>
        <pc:picChg chg="add del mod">
          <ac:chgData name="G Madan" userId="1523473da0516698" providerId="LiveId" clId="{C39410B9-7F87-4D11-9D0D-2216D4ED6492}" dt="2022-11-14T08:03:03.844" v="211"/>
          <ac:picMkLst>
            <pc:docMk/>
            <pc:sldMk cId="1604013440" sldId="338"/>
            <ac:picMk id="1028" creationId="{BD6815C5-1141-13D4-D2DE-F3A500D20A24}"/>
          </ac:picMkLst>
        </pc:picChg>
      </pc:sldChg>
      <pc:sldChg chg="addSp delSp modSp mod">
        <pc:chgData name="G Madan" userId="1523473da0516698" providerId="LiveId" clId="{C39410B9-7F87-4D11-9D0D-2216D4ED6492}" dt="2022-11-16T15:07:05.291" v="623" actId="14100"/>
        <pc:sldMkLst>
          <pc:docMk/>
          <pc:sldMk cId="1086225493" sldId="339"/>
        </pc:sldMkLst>
        <pc:picChg chg="add mod">
          <ac:chgData name="G Madan" userId="1523473da0516698" providerId="LiveId" clId="{C39410B9-7F87-4D11-9D0D-2216D4ED6492}" dt="2022-11-16T15:06:14.074" v="612" actId="1076"/>
          <ac:picMkLst>
            <pc:docMk/>
            <pc:sldMk cId="1086225493" sldId="339"/>
            <ac:picMk id="3" creationId="{E0D9E9BE-7F86-B9A9-04D9-1D2D797DBB23}"/>
          </ac:picMkLst>
        </pc:picChg>
        <pc:picChg chg="add del mod">
          <ac:chgData name="G Madan" userId="1523473da0516698" providerId="LiveId" clId="{C39410B9-7F87-4D11-9D0D-2216D4ED6492}" dt="2022-11-16T15:07:05.291" v="623" actId="14100"/>
          <ac:picMkLst>
            <pc:docMk/>
            <pc:sldMk cId="1086225493" sldId="339"/>
            <ac:picMk id="6" creationId="{ABE6D852-066B-C545-918A-7C125A63F3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11/16/2022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AI sign language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US" sz="3200" dirty="0"/>
              <a:t>Madan  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DEE1D522-7BC3-D977-97D3-519BA0CFA7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9309" r="19309"/>
          <a:stretch>
            <a:fillRect/>
          </a:stretch>
        </p:blipFill>
        <p:spPr>
          <a:xfrm>
            <a:off x="1523287" y="2410552"/>
            <a:ext cx="2445598" cy="22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07091" y="1275371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9E9BE-7F86-B9A9-04D9-1D2D797DB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13" y="2209893"/>
            <a:ext cx="4334602" cy="2438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6D852-066B-C545-918A-7C125A63F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72" y="2209894"/>
            <a:ext cx="4334601" cy="24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MEET OUR TEAM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9105C6-8F07-2AC2-992E-52B6EECC2926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t="30107" b="30107"/>
          <a:stretch>
            <a:fillRect/>
          </a:stretch>
        </p:blipFill>
        <p:spPr>
          <a:xfrm>
            <a:off x="4071938" y="2457450"/>
            <a:ext cx="1484312" cy="12795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2947" y="3833172"/>
            <a:ext cx="2849530" cy="700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GADDIPARTHI MADAN BABU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8351520" cy="810227"/>
          </a:xfrm>
        </p:spPr>
        <p:txBody>
          <a:bodyPr>
            <a:normAutofit fontScale="90000"/>
          </a:bodyPr>
          <a:lstStyle/>
          <a:p>
            <a:r>
              <a:rPr lang="en-GB" dirty="0"/>
              <a:t>AI sign language Recognition</a:t>
            </a:r>
            <a:br>
              <a:rPr lang="en-GB" dirty="0"/>
            </a:br>
            <a:br>
              <a:rPr lang="en-GB" dirty="0"/>
            </a:br>
            <a:r>
              <a:rPr lang="en-GB" sz="3000" dirty="0" err="1"/>
              <a:t>Tensorflow</a:t>
            </a:r>
            <a:r>
              <a:rPr lang="en-GB" sz="3000" dirty="0"/>
              <a:t> Object detection 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OpenCV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 err="1"/>
              <a:t>Keras</a:t>
            </a:r>
            <a:br>
              <a:rPr lang="en-GB" sz="3000" dirty="0"/>
            </a:br>
            <a:br>
              <a:rPr lang="en-GB" sz="3000" dirty="0"/>
            </a:br>
            <a:br>
              <a:rPr lang="en-GB" sz="3000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The world is hardly live without communication, no matter whether it is in the form of texture, voice, or visual expression.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The communication between deaf and dumb people is carried by text and visual expressions.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Hands and facial parts are immensely influential to express the thoughts of humans in confidential communication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Understanding the exact context of symbolic expressions of deaf and dump people is a challenging job in real life unless it is properly specified 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EA3D7-6665-4A1E-AD2A-C7390FB60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8611191" cy="356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overview of this project is to identify the symbolic expression through images so that the communication gap between a normal and hearing-impaired person can be easily bridged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E5EB-BCC3-4A2B-BDA0-76A75723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5" y="2651052"/>
            <a:ext cx="3810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Sign Language is a form of communication used primarily by people hard of hearing or deaf.</a:t>
            </a:r>
          </a:p>
          <a:p>
            <a:pPr algn="just">
              <a:lnSpc>
                <a:spcPct val="150000"/>
              </a:lnSpc>
            </a:pPr>
            <a:endParaRPr lang="en-US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Sign Language Recognition is a breakthrough in helping deaf-mute people</a:t>
            </a: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5EF13-5896-46EB-BB79-8B43E62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0"/>
            <a:ext cx="2692912" cy="324392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7777" y="2275031"/>
            <a:ext cx="8438116" cy="3630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I am using the OpenCV technique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Capture the images dataset with my program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Then  send it to the teachable machines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After, downloading its TensorFlow file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Then, test it  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YOUR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72B4C-C36A-4877-97D9-A53F2FA0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7"/>
          <a:stretch/>
        </p:blipFill>
        <p:spPr>
          <a:xfrm>
            <a:off x="64169" y="3383989"/>
            <a:ext cx="2465671" cy="342007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B3BDA-BF44-483E-A095-A0B81C73B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17032" y="1868237"/>
            <a:ext cx="8357936" cy="35571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In this project, we proposed an idea for feasible communication between the hearing impaired and normal people with the help of deep learning and machine learning approach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5F5E87-B139-4D7C-98F2-C0BAF7E7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630432"/>
            <a:ext cx="8503921" cy="1414268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83BF4-5143-46D8-8653-78CB35A1F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164BE-2CBB-41DA-AE46-F2B63BB82E3B}"/>
              </a:ext>
            </a:extLst>
          </p:cNvPr>
          <p:cNvSpPr txBox="1"/>
          <p:nvPr/>
        </p:nvSpPr>
        <p:spPr>
          <a:xfrm>
            <a:off x="660400" y="1342255"/>
            <a:ext cx="3899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Teams cam add wireframes </a:t>
            </a:r>
          </a:p>
          <a:p>
            <a:endParaRPr lang="en-IN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5D79D81-53FA-4FDD-A597-C60845F8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6893"/>
            <a:ext cx="6177280" cy="830997"/>
          </a:xfrm>
        </p:spPr>
        <p:txBody>
          <a:bodyPr>
            <a:normAutofit/>
          </a:bodyPr>
          <a:lstStyle/>
          <a:p>
            <a:r>
              <a:rPr lang="en-GB" dirty="0"/>
              <a:t>MODELLING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53580B-DDB8-53DD-7C26-7672C0F0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50" y="1973157"/>
            <a:ext cx="7376799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796</TotalTime>
  <Words>259</Words>
  <Application>Microsoft Office PowerPoint</Application>
  <PresentationFormat>Widescreen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Madan  </vt:lpstr>
      <vt:lpstr>AI sign language Recognition  Tensorflow Object detection   OpenCV  Keras   </vt:lpstr>
      <vt:lpstr>AGENDA</vt:lpstr>
      <vt:lpstr>PROBLEM  STATEMENT</vt:lpstr>
      <vt:lpstr>PROJECT  OVERVIEW</vt:lpstr>
      <vt:lpstr>WHO ARE THE END USERS?</vt:lpstr>
      <vt:lpstr> YOUR SOLUTION AND ITS VALUE PROPOSITION</vt:lpstr>
      <vt:lpstr>THE WOW IN YOUR SOLUTION</vt:lpstr>
      <vt:lpstr>MODELLING</vt:lpstr>
      <vt:lpstr>RESULTS 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 Madan</cp:lastModifiedBy>
  <cp:revision>70</cp:revision>
  <dcterms:created xsi:type="dcterms:W3CDTF">2021-07-11T13:13:15Z</dcterms:created>
  <dcterms:modified xsi:type="dcterms:W3CDTF">2022-11-16T15:07:10Z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